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3" r:id="rId3"/>
    <p:sldId id="284" r:id="rId4"/>
    <p:sldId id="264" r:id="rId5"/>
    <p:sldId id="266" r:id="rId6"/>
    <p:sldId id="265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6" r:id="rId16"/>
    <p:sldId id="277" r:id="rId17"/>
    <p:sldId id="278" r:id="rId18"/>
    <p:sldId id="279" r:id="rId19"/>
    <p:sldId id="280" r:id="rId20"/>
    <p:sldId id="28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5483"/>
    <a:srgbClr val="E489AA"/>
    <a:srgbClr val="FFE0E1"/>
    <a:srgbClr val="FF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02" y="14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AF03D0-F15F-4A09-A19D-A9637BDDA2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40039CD-743D-41B2-9DC7-13D6F01D2C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DE5A796-A135-4989-9154-15C93E7DD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016DA0-11FA-48B6-A942-F385E1308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F3C486-5D30-4AD2-AA3A-EDBA7839D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51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E83E3B-D499-4F3C-89B6-817CD7F9A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1CB2325-73A2-4A82-8CAC-E4DD22DFAF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48D3FC-AF39-4ED7-917D-1547E05F1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A12D0D-5DBF-46B6-BF9D-45256D417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67A930-D9C3-4583-8A99-C95108E62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35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6BD7272-CC05-4407-BC66-37E62E8514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1A0F664-E8AD-4E5C-88E5-DCB05E2CBB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9E31D7-AEC4-48F1-9E0A-54B39E2CE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FAF2DE-86B7-4183-8DB3-1CD59E31A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B7D716-2D6A-460F-B0C4-9B9EDC9AF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69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71B45E-D4C0-4ADB-BC3A-746C52519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2CDFB0-1102-462B-951E-14921DA7A1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F02B13-DFC1-4E6F-997D-47A586A4E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27C229-C768-4787-A913-F1389E516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33F6CC-251F-4906-9348-36652A84F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55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E067B7-9BD9-4B80-B18B-09F2054C0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498E07B-022F-4AA6-BFB0-7A7BE9CD0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C762FA-066B-4EB2-9C23-0C36C54F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3AD5A5-CD8D-4A27-9FF0-EA964BADC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4884546-F0BE-40E3-99F3-EB649522F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57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CB1D94-53CC-4048-AF25-2DC8CCEC6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A2072A-0FE6-4DA6-B9E1-8B8F70AA3B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8DEC4B2-A543-4984-9E57-91F6979C33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0155CC7-C4E8-4C1B-8B95-796EDFB4E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92D7B94-16CE-4863-B440-2CD314C46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644367F-FE52-4F04-82F3-545CCE341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99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687E35-FD2E-45FB-A2BD-0E0D4CA21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106595B-A4E9-4DDB-91D7-8382013B45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4F489DD-6FD8-48B6-BB3C-6D9C6F1832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5123621-F040-48C9-B5B6-16880F0C96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88080F7-CB8F-4A77-B627-99CFE50DE7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64E4C29-4B09-4323-914D-EDCE45741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31B79C5-77C6-4BE1-A665-D4918B59F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CB0EDC8-4625-47D6-8EFE-795E7C882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88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4E4950-EC43-4E03-A650-2354731EE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CE0519E-2B8C-4AA5-8E30-609E43296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3CC402B-363D-4C72-A024-96A6E9531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DA61533-4E56-4634-9F5D-28FCD7C35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055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E19FAB1-2F9D-42AB-866F-BEE37D2F9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23873B5-3207-46B7-8DF2-9E94ECC7F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E7A0170-B3C8-4F91-864E-EED86D198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1C12CC4-90E0-407E-9641-C4D44148B74E}"/>
              </a:ext>
            </a:extLst>
          </p:cNvPr>
          <p:cNvGrpSpPr/>
          <p:nvPr userDrawn="1"/>
        </p:nvGrpSpPr>
        <p:grpSpPr>
          <a:xfrm>
            <a:off x="0" y="-1"/>
            <a:ext cx="12192000" cy="6858000"/>
            <a:chOff x="0" y="-1"/>
            <a:chExt cx="12192000" cy="68580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CBE9FB41-0BE6-4936-BB08-57C3C6D81E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74" y="-1"/>
              <a:ext cx="12165726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DF1A1C75-915F-40C5-AD2F-AF63C1F689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3" t="57563"/>
            <a:stretch/>
          </p:blipFill>
          <p:spPr>
            <a:xfrm>
              <a:off x="0" y="0"/>
              <a:ext cx="2514600" cy="1383928"/>
            </a:xfrm>
            <a:prstGeom prst="rect">
              <a:avLst/>
            </a:prstGeom>
          </p:spPr>
        </p:pic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FAC24FA7-9E2A-467B-913A-8EDB246717B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91686" y="77334"/>
            <a:ext cx="2562339" cy="118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777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95C82D-82C5-4E2C-9EFE-374F3243F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78AD96-8B58-41CF-850E-83769844EE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7CD7994-93D7-4682-B17B-F5DB2E2BC7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6548DAB-AEA3-4F11-8C28-E4D9ADE82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83D7D5E-64D0-4C11-838B-B40F6913C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B84ED51-FFB9-4F28-8D73-608643AF8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19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790316D-3D69-4E57-89B4-FCF3F0387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A3F14E1-FAF7-4006-B14E-FAE5879A22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3A6F531-40C0-4D3C-A611-1FD965FEBC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018A09F-39FA-4F3C-BD78-957FDD003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EDF17-78A9-4B13-B107-2AA94D89F122}" type="datetimeFigureOut">
              <a:rPr lang="zh-CN" altLang="en-US" smtClean="0"/>
              <a:t>2022/3/1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7703F90-01B3-4E89-A0D4-BE80ECEEA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CB2D05C-EDF3-4B63-88A0-07BF4E23F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392A6-46E0-4524-9230-210653AA74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478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68C2A5A-564A-47CB-AFA0-79DCE8636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626C11-3864-4A78-A05E-DA157B07C5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F0AD87-5EE5-4F20-850E-225AD7CCC0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2CFEDF17-78A9-4B13-B107-2AA94D89F122}" type="datetimeFigureOut">
              <a:rPr lang="zh-CN" altLang="en-US" smtClean="0"/>
              <a:pPr/>
              <a:t>2022/3/1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BA1FDC-0017-40C1-850E-28ACFEE66C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2E5DA4-C9A3-4077-8B1B-85776446D9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defRPr>
            </a:lvl1pPr>
          </a:lstStyle>
          <a:p>
            <a:fld id="{874392A6-46E0-4524-9230-210653AA747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6968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思源宋体 CN" panose="02020400000000000000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0" name="组合 709">
            <a:extLst>
              <a:ext uri="{FF2B5EF4-FFF2-40B4-BE49-F238E27FC236}">
                <a16:creationId xmlns:a16="http://schemas.microsoft.com/office/drawing/2014/main" id="{CF984960-7F2E-46B7-973D-5560BA98A6F3}"/>
              </a:ext>
            </a:extLst>
          </p:cNvPr>
          <p:cNvGrpSpPr/>
          <p:nvPr/>
        </p:nvGrpSpPr>
        <p:grpSpPr>
          <a:xfrm>
            <a:off x="0" y="-1"/>
            <a:ext cx="12192000" cy="6858000"/>
            <a:chOff x="0" y="-1"/>
            <a:chExt cx="12192000" cy="6858000"/>
          </a:xfrm>
        </p:grpSpPr>
        <p:pic>
          <p:nvPicPr>
            <p:cNvPr id="697" name="图片 696">
              <a:extLst>
                <a:ext uri="{FF2B5EF4-FFF2-40B4-BE49-F238E27FC236}">
                  <a16:creationId xmlns:a16="http://schemas.microsoft.com/office/drawing/2014/main" id="{5A3F608D-473B-422E-B571-EFA01D8F30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74" y="-1"/>
              <a:ext cx="12165726" cy="6858000"/>
            </a:xfrm>
            <a:prstGeom prst="rect">
              <a:avLst/>
            </a:prstGeom>
          </p:spPr>
        </p:pic>
        <p:pic>
          <p:nvPicPr>
            <p:cNvPr id="709" name="图片 708">
              <a:extLst>
                <a:ext uri="{FF2B5EF4-FFF2-40B4-BE49-F238E27FC236}">
                  <a16:creationId xmlns:a16="http://schemas.microsoft.com/office/drawing/2014/main" id="{CFF9241F-BED9-4777-93D1-7460C46DFB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3" t="57563"/>
            <a:stretch/>
          </p:blipFill>
          <p:spPr>
            <a:xfrm>
              <a:off x="0" y="-1"/>
              <a:ext cx="5288058" cy="2910321"/>
            </a:xfrm>
            <a:prstGeom prst="rect">
              <a:avLst/>
            </a:prstGeom>
          </p:spPr>
        </p:pic>
      </p:grpSp>
      <p:grpSp>
        <p:nvGrpSpPr>
          <p:cNvPr id="705" name="组合 704">
            <a:extLst>
              <a:ext uri="{FF2B5EF4-FFF2-40B4-BE49-F238E27FC236}">
                <a16:creationId xmlns:a16="http://schemas.microsoft.com/office/drawing/2014/main" id="{52142968-2C2F-4998-AB2C-BA7F74D9F4E7}"/>
              </a:ext>
            </a:extLst>
          </p:cNvPr>
          <p:cNvGrpSpPr/>
          <p:nvPr/>
        </p:nvGrpSpPr>
        <p:grpSpPr>
          <a:xfrm>
            <a:off x="1264794" y="607848"/>
            <a:ext cx="5746821" cy="2646878"/>
            <a:chOff x="1264794" y="607848"/>
            <a:chExt cx="5746821" cy="2646878"/>
          </a:xfrm>
        </p:grpSpPr>
        <p:sp>
          <p:nvSpPr>
            <p:cNvPr id="698" name="文本框 697">
              <a:extLst>
                <a:ext uri="{FF2B5EF4-FFF2-40B4-BE49-F238E27FC236}">
                  <a16:creationId xmlns:a16="http://schemas.microsoft.com/office/drawing/2014/main" id="{502AABFF-6927-4320-AD79-E228AD2C0EB6}"/>
                </a:ext>
              </a:extLst>
            </p:cNvPr>
            <p:cNvSpPr txBox="1"/>
            <p:nvPr/>
          </p:nvSpPr>
          <p:spPr>
            <a:xfrm>
              <a:off x="1264794" y="607848"/>
              <a:ext cx="2694969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b="1" dirty="0">
                  <a:gradFill>
                    <a:gsLst>
                      <a:gs pos="100000">
                        <a:srgbClr val="FF0000"/>
                      </a:gs>
                      <a:gs pos="2000">
                        <a:srgbClr val="D85483"/>
                      </a:gs>
                    </a:gsLst>
                    <a:lin ang="5400000" scaled="1"/>
                  </a:gradFill>
                  <a:latin typeface="Edwardian Script ITC" panose="030303020407070D0804" pitchFamily="66" charset="0"/>
                </a:rPr>
                <a:t>3.8</a:t>
              </a:r>
              <a:endParaRPr lang="zh-CN" altLang="en-US" sz="166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endParaRPr>
            </a:p>
          </p:txBody>
        </p:sp>
        <p:grpSp>
          <p:nvGrpSpPr>
            <p:cNvPr id="704" name="组合 703">
              <a:extLst>
                <a:ext uri="{FF2B5EF4-FFF2-40B4-BE49-F238E27FC236}">
                  <a16:creationId xmlns:a16="http://schemas.microsoft.com/office/drawing/2014/main" id="{4B5D7A42-DEEE-453B-BF8D-EF0CBFC68242}"/>
                </a:ext>
              </a:extLst>
            </p:cNvPr>
            <p:cNvGrpSpPr/>
            <p:nvPr/>
          </p:nvGrpSpPr>
          <p:grpSpPr>
            <a:xfrm>
              <a:off x="3836897" y="1173202"/>
              <a:ext cx="3174718" cy="1518907"/>
              <a:chOff x="3836897" y="1173202"/>
              <a:chExt cx="3174718" cy="1518907"/>
            </a:xfrm>
          </p:grpSpPr>
          <p:sp>
            <p:nvSpPr>
              <p:cNvPr id="701" name="文本框 700">
                <a:extLst>
                  <a:ext uri="{FF2B5EF4-FFF2-40B4-BE49-F238E27FC236}">
                    <a16:creationId xmlns:a16="http://schemas.microsoft.com/office/drawing/2014/main" id="{C94ACA07-CFAE-4FD1-A533-E8CBBDF6CCFD}"/>
                  </a:ext>
                </a:extLst>
              </p:cNvPr>
              <p:cNvSpPr txBox="1"/>
              <p:nvPr/>
            </p:nvSpPr>
            <p:spPr>
              <a:xfrm>
                <a:off x="4151670" y="1173202"/>
                <a:ext cx="2859945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600" dirty="0">
                    <a:gradFill>
                      <a:gsLst>
                        <a:gs pos="100000">
                          <a:srgbClr val="FF0000"/>
                        </a:gs>
                        <a:gs pos="2000">
                          <a:srgbClr val="E489AA"/>
                        </a:gs>
                      </a:gsLst>
                      <a:lin ang="540000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妇女节</a:t>
                </a:r>
              </a:p>
            </p:txBody>
          </p:sp>
          <p:sp>
            <p:nvSpPr>
              <p:cNvPr id="703" name="文本框 702">
                <a:extLst>
                  <a:ext uri="{FF2B5EF4-FFF2-40B4-BE49-F238E27FC236}">
                    <a16:creationId xmlns:a16="http://schemas.microsoft.com/office/drawing/2014/main" id="{80BB0A86-771F-4F8D-A5DD-D91C90780522}"/>
                  </a:ext>
                </a:extLst>
              </p:cNvPr>
              <p:cNvSpPr txBox="1"/>
              <p:nvPr/>
            </p:nvSpPr>
            <p:spPr>
              <a:xfrm>
                <a:off x="3836897" y="2168889"/>
                <a:ext cx="315006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gradFill>
                      <a:gsLst>
                        <a:gs pos="100000">
                          <a:srgbClr val="FF0000"/>
                        </a:gs>
                        <a:gs pos="2000">
                          <a:srgbClr val="E489AA"/>
                        </a:gs>
                      </a:gsLst>
                      <a:lin ang="5400000" scaled="1"/>
                    </a:gradFill>
                    <a:latin typeface="Lucida Handwriting" panose="03010101010101010101" pitchFamily="66" charset="0"/>
                  </a:rPr>
                  <a:t> Women's Day </a:t>
                </a:r>
              </a:p>
            </p:txBody>
          </p:sp>
        </p:grpSp>
      </p:grpSp>
      <p:sp>
        <p:nvSpPr>
          <p:cNvPr id="707" name="矩形: 圆角 706">
            <a:extLst>
              <a:ext uri="{FF2B5EF4-FFF2-40B4-BE49-F238E27FC236}">
                <a16:creationId xmlns:a16="http://schemas.microsoft.com/office/drawing/2014/main" id="{249FCB10-53D8-4615-8FF5-A10E3645260F}"/>
              </a:ext>
            </a:extLst>
          </p:cNvPr>
          <p:cNvSpPr/>
          <p:nvPr/>
        </p:nvSpPr>
        <p:spPr>
          <a:xfrm>
            <a:off x="1702355" y="2769983"/>
            <a:ext cx="4919843" cy="1159837"/>
          </a:xfrm>
          <a:custGeom>
            <a:avLst/>
            <a:gdLst>
              <a:gd name="connsiteX0" fmla="*/ 0 w 4919843"/>
              <a:gd name="connsiteY0" fmla="*/ 0 h 1159837"/>
              <a:gd name="connsiteX1" fmla="*/ 0 w 4919843"/>
              <a:gd name="connsiteY1" fmla="*/ 0 h 1159837"/>
              <a:gd name="connsiteX2" fmla="*/ 4919843 w 4919843"/>
              <a:gd name="connsiteY2" fmla="*/ 0 h 1159837"/>
              <a:gd name="connsiteX3" fmla="*/ 4919843 w 4919843"/>
              <a:gd name="connsiteY3" fmla="*/ 0 h 1159837"/>
              <a:gd name="connsiteX4" fmla="*/ 4919843 w 4919843"/>
              <a:gd name="connsiteY4" fmla="*/ 1159837 h 1159837"/>
              <a:gd name="connsiteX5" fmla="*/ 4919843 w 4919843"/>
              <a:gd name="connsiteY5" fmla="*/ 1159837 h 1159837"/>
              <a:gd name="connsiteX6" fmla="*/ 0 w 4919843"/>
              <a:gd name="connsiteY6" fmla="*/ 1159837 h 1159837"/>
              <a:gd name="connsiteX7" fmla="*/ 0 w 4919843"/>
              <a:gd name="connsiteY7" fmla="*/ 1159837 h 1159837"/>
              <a:gd name="connsiteX8" fmla="*/ 0 w 4919843"/>
              <a:gd name="connsiteY8" fmla="*/ 0 h 115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19843" h="1159837" fill="none" extrusionOk="0">
                <a:moveTo>
                  <a:pt x="0" y="0"/>
                </a:moveTo>
                <a:lnTo>
                  <a:pt x="0" y="0"/>
                </a:lnTo>
                <a:cubicBezTo>
                  <a:pt x="1864160" y="-49533"/>
                  <a:pt x="3227957" y="-14809"/>
                  <a:pt x="4919843" y="0"/>
                </a:cubicBezTo>
                <a:lnTo>
                  <a:pt x="4919843" y="0"/>
                </a:lnTo>
                <a:cubicBezTo>
                  <a:pt x="4944131" y="408629"/>
                  <a:pt x="4888847" y="1035290"/>
                  <a:pt x="4919843" y="1159837"/>
                </a:cubicBezTo>
                <a:lnTo>
                  <a:pt x="4919843" y="1159837"/>
                </a:lnTo>
                <a:cubicBezTo>
                  <a:pt x="3883298" y="1111606"/>
                  <a:pt x="580723" y="1244292"/>
                  <a:pt x="0" y="1159837"/>
                </a:cubicBezTo>
                <a:lnTo>
                  <a:pt x="0" y="1159837"/>
                </a:lnTo>
                <a:cubicBezTo>
                  <a:pt x="22019" y="747749"/>
                  <a:pt x="54171" y="556746"/>
                  <a:pt x="0" y="0"/>
                </a:cubicBezTo>
                <a:close/>
              </a:path>
              <a:path w="4919843" h="1159837" stroke="0" extrusionOk="0">
                <a:moveTo>
                  <a:pt x="0" y="0"/>
                </a:moveTo>
                <a:lnTo>
                  <a:pt x="0" y="0"/>
                </a:lnTo>
                <a:cubicBezTo>
                  <a:pt x="1160052" y="118645"/>
                  <a:pt x="3407520" y="116012"/>
                  <a:pt x="4919843" y="0"/>
                </a:cubicBezTo>
                <a:lnTo>
                  <a:pt x="4919843" y="0"/>
                </a:lnTo>
                <a:cubicBezTo>
                  <a:pt x="4836869" y="286512"/>
                  <a:pt x="4837996" y="750377"/>
                  <a:pt x="4919843" y="1159837"/>
                </a:cubicBezTo>
                <a:lnTo>
                  <a:pt x="4919843" y="1159837"/>
                </a:lnTo>
                <a:cubicBezTo>
                  <a:pt x="3328675" y="1294437"/>
                  <a:pt x="2192895" y="1002641"/>
                  <a:pt x="0" y="1159837"/>
                </a:cubicBezTo>
                <a:lnTo>
                  <a:pt x="0" y="1159837"/>
                </a:lnTo>
                <a:cubicBezTo>
                  <a:pt x="-61876" y="778217"/>
                  <a:pt x="-32934" y="32224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5400000" scaled="1"/>
          </a:gra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8B4FA0-04DB-4AD7-8CFA-7EE7398DF64D}"/>
              </a:ext>
            </a:extLst>
          </p:cNvPr>
          <p:cNvSpPr txBox="1"/>
          <p:nvPr/>
        </p:nvSpPr>
        <p:spPr>
          <a:xfrm>
            <a:off x="1869167" y="2986888"/>
            <a:ext cx="446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妇女节活动策划</a:t>
            </a:r>
          </a:p>
        </p:txBody>
      </p:sp>
      <p:sp>
        <p:nvSpPr>
          <p:cNvPr id="10" name="TextBox 36">
            <a:extLst>
              <a:ext uri="{FF2B5EF4-FFF2-40B4-BE49-F238E27FC236}">
                <a16:creationId xmlns:a16="http://schemas.microsoft.com/office/drawing/2014/main" id="{5A57D2E0-9A94-4417-9A02-7BCE1E0E966C}"/>
              </a:ext>
            </a:extLst>
          </p:cNvPr>
          <p:cNvSpPr txBox="1"/>
          <p:nvPr/>
        </p:nvSpPr>
        <p:spPr>
          <a:xfrm>
            <a:off x="1233328" y="4224599"/>
            <a:ext cx="5829299" cy="606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spcAft>
                <a:spcPts val="800"/>
              </a:spcAft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5" name="图形 2">
            <a:extLst>
              <a:ext uri="{FF2B5EF4-FFF2-40B4-BE49-F238E27FC236}">
                <a16:creationId xmlns:a16="http://schemas.microsoft.com/office/drawing/2014/main" id="{956BFB26-989A-4B4B-8E82-8AF8335FAF4D}"/>
              </a:ext>
            </a:extLst>
          </p:cNvPr>
          <p:cNvGrpSpPr/>
          <p:nvPr/>
        </p:nvGrpSpPr>
        <p:grpSpPr>
          <a:xfrm>
            <a:off x="5808765" y="553477"/>
            <a:ext cx="8478733" cy="8056955"/>
            <a:chOff x="2639368" y="78852"/>
            <a:chExt cx="5049734" cy="4798533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E64D3FD-2F2A-434D-B708-31F001D7E12A}"/>
                </a:ext>
              </a:extLst>
            </p:cNvPr>
            <p:cNvSpPr/>
            <p:nvPr/>
          </p:nvSpPr>
          <p:spPr>
            <a:xfrm>
              <a:off x="4225626" y="2753311"/>
              <a:ext cx="1638715" cy="1656778"/>
            </a:xfrm>
            <a:custGeom>
              <a:avLst/>
              <a:gdLst>
                <a:gd name="connsiteX0" fmla="*/ 1654 w 1638715"/>
                <a:gd name="connsiteY0" fmla="*/ 1612487 h 1656778"/>
                <a:gd name="connsiteX1" fmla="*/ 389989 w 1638715"/>
                <a:gd name="connsiteY1" fmla="*/ 943928 h 1656778"/>
                <a:gd name="connsiteX2" fmla="*/ 1638716 w 1638715"/>
                <a:gd name="connsiteY2" fmla="*/ 0 h 1656778"/>
                <a:gd name="connsiteX3" fmla="*/ 1368301 w 1638715"/>
                <a:gd name="connsiteY3" fmla="*/ 806291 h 1656778"/>
                <a:gd name="connsiteX4" fmla="*/ 807850 w 1638715"/>
                <a:gd name="connsiteY4" fmla="*/ 1656779 h 1656778"/>
                <a:gd name="connsiteX5" fmla="*/ 1654 w 1638715"/>
                <a:gd name="connsiteY5" fmla="*/ 1612487 h 165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8715" h="1656778">
                  <a:moveTo>
                    <a:pt x="1654" y="1612487"/>
                  </a:moveTo>
                  <a:cubicBezTo>
                    <a:pt x="1654" y="1612487"/>
                    <a:pt x="-47495" y="1209389"/>
                    <a:pt x="389989" y="943928"/>
                  </a:cubicBezTo>
                  <a:cubicBezTo>
                    <a:pt x="827567" y="678466"/>
                    <a:pt x="1638716" y="0"/>
                    <a:pt x="1638716" y="0"/>
                  </a:cubicBezTo>
                  <a:cubicBezTo>
                    <a:pt x="1638716" y="0"/>
                    <a:pt x="1560040" y="580072"/>
                    <a:pt x="1368301" y="806291"/>
                  </a:cubicBezTo>
                  <a:cubicBezTo>
                    <a:pt x="1176563" y="1032415"/>
                    <a:pt x="807850" y="1656779"/>
                    <a:pt x="807850" y="1656779"/>
                  </a:cubicBezTo>
                  <a:lnTo>
                    <a:pt x="1654" y="1612487"/>
                  </a:lnTo>
                  <a:close/>
                </a:path>
              </a:pathLst>
            </a:cu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" name="图形 2">
              <a:extLst>
                <a:ext uri="{FF2B5EF4-FFF2-40B4-BE49-F238E27FC236}">
                  <a16:creationId xmlns:a16="http://schemas.microsoft.com/office/drawing/2014/main" id="{80937C47-C3DF-4780-BFFA-9220B6F21B5F}"/>
                </a:ext>
              </a:extLst>
            </p:cNvPr>
            <p:cNvGrpSpPr/>
            <p:nvPr/>
          </p:nvGrpSpPr>
          <p:grpSpPr>
            <a:xfrm>
              <a:off x="3382733" y="192451"/>
              <a:ext cx="2308860" cy="2759202"/>
              <a:chOff x="3382733" y="192451"/>
              <a:chExt cx="2308860" cy="2759202"/>
            </a:xfrm>
            <a:solidFill>
              <a:srgbClr val="F1D2D9"/>
            </a:solidFill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ECE99DF7-D3C9-4906-8A19-3D41FD6662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82733" y="192451"/>
                <a:ext cx="2308860" cy="2759202"/>
              </a:xfrm>
              <a:custGeom>
                <a:avLst/>
                <a:gdLst>
                  <a:gd name="connsiteX0" fmla="*/ -284 w 2308860"/>
                  <a:gd name="connsiteY0" fmla="*/ -418 h 2759202"/>
                  <a:gd name="connsiteX1" fmla="*/ 2308576 w 2308860"/>
                  <a:gd name="connsiteY1" fmla="*/ -418 h 2759202"/>
                  <a:gd name="connsiteX2" fmla="*/ 2308576 w 2308860"/>
                  <a:gd name="connsiteY2" fmla="*/ 2758784 h 2759202"/>
                  <a:gd name="connsiteX3" fmla="*/ -284 w 2308860"/>
                  <a:gd name="connsiteY3" fmla="*/ 2758784 h 275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8860" h="2759202">
                    <a:moveTo>
                      <a:pt x="-284" y="-418"/>
                    </a:moveTo>
                    <a:lnTo>
                      <a:pt x="2308576" y="-418"/>
                    </a:lnTo>
                    <a:lnTo>
                      <a:pt x="2308576" y="2758784"/>
                    </a:lnTo>
                    <a:lnTo>
                      <a:pt x="-284" y="2758784"/>
                    </a:lnTo>
                    <a:close/>
                  </a:path>
                </a:pathLst>
              </a:custGeom>
              <a:effectLst>
                <a:softEdge rad="647700"/>
              </a:effectLst>
            </p:spPr>
          </p:pic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289DA9D8-587A-4253-8025-3E2BC795B860}"/>
                  </a:ext>
                </a:extLst>
              </p:cNvPr>
              <p:cNvSpPr/>
              <p:nvPr/>
            </p:nvSpPr>
            <p:spPr>
              <a:xfrm>
                <a:off x="3715883" y="365926"/>
                <a:ext cx="1907689" cy="2355541"/>
              </a:xfrm>
              <a:custGeom>
                <a:avLst/>
                <a:gdLst>
                  <a:gd name="connsiteX0" fmla="*/ 1626108 w 1907689"/>
                  <a:gd name="connsiteY0" fmla="*/ 388944 h 2355541"/>
                  <a:gd name="connsiteX1" fmla="*/ 608457 w 1907689"/>
                  <a:gd name="connsiteY1" fmla="*/ 138246 h 2355541"/>
                  <a:gd name="connsiteX2" fmla="*/ 265557 w 1907689"/>
                  <a:gd name="connsiteY2" fmla="*/ 584397 h 2355541"/>
                  <a:gd name="connsiteX3" fmla="*/ 279083 w 1907689"/>
                  <a:gd name="connsiteY3" fmla="*/ 727082 h 2355541"/>
                  <a:gd name="connsiteX4" fmla="*/ 186881 w 1907689"/>
                  <a:gd name="connsiteY4" fmla="*/ 708508 h 2355541"/>
                  <a:gd name="connsiteX5" fmla="*/ 278130 w 1907689"/>
                  <a:gd name="connsiteY5" fmla="*/ 753466 h 2355541"/>
                  <a:gd name="connsiteX6" fmla="*/ 269177 w 1907689"/>
                  <a:gd name="connsiteY6" fmla="*/ 798233 h 2355541"/>
                  <a:gd name="connsiteX7" fmla="*/ 55340 w 1907689"/>
                  <a:gd name="connsiteY7" fmla="*/ 986257 h 2355541"/>
                  <a:gd name="connsiteX8" fmla="*/ 0 w 1907689"/>
                  <a:gd name="connsiteY8" fmla="*/ 1023119 h 2355541"/>
                  <a:gd name="connsiteX9" fmla="*/ 114300 w 1907689"/>
                  <a:gd name="connsiteY9" fmla="*/ 1170566 h 2355541"/>
                  <a:gd name="connsiteX10" fmla="*/ 66389 w 1907689"/>
                  <a:gd name="connsiteY10" fmla="*/ 1233240 h 2355541"/>
                  <a:gd name="connsiteX11" fmla="*/ 47911 w 1907689"/>
                  <a:gd name="connsiteY11" fmla="*/ 1277531 h 2355541"/>
                  <a:gd name="connsiteX12" fmla="*/ 99536 w 1907689"/>
                  <a:gd name="connsiteY12" fmla="*/ 1366019 h 2355541"/>
                  <a:gd name="connsiteX13" fmla="*/ 62675 w 1907689"/>
                  <a:gd name="connsiteY13" fmla="*/ 1402880 h 2355541"/>
                  <a:gd name="connsiteX14" fmla="*/ 121634 w 1907689"/>
                  <a:gd name="connsiteY14" fmla="*/ 1506131 h 2355541"/>
                  <a:gd name="connsiteX15" fmla="*/ 121634 w 1907689"/>
                  <a:gd name="connsiteY15" fmla="*/ 1719968 h 2355541"/>
                  <a:gd name="connsiteX16" fmla="*/ 331756 w 1907689"/>
                  <a:gd name="connsiteY16" fmla="*/ 1837982 h 2355541"/>
                  <a:gd name="connsiteX17" fmla="*/ 614172 w 1907689"/>
                  <a:gd name="connsiteY17" fmla="*/ 1904657 h 2355541"/>
                  <a:gd name="connsiteX18" fmla="*/ 795147 w 1907689"/>
                  <a:gd name="connsiteY18" fmla="*/ 2180882 h 2355541"/>
                  <a:gd name="connsiteX19" fmla="*/ 852297 w 1907689"/>
                  <a:gd name="connsiteY19" fmla="*/ 2304707 h 2355541"/>
                  <a:gd name="connsiteX20" fmla="*/ 1504283 w 1907689"/>
                  <a:gd name="connsiteY20" fmla="*/ 2302517 h 2355541"/>
                  <a:gd name="connsiteX21" fmla="*/ 1876711 w 1907689"/>
                  <a:gd name="connsiteY21" fmla="*/ 1565091 h 2355541"/>
                  <a:gd name="connsiteX22" fmla="*/ 1626108 w 1907689"/>
                  <a:gd name="connsiteY22" fmla="*/ 388944 h 235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907689" h="2355541">
                    <a:moveTo>
                      <a:pt x="1626108" y="388944"/>
                    </a:moveTo>
                    <a:cubicBezTo>
                      <a:pt x="1290542" y="-127216"/>
                      <a:pt x="814959" y="-38729"/>
                      <a:pt x="608457" y="138246"/>
                    </a:cubicBezTo>
                    <a:cubicBezTo>
                      <a:pt x="401955" y="315221"/>
                      <a:pt x="269272" y="521723"/>
                      <a:pt x="265557" y="584397"/>
                    </a:cubicBezTo>
                    <a:cubicBezTo>
                      <a:pt x="262985" y="628022"/>
                      <a:pt x="278225" y="675170"/>
                      <a:pt x="279083" y="727082"/>
                    </a:cubicBezTo>
                    <a:cubicBezTo>
                      <a:pt x="228790" y="740321"/>
                      <a:pt x="186881" y="708508"/>
                      <a:pt x="186881" y="708508"/>
                    </a:cubicBezTo>
                    <a:cubicBezTo>
                      <a:pt x="224219" y="748417"/>
                      <a:pt x="259366" y="753942"/>
                      <a:pt x="278130" y="753466"/>
                    </a:cubicBezTo>
                    <a:cubicBezTo>
                      <a:pt x="276797" y="768039"/>
                      <a:pt x="274034" y="782898"/>
                      <a:pt x="269177" y="798233"/>
                    </a:cubicBezTo>
                    <a:cubicBezTo>
                      <a:pt x="243364" y="879386"/>
                      <a:pt x="95917" y="975208"/>
                      <a:pt x="55340" y="986257"/>
                    </a:cubicBezTo>
                    <a:cubicBezTo>
                      <a:pt x="14764" y="997306"/>
                      <a:pt x="0" y="1023119"/>
                      <a:pt x="0" y="1023119"/>
                    </a:cubicBezTo>
                    <a:cubicBezTo>
                      <a:pt x="7334" y="1107891"/>
                      <a:pt x="106966" y="1144753"/>
                      <a:pt x="114300" y="1170566"/>
                    </a:cubicBezTo>
                    <a:cubicBezTo>
                      <a:pt x="121634" y="1196378"/>
                      <a:pt x="66389" y="1233240"/>
                      <a:pt x="66389" y="1233240"/>
                    </a:cubicBezTo>
                    <a:cubicBezTo>
                      <a:pt x="66389" y="1233240"/>
                      <a:pt x="47911" y="1251719"/>
                      <a:pt x="47911" y="1277531"/>
                    </a:cubicBezTo>
                    <a:cubicBezTo>
                      <a:pt x="47911" y="1303344"/>
                      <a:pt x="99536" y="1366019"/>
                      <a:pt x="99536" y="1366019"/>
                    </a:cubicBezTo>
                    <a:cubicBezTo>
                      <a:pt x="99536" y="1366019"/>
                      <a:pt x="70009" y="1377068"/>
                      <a:pt x="62675" y="1402880"/>
                    </a:cubicBezTo>
                    <a:cubicBezTo>
                      <a:pt x="55340" y="1428693"/>
                      <a:pt x="106966" y="1476604"/>
                      <a:pt x="121634" y="1506131"/>
                    </a:cubicBezTo>
                    <a:cubicBezTo>
                      <a:pt x="136398" y="1535659"/>
                      <a:pt x="95822" y="1609382"/>
                      <a:pt x="121634" y="1719968"/>
                    </a:cubicBezTo>
                    <a:cubicBezTo>
                      <a:pt x="147447" y="1830553"/>
                      <a:pt x="221171" y="1841602"/>
                      <a:pt x="331756" y="1837982"/>
                    </a:cubicBezTo>
                    <a:cubicBezTo>
                      <a:pt x="442341" y="1834268"/>
                      <a:pt x="576072" y="1866557"/>
                      <a:pt x="614172" y="1904657"/>
                    </a:cubicBezTo>
                    <a:cubicBezTo>
                      <a:pt x="652272" y="1942757"/>
                      <a:pt x="747522" y="2123732"/>
                      <a:pt x="795147" y="2180882"/>
                    </a:cubicBezTo>
                    <a:cubicBezTo>
                      <a:pt x="842772" y="2238032"/>
                      <a:pt x="852297" y="2304707"/>
                      <a:pt x="852297" y="2304707"/>
                    </a:cubicBezTo>
                    <a:cubicBezTo>
                      <a:pt x="852297" y="2304707"/>
                      <a:pt x="1286732" y="2420532"/>
                      <a:pt x="1504283" y="2302517"/>
                    </a:cubicBezTo>
                    <a:cubicBezTo>
                      <a:pt x="1721834" y="2184502"/>
                      <a:pt x="1828705" y="1756829"/>
                      <a:pt x="1876711" y="1565091"/>
                    </a:cubicBezTo>
                    <a:cubicBezTo>
                      <a:pt x="1924812" y="1373448"/>
                      <a:pt x="1961674" y="905104"/>
                      <a:pt x="1626108" y="3889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5F5"/>
                  </a:gs>
                  <a:gs pos="100000">
                    <a:srgbClr val="FFE0E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15" name="图形 2">
              <a:extLst>
                <a:ext uri="{FF2B5EF4-FFF2-40B4-BE49-F238E27FC236}">
                  <a16:creationId xmlns:a16="http://schemas.microsoft.com/office/drawing/2014/main" id="{165D3175-81EF-49C0-A1F3-2A52A7C10CAC}"/>
                </a:ext>
              </a:extLst>
            </p:cNvPr>
            <p:cNvGrpSpPr/>
            <p:nvPr/>
          </p:nvGrpSpPr>
          <p:grpSpPr>
            <a:xfrm>
              <a:off x="2639368" y="78852"/>
              <a:ext cx="5049734" cy="4798533"/>
              <a:chOff x="2639368" y="78852"/>
              <a:chExt cx="5049734" cy="4798533"/>
            </a:xfrm>
          </p:grpSpPr>
          <p:grpSp>
            <p:nvGrpSpPr>
              <p:cNvPr id="16" name="图形 2">
                <a:extLst>
                  <a:ext uri="{FF2B5EF4-FFF2-40B4-BE49-F238E27FC236}">
                    <a16:creationId xmlns:a16="http://schemas.microsoft.com/office/drawing/2014/main" id="{DFFAFBE8-6FB1-4B5B-AB6D-197B29C8A3A4}"/>
                  </a:ext>
                </a:extLst>
              </p:cNvPr>
              <p:cNvGrpSpPr/>
              <p:nvPr/>
            </p:nvGrpSpPr>
            <p:grpSpPr>
              <a:xfrm>
                <a:off x="2639368" y="78852"/>
                <a:ext cx="5049734" cy="4798533"/>
                <a:chOff x="2639368" y="78852"/>
                <a:chExt cx="5049734" cy="4798533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43830417-1356-434E-AB30-C6283B7F3EC2}"/>
                    </a:ext>
                  </a:extLst>
                </p:cNvPr>
                <p:cNvSpPr/>
                <p:nvPr/>
              </p:nvSpPr>
              <p:spPr>
                <a:xfrm>
                  <a:off x="2639368" y="1258743"/>
                  <a:ext cx="2660071" cy="3156204"/>
                </a:xfrm>
                <a:custGeom>
                  <a:avLst/>
                  <a:gdLst>
                    <a:gd name="connsiteX0" fmla="*/ 2182749 w 2660071"/>
                    <a:gd name="connsiteY0" fmla="*/ 0 h 3156204"/>
                    <a:gd name="connsiteX1" fmla="*/ 2335149 w 2660071"/>
                    <a:gd name="connsiteY1" fmla="*/ 766953 h 3156204"/>
                    <a:gd name="connsiteX2" fmla="*/ 1415796 w 2660071"/>
                    <a:gd name="connsiteY2" fmla="*/ 1435513 h 3156204"/>
                    <a:gd name="connsiteX3" fmla="*/ 0 w 2660071"/>
                    <a:gd name="connsiteY3" fmla="*/ 2792445 h 3156204"/>
                    <a:gd name="connsiteX4" fmla="*/ 0 w 2660071"/>
                    <a:gd name="connsiteY4" fmla="*/ 3156204 h 3156204"/>
                    <a:gd name="connsiteX5" fmla="*/ 934022 w 2660071"/>
                    <a:gd name="connsiteY5" fmla="*/ 3131630 h 3156204"/>
                    <a:gd name="connsiteX6" fmla="*/ 1681258 w 2660071"/>
                    <a:gd name="connsiteY6" fmla="*/ 2133695 h 3156204"/>
                    <a:gd name="connsiteX7" fmla="*/ 2659571 w 2660071"/>
                    <a:gd name="connsiteY7" fmla="*/ 944023 h 3156204"/>
                    <a:gd name="connsiteX8" fmla="*/ 2182749 w 2660071"/>
                    <a:gd name="connsiteY8" fmla="*/ 0 h 315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60071" h="3156204">
                      <a:moveTo>
                        <a:pt x="2182749" y="0"/>
                      </a:moveTo>
                      <a:cubicBezTo>
                        <a:pt x="2182749" y="0"/>
                        <a:pt x="2394109" y="363760"/>
                        <a:pt x="2335149" y="766953"/>
                      </a:cubicBezTo>
                      <a:cubicBezTo>
                        <a:pt x="2276189" y="1170051"/>
                        <a:pt x="1986058" y="1283113"/>
                        <a:pt x="1415796" y="1435513"/>
                      </a:cubicBezTo>
                      <a:cubicBezTo>
                        <a:pt x="845534" y="1587913"/>
                        <a:pt x="88487" y="1897666"/>
                        <a:pt x="0" y="2792445"/>
                      </a:cubicBezTo>
                      <a:lnTo>
                        <a:pt x="0" y="3156204"/>
                      </a:lnTo>
                      <a:lnTo>
                        <a:pt x="934022" y="3131630"/>
                      </a:lnTo>
                      <a:cubicBezTo>
                        <a:pt x="934022" y="3131630"/>
                        <a:pt x="1243775" y="2340102"/>
                        <a:pt x="1681258" y="2133695"/>
                      </a:cubicBezTo>
                      <a:cubicBezTo>
                        <a:pt x="2118741" y="1927289"/>
                        <a:pt x="2679192" y="1440561"/>
                        <a:pt x="2659571" y="944023"/>
                      </a:cubicBezTo>
                      <a:cubicBezTo>
                        <a:pt x="2639949" y="447389"/>
                        <a:pt x="2369534" y="142589"/>
                        <a:pt x="218274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85483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4B10D567-6B41-458E-A6D7-3DFA72A4131E}"/>
                    </a:ext>
                  </a:extLst>
                </p:cNvPr>
                <p:cNvSpPr/>
                <p:nvPr/>
              </p:nvSpPr>
              <p:spPr>
                <a:xfrm>
                  <a:off x="4114449" y="434068"/>
                  <a:ext cx="980463" cy="1190910"/>
                </a:xfrm>
                <a:custGeom>
                  <a:avLst/>
                  <a:gdLst>
                    <a:gd name="connsiteX0" fmla="*/ 173029 w 980463"/>
                    <a:gd name="connsiteY0" fmla="*/ 0 h 1190910"/>
                    <a:gd name="connsiteX1" fmla="*/ 18153 w 980463"/>
                    <a:gd name="connsiteY1" fmla="*/ 412909 h 1190910"/>
                    <a:gd name="connsiteX2" fmla="*/ 980464 w 980463"/>
                    <a:gd name="connsiteY2" fmla="*/ 1190911 h 1190910"/>
                    <a:gd name="connsiteX3" fmla="*/ 961985 w 980463"/>
                    <a:gd name="connsiteY3" fmla="*/ 1139285 h 1190910"/>
                    <a:gd name="connsiteX4" fmla="*/ 364672 w 980463"/>
                    <a:gd name="connsiteY4" fmla="*/ 678371 h 1190910"/>
                    <a:gd name="connsiteX5" fmla="*/ 169220 w 980463"/>
                    <a:gd name="connsiteY5" fmla="*/ 29432 h 1190910"/>
                    <a:gd name="connsiteX6" fmla="*/ 173029 w 980463"/>
                    <a:gd name="connsiteY6" fmla="*/ 0 h 1190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0463" h="1190910">
                      <a:moveTo>
                        <a:pt x="173029" y="0"/>
                      </a:moveTo>
                      <a:cubicBezTo>
                        <a:pt x="173029" y="0"/>
                        <a:pt x="-66620" y="129064"/>
                        <a:pt x="18153" y="412909"/>
                      </a:cubicBezTo>
                      <a:cubicBezTo>
                        <a:pt x="102925" y="696849"/>
                        <a:pt x="729766" y="877443"/>
                        <a:pt x="980464" y="1190911"/>
                      </a:cubicBezTo>
                      <a:lnTo>
                        <a:pt x="961985" y="1139285"/>
                      </a:lnTo>
                      <a:cubicBezTo>
                        <a:pt x="961985" y="1139285"/>
                        <a:pt x="678045" y="851725"/>
                        <a:pt x="364672" y="678371"/>
                      </a:cubicBezTo>
                      <a:cubicBezTo>
                        <a:pt x="51300" y="505111"/>
                        <a:pt x="-37187" y="210122"/>
                        <a:pt x="169220" y="29432"/>
                      </a:cubicBezTo>
                      <a:lnTo>
                        <a:pt x="173029" y="0"/>
                      </a:lnTo>
                      <a:close/>
                    </a:path>
                  </a:pathLst>
                </a:custGeom>
                <a:solidFill>
                  <a:srgbClr val="EF81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0" name="图片 19">
                  <a:extLst>
                    <a:ext uri="{FF2B5EF4-FFF2-40B4-BE49-F238E27FC236}">
                      <a16:creationId xmlns:a16="http://schemas.microsoft.com/office/drawing/2014/main" id="{59050EA6-2F11-463A-B54C-4E8A5ECE89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953779" y="433402"/>
                  <a:ext cx="1847087" cy="2884932"/>
                </a:xfrm>
                <a:custGeom>
                  <a:avLst/>
                  <a:gdLst>
                    <a:gd name="connsiteX0" fmla="*/ -169 w 1847087"/>
                    <a:gd name="connsiteY0" fmla="*/ -417 h 2884932"/>
                    <a:gd name="connsiteX1" fmla="*/ 1846919 w 1847087"/>
                    <a:gd name="connsiteY1" fmla="*/ -417 h 2884932"/>
                    <a:gd name="connsiteX2" fmla="*/ 1846919 w 1847087"/>
                    <a:gd name="connsiteY2" fmla="*/ 2884515 h 2884932"/>
                    <a:gd name="connsiteX3" fmla="*/ -169 w 1847087"/>
                    <a:gd name="connsiteY3" fmla="*/ 2884515 h 2884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7087" h="2884932">
                      <a:moveTo>
                        <a:pt x="-169" y="-417"/>
                      </a:moveTo>
                      <a:lnTo>
                        <a:pt x="1846919" y="-417"/>
                      </a:lnTo>
                      <a:lnTo>
                        <a:pt x="1846919" y="2884515"/>
                      </a:lnTo>
                      <a:lnTo>
                        <a:pt x="-169" y="2884515"/>
                      </a:lnTo>
                      <a:close/>
                    </a:path>
                  </a:pathLst>
                </a:custGeom>
              </p:spPr>
            </p:pic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EE71B1A7-44B5-4098-A30D-C3311C5F5848}"/>
                    </a:ext>
                  </a:extLst>
                </p:cNvPr>
                <p:cNvSpPr/>
                <p:nvPr/>
              </p:nvSpPr>
              <p:spPr>
                <a:xfrm>
                  <a:off x="3466039" y="434068"/>
                  <a:ext cx="2338919" cy="3963638"/>
                </a:xfrm>
                <a:custGeom>
                  <a:avLst/>
                  <a:gdLst>
                    <a:gd name="connsiteX0" fmla="*/ 821439 w 2338919"/>
                    <a:gd name="connsiteY0" fmla="*/ 0 h 3963638"/>
                    <a:gd name="connsiteX1" fmla="*/ 932024 w 2338919"/>
                    <a:gd name="connsiteY1" fmla="*/ 523589 h 3963638"/>
                    <a:gd name="connsiteX2" fmla="*/ 1643637 w 2338919"/>
                    <a:gd name="connsiteY2" fmla="*/ 1349502 h 3963638"/>
                    <a:gd name="connsiteX3" fmla="*/ 1308071 w 2338919"/>
                    <a:gd name="connsiteY3" fmla="*/ 2499836 h 3963638"/>
                    <a:gd name="connsiteX4" fmla="*/ 161356 w 2338919"/>
                    <a:gd name="connsiteY4" fmla="*/ 3310985 h 3963638"/>
                    <a:gd name="connsiteX5" fmla="*/ 2765 w 2338919"/>
                    <a:gd name="connsiteY5" fmla="*/ 3919347 h 3963638"/>
                    <a:gd name="connsiteX6" fmla="*/ 913450 w 2338919"/>
                    <a:gd name="connsiteY6" fmla="*/ 3963638 h 3963638"/>
                    <a:gd name="connsiteX7" fmla="*/ 1429610 w 2338919"/>
                    <a:gd name="connsiteY7" fmla="*/ 3222498 h 3963638"/>
                    <a:gd name="connsiteX8" fmla="*/ 2336676 w 2338919"/>
                    <a:gd name="connsiteY8" fmla="*/ 2123789 h 3963638"/>
                    <a:gd name="connsiteX9" fmla="*/ 1691452 w 2338919"/>
                    <a:gd name="connsiteY9" fmla="*/ 744855 h 3963638"/>
                    <a:gd name="connsiteX10" fmla="*/ 821439 w 2338919"/>
                    <a:gd name="connsiteY10" fmla="*/ 0 h 3963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38919" h="3963638">
                      <a:moveTo>
                        <a:pt x="821439" y="0"/>
                      </a:moveTo>
                      <a:cubicBezTo>
                        <a:pt x="821439" y="0"/>
                        <a:pt x="725617" y="276511"/>
                        <a:pt x="932024" y="523589"/>
                      </a:cubicBezTo>
                      <a:cubicBezTo>
                        <a:pt x="1138526" y="770668"/>
                        <a:pt x="1558864" y="1010317"/>
                        <a:pt x="1643637" y="1349502"/>
                      </a:cubicBezTo>
                      <a:cubicBezTo>
                        <a:pt x="1728409" y="1688687"/>
                        <a:pt x="1717360" y="2245424"/>
                        <a:pt x="1308071" y="2499836"/>
                      </a:cubicBezTo>
                      <a:cubicBezTo>
                        <a:pt x="898782" y="2754249"/>
                        <a:pt x="356809" y="2949702"/>
                        <a:pt x="161356" y="3310985"/>
                      </a:cubicBezTo>
                      <a:cubicBezTo>
                        <a:pt x="-34097" y="3672364"/>
                        <a:pt x="2765" y="3919347"/>
                        <a:pt x="2765" y="3919347"/>
                      </a:cubicBezTo>
                      <a:lnTo>
                        <a:pt x="913450" y="3963638"/>
                      </a:lnTo>
                      <a:cubicBezTo>
                        <a:pt x="913450" y="3963638"/>
                        <a:pt x="824963" y="3528536"/>
                        <a:pt x="1429610" y="3222498"/>
                      </a:cubicBezTo>
                      <a:cubicBezTo>
                        <a:pt x="2034257" y="2916460"/>
                        <a:pt x="2369823" y="2662047"/>
                        <a:pt x="2336676" y="2123789"/>
                      </a:cubicBezTo>
                      <a:cubicBezTo>
                        <a:pt x="2303529" y="1585532"/>
                        <a:pt x="2122744" y="971074"/>
                        <a:pt x="1691452" y="744855"/>
                      </a:cubicBezTo>
                      <a:cubicBezTo>
                        <a:pt x="1164339" y="468249"/>
                        <a:pt x="854681" y="206502"/>
                        <a:pt x="82143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2" name="图片 21">
                  <a:extLst>
                    <a:ext uri="{FF2B5EF4-FFF2-40B4-BE49-F238E27FC236}">
                      <a16:creationId xmlns:a16="http://schemas.microsoft.com/office/drawing/2014/main" id="{B58D244A-047E-428A-AA80-588A3E69625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940063" y="120220"/>
                  <a:ext cx="2418588" cy="3184397"/>
                </a:xfrm>
                <a:custGeom>
                  <a:avLst/>
                  <a:gdLst>
                    <a:gd name="connsiteX0" fmla="*/ -265 w 2418588"/>
                    <a:gd name="connsiteY0" fmla="*/ -500 h 3184397"/>
                    <a:gd name="connsiteX1" fmla="*/ 2418323 w 2418588"/>
                    <a:gd name="connsiteY1" fmla="*/ -500 h 3184397"/>
                    <a:gd name="connsiteX2" fmla="*/ 2418323 w 2418588"/>
                    <a:gd name="connsiteY2" fmla="*/ 3183898 h 3184397"/>
                    <a:gd name="connsiteX3" fmla="*/ -265 w 2418588"/>
                    <a:gd name="connsiteY3" fmla="*/ 3183898 h 318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8588" h="3184397">
                      <a:moveTo>
                        <a:pt x="-265" y="-500"/>
                      </a:moveTo>
                      <a:lnTo>
                        <a:pt x="2418323" y="-500"/>
                      </a:lnTo>
                      <a:lnTo>
                        <a:pt x="2418323" y="3183898"/>
                      </a:lnTo>
                      <a:lnTo>
                        <a:pt x="-265" y="3183898"/>
                      </a:lnTo>
                      <a:close/>
                    </a:path>
                  </a:pathLst>
                </a:custGeom>
              </p:spPr>
            </p:pic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774ED8D9-9B10-40D1-ADEF-79202CFE765F}"/>
                    </a:ext>
                  </a:extLst>
                </p:cNvPr>
                <p:cNvSpPr/>
                <p:nvPr/>
              </p:nvSpPr>
              <p:spPr>
                <a:xfrm>
                  <a:off x="4468168" y="78852"/>
                  <a:ext cx="1747647" cy="738693"/>
                </a:xfrm>
                <a:custGeom>
                  <a:avLst/>
                  <a:gdLst>
                    <a:gd name="connsiteX0" fmla="*/ 0 w 1747647"/>
                    <a:gd name="connsiteY0" fmla="*/ 105566 h 738693"/>
                    <a:gd name="connsiteX1" fmla="*/ 693134 w 1747647"/>
                    <a:gd name="connsiteY1" fmla="*/ 1268 h 738693"/>
                    <a:gd name="connsiteX2" fmla="*/ 1747647 w 1747647"/>
                    <a:gd name="connsiteY2" fmla="*/ 738693 h 738693"/>
                    <a:gd name="connsiteX3" fmla="*/ 995458 w 1747647"/>
                    <a:gd name="connsiteY3" fmla="*/ 451134 h 738693"/>
                    <a:gd name="connsiteX4" fmla="*/ 239649 w 1747647"/>
                    <a:gd name="connsiteY4" fmla="*/ 241012 h 738693"/>
                    <a:gd name="connsiteX5" fmla="*/ 0 w 1747647"/>
                    <a:gd name="connsiteY5" fmla="*/ 105566 h 738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47647" h="738693">
                      <a:moveTo>
                        <a:pt x="0" y="105566"/>
                      </a:moveTo>
                      <a:cubicBezTo>
                        <a:pt x="0" y="105566"/>
                        <a:pt x="317087" y="-13496"/>
                        <a:pt x="693134" y="1268"/>
                      </a:cubicBezTo>
                      <a:cubicBezTo>
                        <a:pt x="1069181" y="16031"/>
                        <a:pt x="1555909" y="248346"/>
                        <a:pt x="1747647" y="738693"/>
                      </a:cubicBezTo>
                      <a:cubicBezTo>
                        <a:pt x="1747647" y="738693"/>
                        <a:pt x="1316260" y="521142"/>
                        <a:pt x="995458" y="451134"/>
                      </a:cubicBezTo>
                      <a:cubicBezTo>
                        <a:pt x="674656" y="381125"/>
                        <a:pt x="364998" y="281493"/>
                        <a:pt x="239649" y="241012"/>
                      </a:cubicBezTo>
                      <a:cubicBezTo>
                        <a:pt x="114300" y="200435"/>
                        <a:pt x="29528" y="176623"/>
                        <a:pt x="0" y="10556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8ED274F-9AF3-45CD-89F0-1D535D86B4EE}"/>
                    </a:ext>
                  </a:extLst>
                </p:cNvPr>
                <p:cNvSpPr/>
                <p:nvPr/>
              </p:nvSpPr>
              <p:spPr>
                <a:xfrm>
                  <a:off x="4446792" y="184418"/>
                  <a:ext cx="2091062" cy="2018156"/>
                </a:xfrm>
                <a:custGeom>
                  <a:avLst/>
                  <a:gdLst>
                    <a:gd name="connsiteX0" fmla="*/ 21375 w 2091062"/>
                    <a:gd name="connsiteY0" fmla="*/ 0 h 2018156"/>
                    <a:gd name="connsiteX1" fmla="*/ 449047 w 2091062"/>
                    <a:gd name="connsiteY1" fmla="*/ 96012 h 2018156"/>
                    <a:gd name="connsiteX2" fmla="*/ 1869797 w 2091062"/>
                    <a:gd name="connsiteY2" fmla="*/ 779335 h 2018156"/>
                    <a:gd name="connsiteX3" fmla="*/ 2091062 w 2091062"/>
                    <a:gd name="connsiteY3" fmla="*/ 2018157 h 2018156"/>
                    <a:gd name="connsiteX4" fmla="*/ 940728 w 2091062"/>
                    <a:gd name="connsiteY4" fmla="*/ 759619 h 2018156"/>
                    <a:gd name="connsiteX5" fmla="*/ 21375 w 2091062"/>
                    <a:gd name="connsiteY5" fmla="*/ 0 h 2018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91062" h="2018156">
                      <a:moveTo>
                        <a:pt x="21375" y="0"/>
                      </a:moveTo>
                      <a:cubicBezTo>
                        <a:pt x="21375" y="0"/>
                        <a:pt x="60713" y="100965"/>
                        <a:pt x="449047" y="96012"/>
                      </a:cubicBezTo>
                      <a:cubicBezTo>
                        <a:pt x="837382" y="91059"/>
                        <a:pt x="1678058" y="287750"/>
                        <a:pt x="1869797" y="779335"/>
                      </a:cubicBezTo>
                      <a:cubicBezTo>
                        <a:pt x="2061535" y="1270921"/>
                        <a:pt x="2091062" y="2018157"/>
                        <a:pt x="2091062" y="2018157"/>
                      </a:cubicBezTo>
                      <a:cubicBezTo>
                        <a:pt x="2091062" y="2018157"/>
                        <a:pt x="1265149" y="961168"/>
                        <a:pt x="940728" y="759619"/>
                      </a:cubicBezTo>
                      <a:cubicBezTo>
                        <a:pt x="616307" y="558070"/>
                        <a:pt x="-135978" y="341471"/>
                        <a:pt x="2137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AC64C80A-4306-4039-80CF-0DBBBBE30F61}"/>
                    </a:ext>
                  </a:extLst>
                </p:cNvPr>
                <p:cNvSpPr/>
                <p:nvPr/>
              </p:nvSpPr>
              <p:spPr>
                <a:xfrm>
                  <a:off x="6493564" y="2246961"/>
                  <a:ext cx="1032414" cy="2094261"/>
                </a:xfrm>
                <a:custGeom>
                  <a:avLst/>
                  <a:gdLst>
                    <a:gd name="connsiteX0" fmla="*/ 44291 w 1032414"/>
                    <a:gd name="connsiteY0" fmla="*/ 0 h 2094261"/>
                    <a:gd name="connsiteX1" fmla="*/ 373666 w 1032414"/>
                    <a:gd name="connsiteY1" fmla="*/ 619411 h 2094261"/>
                    <a:gd name="connsiteX2" fmla="*/ 1032415 w 1032414"/>
                    <a:gd name="connsiteY2" fmla="*/ 2030349 h 2094261"/>
                    <a:gd name="connsiteX3" fmla="*/ 914400 w 1032414"/>
                    <a:gd name="connsiteY3" fmla="*/ 2094262 h 2094261"/>
                    <a:gd name="connsiteX4" fmla="*/ 575215 w 1032414"/>
                    <a:gd name="connsiteY4" fmla="*/ 1125760 h 2094261"/>
                    <a:gd name="connsiteX5" fmla="*/ 0 w 1032414"/>
                    <a:gd name="connsiteY5" fmla="*/ 368713 h 2094261"/>
                    <a:gd name="connsiteX6" fmla="*/ 44291 w 1032414"/>
                    <a:gd name="connsiteY6" fmla="*/ 0 h 2094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2414" h="2094261">
                      <a:moveTo>
                        <a:pt x="44291" y="0"/>
                      </a:moveTo>
                      <a:cubicBezTo>
                        <a:pt x="44291" y="0"/>
                        <a:pt x="172117" y="353949"/>
                        <a:pt x="373666" y="619411"/>
                      </a:cubicBezTo>
                      <a:cubicBezTo>
                        <a:pt x="575215" y="884872"/>
                        <a:pt x="1007840" y="1396175"/>
                        <a:pt x="1032415" y="2030349"/>
                      </a:cubicBezTo>
                      <a:lnTo>
                        <a:pt x="914400" y="2094262"/>
                      </a:lnTo>
                      <a:cubicBezTo>
                        <a:pt x="914400" y="2094262"/>
                        <a:pt x="909447" y="1519047"/>
                        <a:pt x="575215" y="1125760"/>
                      </a:cubicBezTo>
                      <a:cubicBezTo>
                        <a:pt x="240887" y="732472"/>
                        <a:pt x="83629" y="604647"/>
                        <a:pt x="0" y="368713"/>
                      </a:cubicBezTo>
                      <a:lnTo>
                        <a:pt x="44291" y="0"/>
                      </a:lnTo>
                      <a:close/>
                    </a:path>
                  </a:pathLst>
                </a:custGeom>
                <a:solidFill>
                  <a:srgbClr val="EF88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8" name="图片 27">
                  <a:extLst>
                    <a:ext uri="{FF2B5EF4-FFF2-40B4-BE49-F238E27FC236}">
                      <a16:creationId xmlns:a16="http://schemas.microsoft.com/office/drawing/2014/main" id="{8E4857D7-F491-4CF1-B131-9810A1A992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242065" y="2010742"/>
                  <a:ext cx="1447037" cy="2782061"/>
                </a:xfrm>
                <a:custGeom>
                  <a:avLst/>
                  <a:gdLst>
                    <a:gd name="connsiteX0" fmla="*/ 138 w 1447037"/>
                    <a:gd name="connsiteY0" fmla="*/ -235 h 2782061"/>
                    <a:gd name="connsiteX1" fmla="*/ 1447176 w 1447037"/>
                    <a:gd name="connsiteY1" fmla="*/ -235 h 2782061"/>
                    <a:gd name="connsiteX2" fmla="*/ 1447176 w 1447037"/>
                    <a:gd name="connsiteY2" fmla="*/ 2781827 h 2782061"/>
                    <a:gd name="connsiteX3" fmla="*/ 138 w 1447037"/>
                    <a:gd name="connsiteY3" fmla="*/ 2781827 h 2782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037" h="2782061">
                      <a:moveTo>
                        <a:pt x="138" y="-235"/>
                      </a:moveTo>
                      <a:lnTo>
                        <a:pt x="1447176" y="-235"/>
                      </a:lnTo>
                      <a:lnTo>
                        <a:pt x="1447176" y="2781827"/>
                      </a:lnTo>
                      <a:lnTo>
                        <a:pt x="138" y="2781827"/>
                      </a:lnTo>
                      <a:close/>
                    </a:path>
                  </a:pathLst>
                </a:custGeom>
              </p:spPr>
            </p:pic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A7195887-C3BA-4F14-AE0A-2435F2AA3CF3}"/>
                    </a:ext>
                  </a:extLst>
                </p:cNvPr>
                <p:cNvSpPr/>
                <p:nvPr/>
              </p:nvSpPr>
              <p:spPr>
                <a:xfrm>
                  <a:off x="4363473" y="184418"/>
                  <a:ext cx="2916855" cy="4213383"/>
                </a:xfrm>
                <a:custGeom>
                  <a:avLst/>
                  <a:gdLst>
                    <a:gd name="connsiteX0" fmla="*/ 104695 w 2916855"/>
                    <a:gd name="connsiteY0" fmla="*/ 0 h 4213383"/>
                    <a:gd name="connsiteX1" fmla="*/ 272239 w 2916855"/>
                    <a:gd name="connsiteY1" fmla="*/ 186785 h 4213383"/>
                    <a:gd name="connsiteX2" fmla="*/ 1614026 w 2916855"/>
                    <a:gd name="connsiteY2" fmla="*/ 854297 h 4213383"/>
                    <a:gd name="connsiteX3" fmla="*/ 2253154 w 2916855"/>
                    <a:gd name="connsiteY3" fmla="*/ 2342674 h 4213383"/>
                    <a:gd name="connsiteX4" fmla="*/ 2646441 w 2916855"/>
                    <a:gd name="connsiteY4" fmla="*/ 3645503 h 4213383"/>
                    <a:gd name="connsiteX5" fmla="*/ 2916856 w 2916855"/>
                    <a:gd name="connsiteY5" fmla="*/ 4171569 h 4213383"/>
                    <a:gd name="connsiteX6" fmla="*/ 2096372 w 2916855"/>
                    <a:gd name="connsiteY6" fmla="*/ 4213384 h 4213383"/>
                    <a:gd name="connsiteX7" fmla="*/ 2145045 w 2916855"/>
                    <a:gd name="connsiteY7" fmla="*/ 2976944 h 4213383"/>
                    <a:gd name="connsiteX8" fmla="*/ 1407620 w 2916855"/>
                    <a:gd name="connsiteY8" fmla="*/ 1238917 h 4213383"/>
                    <a:gd name="connsiteX9" fmla="*/ 272335 w 2916855"/>
                    <a:gd name="connsiteY9" fmla="*/ 540353 h 4213383"/>
                    <a:gd name="connsiteX10" fmla="*/ 31066 w 2916855"/>
                    <a:gd name="connsiteY10" fmla="*/ 50673 h 4213383"/>
                    <a:gd name="connsiteX11" fmla="*/ 104695 w 2916855"/>
                    <a:gd name="connsiteY11" fmla="*/ 0 h 4213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16855" h="4213383">
                      <a:moveTo>
                        <a:pt x="104695" y="0"/>
                      </a:moveTo>
                      <a:cubicBezTo>
                        <a:pt x="104695" y="0"/>
                        <a:pt x="46402" y="100489"/>
                        <a:pt x="272239" y="186785"/>
                      </a:cubicBezTo>
                      <a:cubicBezTo>
                        <a:pt x="497982" y="273082"/>
                        <a:pt x="1259982" y="545687"/>
                        <a:pt x="1614026" y="854297"/>
                      </a:cubicBezTo>
                      <a:cubicBezTo>
                        <a:pt x="1968071" y="1162907"/>
                        <a:pt x="2174477" y="1791938"/>
                        <a:pt x="2253154" y="2342674"/>
                      </a:cubicBezTo>
                      <a:cubicBezTo>
                        <a:pt x="2331830" y="2893409"/>
                        <a:pt x="2489088" y="3370231"/>
                        <a:pt x="2646441" y="3645503"/>
                      </a:cubicBezTo>
                      <a:cubicBezTo>
                        <a:pt x="2803794" y="3920776"/>
                        <a:pt x="2916856" y="4171569"/>
                        <a:pt x="2916856" y="4171569"/>
                      </a:cubicBezTo>
                      <a:lnTo>
                        <a:pt x="2096372" y="4213384"/>
                      </a:lnTo>
                      <a:cubicBezTo>
                        <a:pt x="2096372" y="4213384"/>
                        <a:pt x="2204005" y="3458718"/>
                        <a:pt x="2145045" y="2976944"/>
                      </a:cubicBezTo>
                      <a:cubicBezTo>
                        <a:pt x="2086085" y="2495169"/>
                        <a:pt x="1707466" y="1491806"/>
                        <a:pt x="1407620" y="1238917"/>
                      </a:cubicBezTo>
                      <a:cubicBezTo>
                        <a:pt x="1107772" y="985933"/>
                        <a:pt x="361203" y="620744"/>
                        <a:pt x="272335" y="540353"/>
                      </a:cubicBezTo>
                      <a:cubicBezTo>
                        <a:pt x="183466" y="459962"/>
                        <a:pt x="-91806" y="260890"/>
                        <a:pt x="31066" y="50673"/>
                      </a:cubicBezTo>
                      <a:cubicBezTo>
                        <a:pt x="30971" y="50578"/>
                        <a:pt x="75167" y="17050"/>
                        <a:pt x="10469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30" name="图片 29">
                  <a:extLst>
                    <a:ext uri="{FF2B5EF4-FFF2-40B4-BE49-F238E27FC236}">
                      <a16:creationId xmlns:a16="http://schemas.microsoft.com/office/drawing/2014/main" id="{CB485E22-7AB0-460A-8AC1-9450555D83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938027" y="1706703"/>
                  <a:ext cx="1017270" cy="3170682"/>
                </a:xfrm>
                <a:custGeom>
                  <a:avLst/>
                  <a:gdLst>
                    <a:gd name="connsiteX0" fmla="*/ 177 w 1017270"/>
                    <a:gd name="connsiteY0" fmla="*/ -331 h 3170682"/>
                    <a:gd name="connsiteX1" fmla="*/ 1017447 w 1017270"/>
                    <a:gd name="connsiteY1" fmla="*/ -331 h 3170682"/>
                    <a:gd name="connsiteX2" fmla="*/ 1017447 w 1017270"/>
                    <a:gd name="connsiteY2" fmla="*/ 3170351 h 3170682"/>
                    <a:gd name="connsiteX3" fmla="*/ 177 w 1017270"/>
                    <a:gd name="connsiteY3" fmla="*/ 3170351 h 3170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7270" h="3170682">
                      <a:moveTo>
                        <a:pt x="177" y="-331"/>
                      </a:moveTo>
                      <a:lnTo>
                        <a:pt x="1017447" y="-331"/>
                      </a:lnTo>
                      <a:lnTo>
                        <a:pt x="1017447" y="3170351"/>
                      </a:lnTo>
                      <a:lnTo>
                        <a:pt x="177" y="3170351"/>
                      </a:lnTo>
                      <a:close/>
                    </a:path>
                  </a:pathLst>
                </a:custGeom>
              </p:spPr>
            </p:pic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E7321621-FDF5-4E67-9261-28D4D00F9E5E}"/>
                    </a:ext>
                  </a:extLst>
                </p:cNvPr>
                <p:cNvSpPr/>
                <p:nvPr/>
              </p:nvSpPr>
              <p:spPr>
                <a:xfrm>
                  <a:off x="5957687" y="2351451"/>
                  <a:ext cx="594272" cy="2046255"/>
                </a:xfrm>
                <a:custGeom>
                  <a:avLst/>
                  <a:gdLst>
                    <a:gd name="connsiteX0" fmla="*/ 458438 w 594272"/>
                    <a:gd name="connsiteY0" fmla="*/ 0 h 2046255"/>
                    <a:gd name="connsiteX1" fmla="*/ 501967 w 594272"/>
                    <a:gd name="connsiteY1" fmla="*/ 2046256 h 2046255"/>
                    <a:gd name="connsiteX2" fmla="*/ 0 w 594272"/>
                    <a:gd name="connsiteY2" fmla="*/ 2033969 h 2046255"/>
                    <a:gd name="connsiteX3" fmla="*/ 458438 w 594272"/>
                    <a:gd name="connsiteY3" fmla="*/ 0 h 2046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4272" h="2046255">
                      <a:moveTo>
                        <a:pt x="458438" y="0"/>
                      </a:moveTo>
                      <a:cubicBezTo>
                        <a:pt x="458438" y="0"/>
                        <a:pt x="732568" y="1085183"/>
                        <a:pt x="501967" y="2046256"/>
                      </a:cubicBezTo>
                      <a:lnTo>
                        <a:pt x="0" y="2033969"/>
                      </a:lnTo>
                      <a:cubicBezTo>
                        <a:pt x="95" y="2033969"/>
                        <a:pt x="427768" y="1023176"/>
                        <a:pt x="45843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C3E2E219-8149-4704-A28D-9E37614894B6}"/>
                    </a:ext>
                  </a:extLst>
                </p:cNvPr>
                <p:cNvSpPr/>
                <p:nvPr/>
              </p:nvSpPr>
              <p:spPr>
                <a:xfrm>
                  <a:off x="4287315" y="234996"/>
                  <a:ext cx="2172436" cy="4177379"/>
                </a:xfrm>
                <a:custGeom>
                  <a:avLst/>
                  <a:gdLst>
                    <a:gd name="connsiteX0" fmla="*/ 107129 w 2172436"/>
                    <a:gd name="connsiteY0" fmla="*/ 0 h 4177379"/>
                    <a:gd name="connsiteX1" fmla="*/ 163 w 2172436"/>
                    <a:gd name="connsiteY1" fmla="*/ 199072 h 4177379"/>
                    <a:gd name="connsiteX2" fmla="*/ 685963 w 2172436"/>
                    <a:gd name="connsiteY2" fmla="*/ 881158 h 4177379"/>
                    <a:gd name="connsiteX3" fmla="*/ 1489778 w 2172436"/>
                    <a:gd name="connsiteY3" fmla="*/ 2127409 h 4177379"/>
                    <a:gd name="connsiteX4" fmla="*/ 1084204 w 2172436"/>
                    <a:gd name="connsiteY4" fmla="*/ 3369945 h 4177379"/>
                    <a:gd name="connsiteX5" fmla="*/ 553280 w 2172436"/>
                    <a:gd name="connsiteY5" fmla="*/ 4166330 h 4177379"/>
                    <a:gd name="connsiteX6" fmla="*/ 1751621 w 2172436"/>
                    <a:gd name="connsiteY6" fmla="*/ 4177379 h 4177379"/>
                    <a:gd name="connsiteX7" fmla="*/ 2168244 w 2172436"/>
                    <a:gd name="connsiteY7" fmla="*/ 2757869 h 4177379"/>
                    <a:gd name="connsiteX8" fmla="*/ 1393957 w 2172436"/>
                    <a:gd name="connsiteY8" fmla="*/ 988028 h 4177379"/>
                    <a:gd name="connsiteX9" fmla="*/ 107129 w 2172436"/>
                    <a:gd name="connsiteY9" fmla="*/ 0 h 4177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72436" h="4177379">
                      <a:moveTo>
                        <a:pt x="107129" y="0"/>
                      </a:moveTo>
                      <a:cubicBezTo>
                        <a:pt x="107129" y="0"/>
                        <a:pt x="7593" y="88487"/>
                        <a:pt x="163" y="199072"/>
                      </a:cubicBezTo>
                      <a:cubicBezTo>
                        <a:pt x="-7171" y="309658"/>
                        <a:pt x="232478" y="659987"/>
                        <a:pt x="685963" y="881158"/>
                      </a:cubicBezTo>
                      <a:cubicBezTo>
                        <a:pt x="1139449" y="1102424"/>
                        <a:pt x="1427104" y="1555909"/>
                        <a:pt x="1489778" y="2127409"/>
                      </a:cubicBezTo>
                      <a:cubicBezTo>
                        <a:pt x="1552453" y="2698909"/>
                        <a:pt x="1393957" y="3045524"/>
                        <a:pt x="1084204" y="3369945"/>
                      </a:cubicBezTo>
                      <a:cubicBezTo>
                        <a:pt x="774451" y="3694367"/>
                        <a:pt x="601191" y="3908298"/>
                        <a:pt x="553280" y="4166330"/>
                      </a:cubicBezTo>
                      <a:lnTo>
                        <a:pt x="1751621" y="4177379"/>
                      </a:lnTo>
                      <a:cubicBezTo>
                        <a:pt x="1751621" y="4177379"/>
                        <a:pt x="2135097" y="3399377"/>
                        <a:pt x="2168244" y="2757869"/>
                      </a:cubicBezTo>
                      <a:cubicBezTo>
                        <a:pt x="2201391" y="2116360"/>
                        <a:pt x="2046610" y="1412081"/>
                        <a:pt x="1393957" y="988028"/>
                      </a:cubicBezTo>
                      <a:cubicBezTo>
                        <a:pt x="741304" y="564166"/>
                        <a:pt x="7593" y="405575"/>
                        <a:pt x="10712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图形 2">
                <a:extLst>
                  <a:ext uri="{FF2B5EF4-FFF2-40B4-BE49-F238E27FC236}">
                    <a16:creationId xmlns:a16="http://schemas.microsoft.com/office/drawing/2014/main" id="{0BC74B6E-E1EA-417F-9B2A-D3E7A264CE83}"/>
                  </a:ext>
                </a:extLst>
              </p:cNvPr>
              <p:cNvGrpSpPr/>
              <p:nvPr/>
            </p:nvGrpSpPr>
            <p:grpSpPr>
              <a:xfrm>
                <a:off x="4127515" y="412828"/>
                <a:ext cx="1437894" cy="1600741"/>
                <a:chOff x="4127515" y="412828"/>
                <a:chExt cx="1437894" cy="1600741"/>
              </a:xfrm>
            </p:grpSpPr>
            <p:grpSp>
              <p:nvGrpSpPr>
                <p:cNvPr id="34" name="图形 2">
                  <a:extLst>
                    <a:ext uri="{FF2B5EF4-FFF2-40B4-BE49-F238E27FC236}">
                      <a16:creationId xmlns:a16="http://schemas.microsoft.com/office/drawing/2014/main" id="{AB6E5826-1D9E-452E-A149-CD4A50C4B292}"/>
                    </a:ext>
                  </a:extLst>
                </p:cNvPr>
                <p:cNvGrpSpPr/>
                <p:nvPr/>
              </p:nvGrpSpPr>
              <p:grpSpPr>
                <a:xfrm>
                  <a:off x="4127515" y="412828"/>
                  <a:ext cx="1437894" cy="1522476"/>
                  <a:chOff x="4127515" y="412828"/>
                  <a:chExt cx="1437894" cy="1522476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id="{F0D82349-95F5-4C18-AE62-146F19820C1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4127515" y="412828"/>
                    <a:ext cx="1437894" cy="1522476"/>
                  </a:xfrm>
                  <a:custGeom>
                    <a:avLst/>
                    <a:gdLst>
                      <a:gd name="connsiteX0" fmla="*/ -83 w 1437894"/>
                      <a:gd name="connsiteY0" fmla="*/ -193 h 1522476"/>
                      <a:gd name="connsiteX1" fmla="*/ 1437811 w 1437894"/>
                      <a:gd name="connsiteY1" fmla="*/ -193 h 1522476"/>
                      <a:gd name="connsiteX2" fmla="*/ 1437811 w 1437894"/>
                      <a:gd name="connsiteY2" fmla="*/ 1522283 h 1522476"/>
                      <a:gd name="connsiteX3" fmla="*/ -83 w 1437894"/>
                      <a:gd name="connsiteY3" fmla="*/ 1522283 h 1522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37894" h="1522476">
                        <a:moveTo>
                          <a:pt x="-83" y="-193"/>
                        </a:moveTo>
                        <a:lnTo>
                          <a:pt x="1437811" y="-193"/>
                        </a:lnTo>
                        <a:lnTo>
                          <a:pt x="1437811" y="1522283"/>
                        </a:lnTo>
                        <a:lnTo>
                          <a:pt x="-83" y="1522283"/>
                        </a:lnTo>
                        <a:close/>
                      </a:path>
                    </a:pathLst>
                  </a:custGeom>
                </p:spPr>
              </p:pic>
              <p:grpSp>
                <p:nvGrpSpPr>
                  <p:cNvPr id="36" name="图形 2">
                    <a:extLst>
                      <a:ext uri="{FF2B5EF4-FFF2-40B4-BE49-F238E27FC236}">
                        <a16:creationId xmlns:a16="http://schemas.microsoft.com/office/drawing/2014/main" id="{88D189B5-78F0-4A0C-BF50-E4B8D30797B8}"/>
                      </a:ext>
                    </a:extLst>
                  </p:cNvPr>
                  <p:cNvGrpSpPr/>
                  <p:nvPr/>
                </p:nvGrpSpPr>
                <p:grpSpPr>
                  <a:xfrm>
                    <a:off x="4440640" y="715437"/>
                    <a:ext cx="749141" cy="834771"/>
                    <a:chOff x="4440640" y="715437"/>
                    <a:chExt cx="749141" cy="834771"/>
                  </a:xfrm>
                </p:grpSpPr>
                <p:sp>
                  <p:nvSpPr>
                    <p:cNvPr id="37" name="任意多边形: 形状 36">
                      <a:extLst>
                        <a:ext uri="{FF2B5EF4-FFF2-40B4-BE49-F238E27FC236}">
                          <a16:creationId xmlns:a16="http://schemas.microsoft.com/office/drawing/2014/main" id="{99F7AA51-4B3A-453B-96B9-42414E8159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58688" y="715437"/>
                      <a:ext cx="286432" cy="375380"/>
                    </a:xfrm>
                    <a:custGeom>
                      <a:avLst/>
                      <a:gdLst>
                        <a:gd name="connsiteX0" fmla="*/ 262202 w 286432"/>
                        <a:gd name="connsiteY0" fmla="*/ 138684 h 375380"/>
                        <a:gd name="connsiteX1" fmla="*/ 130281 w 286432"/>
                        <a:gd name="connsiteY1" fmla="*/ 0 h 375380"/>
                        <a:gd name="connsiteX2" fmla="*/ 16743 w 286432"/>
                        <a:gd name="connsiteY2" fmla="*/ 154019 h 375380"/>
                        <a:gd name="connsiteX3" fmla="*/ 110088 w 286432"/>
                        <a:gd name="connsiteY3" fmla="*/ 375380 h 375380"/>
                        <a:gd name="connsiteX4" fmla="*/ 153046 w 286432"/>
                        <a:gd name="connsiteY4" fmla="*/ 362807 h 375380"/>
                        <a:gd name="connsiteX5" fmla="*/ 197242 w 286432"/>
                        <a:gd name="connsiteY5" fmla="*/ 369856 h 375380"/>
                        <a:gd name="connsiteX6" fmla="*/ 262202 w 286432"/>
                        <a:gd name="connsiteY6" fmla="*/ 138684 h 37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86432" h="375380">
                          <a:moveTo>
                            <a:pt x="262202" y="138684"/>
                          </a:moveTo>
                          <a:cubicBezTo>
                            <a:pt x="217054" y="93345"/>
                            <a:pt x="130281" y="0"/>
                            <a:pt x="130281" y="0"/>
                          </a:cubicBezTo>
                          <a:cubicBezTo>
                            <a:pt x="130281" y="0"/>
                            <a:pt x="55891" y="103442"/>
                            <a:pt x="16743" y="154019"/>
                          </a:cubicBezTo>
                          <a:cubicBezTo>
                            <a:pt x="-22405" y="204597"/>
                            <a:pt x="6456" y="306515"/>
                            <a:pt x="110088" y="375380"/>
                          </a:cubicBezTo>
                          <a:lnTo>
                            <a:pt x="153046" y="362807"/>
                          </a:lnTo>
                          <a:lnTo>
                            <a:pt x="197242" y="369856"/>
                          </a:lnTo>
                          <a:cubicBezTo>
                            <a:pt x="291444" y="288703"/>
                            <a:pt x="307351" y="184023"/>
                            <a:pt x="262202" y="13868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" name="任意多边形: 形状 37">
                      <a:extLst>
                        <a:ext uri="{FF2B5EF4-FFF2-40B4-BE49-F238E27FC236}">
                          <a16:creationId xmlns:a16="http://schemas.microsoft.com/office/drawing/2014/main" id="{C497F5E7-76A2-4090-9BB2-E9F624FECC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66929" y="1104242"/>
                      <a:ext cx="335184" cy="281840"/>
                    </a:xfrm>
                    <a:custGeom>
                      <a:avLst/>
                      <a:gdLst>
                        <a:gd name="connsiteX0" fmla="*/ 54102 w 335184"/>
                        <a:gd name="connsiteY0" fmla="*/ 76396 h 281840"/>
                        <a:gd name="connsiteX1" fmla="*/ 0 w 335184"/>
                        <a:gd name="connsiteY1" fmla="*/ 259943 h 281840"/>
                        <a:gd name="connsiteX2" fmla="*/ 190214 w 335184"/>
                        <a:gd name="connsiteY2" fmla="*/ 281183 h 281840"/>
                        <a:gd name="connsiteX3" fmla="*/ 335185 w 335184"/>
                        <a:gd name="connsiteY3" fmla="*/ 89635 h 281840"/>
                        <a:gd name="connsiteX4" fmla="*/ 302895 w 335184"/>
                        <a:gd name="connsiteY4" fmla="*/ 58679 h 281840"/>
                        <a:gd name="connsiteX5" fmla="*/ 286893 w 335184"/>
                        <a:gd name="connsiteY5" fmla="*/ 16864 h 281840"/>
                        <a:gd name="connsiteX6" fmla="*/ 54102 w 335184"/>
                        <a:gd name="connsiteY6" fmla="*/ 76396 h 2818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5184" h="281840">
                          <a:moveTo>
                            <a:pt x="54102" y="76396"/>
                          </a:moveTo>
                          <a:cubicBezTo>
                            <a:pt x="37433" y="138118"/>
                            <a:pt x="0" y="259943"/>
                            <a:pt x="0" y="259943"/>
                          </a:cubicBezTo>
                          <a:cubicBezTo>
                            <a:pt x="0" y="259943"/>
                            <a:pt x="126778" y="272611"/>
                            <a:pt x="190214" y="281183"/>
                          </a:cubicBezTo>
                          <a:cubicBezTo>
                            <a:pt x="253556" y="289756"/>
                            <a:pt x="327470" y="213841"/>
                            <a:pt x="335185" y="89635"/>
                          </a:cubicBezTo>
                          <a:lnTo>
                            <a:pt x="302895" y="58679"/>
                          </a:lnTo>
                          <a:lnTo>
                            <a:pt x="286893" y="16864"/>
                          </a:lnTo>
                          <a:cubicBezTo>
                            <a:pt x="169354" y="-23998"/>
                            <a:pt x="70771" y="14674"/>
                            <a:pt x="54102" y="76396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" name="任意多边形: 形状 38">
                      <a:extLst>
                        <a:ext uri="{FF2B5EF4-FFF2-40B4-BE49-F238E27FC236}">
                          <a16:creationId xmlns:a16="http://schemas.microsoft.com/office/drawing/2014/main" id="{869AFF2E-826A-4774-B904-7CBA357C76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6023" y="1083180"/>
                      <a:ext cx="353758" cy="282995"/>
                    </a:xfrm>
                    <a:custGeom>
                      <a:avLst/>
                      <a:gdLst>
                        <a:gd name="connsiteX0" fmla="*/ 167735 w 353758"/>
                        <a:gd name="connsiteY0" fmla="*/ 280529 h 282995"/>
                        <a:gd name="connsiteX1" fmla="*/ 353759 w 353758"/>
                        <a:gd name="connsiteY1" fmla="*/ 235666 h 282995"/>
                        <a:gd name="connsiteX2" fmla="*/ 277082 w 353758"/>
                        <a:gd name="connsiteY2" fmla="*/ 60311 h 282995"/>
                        <a:gd name="connsiteX3" fmla="*/ 38767 w 353758"/>
                        <a:gd name="connsiteY3" fmla="*/ 30497 h 282995"/>
                        <a:gd name="connsiteX4" fmla="*/ 28194 w 353758"/>
                        <a:gd name="connsiteY4" fmla="*/ 73931 h 282995"/>
                        <a:gd name="connsiteX5" fmla="*/ 0 w 353758"/>
                        <a:gd name="connsiteY5" fmla="*/ 108697 h 282995"/>
                        <a:gd name="connsiteX6" fmla="*/ 167735 w 353758"/>
                        <a:gd name="connsiteY6" fmla="*/ 280529 h 2829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3758" h="282995">
                          <a:moveTo>
                            <a:pt x="167735" y="280529"/>
                          </a:moveTo>
                          <a:cubicBezTo>
                            <a:pt x="229553" y="264146"/>
                            <a:pt x="353759" y="235666"/>
                            <a:pt x="353759" y="235666"/>
                          </a:cubicBezTo>
                          <a:cubicBezTo>
                            <a:pt x="353759" y="235666"/>
                            <a:pt x="301371" y="119556"/>
                            <a:pt x="277082" y="60311"/>
                          </a:cubicBezTo>
                          <a:cubicBezTo>
                            <a:pt x="252794" y="1160"/>
                            <a:pt x="150114" y="-24843"/>
                            <a:pt x="38767" y="30497"/>
                          </a:cubicBezTo>
                          <a:lnTo>
                            <a:pt x="28194" y="73931"/>
                          </a:lnTo>
                          <a:lnTo>
                            <a:pt x="0" y="108697"/>
                          </a:lnTo>
                          <a:cubicBezTo>
                            <a:pt x="23146" y="230808"/>
                            <a:pt x="105918" y="296912"/>
                            <a:pt x="167735" y="28052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" name="任意多边形: 形状 40">
                      <a:extLst>
                        <a:ext uri="{FF2B5EF4-FFF2-40B4-BE49-F238E27FC236}">
                          <a16:creationId xmlns:a16="http://schemas.microsoft.com/office/drawing/2014/main" id="{F8D07141-4791-4F0C-AA7B-4E3747D703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40640" y="899443"/>
                      <a:ext cx="353758" cy="283021"/>
                    </a:xfrm>
                    <a:custGeom>
                      <a:avLst/>
                      <a:gdLst>
                        <a:gd name="connsiteX0" fmla="*/ 186023 w 353758"/>
                        <a:gd name="connsiteY0" fmla="*/ 2493 h 283021"/>
                        <a:gd name="connsiteX1" fmla="*/ 0 w 353758"/>
                        <a:gd name="connsiteY1" fmla="*/ 47356 h 283021"/>
                        <a:gd name="connsiteX2" fmla="*/ 76676 w 353758"/>
                        <a:gd name="connsiteY2" fmla="*/ 222711 h 283021"/>
                        <a:gd name="connsiteX3" fmla="*/ 314992 w 353758"/>
                        <a:gd name="connsiteY3" fmla="*/ 252524 h 283021"/>
                        <a:gd name="connsiteX4" fmla="*/ 325564 w 353758"/>
                        <a:gd name="connsiteY4" fmla="*/ 209090 h 283021"/>
                        <a:gd name="connsiteX5" fmla="*/ 353759 w 353758"/>
                        <a:gd name="connsiteY5" fmla="*/ 174324 h 283021"/>
                        <a:gd name="connsiteX6" fmla="*/ 186023 w 353758"/>
                        <a:gd name="connsiteY6" fmla="*/ 2493 h 2830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3758" h="283021">
                          <a:moveTo>
                            <a:pt x="186023" y="2493"/>
                          </a:moveTo>
                          <a:cubicBezTo>
                            <a:pt x="124206" y="18876"/>
                            <a:pt x="0" y="47356"/>
                            <a:pt x="0" y="47356"/>
                          </a:cubicBezTo>
                          <a:cubicBezTo>
                            <a:pt x="0" y="47356"/>
                            <a:pt x="52388" y="163465"/>
                            <a:pt x="76676" y="222711"/>
                          </a:cubicBezTo>
                          <a:cubicBezTo>
                            <a:pt x="100965" y="281861"/>
                            <a:pt x="203645" y="307865"/>
                            <a:pt x="314992" y="252524"/>
                          </a:cubicBezTo>
                          <a:lnTo>
                            <a:pt x="325564" y="209090"/>
                          </a:lnTo>
                          <a:lnTo>
                            <a:pt x="353759" y="174324"/>
                          </a:lnTo>
                          <a:cubicBezTo>
                            <a:pt x="330613" y="52118"/>
                            <a:pt x="247841" y="-13985"/>
                            <a:pt x="186023" y="249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" name="任意多边形: 形状 42">
                      <a:extLst>
                        <a:ext uri="{FF2B5EF4-FFF2-40B4-BE49-F238E27FC236}">
                          <a16:creationId xmlns:a16="http://schemas.microsoft.com/office/drawing/2014/main" id="{C922CC37-F26D-4203-A365-08B4946AA4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5301" y="1174828"/>
                      <a:ext cx="286432" cy="375380"/>
                    </a:xfrm>
                    <a:custGeom>
                      <a:avLst/>
                      <a:gdLst>
                        <a:gd name="connsiteX0" fmla="*/ 24230 w 286432"/>
                        <a:gd name="connsiteY0" fmla="*/ 236696 h 375380"/>
                        <a:gd name="connsiteX1" fmla="*/ 156151 w 286432"/>
                        <a:gd name="connsiteY1" fmla="*/ 375380 h 375380"/>
                        <a:gd name="connsiteX2" fmla="*/ 269689 w 286432"/>
                        <a:gd name="connsiteY2" fmla="*/ 221361 h 375380"/>
                        <a:gd name="connsiteX3" fmla="*/ 176344 w 286432"/>
                        <a:gd name="connsiteY3" fmla="*/ 0 h 375380"/>
                        <a:gd name="connsiteX4" fmla="*/ 133386 w 286432"/>
                        <a:gd name="connsiteY4" fmla="*/ 12573 h 375380"/>
                        <a:gd name="connsiteX5" fmla="*/ 89190 w 286432"/>
                        <a:gd name="connsiteY5" fmla="*/ 5525 h 375380"/>
                        <a:gd name="connsiteX6" fmla="*/ 24230 w 286432"/>
                        <a:gd name="connsiteY6" fmla="*/ 236696 h 37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86432" h="375380">
                          <a:moveTo>
                            <a:pt x="24230" y="236696"/>
                          </a:moveTo>
                          <a:cubicBezTo>
                            <a:pt x="69378" y="282035"/>
                            <a:pt x="156151" y="375380"/>
                            <a:pt x="156151" y="375380"/>
                          </a:cubicBezTo>
                          <a:cubicBezTo>
                            <a:pt x="156151" y="375380"/>
                            <a:pt x="230541" y="271939"/>
                            <a:pt x="269689" y="221361"/>
                          </a:cubicBezTo>
                          <a:cubicBezTo>
                            <a:pt x="308837" y="170783"/>
                            <a:pt x="279976" y="68866"/>
                            <a:pt x="176344" y="0"/>
                          </a:cubicBezTo>
                          <a:lnTo>
                            <a:pt x="133386" y="12573"/>
                          </a:lnTo>
                          <a:lnTo>
                            <a:pt x="89190" y="5525"/>
                          </a:lnTo>
                          <a:cubicBezTo>
                            <a:pt x="-5012" y="86582"/>
                            <a:pt x="-20919" y="191357"/>
                            <a:pt x="24230" y="236696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" name="任意多边形: 形状 44">
                      <a:extLst>
                        <a:ext uri="{FF2B5EF4-FFF2-40B4-BE49-F238E27FC236}">
                          <a16:creationId xmlns:a16="http://schemas.microsoft.com/office/drawing/2014/main" id="{09157EF4-2FBF-4439-BCDE-471694DA66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28308" y="879562"/>
                      <a:ext cx="335184" cy="281798"/>
                    </a:xfrm>
                    <a:custGeom>
                      <a:avLst/>
                      <a:gdLst>
                        <a:gd name="connsiteX0" fmla="*/ 281083 w 335184"/>
                        <a:gd name="connsiteY0" fmla="*/ 205445 h 281798"/>
                        <a:gd name="connsiteX1" fmla="*/ 335185 w 335184"/>
                        <a:gd name="connsiteY1" fmla="*/ 21898 h 281798"/>
                        <a:gd name="connsiteX2" fmla="*/ 144971 w 335184"/>
                        <a:gd name="connsiteY2" fmla="*/ 657 h 281798"/>
                        <a:gd name="connsiteX3" fmla="*/ 0 w 335184"/>
                        <a:gd name="connsiteY3" fmla="*/ 192205 h 281798"/>
                        <a:gd name="connsiteX4" fmla="*/ 32290 w 335184"/>
                        <a:gd name="connsiteY4" fmla="*/ 223161 h 281798"/>
                        <a:gd name="connsiteX5" fmla="*/ 48292 w 335184"/>
                        <a:gd name="connsiteY5" fmla="*/ 264976 h 281798"/>
                        <a:gd name="connsiteX6" fmla="*/ 281083 w 335184"/>
                        <a:gd name="connsiteY6" fmla="*/ 205445 h 2817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5184" h="281798">
                          <a:moveTo>
                            <a:pt x="281083" y="205445"/>
                          </a:moveTo>
                          <a:cubicBezTo>
                            <a:pt x="297752" y="143723"/>
                            <a:pt x="335185" y="21898"/>
                            <a:pt x="335185" y="21898"/>
                          </a:cubicBezTo>
                          <a:cubicBezTo>
                            <a:pt x="335185" y="21898"/>
                            <a:pt x="208407" y="9230"/>
                            <a:pt x="144971" y="657"/>
                          </a:cubicBezTo>
                          <a:cubicBezTo>
                            <a:pt x="81629" y="-7915"/>
                            <a:pt x="7715" y="67999"/>
                            <a:pt x="0" y="192205"/>
                          </a:cubicBezTo>
                          <a:lnTo>
                            <a:pt x="32290" y="223161"/>
                          </a:lnTo>
                          <a:lnTo>
                            <a:pt x="48292" y="264976"/>
                          </a:lnTo>
                          <a:cubicBezTo>
                            <a:pt x="165830" y="305743"/>
                            <a:pt x="264414" y="267167"/>
                            <a:pt x="281083" y="20544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D53E8BF2-3387-437B-98A6-8D74A38939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37182" y="954566"/>
                      <a:ext cx="355755" cy="356702"/>
                    </a:xfrm>
                    <a:custGeom>
                      <a:avLst/>
                      <a:gdLst>
                        <a:gd name="connsiteX0" fmla="*/ 335716 w 355755"/>
                        <a:gd name="connsiteY0" fmla="*/ 173208 h 356702"/>
                        <a:gd name="connsiteX1" fmla="*/ 313999 w 355755"/>
                        <a:gd name="connsiteY1" fmla="*/ 183876 h 356702"/>
                        <a:gd name="connsiteX2" fmla="*/ 268374 w 355755"/>
                        <a:gd name="connsiteY2" fmla="*/ 178732 h 356702"/>
                        <a:gd name="connsiteX3" fmla="*/ 268279 w 355755"/>
                        <a:gd name="connsiteY3" fmla="*/ 172541 h 356702"/>
                        <a:gd name="connsiteX4" fmla="*/ 267612 w 355755"/>
                        <a:gd name="connsiteY4" fmla="*/ 166350 h 356702"/>
                        <a:gd name="connsiteX5" fmla="*/ 312284 w 355755"/>
                        <a:gd name="connsiteY5" fmla="*/ 155586 h 356702"/>
                        <a:gd name="connsiteX6" fmla="*/ 335144 w 355755"/>
                        <a:gd name="connsiteY6" fmla="*/ 163492 h 356702"/>
                        <a:gd name="connsiteX7" fmla="*/ 351813 w 355755"/>
                        <a:gd name="connsiteY7" fmla="*/ 136251 h 356702"/>
                        <a:gd name="connsiteX8" fmla="*/ 324571 w 355755"/>
                        <a:gd name="connsiteY8" fmla="*/ 119582 h 356702"/>
                        <a:gd name="connsiteX9" fmla="*/ 307807 w 355755"/>
                        <a:gd name="connsiteY9" fmla="*/ 137013 h 356702"/>
                        <a:gd name="connsiteX10" fmla="*/ 263230 w 355755"/>
                        <a:gd name="connsiteY10" fmla="*/ 147776 h 356702"/>
                        <a:gd name="connsiteX11" fmla="*/ 258277 w 355755"/>
                        <a:gd name="connsiteY11" fmla="*/ 136441 h 356702"/>
                        <a:gd name="connsiteX12" fmla="*/ 296473 w 355755"/>
                        <a:gd name="connsiteY12" fmla="*/ 111105 h 356702"/>
                        <a:gd name="connsiteX13" fmla="*/ 320666 w 355755"/>
                        <a:gd name="connsiteY13" fmla="*/ 110724 h 356702"/>
                        <a:gd name="connsiteX14" fmla="*/ 326953 w 355755"/>
                        <a:gd name="connsiteY14" fmla="*/ 79386 h 356702"/>
                        <a:gd name="connsiteX15" fmla="*/ 295615 w 355755"/>
                        <a:gd name="connsiteY15" fmla="*/ 73100 h 356702"/>
                        <a:gd name="connsiteX16" fmla="*/ 285805 w 355755"/>
                        <a:gd name="connsiteY16" fmla="*/ 95293 h 356702"/>
                        <a:gd name="connsiteX17" fmla="*/ 247514 w 355755"/>
                        <a:gd name="connsiteY17" fmla="*/ 120725 h 356702"/>
                        <a:gd name="connsiteX18" fmla="*/ 239037 w 355755"/>
                        <a:gd name="connsiteY18" fmla="*/ 111771 h 356702"/>
                        <a:gd name="connsiteX19" fmla="*/ 266278 w 355755"/>
                        <a:gd name="connsiteY19" fmla="*/ 74814 h 356702"/>
                        <a:gd name="connsiteX20" fmla="*/ 288853 w 355755"/>
                        <a:gd name="connsiteY20" fmla="*/ 66147 h 356702"/>
                        <a:gd name="connsiteX21" fmla="*/ 284090 w 355755"/>
                        <a:gd name="connsiteY21" fmla="*/ 34524 h 356702"/>
                        <a:gd name="connsiteX22" fmla="*/ 252467 w 355755"/>
                        <a:gd name="connsiteY22" fmla="*/ 39286 h 356702"/>
                        <a:gd name="connsiteX23" fmla="*/ 250848 w 355755"/>
                        <a:gd name="connsiteY23" fmla="*/ 63480 h 356702"/>
                        <a:gd name="connsiteX24" fmla="*/ 223606 w 355755"/>
                        <a:gd name="connsiteY24" fmla="*/ 100341 h 356702"/>
                        <a:gd name="connsiteX25" fmla="*/ 212462 w 355755"/>
                        <a:gd name="connsiteY25" fmla="*/ 94912 h 356702"/>
                        <a:gd name="connsiteX26" fmla="*/ 225416 w 355755"/>
                        <a:gd name="connsiteY26" fmla="*/ 50907 h 356702"/>
                        <a:gd name="connsiteX27" fmla="*/ 243704 w 355755"/>
                        <a:gd name="connsiteY27" fmla="*/ 35000 h 356702"/>
                        <a:gd name="connsiteX28" fmla="*/ 228369 w 355755"/>
                        <a:gd name="connsiteY28" fmla="*/ 6901 h 356702"/>
                        <a:gd name="connsiteX29" fmla="*/ 200270 w 355755"/>
                        <a:gd name="connsiteY29" fmla="*/ 22236 h 356702"/>
                        <a:gd name="connsiteX30" fmla="*/ 207033 w 355755"/>
                        <a:gd name="connsiteY30" fmla="*/ 45477 h 356702"/>
                        <a:gd name="connsiteX31" fmla="*/ 194079 w 355755"/>
                        <a:gd name="connsiteY31" fmla="*/ 89483 h 356702"/>
                        <a:gd name="connsiteX32" fmla="*/ 181792 w 355755"/>
                        <a:gd name="connsiteY32" fmla="*/ 88054 h 356702"/>
                        <a:gd name="connsiteX33" fmla="*/ 178934 w 355755"/>
                        <a:gd name="connsiteY33" fmla="*/ 42334 h 356702"/>
                        <a:gd name="connsiteX34" fmla="*/ 190650 w 355755"/>
                        <a:gd name="connsiteY34" fmla="*/ 21189 h 356702"/>
                        <a:gd name="connsiteX35" fmla="*/ 166647 w 355755"/>
                        <a:gd name="connsiteY35" fmla="*/ 43 h 356702"/>
                        <a:gd name="connsiteX36" fmla="*/ 145501 w 355755"/>
                        <a:gd name="connsiteY36" fmla="*/ 24046 h 356702"/>
                        <a:gd name="connsiteX37" fmla="*/ 159789 w 355755"/>
                        <a:gd name="connsiteY37" fmla="*/ 43572 h 356702"/>
                        <a:gd name="connsiteX38" fmla="*/ 162646 w 355755"/>
                        <a:gd name="connsiteY38" fmla="*/ 89292 h 356702"/>
                        <a:gd name="connsiteX39" fmla="*/ 150645 w 355755"/>
                        <a:gd name="connsiteY39" fmla="*/ 92245 h 356702"/>
                        <a:gd name="connsiteX40" fmla="*/ 132262 w 355755"/>
                        <a:gd name="connsiteY40" fmla="*/ 50145 h 356702"/>
                        <a:gd name="connsiteX41" fmla="*/ 136072 w 355755"/>
                        <a:gd name="connsiteY41" fmla="*/ 26237 h 356702"/>
                        <a:gd name="connsiteX42" fmla="*/ 106354 w 355755"/>
                        <a:gd name="connsiteY42" fmla="*/ 14616 h 356702"/>
                        <a:gd name="connsiteX43" fmla="*/ 94733 w 355755"/>
                        <a:gd name="connsiteY43" fmla="*/ 44334 h 356702"/>
                        <a:gd name="connsiteX44" fmla="*/ 114831 w 355755"/>
                        <a:gd name="connsiteY44" fmla="*/ 57860 h 356702"/>
                        <a:gd name="connsiteX45" fmla="*/ 133214 w 355755"/>
                        <a:gd name="connsiteY45" fmla="*/ 99960 h 356702"/>
                        <a:gd name="connsiteX46" fmla="*/ 122832 w 355755"/>
                        <a:gd name="connsiteY46" fmla="*/ 106723 h 356702"/>
                        <a:gd name="connsiteX47" fmla="*/ 91209 w 355755"/>
                        <a:gd name="connsiteY47" fmla="*/ 73576 h 356702"/>
                        <a:gd name="connsiteX48" fmla="*/ 86542 w 355755"/>
                        <a:gd name="connsiteY48" fmla="*/ 49764 h 356702"/>
                        <a:gd name="connsiteX49" fmla="*/ 54633 w 355755"/>
                        <a:gd name="connsiteY49" fmla="*/ 49002 h 356702"/>
                        <a:gd name="connsiteX50" fmla="*/ 53871 w 355755"/>
                        <a:gd name="connsiteY50" fmla="*/ 80910 h 356702"/>
                        <a:gd name="connsiteX51" fmla="*/ 77398 w 355755"/>
                        <a:gd name="connsiteY51" fmla="*/ 86721 h 356702"/>
                        <a:gd name="connsiteX52" fmla="*/ 109021 w 355755"/>
                        <a:gd name="connsiteY52" fmla="*/ 119963 h 356702"/>
                        <a:gd name="connsiteX53" fmla="*/ 101686 w 355755"/>
                        <a:gd name="connsiteY53" fmla="*/ 129964 h 356702"/>
                        <a:gd name="connsiteX54" fmla="*/ 60538 w 355755"/>
                        <a:gd name="connsiteY54" fmla="*/ 109581 h 356702"/>
                        <a:gd name="connsiteX55" fmla="*/ 48061 w 355755"/>
                        <a:gd name="connsiteY55" fmla="*/ 88816 h 356702"/>
                        <a:gd name="connsiteX56" fmla="*/ 17771 w 355755"/>
                        <a:gd name="connsiteY56" fmla="*/ 99008 h 356702"/>
                        <a:gd name="connsiteX57" fmla="*/ 27963 w 355755"/>
                        <a:gd name="connsiteY57" fmla="*/ 129297 h 356702"/>
                        <a:gd name="connsiteX58" fmla="*/ 52061 w 355755"/>
                        <a:gd name="connsiteY58" fmla="*/ 126726 h 356702"/>
                        <a:gd name="connsiteX59" fmla="*/ 93114 w 355755"/>
                        <a:gd name="connsiteY59" fmla="*/ 147109 h 356702"/>
                        <a:gd name="connsiteX60" fmla="*/ 89590 w 355755"/>
                        <a:gd name="connsiteY60" fmla="*/ 159015 h 356702"/>
                        <a:gd name="connsiteX61" fmla="*/ 43965 w 355755"/>
                        <a:gd name="connsiteY61" fmla="*/ 153872 h 356702"/>
                        <a:gd name="connsiteX62" fmla="*/ 25105 w 355755"/>
                        <a:gd name="connsiteY62" fmla="*/ 138632 h 356702"/>
                        <a:gd name="connsiteX63" fmla="*/ 150 w 355755"/>
                        <a:gd name="connsiteY63" fmla="*/ 158539 h 356702"/>
                        <a:gd name="connsiteX64" fmla="*/ 20057 w 355755"/>
                        <a:gd name="connsiteY64" fmla="*/ 183495 h 356702"/>
                        <a:gd name="connsiteX65" fmla="*/ 41774 w 355755"/>
                        <a:gd name="connsiteY65" fmla="*/ 172827 h 356702"/>
                        <a:gd name="connsiteX66" fmla="*/ 87399 w 355755"/>
                        <a:gd name="connsiteY66" fmla="*/ 177970 h 356702"/>
                        <a:gd name="connsiteX67" fmla="*/ 87494 w 355755"/>
                        <a:gd name="connsiteY67" fmla="*/ 184161 h 356702"/>
                        <a:gd name="connsiteX68" fmla="*/ 88161 w 355755"/>
                        <a:gd name="connsiteY68" fmla="*/ 190353 h 356702"/>
                        <a:gd name="connsiteX69" fmla="*/ 43489 w 355755"/>
                        <a:gd name="connsiteY69" fmla="*/ 201116 h 356702"/>
                        <a:gd name="connsiteX70" fmla="*/ 20629 w 355755"/>
                        <a:gd name="connsiteY70" fmla="*/ 193210 h 356702"/>
                        <a:gd name="connsiteX71" fmla="*/ 3960 w 355755"/>
                        <a:gd name="connsiteY71" fmla="*/ 220452 h 356702"/>
                        <a:gd name="connsiteX72" fmla="*/ 31201 w 355755"/>
                        <a:gd name="connsiteY72" fmla="*/ 237120 h 356702"/>
                        <a:gd name="connsiteX73" fmla="*/ 47965 w 355755"/>
                        <a:gd name="connsiteY73" fmla="*/ 219690 h 356702"/>
                        <a:gd name="connsiteX74" fmla="*/ 92542 w 355755"/>
                        <a:gd name="connsiteY74" fmla="*/ 208926 h 356702"/>
                        <a:gd name="connsiteX75" fmla="*/ 97495 w 355755"/>
                        <a:gd name="connsiteY75" fmla="*/ 220261 h 356702"/>
                        <a:gd name="connsiteX76" fmla="*/ 59300 w 355755"/>
                        <a:gd name="connsiteY76" fmla="*/ 245598 h 356702"/>
                        <a:gd name="connsiteX77" fmla="*/ 35107 w 355755"/>
                        <a:gd name="connsiteY77" fmla="*/ 245979 h 356702"/>
                        <a:gd name="connsiteX78" fmla="*/ 28820 w 355755"/>
                        <a:gd name="connsiteY78" fmla="*/ 277316 h 356702"/>
                        <a:gd name="connsiteX79" fmla="*/ 60157 w 355755"/>
                        <a:gd name="connsiteY79" fmla="*/ 283602 h 356702"/>
                        <a:gd name="connsiteX80" fmla="*/ 69968 w 355755"/>
                        <a:gd name="connsiteY80" fmla="*/ 261409 h 356702"/>
                        <a:gd name="connsiteX81" fmla="*/ 108259 w 355755"/>
                        <a:gd name="connsiteY81" fmla="*/ 235977 h 356702"/>
                        <a:gd name="connsiteX82" fmla="*/ 116736 w 355755"/>
                        <a:gd name="connsiteY82" fmla="*/ 244931 h 356702"/>
                        <a:gd name="connsiteX83" fmla="*/ 89494 w 355755"/>
                        <a:gd name="connsiteY83" fmla="*/ 281888 h 356702"/>
                        <a:gd name="connsiteX84" fmla="*/ 66920 w 355755"/>
                        <a:gd name="connsiteY84" fmla="*/ 290556 h 356702"/>
                        <a:gd name="connsiteX85" fmla="*/ 71683 w 355755"/>
                        <a:gd name="connsiteY85" fmla="*/ 322179 h 356702"/>
                        <a:gd name="connsiteX86" fmla="*/ 103306 w 355755"/>
                        <a:gd name="connsiteY86" fmla="*/ 317416 h 356702"/>
                        <a:gd name="connsiteX87" fmla="*/ 104925 w 355755"/>
                        <a:gd name="connsiteY87" fmla="*/ 293223 h 356702"/>
                        <a:gd name="connsiteX88" fmla="*/ 132166 w 355755"/>
                        <a:gd name="connsiteY88" fmla="*/ 256361 h 356702"/>
                        <a:gd name="connsiteX89" fmla="*/ 143311 w 355755"/>
                        <a:gd name="connsiteY89" fmla="*/ 261790 h 356702"/>
                        <a:gd name="connsiteX90" fmla="*/ 130357 w 355755"/>
                        <a:gd name="connsiteY90" fmla="*/ 305796 h 356702"/>
                        <a:gd name="connsiteX91" fmla="*/ 112069 w 355755"/>
                        <a:gd name="connsiteY91" fmla="*/ 321702 h 356702"/>
                        <a:gd name="connsiteX92" fmla="*/ 127404 w 355755"/>
                        <a:gd name="connsiteY92" fmla="*/ 349801 h 356702"/>
                        <a:gd name="connsiteX93" fmla="*/ 155503 w 355755"/>
                        <a:gd name="connsiteY93" fmla="*/ 334466 h 356702"/>
                        <a:gd name="connsiteX94" fmla="*/ 148740 w 355755"/>
                        <a:gd name="connsiteY94" fmla="*/ 311225 h 356702"/>
                        <a:gd name="connsiteX95" fmla="*/ 161694 w 355755"/>
                        <a:gd name="connsiteY95" fmla="*/ 267219 h 356702"/>
                        <a:gd name="connsiteX96" fmla="*/ 173981 w 355755"/>
                        <a:gd name="connsiteY96" fmla="*/ 268648 h 356702"/>
                        <a:gd name="connsiteX97" fmla="*/ 176839 w 355755"/>
                        <a:gd name="connsiteY97" fmla="*/ 314368 h 356702"/>
                        <a:gd name="connsiteX98" fmla="*/ 165123 w 355755"/>
                        <a:gd name="connsiteY98" fmla="*/ 335514 h 356702"/>
                        <a:gd name="connsiteX99" fmla="*/ 189126 w 355755"/>
                        <a:gd name="connsiteY99" fmla="*/ 356659 h 356702"/>
                        <a:gd name="connsiteX100" fmla="*/ 210271 w 355755"/>
                        <a:gd name="connsiteY100" fmla="*/ 332656 h 356702"/>
                        <a:gd name="connsiteX101" fmla="*/ 195984 w 355755"/>
                        <a:gd name="connsiteY101" fmla="*/ 313130 h 356702"/>
                        <a:gd name="connsiteX102" fmla="*/ 193126 w 355755"/>
                        <a:gd name="connsiteY102" fmla="*/ 267410 h 356702"/>
                        <a:gd name="connsiteX103" fmla="*/ 205128 w 355755"/>
                        <a:gd name="connsiteY103" fmla="*/ 264457 h 356702"/>
                        <a:gd name="connsiteX104" fmla="*/ 223511 w 355755"/>
                        <a:gd name="connsiteY104" fmla="*/ 306558 h 356702"/>
                        <a:gd name="connsiteX105" fmla="*/ 219701 w 355755"/>
                        <a:gd name="connsiteY105" fmla="*/ 330465 h 356702"/>
                        <a:gd name="connsiteX106" fmla="*/ 249419 w 355755"/>
                        <a:gd name="connsiteY106" fmla="*/ 342086 h 356702"/>
                        <a:gd name="connsiteX107" fmla="*/ 261040 w 355755"/>
                        <a:gd name="connsiteY107" fmla="*/ 312368 h 356702"/>
                        <a:gd name="connsiteX108" fmla="*/ 240942 w 355755"/>
                        <a:gd name="connsiteY108" fmla="*/ 298842 h 356702"/>
                        <a:gd name="connsiteX109" fmla="*/ 222559 w 355755"/>
                        <a:gd name="connsiteY109" fmla="*/ 256742 h 356702"/>
                        <a:gd name="connsiteX110" fmla="*/ 232941 w 355755"/>
                        <a:gd name="connsiteY110" fmla="*/ 249979 h 356702"/>
                        <a:gd name="connsiteX111" fmla="*/ 264564 w 355755"/>
                        <a:gd name="connsiteY111" fmla="*/ 283126 h 356702"/>
                        <a:gd name="connsiteX112" fmla="*/ 269231 w 355755"/>
                        <a:gd name="connsiteY112" fmla="*/ 306939 h 356702"/>
                        <a:gd name="connsiteX113" fmla="*/ 301140 w 355755"/>
                        <a:gd name="connsiteY113" fmla="*/ 307701 h 356702"/>
                        <a:gd name="connsiteX114" fmla="*/ 301902 w 355755"/>
                        <a:gd name="connsiteY114" fmla="*/ 275792 h 356702"/>
                        <a:gd name="connsiteX115" fmla="*/ 278375 w 355755"/>
                        <a:gd name="connsiteY115" fmla="*/ 269982 h 356702"/>
                        <a:gd name="connsiteX116" fmla="*/ 246752 w 355755"/>
                        <a:gd name="connsiteY116" fmla="*/ 236739 h 356702"/>
                        <a:gd name="connsiteX117" fmla="*/ 254086 w 355755"/>
                        <a:gd name="connsiteY117" fmla="*/ 226738 h 356702"/>
                        <a:gd name="connsiteX118" fmla="*/ 295234 w 355755"/>
                        <a:gd name="connsiteY118" fmla="*/ 247122 h 356702"/>
                        <a:gd name="connsiteX119" fmla="*/ 307712 w 355755"/>
                        <a:gd name="connsiteY119" fmla="*/ 267886 h 356702"/>
                        <a:gd name="connsiteX120" fmla="*/ 338002 w 355755"/>
                        <a:gd name="connsiteY120" fmla="*/ 257694 h 356702"/>
                        <a:gd name="connsiteX121" fmla="*/ 327810 w 355755"/>
                        <a:gd name="connsiteY121" fmla="*/ 227405 h 356702"/>
                        <a:gd name="connsiteX122" fmla="*/ 303712 w 355755"/>
                        <a:gd name="connsiteY122" fmla="*/ 229977 h 356702"/>
                        <a:gd name="connsiteX123" fmla="*/ 262659 w 355755"/>
                        <a:gd name="connsiteY123" fmla="*/ 209593 h 356702"/>
                        <a:gd name="connsiteX124" fmla="*/ 266183 w 355755"/>
                        <a:gd name="connsiteY124" fmla="*/ 197687 h 356702"/>
                        <a:gd name="connsiteX125" fmla="*/ 311808 w 355755"/>
                        <a:gd name="connsiteY125" fmla="*/ 202830 h 356702"/>
                        <a:gd name="connsiteX126" fmla="*/ 330667 w 355755"/>
                        <a:gd name="connsiteY126" fmla="*/ 218070 h 356702"/>
                        <a:gd name="connsiteX127" fmla="*/ 355623 w 355755"/>
                        <a:gd name="connsiteY127" fmla="*/ 198163 h 356702"/>
                        <a:gd name="connsiteX128" fmla="*/ 335716 w 355755"/>
                        <a:gd name="connsiteY128" fmla="*/ 173208 h 3567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</a:cxnLst>
                      <a:rect l="l" t="t" r="r" b="b"/>
                      <a:pathLst>
                        <a:path w="355755" h="356702">
                          <a:moveTo>
                            <a:pt x="335716" y="173208"/>
                          </a:moveTo>
                          <a:cubicBezTo>
                            <a:pt x="326762" y="172160"/>
                            <a:pt x="318380" y="176637"/>
                            <a:pt x="313999" y="183876"/>
                          </a:cubicBezTo>
                          <a:lnTo>
                            <a:pt x="268374" y="178732"/>
                          </a:lnTo>
                          <a:cubicBezTo>
                            <a:pt x="268374" y="176637"/>
                            <a:pt x="268469" y="174636"/>
                            <a:pt x="268279" y="172541"/>
                          </a:cubicBezTo>
                          <a:cubicBezTo>
                            <a:pt x="268183" y="170445"/>
                            <a:pt x="267802" y="168445"/>
                            <a:pt x="267612" y="166350"/>
                          </a:cubicBezTo>
                          <a:lnTo>
                            <a:pt x="312284" y="155586"/>
                          </a:lnTo>
                          <a:cubicBezTo>
                            <a:pt x="317618" y="162254"/>
                            <a:pt x="326381" y="165588"/>
                            <a:pt x="335144" y="163492"/>
                          </a:cubicBezTo>
                          <a:cubicBezTo>
                            <a:pt x="347241" y="160539"/>
                            <a:pt x="354766" y="148347"/>
                            <a:pt x="351813" y="136251"/>
                          </a:cubicBezTo>
                          <a:cubicBezTo>
                            <a:pt x="348860" y="124154"/>
                            <a:pt x="336668" y="116629"/>
                            <a:pt x="324571" y="119582"/>
                          </a:cubicBezTo>
                          <a:cubicBezTo>
                            <a:pt x="315808" y="121677"/>
                            <a:pt x="309522" y="128726"/>
                            <a:pt x="307807" y="137013"/>
                          </a:cubicBezTo>
                          <a:lnTo>
                            <a:pt x="263230" y="147776"/>
                          </a:lnTo>
                          <a:cubicBezTo>
                            <a:pt x="261802" y="143871"/>
                            <a:pt x="260182" y="140061"/>
                            <a:pt x="258277" y="136441"/>
                          </a:cubicBezTo>
                          <a:lnTo>
                            <a:pt x="296473" y="111105"/>
                          </a:lnTo>
                          <a:cubicBezTo>
                            <a:pt x="303712" y="115486"/>
                            <a:pt x="313141" y="115677"/>
                            <a:pt x="320666" y="110724"/>
                          </a:cubicBezTo>
                          <a:cubicBezTo>
                            <a:pt x="331048" y="103866"/>
                            <a:pt x="333906" y="89769"/>
                            <a:pt x="326953" y="79386"/>
                          </a:cubicBezTo>
                          <a:cubicBezTo>
                            <a:pt x="320095" y="69004"/>
                            <a:pt x="305998" y="66147"/>
                            <a:pt x="295615" y="73100"/>
                          </a:cubicBezTo>
                          <a:cubicBezTo>
                            <a:pt x="288091" y="78148"/>
                            <a:pt x="284566" y="86816"/>
                            <a:pt x="285805" y="95293"/>
                          </a:cubicBezTo>
                          <a:lnTo>
                            <a:pt x="247514" y="120725"/>
                          </a:lnTo>
                          <a:cubicBezTo>
                            <a:pt x="244847" y="117582"/>
                            <a:pt x="242085" y="114534"/>
                            <a:pt x="239037" y="111771"/>
                          </a:cubicBezTo>
                          <a:lnTo>
                            <a:pt x="266278" y="74814"/>
                          </a:lnTo>
                          <a:cubicBezTo>
                            <a:pt x="274565" y="76434"/>
                            <a:pt x="283519" y="73386"/>
                            <a:pt x="288853" y="66147"/>
                          </a:cubicBezTo>
                          <a:cubicBezTo>
                            <a:pt x="296282" y="56145"/>
                            <a:pt x="294091" y="41953"/>
                            <a:pt x="284090" y="34524"/>
                          </a:cubicBezTo>
                          <a:cubicBezTo>
                            <a:pt x="274089" y="27094"/>
                            <a:pt x="259897" y="29285"/>
                            <a:pt x="252467" y="39286"/>
                          </a:cubicBezTo>
                          <a:cubicBezTo>
                            <a:pt x="247133" y="46525"/>
                            <a:pt x="246847" y="55955"/>
                            <a:pt x="250848" y="63480"/>
                          </a:cubicBezTo>
                          <a:lnTo>
                            <a:pt x="223606" y="100341"/>
                          </a:lnTo>
                          <a:cubicBezTo>
                            <a:pt x="220082" y="98246"/>
                            <a:pt x="216272" y="96531"/>
                            <a:pt x="212462" y="94912"/>
                          </a:cubicBezTo>
                          <a:lnTo>
                            <a:pt x="225416" y="50907"/>
                          </a:lnTo>
                          <a:cubicBezTo>
                            <a:pt x="233798" y="49573"/>
                            <a:pt x="241132" y="43668"/>
                            <a:pt x="243704" y="35000"/>
                          </a:cubicBezTo>
                          <a:cubicBezTo>
                            <a:pt x="247228" y="22998"/>
                            <a:pt x="240370" y="10425"/>
                            <a:pt x="228369" y="6901"/>
                          </a:cubicBezTo>
                          <a:cubicBezTo>
                            <a:pt x="216367" y="3377"/>
                            <a:pt x="203794" y="10235"/>
                            <a:pt x="200270" y="22236"/>
                          </a:cubicBezTo>
                          <a:cubicBezTo>
                            <a:pt x="197698" y="30904"/>
                            <a:pt x="200651" y="39858"/>
                            <a:pt x="207033" y="45477"/>
                          </a:cubicBezTo>
                          <a:lnTo>
                            <a:pt x="194079" y="89483"/>
                          </a:lnTo>
                          <a:cubicBezTo>
                            <a:pt x="190078" y="88721"/>
                            <a:pt x="185983" y="88245"/>
                            <a:pt x="181792" y="88054"/>
                          </a:cubicBezTo>
                          <a:lnTo>
                            <a:pt x="178934" y="42334"/>
                          </a:lnTo>
                          <a:cubicBezTo>
                            <a:pt x="186364" y="38238"/>
                            <a:pt x="191221" y="30142"/>
                            <a:pt x="190650" y="21189"/>
                          </a:cubicBezTo>
                          <a:cubicBezTo>
                            <a:pt x="189888" y="8711"/>
                            <a:pt x="179125" y="-719"/>
                            <a:pt x="166647" y="43"/>
                          </a:cubicBezTo>
                          <a:cubicBezTo>
                            <a:pt x="154169" y="805"/>
                            <a:pt x="144739" y="11568"/>
                            <a:pt x="145501" y="24046"/>
                          </a:cubicBezTo>
                          <a:cubicBezTo>
                            <a:pt x="146073" y="33095"/>
                            <a:pt x="151883" y="40524"/>
                            <a:pt x="159789" y="43572"/>
                          </a:cubicBezTo>
                          <a:lnTo>
                            <a:pt x="162646" y="89292"/>
                          </a:lnTo>
                          <a:cubicBezTo>
                            <a:pt x="158551" y="89959"/>
                            <a:pt x="154550" y="91007"/>
                            <a:pt x="150645" y="92245"/>
                          </a:cubicBezTo>
                          <a:lnTo>
                            <a:pt x="132262" y="50145"/>
                          </a:lnTo>
                          <a:cubicBezTo>
                            <a:pt x="137881" y="43763"/>
                            <a:pt x="139691" y="34524"/>
                            <a:pt x="136072" y="26237"/>
                          </a:cubicBezTo>
                          <a:cubicBezTo>
                            <a:pt x="131119" y="14807"/>
                            <a:pt x="117784" y="9568"/>
                            <a:pt x="106354" y="14616"/>
                          </a:cubicBezTo>
                          <a:cubicBezTo>
                            <a:pt x="94924" y="19569"/>
                            <a:pt x="89685" y="32904"/>
                            <a:pt x="94733" y="44334"/>
                          </a:cubicBezTo>
                          <a:cubicBezTo>
                            <a:pt x="98353" y="52621"/>
                            <a:pt x="106354" y="57574"/>
                            <a:pt x="114831" y="57860"/>
                          </a:cubicBezTo>
                          <a:lnTo>
                            <a:pt x="133214" y="99960"/>
                          </a:lnTo>
                          <a:cubicBezTo>
                            <a:pt x="129595" y="102056"/>
                            <a:pt x="126070" y="104247"/>
                            <a:pt x="122832" y="106723"/>
                          </a:cubicBezTo>
                          <a:lnTo>
                            <a:pt x="91209" y="73576"/>
                          </a:lnTo>
                          <a:cubicBezTo>
                            <a:pt x="94257" y="65670"/>
                            <a:pt x="92828" y="56336"/>
                            <a:pt x="86542" y="49764"/>
                          </a:cubicBezTo>
                          <a:cubicBezTo>
                            <a:pt x="77969" y="40715"/>
                            <a:pt x="63682" y="40334"/>
                            <a:pt x="54633" y="49002"/>
                          </a:cubicBezTo>
                          <a:cubicBezTo>
                            <a:pt x="45584" y="57574"/>
                            <a:pt x="45203" y="71862"/>
                            <a:pt x="53871" y="80910"/>
                          </a:cubicBezTo>
                          <a:cubicBezTo>
                            <a:pt x="60157" y="87483"/>
                            <a:pt x="69301" y="89388"/>
                            <a:pt x="77398" y="86721"/>
                          </a:cubicBezTo>
                          <a:lnTo>
                            <a:pt x="109021" y="119963"/>
                          </a:lnTo>
                          <a:cubicBezTo>
                            <a:pt x="106354" y="123106"/>
                            <a:pt x="103877" y="126440"/>
                            <a:pt x="101686" y="129964"/>
                          </a:cubicBezTo>
                          <a:lnTo>
                            <a:pt x="60538" y="109581"/>
                          </a:lnTo>
                          <a:cubicBezTo>
                            <a:pt x="60729" y="101103"/>
                            <a:pt x="56157" y="92817"/>
                            <a:pt x="48061" y="88816"/>
                          </a:cubicBezTo>
                          <a:cubicBezTo>
                            <a:pt x="36916" y="83292"/>
                            <a:pt x="23296" y="87864"/>
                            <a:pt x="17771" y="99008"/>
                          </a:cubicBezTo>
                          <a:cubicBezTo>
                            <a:pt x="12247" y="110152"/>
                            <a:pt x="16819" y="123773"/>
                            <a:pt x="27963" y="129297"/>
                          </a:cubicBezTo>
                          <a:cubicBezTo>
                            <a:pt x="36059" y="133298"/>
                            <a:pt x="45394" y="131964"/>
                            <a:pt x="52061" y="126726"/>
                          </a:cubicBezTo>
                          <a:lnTo>
                            <a:pt x="93114" y="147109"/>
                          </a:lnTo>
                          <a:cubicBezTo>
                            <a:pt x="91685" y="150919"/>
                            <a:pt x="90542" y="154920"/>
                            <a:pt x="89590" y="159015"/>
                          </a:cubicBezTo>
                          <a:lnTo>
                            <a:pt x="43965" y="153872"/>
                          </a:lnTo>
                          <a:cubicBezTo>
                            <a:pt x="41203" y="145871"/>
                            <a:pt x="34154" y="139680"/>
                            <a:pt x="25105" y="138632"/>
                          </a:cubicBezTo>
                          <a:cubicBezTo>
                            <a:pt x="12723" y="137203"/>
                            <a:pt x="1483" y="146157"/>
                            <a:pt x="150" y="158539"/>
                          </a:cubicBezTo>
                          <a:cubicBezTo>
                            <a:pt x="-1279" y="170922"/>
                            <a:pt x="7675" y="182161"/>
                            <a:pt x="20057" y="183495"/>
                          </a:cubicBezTo>
                          <a:cubicBezTo>
                            <a:pt x="29011" y="184542"/>
                            <a:pt x="37393" y="180066"/>
                            <a:pt x="41774" y="172827"/>
                          </a:cubicBezTo>
                          <a:lnTo>
                            <a:pt x="87399" y="177970"/>
                          </a:lnTo>
                          <a:cubicBezTo>
                            <a:pt x="87399" y="180066"/>
                            <a:pt x="87304" y="182066"/>
                            <a:pt x="87494" y="184161"/>
                          </a:cubicBezTo>
                          <a:cubicBezTo>
                            <a:pt x="87589" y="186257"/>
                            <a:pt x="87970" y="188257"/>
                            <a:pt x="88161" y="190353"/>
                          </a:cubicBezTo>
                          <a:lnTo>
                            <a:pt x="43489" y="201116"/>
                          </a:lnTo>
                          <a:cubicBezTo>
                            <a:pt x="38155" y="194448"/>
                            <a:pt x="29392" y="191115"/>
                            <a:pt x="20629" y="193210"/>
                          </a:cubicBezTo>
                          <a:cubicBezTo>
                            <a:pt x="8532" y="196163"/>
                            <a:pt x="1007" y="208355"/>
                            <a:pt x="3960" y="220452"/>
                          </a:cubicBezTo>
                          <a:cubicBezTo>
                            <a:pt x="6913" y="232548"/>
                            <a:pt x="19105" y="240073"/>
                            <a:pt x="31201" y="237120"/>
                          </a:cubicBezTo>
                          <a:cubicBezTo>
                            <a:pt x="39964" y="235025"/>
                            <a:pt x="46251" y="227976"/>
                            <a:pt x="47965" y="219690"/>
                          </a:cubicBezTo>
                          <a:lnTo>
                            <a:pt x="92542" y="208926"/>
                          </a:lnTo>
                          <a:cubicBezTo>
                            <a:pt x="93971" y="212832"/>
                            <a:pt x="95590" y="216642"/>
                            <a:pt x="97495" y="220261"/>
                          </a:cubicBezTo>
                          <a:lnTo>
                            <a:pt x="59300" y="245598"/>
                          </a:lnTo>
                          <a:cubicBezTo>
                            <a:pt x="52061" y="241216"/>
                            <a:pt x="42631" y="241026"/>
                            <a:pt x="35107" y="245979"/>
                          </a:cubicBezTo>
                          <a:cubicBezTo>
                            <a:pt x="24724" y="252837"/>
                            <a:pt x="21867" y="266934"/>
                            <a:pt x="28820" y="277316"/>
                          </a:cubicBezTo>
                          <a:cubicBezTo>
                            <a:pt x="35678" y="287698"/>
                            <a:pt x="49775" y="290556"/>
                            <a:pt x="60157" y="283602"/>
                          </a:cubicBezTo>
                          <a:cubicBezTo>
                            <a:pt x="67682" y="278554"/>
                            <a:pt x="71206" y="269886"/>
                            <a:pt x="69968" y="261409"/>
                          </a:cubicBezTo>
                          <a:lnTo>
                            <a:pt x="108259" y="235977"/>
                          </a:lnTo>
                          <a:cubicBezTo>
                            <a:pt x="110926" y="239121"/>
                            <a:pt x="113688" y="242169"/>
                            <a:pt x="116736" y="244931"/>
                          </a:cubicBezTo>
                          <a:lnTo>
                            <a:pt x="89494" y="281888"/>
                          </a:lnTo>
                          <a:cubicBezTo>
                            <a:pt x="81208" y="280269"/>
                            <a:pt x="72254" y="283317"/>
                            <a:pt x="66920" y="290556"/>
                          </a:cubicBezTo>
                          <a:cubicBezTo>
                            <a:pt x="59491" y="300557"/>
                            <a:pt x="61681" y="314749"/>
                            <a:pt x="71683" y="322179"/>
                          </a:cubicBezTo>
                          <a:cubicBezTo>
                            <a:pt x="81684" y="329608"/>
                            <a:pt x="95876" y="327417"/>
                            <a:pt x="103306" y="317416"/>
                          </a:cubicBezTo>
                          <a:cubicBezTo>
                            <a:pt x="108640" y="310177"/>
                            <a:pt x="108925" y="300747"/>
                            <a:pt x="104925" y="293223"/>
                          </a:cubicBezTo>
                          <a:lnTo>
                            <a:pt x="132166" y="256361"/>
                          </a:lnTo>
                          <a:cubicBezTo>
                            <a:pt x="135691" y="258456"/>
                            <a:pt x="139501" y="260171"/>
                            <a:pt x="143311" y="261790"/>
                          </a:cubicBezTo>
                          <a:lnTo>
                            <a:pt x="130357" y="305796"/>
                          </a:lnTo>
                          <a:cubicBezTo>
                            <a:pt x="121975" y="307129"/>
                            <a:pt x="114640" y="313035"/>
                            <a:pt x="112069" y="321702"/>
                          </a:cubicBezTo>
                          <a:cubicBezTo>
                            <a:pt x="108544" y="333704"/>
                            <a:pt x="115402" y="346277"/>
                            <a:pt x="127404" y="349801"/>
                          </a:cubicBezTo>
                          <a:cubicBezTo>
                            <a:pt x="139405" y="353325"/>
                            <a:pt x="151978" y="346467"/>
                            <a:pt x="155503" y="334466"/>
                          </a:cubicBezTo>
                          <a:cubicBezTo>
                            <a:pt x="158074" y="325798"/>
                            <a:pt x="155122" y="316845"/>
                            <a:pt x="148740" y="311225"/>
                          </a:cubicBezTo>
                          <a:lnTo>
                            <a:pt x="161694" y="267219"/>
                          </a:lnTo>
                          <a:cubicBezTo>
                            <a:pt x="165694" y="267981"/>
                            <a:pt x="169790" y="268458"/>
                            <a:pt x="173981" y="268648"/>
                          </a:cubicBezTo>
                          <a:lnTo>
                            <a:pt x="176839" y="314368"/>
                          </a:lnTo>
                          <a:cubicBezTo>
                            <a:pt x="169409" y="318464"/>
                            <a:pt x="164551" y="326560"/>
                            <a:pt x="165123" y="335514"/>
                          </a:cubicBezTo>
                          <a:cubicBezTo>
                            <a:pt x="165885" y="347991"/>
                            <a:pt x="176648" y="357421"/>
                            <a:pt x="189126" y="356659"/>
                          </a:cubicBezTo>
                          <a:cubicBezTo>
                            <a:pt x="201604" y="355897"/>
                            <a:pt x="211033" y="345134"/>
                            <a:pt x="210271" y="332656"/>
                          </a:cubicBezTo>
                          <a:cubicBezTo>
                            <a:pt x="209700" y="323607"/>
                            <a:pt x="203890" y="316178"/>
                            <a:pt x="195984" y="313130"/>
                          </a:cubicBezTo>
                          <a:lnTo>
                            <a:pt x="193126" y="267410"/>
                          </a:lnTo>
                          <a:cubicBezTo>
                            <a:pt x="197222" y="266743"/>
                            <a:pt x="201223" y="265695"/>
                            <a:pt x="205128" y="264457"/>
                          </a:cubicBezTo>
                          <a:lnTo>
                            <a:pt x="223511" y="306558"/>
                          </a:lnTo>
                          <a:cubicBezTo>
                            <a:pt x="217891" y="312939"/>
                            <a:pt x="216082" y="322179"/>
                            <a:pt x="219701" y="330465"/>
                          </a:cubicBezTo>
                          <a:cubicBezTo>
                            <a:pt x="224654" y="341895"/>
                            <a:pt x="237989" y="347134"/>
                            <a:pt x="249419" y="342086"/>
                          </a:cubicBezTo>
                          <a:cubicBezTo>
                            <a:pt x="260849" y="337133"/>
                            <a:pt x="266088" y="323798"/>
                            <a:pt x="261040" y="312368"/>
                          </a:cubicBezTo>
                          <a:cubicBezTo>
                            <a:pt x="257420" y="304081"/>
                            <a:pt x="249419" y="299128"/>
                            <a:pt x="240942" y="298842"/>
                          </a:cubicBezTo>
                          <a:lnTo>
                            <a:pt x="222559" y="256742"/>
                          </a:lnTo>
                          <a:cubicBezTo>
                            <a:pt x="226178" y="254646"/>
                            <a:pt x="229702" y="252456"/>
                            <a:pt x="232941" y="249979"/>
                          </a:cubicBezTo>
                          <a:lnTo>
                            <a:pt x="264564" y="283126"/>
                          </a:lnTo>
                          <a:cubicBezTo>
                            <a:pt x="261516" y="291032"/>
                            <a:pt x="262945" y="300366"/>
                            <a:pt x="269231" y="306939"/>
                          </a:cubicBezTo>
                          <a:cubicBezTo>
                            <a:pt x="277804" y="315987"/>
                            <a:pt x="292091" y="316368"/>
                            <a:pt x="301140" y="307701"/>
                          </a:cubicBezTo>
                          <a:cubicBezTo>
                            <a:pt x="310189" y="299128"/>
                            <a:pt x="310570" y="284841"/>
                            <a:pt x="301902" y="275792"/>
                          </a:cubicBezTo>
                          <a:cubicBezTo>
                            <a:pt x="295615" y="269220"/>
                            <a:pt x="286471" y="267315"/>
                            <a:pt x="278375" y="269982"/>
                          </a:cubicBezTo>
                          <a:lnTo>
                            <a:pt x="246752" y="236739"/>
                          </a:lnTo>
                          <a:cubicBezTo>
                            <a:pt x="249419" y="233596"/>
                            <a:pt x="251896" y="230262"/>
                            <a:pt x="254086" y="226738"/>
                          </a:cubicBezTo>
                          <a:lnTo>
                            <a:pt x="295234" y="247122"/>
                          </a:lnTo>
                          <a:cubicBezTo>
                            <a:pt x="295044" y="255599"/>
                            <a:pt x="299616" y="263886"/>
                            <a:pt x="307712" y="267886"/>
                          </a:cubicBezTo>
                          <a:cubicBezTo>
                            <a:pt x="318856" y="273411"/>
                            <a:pt x="332477" y="268839"/>
                            <a:pt x="338002" y="257694"/>
                          </a:cubicBezTo>
                          <a:cubicBezTo>
                            <a:pt x="343526" y="246550"/>
                            <a:pt x="338954" y="232929"/>
                            <a:pt x="327810" y="227405"/>
                          </a:cubicBezTo>
                          <a:cubicBezTo>
                            <a:pt x="319714" y="223404"/>
                            <a:pt x="310379" y="224738"/>
                            <a:pt x="303712" y="229977"/>
                          </a:cubicBezTo>
                          <a:lnTo>
                            <a:pt x="262659" y="209593"/>
                          </a:lnTo>
                          <a:cubicBezTo>
                            <a:pt x="264088" y="205783"/>
                            <a:pt x="265231" y="201783"/>
                            <a:pt x="266183" y="197687"/>
                          </a:cubicBezTo>
                          <a:lnTo>
                            <a:pt x="311808" y="202830"/>
                          </a:lnTo>
                          <a:cubicBezTo>
                            <a:pt x="314570" y="210831"/>
                            <a:pt x="321619" y="217023"/>
                            <a:pt x="330667" y="218070"/>
                          </a:cubicBezTo>
                          <a:cubicBezTo>
                            <a:pt x="343050" y="219499"/>
                            <a:pt x="354289" y="210546"/>
                            <a:pt x="355623" y="198163"/>
                          </a:cubicBezTo>
                          <a:cubicBezTo>
                            <a:pt x="356956" y="185781"/>
                            <a:pt x="348098" y="174636"/>
                            <a:pt x="335716" y="173208"/>
                          </a:cubicBezTo>
                          <a:close/>
                        </a:path>
                      </a:pathLst>
                    </a:custGeom>
                    <a:solidFill>
                      <a:srgbClr val="F1D2D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48" name="图形 2">
                  <a:extLst>
                    <a:ext uri="{FF2B5EF4-FFF2-40B4-BE49-F238E27FC236}">
                      <a16:creationId xmlns:a16="http://schemas.microsoft.com/office/drawing/2014/main" id="{A47B0D40-DEC4-43CD-A0E7-FFF764651E24}"/>
                    </a:ext>
                  </a:extLst>
                </p:cNvPr>
                <p:cNvGrpSpPr/>
                <p:nvPr/>
              </p:nvGrpSpPr>
              <p:grpSpPr>
                <a:xfrm>
                  <a:off x="4873294" y="1387206"/>
                  <a:ext cx="640080" cy="626363"/>
                  <a:chOff x="4873294" y="1387206"/>
                  <a:chExt cx="640080" cy="626363"/>
                </a:xfrm>
                <a:solidFill>
                  <a:srgbClr val="FFFFFF"/>
                </a:solidFill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id="{B48FBBF5-EB5F-4E1F-A609-A5DEBB1302D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4873294" y="1387206"/>
                    <a:ext cx="640079" cy="626363"/>
                  </a:xfrm>
                  <a:custGeom>
                    <a:avLst/>
                    <a:gdLst>
                      <a:gd name="connsiteX0" fmla="*/ 128 w 640079"/>
                      <a:gd name="connsiteY0" fmla="*/ 58 h 626363"/>
                      <a:gd name="connsiteX1" fmla="*/ 640208 w 640079"/>
                      <a:gd name="connsiteY1" fmla="*/ 58 h 626363"/>
                      <a:gd name="connsiteX2" fmla="*/ 640208 w 640079"/>
                      <a:gd name="connsiteY2" fmla="*/ 626422 h 626363"/>
                      <a:gd name="connsiteX3" fmla="*/ 128 w 640079"/>
                      <a:gd name="connsiteY3" fmla="*/ 626422 h 626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0079" h="626363">
                        <a:moveTo>
                          <a:pt x="128" y="58"/>
                        </a:moveTo>
                        <a:lnTo>
                          <a:pt x="640208" y="58"/>
                        </a:lnTo>
                        <a:lnTo>
                          <a:pt x="640208" y="626422"/>
                        </a:lnTo>
                        <a:lnTo>
                          <a:pt x="128" y="626422"/>
                        </a:lnTo>
                        <a:close/>
                      </a:path>
                    </a:pathLst>
                  </a:custGeom>
                </p:spPr>
              </p:pic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F48F8EB3-1323-4F7D-9771-0F9912BF14F4}"/>
                      </a:ext>
                    </a:extLst>
                  </p:cNvPr>
                  <p:cNvSpPr/>
                  <p:nvPr/>
                </p:nvSpPr>
                <p:spPr>
                  <a:xfrm>
                    <a:off x="4896316" y="1398951"/>
                    <a:ext cx="571880" cy="559879"/>
                  </a:xfrm>
                  <a:custGeom>
                    <a:avLst/>
                    <a:gdLst>
                      <a:gd name="connsiteX0" fmla="*/ 421481 w 571880"/>
                      <a:gd name="connsiteY0" fmla="*/ 329089 h 559879"/>
                      <a:gd name="connsiteX1" fmla="*/ 412051 w 571880"/>
                      <a:gd name="connsiteY1" fmla="*/ 318802 h 559879"/>
                      <a:gd name="connsiteX2" fmla="*/ 425482 w 571880"/>
                      <a:gd name="connsiteY2" fmla="*/ 316040 h 559879"/>
                      <a:gd name="connsiteX3" fmla="*/ 567976 w 571880"/>
                      <a:gd name="connsiteY3" fmla="*/ 219837 h 559879"/>
                      <a:gd name="connsiteX4" fmla="*/ 571881 w 571880"/>
                      <a:gd name="connsiteY4" fmla="*/ 215170 h 559879"/>
                      <a:gd name="connsiteX5" fmla="*/ 566357 w 571880"/>
                      <a:gd name="connsiteY5" fmla="*/ 212693 h 559879"/>
                      <a:gd name="connsiteX6" fmla="*/ 396431 w 571880"/>
                      <a:gd name="connsiteY6" fmla="*/ 187166 h 559879"/>
                      <a:gd name="connsiteX7" fmla="*/ 383096 w 571880"/>
                      <a:gd name="connsiteY7" fmla="*/ 190500 h 559879"/>
                      <a:gd name="connsiteX8" fmla="*/ 387191 w 571880"/>
                      <a:gd name="connsiteY8" fmla="*/ 177165 h 559879"/>
                      <a:gd name="connsiteX9" fmla="*/ 375094 w 571880"/>
                      <a:gd name="connsiteY9" fmla="*/ 5715 h 559879"/>
                      <a:gd name="connsiteX10" fmla="*/ 372999 w 571880"/>
                      <a:gd name="connsiteY10" fmla="*/ 0 h 559879"/>
                      <a:gd name="connsiteX11" fmla="*/ 368046 w 571880"/>
                      <a:gd name="connsiteY11" fmla="*/ 3524 h 559879"/>
                      <a:gd name="connsiteX12" fmla="*/ 260890 w 571880"/>
                      <a:gd name="connsiteY12" fmla="*/ 137922 h 559879"/>
                      <a:gd name="connsiteX13" fmla="*/ 256699 w 571880"/>
                      <a:gd name="connsiteY13" fmla="*/ 151257 h 559879"/>
                      <a:gd name="connsiteX14" fmla="*/ 247555 w 571880"/>
                      <a:gd name="connsiteY14" fmla="*/ 140970 h 559879"/>
                      <a:gd name="connsiteX15" fmla="*/ 93059 w 571880"/>
                      <a:gd name="connsiteY15" fmla="*/ 65722 h 559879"/>
                      <a:gd name="connsiteX16" fmla="*/ 87058 w 571880"/>
                      <a:gd name="connsiteY16" fmla="*/ 64675 h 559879"/>
                      <a:gd name="connsiteX17" fmla="*/ 87630 w 571880"/>
                      <a:gd name="connsiteY17" fmla="*/ 70675 h 559879"/>
                      <a:gd name="connsiteX18" fmla="*/ 150495 w 571880"/>
                      <a:gd name="connsiteY18" fmla="*/ 230696 h 559879"/>
                      <a:gd name="connsiteX19" fmla="*/ 160020 w 571880"/>
                      <a:gd name="connsiteY19" fmla="*/ 240601 h 559879"/>
                      <a:gd name="connsiteX20" fmla="*/ 146399 w 571880"/>
                      <a:gd name="connsiteY20" fmla="*/ 243745 h 559879"/>
                      <a:gd name="connsiteX21" fmla="*/ 3905 w 571880"/>
                      <a:gd name="connsiteY21" fmla="*/ 339947 h 559879"/>
                      <a:gd name="connsiteX22" fmla="*/ 0 w 571880"/>
                      <a:gd name="connsiteY22" fmla="*/ 344615 h 559879"/>
                      <a:gd name="connsiteX23" fmla="*/ 5525 w 571880"/>
                      <a:gd name="connsiteY23" fmla="*/ 347091 h 559879"/>
                      <a:gd name="connsiteX24" fmla="*/ 39719 w 571880"/>
                      <a:gd name="connsiteY24" fmla="*/ 359664 h 559879"/>
                      <a:gd name="connsiteX25" fmla="*/ 175450 w 571880"/>
                      <a:gd name="connsiteY25" fmla="*/ 372618 h 559879"/>
                      <a:gd name="connsiteX26" fmla="*/ 188976 w 571880"/>
                      <a:gd name="connsiteY26" fmla="*/ 369665 h 559879"/>
                      <a:gd name="connsiteX27" fmla="*/ 184690 w 571880"/>
                      <a:gd name="connsiteY27" fmla="*/ 382715 h 559879"/>
                      <a:gd name="connsiteX28" fmla="*/ 196786 w 571880"/>
                      <a:gd name="connsiteY28" fmla="*/ 554165 h 559879"/>
                      <a:gd name="connsiteX29" fmla="*/ 198882 w 571880"/>
                      <a:gd name="connsiteY29" fmla="*/ 559880 h 559879"/>
                      <a:gd name="connsiteX30" fmla="*/ 203835 w 571880"/>
                      <a:gd name="connsiteY30" fmla="*/ 556355 h 559879"/>
                      <a:gd name="connsiteX31" fmla="*/ 310991 w 571880"/>
                      <a:gd name="connsiteY31" fmla="*/ 421958 h 559879"/>
                      <a:gd name="connsiteX32" fmla="*/ 314801 w 571880"/>
                      <a:gd name="connsiteY32" fmla="*/ 408813 h 559879"/>
                      <a:gd name="connsiteX33" fmla="*/ 324326 w 571880"/>
                      <a:gd name="connsiteY33" fmla="*/ 419005 h 559879"/>
                      <a:gd name="connsiteX34" fmla="*/ 443484 w 571880"/>
                      <a:gd name="connsiteY34" fmla="*/ 485299 h 559879"/>
                      <a:gd name="connsiteX35" fmla="*/ 478822 w 571880"/>
                      <a:gd name="connsiteY35" fmla="*/ 494347 h 559879"/>
                      <a:gd name="connsiteX36" fmla="*/ 484727 w 571880"/>
                      <a:gd name="connsiteY36" fmla="*/ 495395 h 559879"/>
                      <a:gd name="connsiteX37" fmla="*/ 484156 w 571880"/>
                      <a:gd name="connsiteY37" fmla="*/ 489395 h 559879"/>
                      <a:gd name="connsiteX38" fmla="*/ 421481 w 571880"/>
                      <a:gd name="connsiteY38" fmla="*/ 329089 h 559879"/>
                      <a:gd name="connsiteX39" fmla="*/ 414338 w 571880"/>
                      <a:gd name="connsiteY39" fmla="*/ 334899 h 559879"/>
                      <a:gd name="connsiteX40" fmla="*/ 448532 w 571880"/>
                      <a:gd name="connsiteY40" fmla="*/ 392240 h 559879"/>
                      <a:gd name="connsiteX41" fmla="*/ 344900 w 571880"/>
                      <a:gd name="connsiteY41" fmla="*/ 296609 h 559879"/>
                      <a:gd name="connsiteX42" fmla="*/ 346234 w 571880"/>
                      <a:gd name="connsiteY42" fmla="*/ 290227 h 559879"/>
                      <a:gd name="connsiteX43" fmla="*/ 414338 w 571880"/>
                      <a:gd name="connsiteY43" fmla="*/ 334899 h 559879"/>
                      <a:gd name="connsiteX44" fmla="*/ 423005 w 571880"/>
                      <a:gd name="connsiteY44" fmla="*/ 307181 h 559879"/>
                      <a:gd name="connsiteX45" fmla="*/ 403765 w 571880"/>
                      <a:gd name="connsiteY45" fmla="*/ 311182 h 559879"/>
                      <a:gd name="connsiteX46" fmla="*/ 379667 w 571880"/>
                      <a:gd name="connsiteY46" fmla="*/ 294322 h 559879"/>
                      <a:gd name="connsiteX47" fmla="*/ 483775 w 571880"/>
                      <a:gd name="connsiteY47" fmla="*/ 279368 h 559879"/>
                      <a:gd name="connsiteX48" fmla="*/ 423005 w 571880"/>
                      <a:gd name="connsiteY48" fmla="*/ 307181 h 559879"/>
                      <a:gd name="connsiteX49" fmla="*/ 501396 w 571880"/>
                      <a:gd name="connsiteY49" fmla="*/ 267462 h 559879"/>
                      <a:gd name="connsiteX50" fmla="*/ 364998 w 571880"/>
                      <a:gd name="connsiteY50" fmla="*/ 287084 h 559879"/>
                      <a:gd name="connsiteX51" fmla="*/ 347186 w 571880"/>
                      <a:gd name="connsiteY51" fmla="*/ 281083 h 559879"/>
                      <a:gd name="connsiteX52" fmla="*/ 346615 w 571880"/>
                      <a:gd name="connsiteY52" fmla="*/ 270796 h 559879"/>
                      <a:gd name="connsiteX53" fmla="*/ 551021 w 571880"/>
                      <a:gd name="connsiteY53" fmla="*/ 224600 h 559879"/>
                      <a:gd name="connsiteX54" fmla="*/ 501396 w 571880"/>
                      <a:gd name="connsiteY54" fmla="*/ 267462 h 559879"/>
                      <a:gd name="connsiteX55" fmla="*/ 549021 w 571880"/>
                      <a:gd name="connsiteY55" fmla="*/ 215646 h 559879"/>
                      <a:gd name="connsiteX56" fmla="*/ 344710 w 571880"/>
                      <a:gd name="connsiteY56" fmla="*/ 261842 h 559879"/>
                      <a:gd name="connsiteX57" fmla="*/ 340805 w 571880"/>
                      <a:gd name="connsiteY57" fmla="*/ 252222 h 559879"/>
                      <a:gd name="connsiteX58" fmla="*/ 354140 w 571880"/>
                      <a:gd name="connsiteY58" fmla="*/ 239268 h 559879"/>
                      <a:gd name="connsiteX59" fmla="*/ 485680 w 571880"/>
                      <a:gd name="connsiteY59" fmla="*/ 198311 h 559879"/>
                      <a:gd name="connsiteX60" fmla="*/ 549021 w 571880"/>
                      <a:gd name="connsiteY60" fmla="*/ 215646 h 559879"/>
                      <a:gd name="connsiteX61" fmla="*/ 378809 w 571880"/>
                      <a:gd name="connsiteY61" fmla="*/ 200882 h 559879"/>
                      <a:gd name="connsiteX62" fmla="*/ 397859 w 571880"/>
                      <a:gd name="connsiteY62" fmla="*/ 196120 h 559879"/>
                      <a:gd name="connsiteX63" fmla="*/ 464630 w 571880"/>
                      <a:gd name="connsiteY63" fmla="*/ 195167 h 559879"/>
                      <a:gd name="connsiteX64" fmla="*/ 364236 w 571880"/>
                      <a:gd name="connsiteY64" fmla="*/ 226409 h 559879"/>
                      <a:gd name="connsiteX65" fmla="*/ 378809 w 571880"/>
                      <a:gd name="connsiteY65" fmla="*/ 200882 h 559879"/>
                      <a:gd name="connsiteX66" fmla="*/ 378142 w 571880"/>
                      <a:gd name="connsiteY66" fmla="*/ 174784 h 559879"/>
                      <a:gd name="connsiteX67" fmla="*/ 335947 w 571880"/>
                      <a:gd name="connsiteY67" fmla="*/ 244316 h 559879"/>
                      <a:gd name="connsiteX68" fmla="*/ 331946 w 571880"/>
                      <a:gd name="connsiteY68" fmla="*/ 239173 h 559879"/>
                      <a:gd name="connsiteX69" fmla="*/ 384334 w 571880"/>
                      <a:gd name="connsiteY69" fmla="*/ 108204 h 559879"/>
                      <a:gd name="connsiteX70" fmla="*/ 378142 w 571880"/>
                      <a:gd name="connsiteY70" fmla="*/ 174784 h 559879"/>
                      <a:gd name="connsiteX71" fmla="*/ 383000 w 571880"/>
                      <a:gd name="connsiteY71" fmla="*/ 87154 h 559879"/>
                      <a:gd name="connsiteX72" fmla="*/ 324898 w 571880"/>
                      <a:gd name="connsiteY72" fmla="*/ 232315 h 559879"/>
                      <a:gd name="connsiteX73" fmla="*/ 308419 w 571880"/>
                      <a:gd name="connsiteY73" fmla="*/ 222885 h 559879"/>
                      <a:gd name="connsiteX74" fmla="*/ 370618 w 571880"/>
                      <a:gd name="connsiteY74" fmla="*/ 22670 h 559879"/>
                      <a:gd name="connsiteX75" fmla="*/ 383000 w 571880"/>
                      <a:gd name="connsiteY75" fmla="*/ 87154 h 559879"/>
                      <a:gd name="connsiteX76" fmla="*/ 361950 w 571880"/>
                      <a:gd name="connsiteY76" fmla="*/ 19907 h 559879"/>
                      <a:gd name="connsiteX77" fmla="*/ 299752 w 571880"/>
                      <a:gd name="connsiteY77" fmla="*/ 220123 h 559879"/>
                      <a:gd name="connsiteX78" fmla="*/ 280892 w 571880"/>
                      <a:gd name="connsiteY78" fmla="*/ 218599 h 559879"/>
                      <a:gd name="connsiteX79" fmla="*/ 315277 w 571880"/>
                      <a:gd name="connsiteY79" fmla="*/ 66104 h 559879"/>
                      <a:gd name="connsiteX80" fmla="*/ 361950 w 571880"/>
                      <a:gd name="connsiteY80" fmla="*/ 19907 h 559879"/>
                      <a:gd name="connsiteX81" fmla="*/ 302133 w 571880"/>
                      <a:gd name="connsiteY81" fmla="*/ 82677 h 559879"/>
                      <a:gd name="connsiteX82" fmla="*/ 271082 w 571880"/>
                      <a:gd name="connsiteY82" fmla="*/ 220313 h 559879"/>
                      <a:gd name="connsiteX83" fmla="*/ 264985 w 571880"/>
                      <a:gd name="connsiteY83" fmla="*/ 222218 h 559879"/>
                      <a:gd name="connsiteX84" fmla="*/ 261747 w 571880"/>
                      <a:gd name="connsiteY84" fmla="*/ 204216 h 559879"/>
                      <a:gd name="connsiteX85" fmla="*/ 261842 w 571880"/>
                      <a:gd name="connsiteY85" fmla="*/ 204121 h 559879"/>
                      <a:gd name="connsiteX86" fmla="*/ 261747 w 571880"/>
                      <a:gd name="connsiteY86" fmla="*/ 204025 h 559879"/>
                      <a:gd name="connsiteX87" fmla="*/ 269558 w 571880"/>
                      <a:gd name="connsiteY87" fmla="*/ 140970 h 559879"/>
                      <a:gd name="connsiteX88" fmla="*/ 302133 w 571880"/>
                      <a:gd name="connsiteY88" fmla="*/ 82677 h 559879"/>
                      <a:gd name="connsiteX89" fmla="*/ 241173 w 571880"/>
                      <a:gd name="connsiteY89" fmla="*/ 147447 h 559879"/>
                      <a:gd name="connsiteX90" fmla="*/ 254222 w 571880"/>
                      <a:gd name="connsiteY90" fmla="*/ 162211 h 559879"/>
                      <a:gd name="connsiteX91" fmla="*/ 251650 w 571880"/>
                      <a:gd name="connsiteY91" fmla="*/ 191453 h 559879"/>
                      <a:gd name="connsiteX92" fmla="*/ 186690 w 571880"/>
                      <a:gd name="connsiteY92" fmla="*/ 108871 h 559879"/>
                      <a:gd name="connsiteX93" fmla="*/ 241173 w 571880"/>
                      <a:gd name="connsiteY93" fmla="*/ 147447 h 559879"/>
                      <a:gd name="connsiteX94" fmla="*/ 167640 w 571880"/>
                      <a:gd name="connsiteY94" fmla="*/ 99441 h 559879"/>
                      <a:gd name="connsiteX95" fmla="*/ 252793 w 571880"/>
                      <a:gd name="connsiteY95" fmla="*/ 207740 h 559879"/>
                      <a:gd name="connsiteX96" fmla="*/ 256508 w 571880"/>
                      <a:gd name="connsiteY96" fmla="*/ 225933 h 559879"/>
                      <a:gd name="connsiteX97" fmla="*/ 247745 w 571880"/>
                      <a:gd name="connsiteY97" fmla="*/ 231648 h 559879"/>
                      <a:gd name="connsiteX98" fmla="*/ 105632 w 571880"/>
                      <a:gd name="connsiteY98" fmla="*/ 77819 h 559879"/>
                      <a:gd name="connsiteX99" fmla="*/ 167640 w 571880"/>
                      <a:gd name="connsiteY99" fmla="*/ 99441 h 559879"/>
                      <a:gd name="connsiteX100" fmla="*/ 98870 w 571880"/>
                      <a:gd name="connsiteY100" fmla="*/ 84011 h 559879"/>
                      <a:gd name="connsiteX101" fmla="*/ 241078 w 571880"/>
                      <a:gd name="connsiteY101" fmla="*/ 237934 h 559879"/>
                      <a:gd name="connsiteX102" fmla="*/ 234791 w 571880"/>
                      <a:gd name="connsiteY102" fmla="*/ 246126 h 559879"/>
                      <a:gd name="connsiteX103" fmla="*/ 216789 w 571880"/>
                      <a:gd name="connsiteY103" fmla="*/ 240983 h 559879"/>
                      <a:gd name="connsiteX104" fmla="*/ 115538 w 571880"/>
                      <a:gd name="connsiteY104" fmla="*/ 147447 h 559879"/>
                      <a:gd name="connsiteX105" fmla="*/ 98870 w 571880"/>
                      <a:gd name="connsiteY105" fmla="*/ 84011 h 559879"/>
                      <a:gd name="connsiteX106" fmla="*/ 157639 w 571880"/>
                      <a:gd name="connsiteY106" fmla="*/ 224695 h 559879"/>
                      <a:gd name="connsiteX107" fmla="*/ 123444 w 571880"/>
                      <a:gd name="connsiteY107" fmla="*/ 167354 h 559879"/>
                      <a:gd name="connsiteX108" fmla="*/ 200692 w 571880"/>
                      <a:gd name="connsiteY108" fmla="*/ 238696 h 559879"/>
                      <a:gd name="connsiteX109" fmla="*/ 171259 w 571880"/>
                      <a:gd name="connsiteY109" fmla="*/ 238887 h 559879"/>
                      <a:gd name="connsiteX110" fmla="*/ 157639 w 571880"/>
                      <a:gd name="connsiteY110" fmla="*/ 224695 h 559879"/>
                      <a:gd name="connsiteX111" fmla="*/ 148971 w 571880"/>
                      <a:gd name="connsiteY111" fmla="*/ 252413 h 559879"/>
                      <a:gd name="connsiteX112" fmla="*/ 230410 w 571880"/>
                      <a:gd name="connsiteY112" fmla="*/ 254127 h 559879"/>
                      <a:gd name="connsiteX113" fmla="*/ 227838 w 571880"/>
                      <a:gd name="connsiteY113" fmla="*/ 260128 h 559879"/>
                      <a:gd name="connsiteX114" fmla="*/ 88297 w 571880"/>
                      <a:gd name="connsiteY114" fmla="*/ 280225 h 559879"/>
                      <a:gd name="connsiteX115" fmla="*/ 148971 w 571880"/>
                      <a:gd name="connsiteY115" fmla="*/ 252413 h 559879"/>
                      <a:gd name="connsiteX116" fmla="*/ 70675 w 571880"/>
                      <a:gd name="connsiteY116" fmla="*/ 292037 h 559879"/>
                      <a:gd name="connsiteX117" fmla="*/ 225647 w 571880"/>
                      <a:gd name="connsiteY117" fmla="*/ 269748 h 559879"/>
                      <a:gd name="connsiteX118" fmla="*/ 225457 w 571880"/>
                      <a:gd name="connsiteY118" fmla="*/ 288703 h 559879"/>
                      <a:gd name="connsiteX119" fmla="*/ 21050 w 571880"/>
                      <a:gd name="connsiteY119" fmla="*/ 334899 h 559879"/>
                      <a:gd name="connsiteX120" fmla="*/ 70675 w 571880"/>
                      <a:gd name="connsiteY120" fmla="*/ 292037 h 559879"/>
                      <a:gd name="connsiteX121" fmla="*/ 22955 w 571880"/>
                      <a:gd name="connsiteY121" fmla="*/ 343948 h 559879"/>
                      <a:gd name="connsiteX122" fmla="*/ 227171 w 571880"/>
                      <a:gd name="connsiteY122" fmla="*/ 297751 h 559879"/>
                      <a:gd name="connsiteX123" fmla="*/ 235649 w 571880"/>
                      <a:gd name="connsiteY123" fmla="*/ 314706 h 559879"/>
                      <a:gd name="connsiteX124" fmla="*/ 86201 w 571880"/>
                      <a:gd name="connsiteY124" fmla="*/ 361188 h 559879"/>
                      <a:gd name="connsiteX125" fmla="*/ 22955 w 571880"/>
                      <a:gd name="connsiteY125" fmla="*/ 343948 h 559879"/>
                      <a:gd name="connsiteX126" fmla="*/ 174022 w 571880"/>
                      <a:gd name="connsiteY126" fmla="*/ 363379 h 559879"/>
                      <a:gd name="connsiteX127" fmla="*/ 107252 w 571880"/>
                      <a:gd name="connsiteY127" fmla="*/ 364331 h 559879"/>
                      <a:gd name="connsiteX128" fmla="*/ 242030 w 571880"/>
                      <a:gd name="connsiteY128" fmla="*/ 322421 h 559879"/>
                      <a:gd name="connsiteX129" fmla="*/ 246507 w 571880"/>
                      <a:gd name="connsiteY129" fmla="*/ 326993 h 559879"/>
                      <a:gd name="connsiteX130" fmla="*/ 174022 w 571880"/>
                      <a:gd name="connsiteY130" fmla="*/ 363379 h 559879"/>
                      <a:gd name="connsiteX131" fmla="*/ 193739 w 571880"/>
                      <a:gd name="connsiteY131" fmla="*/ 384715 h 559879"/>
                      <a:gd name="connsiteX132" fmla="*/ 199834 w 571880"/>
                      <a:gd name="connsiteY132" fmla="*/ 366046 h 559879"/>
                      <a:gd name="connsiteX133" fmla="*/ 226505 w 571880"/>
                      <a:gd name="connsiteY133" fmla="*/ 353568 h 559879"/>
                      <a:gd name="connsiteX134" fmla="*/ 187452 w 571880"/>
                      <a:gd name="connsiteY134" fmla="*/ 451199 h 559879"/>
                      <a:gd name="connsiteX135" fmla="*/ 193739 w 571880"/>
                      <a:gd name="connsiteY135" fmla="*/ 384715 h 559879"/>
                      <a:gd name="connsiteX136" fmla="*/ 188976 w 571880"/>
                      <a:gd name="connsiteY136" fmla="*/ 472440 h 559879"/>
                      <a:gd name="connsiteX137" fmla="*/ 240221 w 571880"/>
                      <a:gd name="connsiteY137" fmla="*/ 344519 h 559879"/>
                      <a:gd name="connsiteX138" fmla="*/ 254317 w 571880"/>
                      <a:gd name="connsiteY138" fmla="*/ 332232 h 559879"/>
                      <a:gd name="connsiteX139" fmla="*/ 263557 w 571880"/>
                      <a:gd name="connsiteY139" fmla="*/ 336613 h 559879"/>
                      <a:gd name="connsiteX140" fmla="*/ 201359 w 571880"/>
                      <a:gd name="connsiteY140" fmla="*/ 536829 h 559879"/>
                      <a:gd name="connsiteX141" fmla="*/ 188976 w 571880"/>
                      <a:gd name="connsiteY141" fmla="*/ 472440 h 559879"/>
                      <a:gd name="connsiteX142" fmla="*/ 210026 w 571880"/>
                      <a:gd name="connsiteY142" fmla="*/ 539591 h 559879"/>
                      <a:gd name="connsiteX143" fmla="*/ 272225 w 571880"/>
                      <a:gd name="connsiteY143" fmla="*/ 339376 h 559879"/>
                      <a:gd name="connsiteX144" fmla="*/ 282321 w 571880"/>
                      <a:gd name="connsiteY144" fmla="*/ 340900 h 559879"/>
                      <a:gd name="connsiteX145" fmla="*/ 286988 w 571880"/>
                      <a:gd name="connsiteY145" fmla="*/ 358997 h 559879"/>
                      <a:gd name="connsiteX146" fmla="*/ 256699 w 571880"/>
                      <a:gd name="connsiteY146" fmla="*/ 493395 h 559879"/>
                      <a:gd name="connsiteX147" fmla="*/ 210026 w 571880"/>
                      <a:gd name="connsiteY147" fmla="*/ 539591 h 559879"/>
                      <a:gd name="connsiteX148" fmla="*/ 269843 w 571880"/>
                      <a:gd name="connsiteY148" fmla="*/ 476821 h 559879"/>
                      <a:gd name="connsiteX149" fmla="*/ 292989 w 571880"/>
                      <a:gd name="connsiteY149" fmla="*/ 374333 h 559879"/>
                      <a:gd name="connsiteX150" fmla="*/ 307943 w 571880"/>
                      <a:gd name="connsiteY150" fmla="*/ 399669 h 559879"/>
                      <a:gd name="connsiteX151" fmla="*/ 302419 w 571880"/>
                      <a:gd name="connsiteY151" fmla="*/ 418529 h 559879"/>
                      <a:gd name="connsiteX152" fmla="*/ 269843 w 571880"/>
                      <a:gd name="connsiteY152" fmla="*/ 476821 h 559879"/>
                      <a:gd name="connsiteX153" fmla="*/ 330803 w 571880"/>
                      <a:gd name="connsiteY153" fmla="*/ 412051 h 559879"/>
                      <a:gd name="connsiteX154" fmla="*/ 291751 w 571880"/>
                      <a:gd name="connsiteY154" fmla="*/ 340900 h 559879"/>
                      <a:gd name="connsiteX155" fmla="*/ 298037 w 571880"/>
                      <a:gd name="connsiteY155" fmla="*/ 339757 h 559879"/>
                      <a:gd name="connsiteX156" fmla="*/ 385286 w 571880"/>
                      <a:gd name="connsiteY156" fmla="*/ 450723 h 559879"/>
                      <a:gd name="connsiteX157" fmla="*/ 330803 w 571880"/>
                      <a:gd name="connsiteY157" fmla="*/ 412051 h 559879"/>
                      <a:gd name="connsiteX158" fmla="*/ 404241 w 571880"/>
                      <a:gd name="connsiteY158" fmla="*/ 460058 h 559879"/>
                      <a:gd name="connsiteX159" fmla="*/ 307467 w 571880"/>
                      <a:gd name="connsiteY159" fmla="*/ 336995 h 559879"/>
                      <a:gd name="connsiteX160" fmla="*/ 324136 w 571880"/>
                      <a:gd name="connsiteY160" fmla="*/ 327850 h 559879"/>
                      <a:gd name="connsiteX161" fmla="*/ 466249 w 571880"/>
                      <a:gd name="connsiteY161" fmla="*/ 481679 h 559879"/>
                      <a:gd name="connsiteX162" fmla="*/ 404241 w 571880"/>
                      <a:gd name="connsiteY162" fmla="*/ 460058 h 559879"/>
                      <a:gd name="connsiteX163" fmla="*/ 330803 w 571880"/>
                      <a:gd name="connsiteY163" fmla="*/ 321564 h 559879"/>
                      <a:gd name="connsiteX164" fmla="*/ 341376 w 571880"/>
                      <a:gd name="connsiteY164" fmla="*/ 305848 h 559879"/>
                      <a:gd name="connsiteX165" fmla="*/ 456438 w 571880"/>
                      <a:gd name="connsiteY165" fmla="*/ 412051 h 559879"/>
                      <a:gd name="connsiteX166" fmla="*/ 473107 w 571880"/>
                      <a:gd name="connsiteY166" fmla="*/ 475583 h 559879"/>
                      <a:gd name="connsiteX167" fmla="*/ 330803 w 571880"/>
                      <a:gd name="connsiteY167" fmla="*/ 321564 h 559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</a:cxnLst>
                    <a:rect l="l" t="t" r="r" b="b"/>
                    <a:pathLst>
                      <a:path w="571880" h="559879">
                        <a:moveTo>
                          <a:pt x="421481" y="329089"/>
                        </a:moveTo>
                        <a:cubicBezTo>
                          <a:pt x="418433" y="325374"/>
                          <a:pt x="415290" y="322040"/>
                          <a:pt x="412051" y="318802"/>
                        </a:cubicBezTo>
                        <a:cubicBezTo>
                          <a:pt x="416528" y="317945"/>
                          <a:pt x="421100" y="317278"/>
                          <a:pt x="425482" y="316040"/>
                        </a:cubicBezTo>
                        <a:cubicBezTo>
                          <a:pt x="505777" y="292989"/>
                          <a:pt x="565404" y="222885"/>
                          <a:pt x="567976" y="219837"/>
                        </a:cubicBezTo>
                        <a:lnTo>
                          <a:pt x="571881" y="215170"/>
                        </a:lnTo>
                        <a:lnTo>
                          <a:pt x="566357" y="212693"/>
                        </a:lnTo>
                        <a:cubicBezTo>
                          <a:pt x="562832" y="211074"/>
                          <a:pt x="478822" y="173355"/>
                          <a:pt x="396431" y="187166"/>
                        </a:cubicBezTo>
                        <a:cubicBezTo>
                          <a:pt x="391859" y="187928"/>
                          <a:pt x="387477" y="189357"/>
                          <a:pt x="383096" y="190500"/>
                        </a:cubicBezTo>
                        <a:cubicBezTo>
                          <a:pt x="384619" y="186214"/>
                          <a:pt x="386048" y="181832"/>
                          <a:pt x="387191" y="177165"/>
                        </a:cubicBezTo>
                        <a:cubicBezTo>
                          <a:pt x="407384" y="96107"/>
                          <a:pt x="376428" y="9334"/>
                          <a:pt x="375094" y="5715"/>
                        </a:cubicBezTo>
                        <a:lnTo>
                          <a:pt x="372999" y="0"/>
                        </a:lnTo>
                        <a:lnTo>
                          <a:pt x="368046" y="3524"/>
                        </a:lnTo>
                        <a:cubicBezTo>
                          <a:pt x="364903" y="5810"/>
                          <a:pt x="290227" y="59722"/>
                          <a:pt x="260890" y="137922"/>
                        </a:cubicBezTo>
                        <a:cubicBezTo>
                          <a:pt x="259175" y="142399"/>
                          <a:pt x="257842" y="146875"/>
                          <a:pt x="256699" y="151257"/>
                        </a:cubicBezTo>
                        <a:cubicBezTo>
                          <a:pt x="253746" y="147828"/>
                          <a:pt x="250889" y="144209"/>
                          <a:pt x="247555" y="140970"/>
                        </a:cubicBezTo>
                        <a:cubicBezTo>
                          <a:pt x="187452" y="82963"/>
                          <a:pt x="96869" y="66389"/>
                          <a:pt x="93059" y="65722"/>
                        </a:cubicBezTo>
                        <a:lnTo>
                          <a:pt x="87058" y="64675"/>
                        </a:lnTo>
                        <a:lnTo>
                          <a:pt x="87630" y="70675"/>
                        </a:lnTo>
                        <a:cubicBezTo>
                          <a:pt x="88011" y="74581"/>
                          <a:pt x="97346" y="166211"/>
                          <a:pt x="150495" y="230696"/>
                        </a:cubicBezTo>
                        <a:cubicBezTo>
                          <a:pt x="153448" y="234315"/>
                          <a:pt x="156782" y="237363"/>
                          <a:pt x="160020" y="240601"/>
                        </a:cubicBezTo>
                        <a:cubicBezTo>
                          <a:pt x="155543" y="241459"/>
                          <a:pt x="151067" y="242411"/>
                          <a:pt x="146399" y="243745"/>
                        </a:cubicBezTo>
                        <a:cubicBezTo>
                          <a:pt x="66104" y="266795"/>
                          <a:pt x="6477" y="336899"/>
                          <a:pt x="3905" y="339947"/>
                        </a:cubicBezTo>
                        <a:lnTo>
                          <a:pt x="0" y="344615"/>
                        </a:lnTo>
                        <a:lnTo>
                          <a:pt x="5525" y="347091"/>
                        </a:lnTo>
                        <a:cubicBezTo>
                          <a:pt x="6858" y="347663"/>
                          <a:pt x="19717" y="353473"/>
                          <a:pt x="39719" y="359664"/>
                        </a:cubicBezTo>
                        <a:cubicBezTo>
                          <a:pt x="72485" y="369856"/>
                          <a:pt x="124301" y="381191"/>
                          <a:pt x="175450" y="372618"/>
                        </a:cubicBezTo>
                        <a:cubicBezTo>
                          <a:pt x="180118" y="371856"/>
                          <a:pt x="184690" y="370808"/>
                          <a:pt x="188976" y="369665"/>
                        </a:cubicBezTo>
                        <a:cubicBezTo>
                          <a:pt x="187452" y="373951"/>
                          <a:pt x="185833" y="378238"/>
                          <a:pt x="184690" y="382715"/>
                        </a:cubicBezTo>
                        <a:cubicBezTo>
                          <a:pt x="164497" y="463772"/>
                          <a:pt x="195453" y="550545"/>
                          <a:pt x="196786" y="554165"/>
                        </a:cubicBezTo>
                        <a:lnTo>
                          <a:pt x="198882" y="559880"/>
                        </a:lnTo>
                        <a:lnTo>
                          <a:pt x="203835" y="556355"/>
                        </a:lnTo>
                        <a:cubicBezTo>
                          <a:pt x="206978" y="554069"/>
                          <a:pt x="281654" y="500158"/>
                          <a:pt x="310991" y="421958"/>
                        </a:cubicBezTo>
                        <a:cubicBezTo>
                          <a:pt x="312610" y="417671"/>
                          <a:pt x="313563" y="413195"/>
                          <a:pt x="314801" y="408813"/>
                        </a:cubicBezTo>
                        <a:cubicBezTo>
                          <a:pt x="317754" y="412242"/>
                          <a:pt x="320897" y="415671"/>
                          <a:pt x="324326" y="419005"/>
                        </a:cubicBezTo>
                        <a:cubicBezTo>
                          <a:pt x="361664" y="455009"/>
                          <a:pt x="410718" y="475107"/>
                          <a:pt x="443484" y="485299"/>
                        </a:cubicBezTo>
                        <a:cubicBezTo>
                          <a:pt x="463486" y="491490"/>
                          <a:pt x="477393" y="494062"/>
                          <a:pt x="478822" y="494347"/>
                        </a:cubicBezTo>
                        <a:lnTo>
                          <a:pt x="484727" y="495395"/>
                        </a:lnTo>
                        <a:lnTo>
                          <a:pt x="484156" y="489395"/>
                        </a:lnTo>
                        <a:cubicBezTo>
                          <a:pt x="483870" y="485204"/>
                          <a:pt x="474535" y="393573"/>
                          <a:pt x="421481" y="329089"/>
                        </a:cubicBezTo>
                        <a:close/>
                        <a:moveTo>
                          <a:pt x="414338" y="334899"/>
                        </a:moveTo>
                        <a:cubicBezTo>
                          <a:pt x="428911" y="352520"/>
                          <a:pt x="439960" y="372618"/>
                          <a:pt x="448532" y="392240"/>
                        </a:cubicBezTo>
                        <a:lnTo>
                          <a:pt x="344900" y="296609"/>
                        </a:lnTo>
                        <a:cubicBezTo>
                          <a:pt x="345472" y="294513"/>
                          <a:pt x="345853" y="292322"/>
                          <a:pt x="346234" y="290227"/>
                        </a:cubicBezTo>
                        <a:cubicBezTo>
                          <a:pt x="368713" y="296799"/>
                          <a:pt x="393668" y="309753"/>
                          <a:pt x="414338" y="334899"/>
                        </a:cubicBezTo>
                        <a:close/>
                        <a:moveTo>
                          <a:pt x="423005" y="307181"/>
                        </a:moveTo>
                        <a:cubicBezTo>
                          <a:pt x="416624" y="308991"/>
                          <a:pt x="410147" y="310229"/>
                          <a:pt x="403765" y="311182"/>
                        </a:cubicBezTo>
                        <a:cubicBezTo>
                          <a:pt x="395954" y="304419"/>
                          <a:pt x="387858" y="298799"/>
                          <a:pt x="379667" y="294322"/>
                        </a:cubicBezTo>
                        <a:lnTo>
                          <a:pt x="483775" y="279368"/>
                        </a:lnTo>
                        <a:cubicBezTo>
                          <a:pt x="465487" y="290608"/>
                          <a:pt x="445008" y="300800"/>
                          <a:pt x="423005" y="307181"/>
                        </a:cubicBezTo>
                        <a:close/>
                        <a:moveTo>
                          <a:pt x="501396" y="267462"/>
                        </a:moveTo>
                        <a:lnTo>
                          <a:pt x="364998" y="287084"/>
                        </a:lnTo>
                        <a:cubicBezTo>
                          <a:pt x="358902" y="284512"/>
                          <a:pt x="352997" y="282797"/>
                          <a:pt x="347186" y="281083"/>
                        </a:cubicBezTo>
                        <a:cubicBezTo>
                          <a:pt x="347282" y="277559"/>
                          <a:pt x="347091" y="274130"/>
                          <a:pt x="346615" y="270796"/>
                        </a:cubicBezTo>
                        <a:lnTo>
                          <a:pt x="551021" y="224600"/>
                        </a:lnTo>
                        <a:cubicBezTo>
                          <a:pt x="540925" y="234982"/>
                          <a:pt x="523684" y="251460"/>
                          <a:pt x="501396" y="267462"/>
                        </a:cubicBezTo>
                        <a:close/>
                        <a:moveTo>
                          <a:pt x="549021" y="215646"/>
                        </a:moveTo>
                        <a:lnTo>
                          <a:pt x="344710" y="261842"/>
                        </a:lnTo>
                        <a:cubicBezTo>
                          <a:pt x="343662" y="258509"/>
                          <a:pt x="342329" y="255270"/>
                          <a:pt x="340805" y="252222"/>
                        </a:cubicBezTo>
                        <a:cubicBezTo>
                          <a:pt x="345281" y="248221"/>
                          <a:pt x="349758" y="244126"/>
                          <a:pt x="354140" y="239268"/>
                        </a:cubicBezTo>
                        <a:lnTo>
                          <a:pt x="485680" y="198311"/>
                        </a:lnTo>
                        <a:cubicBezTo>
                          <a:pt x="512731" y="203168"/>
                          <a:pt x="535496" y="210598"/>
                          <a:pt x="549021" y="215646"/>
                        </a:cubicBezTo>
                        <a:close/>
                        <a:moveTo>
                          <a:pt x="378809" y="200882"/>
                        </a:moveTo>
                        <a:cubicBezTo>
                          <a:pt x="385000" y="198977"/>
                          <a:pt x="391382" y="197263"/>
                          <a:pt x="397859" y="196120"/>
                        </a:cubicBezTo>
                        <a:cubicBezTo>
                          <a:pt x="420434" y="192310"/>
                          <a:pt x="443293" y="192786"/>
                          <a:pt x="464630" y="195167"/>
                        </a:cubicBezTo>
                        <a:lnTo>
                          <a:pt x="364236" y="226409"/>
                        </a:lnTo>
                        <a:cubicBezTo>
                          <a:pt x="369760" y="218884"/>
                          <a:pt x="374618" y="210312"/>
                          <a:pt x="378809" y="200882"/>
                        </a:cubicBezTo>
                        <a:close/>
                        <a:moveTo>
                          <a:pt x="378142" y="174784"/>
                        </a:moveTo>
                        <a:cubicBezTo>
                          <a:pt x="370237" y="206312"/>
                          <a:pt x="353282" y="228791"/>
                          <a:pt x="335947" y="244316"/>
                        </a:cubicBezTo>
                        <a:cubicBezTo>
                          <a:pt x="334709" y="242507"/>
                          <a:pt x="333375" y="240792"/>
                          <a:pt x="331946" y="239173"/>
                        </a:cubicBezTo>
                        <a:lnTo>
                          <a:pt x="384334" y="108204"/>
                        </a:lnTo>
                        <a:cubicBezTo>
                          <a:pt x="385096" y="129730"/>
                          <a:pt x="383667" y="152591"/>
                          <a:pt x="378142" y="174784"/>
                        </a:cubicBezTo>
                        <a:close/>
                        <a:moveTo>
                          <a:pt x="383000" y="87154"/>
                        </a:moveTo>
                        <a:lnTo>
                          <a:pt x="324898" y="232315"/>
                        </a:lnTo>
                        <a:cubicBezTo>
                          <a:pt x="320135" y="228409"/>
                          <a:pt x="314516" y="225266"/>
                          <a:pt x="308419" y="222885"/>
                        </a:cubicBezTo>
                        <a:lnTo>
                          <a:pt x="370618" y="22670"/>
                        </a:lnTo>
                        <a:cubicBezTo>
                          <a:pt x="374618" y="36576"/>
                          <a:pt x="380238" y="59817"/>
                          <a:pt x="383000" y="87154"/>
                        </a:cubicBezTo>
                        <a:close/>
                        <a:moveTo>
                          <a:pt x="361950" y="19907"/>
                        </a:moveTo>
                        <a:lnTo>
                          <a:pt x="299752" y="220123"/>
                        </a:lnTo>
                        <a:cubicBezTo>
                          <a:pt x="293465" y="218694"/>
                          <a:pt x="287084" y="218027"/>
                          <a:pt x="280892" y="218599"/>
                        </a:cubicBezTo>
                        <a:lnTo>
                          <a:pt x="315277" y="66104"/>
                        </a:lnTo>
                        <a:cubicBezTo>
                          <a:pt x="332994" y="45053"/>
                          <a:pt x="350806" y="29146"/>
                          <a:pt x="361950" y="19907"/>
                        </a:cubicBezTo>
                        <a:close/>
                        <a:moveTo>
                          <a:pt x="302133" y="82677"/>
                        </a:moveTo>
                        <a:lnTo>
                          <a:pt x="271082" y="220313"/>
                        </a:lnTo>
                        <a:cubicBezTo>
                          <a:pt x="268986" y="220885"/>
                          <a:pt x="266986" y="221456"/>
                          <a:pt x="264985" y="222218"/>
                        </a:cubicBezTo>
                        <a:cubicBezTo>
                          <a:pt x="263652" y="216503"/>
                          <a:pt x="262509" y="210598"/>
                          <a:pt x="261747" y="204216"/>
                        </a:cubicBezTo>
                        <a:lnTo>
                          <a:pt x="261842" y="204121"/>
                        </a:lnTo>
                        <a:lnTo>
                          <a:pt x="261747" y="204025"/>
                        </a:lnTo>
                        <a:cubicBezTo>
                          <a:pt x="259651" y="185166"/>
                          <a:pt x="261080" y="163735"/>
                          <a:pt x="269558" y="140970"/>
                        </a:cubicBezTo>
                        <a:cubicBezTo>
                          <a:pt x="277559" y="119634"/>
                          <a:pt x="289369" y="99917"/>
                          <a:pt x="302133" y="82677"/>
                        </a:cubicBezTo>
                        <a:close/>
                        <a:moveTo>
                          <a:pt x="241173" y="147447"/>
                        </a:moveTo>
                        <a:cubicBezTo>
                          <a:pt x="245935" y="152019"/>
                          <a:pt x="250222" y="157067"/>
                          <a:pt x="254222" y="162211"/>
                        </a:cubicBezTo>
                        <a:cubicBezTo>
                          <a:pt x="252317" y="172307"/>
                          <a:pt x="251555" y="182118"/>
                          <a:pt x="251650" y="191453"/>
                        </a:cubicBezTo>
                        <a:lnTo>
                          <a:pt x="186690" y="108871"/>
                        </a:lnTo>
                        <a:cubicBezTo>
                          <a:pt x="205645" y="118872"/>
                          <a:pt x="224695" y="131540"/>
                          <a:pt x="241173" y="147447"/>
                        </a:cubicBezTo>
                        <a:close/>
                        <a:moveTo>
                          <a:pt x="167640" y="99441"/>
                        </a:moveTo>
                        <a:lnTo>
                          <a:pt x="252793" y="207740"/>
                        </a:lnTo>
                        <a:cubicBezTo>
                          <a:pt x="253651" y="214217"/>
                          <a:pt x="254984" y="220123"/>
                          <a:pt x="256508" y="225933"/>
                        </a:cubicBezTo>
                        <a:cubicBezTo>
                          <a:pt x="253460" y="227647"/>
                          <a:pt x="250508" y="229457"/>
                          <a:pt x="247745" y="231648"/>
                        </a:cubicBezTo>
                        <a:lnTo>
                          <a:pt x="105632" y="77819"/>
                        </a:lnTo>
                        <a:cubicBezTo>
                          <a:pt x="119634" y="81344"/>
                          <a:pt x="142589" y="88106"/>
                          <a:pt x="167640" y="99441"/>
                        </a:cubicBezTo>
                        <a:close/>
                        <a:moveTo>
                          <a:pt x="98870" y="84011"/>
                        </a:moveTo>
                        <a:lnTo>
                          <a:pt x="241078" y="237934"/>
                        </a:lnTo>
                        <a:cubicBezTo>
                          <a:pt x="238697" y="240411"/>
                          <a:pt x="236696" y="243173"/>
                          <a:pt x="234791" y="246126"/>
                        </a:cubicBezTo>
                        <a:cubicBezTo>
                          <a:pt x="229076" y="244221"/>
                          <a:pt x="223171" y="242316"/>
                          <a:pt x="216789" y="240983"/>
                        </a:cubicBezTo>
                        <a:lnTo>
                          <a:pt x="115538" y="147447"/>
                        </a:lnTo>
                        <a:cubicBezTo>
                          <a:pt x="106299" y="121634"/>
                          <a:pt x="101346" y="98298"/>
                          <a:pt x="98870" y="84011"/>
                        </a:cubicBezTo>
                        <a:close/>
                        <a:moveTo>
                          <a:pt x="157639" y="224695"/>
                        </a:moveTo>
                        <a:cubicBezTo>
                          <a:pt x="143066" y="206978"/>
                          <a:pt x="132017" y="186976"/>
                          <a:pt x="123444" y="167354"/>
                        </a:cubicBezTo>
                        <a:lnTo>
                          <a:pt x="200692" y="238696"/>
                        </a:lnTo>
                        <a:cubicBezTo>
                          <a:pt x="191452" y="237839"/>
                          <a:pt x="181547" y="237839"/>
                          <a:pt x="171259" y="238887"/>
                        </a:cubicBezTo>
                        <a:cubicBezTo>
                          <a:pt x="166497" y="234410"/>
                          <a:pt x="161830" y="229838"/>
                          <a:pt x="157639" y="224695"/>
                        </a:cubicBezTo>
                        <a:close/>
                        <a:moveTo>
                          <a:pt x="148971" y="252413"/>
                        </a:moveTo>
                        <a:cubicBezTo>
                          <a:pt x="180213" y="243459"/>
                          <a:pt x="208121" y="246888"/>
                          <a:pt x="230410" y="254127"/>
                        </a:cubicBezTo>
                        <a:cubicBezTo>
                          <a:pt x="229457" y="256127"/>
                          <a:pt x="228600" y="258032"/>
                          <a:pt x="227838" y="260128"/>
                        </a:cubicBezTo>
                        <a:lnTo>
                          <a:pt x="88297" y="280225"/>
                        </a:lnTo>
                        <a:cubicBezTo>
                          <a:pt x="106490" y="268891"/>
                          <a:pt x="126968" y="258699"/>
                          <a:pt x="148971" y="252413"/>
                        </a:cubicBezTo>
                        <a:close/>
                        <a:moveTo>
                          <a:pt x="70675" y="292037"/>
                        </a:moveTo>
                        <a:lnTo>
                          <a:pt x="225647" y="269748"/>
                        </a:lnTo>
                        <a:cubicBezTo>
                          <a:pt x="224600" y="276130"/>
                          <a:pt x="224504" y="282512"/>
                          <a:pt x="225457" y="288703"/>
                        </a:cubicBezTo>
                        <a:lnTo>
                          <a:pt x="21050" y="334899"/>
                        </a:lnTo>
                        <a:cubicBezTo>
                          <a:pt x="31052" y="324517"/>
                          <a:pt x="48292" y="308134"/>
                          <a:pt x="70675" y="292037"/>
                        </a:cubicBezTo>
                        <a:close/>
                        <a:moveTo>
                          <a:pt x="22955" y="343948"/>
                        </a:moveTo>
                        <a:lnTo>
                          <a:pt x="227171" y="297751"/>
                        </a:lnTo>
                        <a:cubicBezTo>
                          <a:pt x="229076" y="303847"/>
                          <a:pt x="232029" y="309467"/>
                          <a:pt x="235649" y="314706"/>
                        </a:cubicBezTo>
                        <a:lnTo>
                          <a:pt x="86201" y="361188"/>
                        </a:lnTo>
                        <a:cubicBezTo>
                          <a:pt x="59246" y="356330"/>
                          <a:pt x="36576" y="348901"/>
                          <a:pt x="22955" y="343948"/>
                        </a:cubicBezTo>
                        <a:close/>
                        <a:moveTo>
                          <a:pt x="174022" y="363379"/>
                        </a:moveTo>
                        <a:cubicBezTo>
                          <a:pt x="151448" y="367189"/>
                          <a:pt x="128588" y="366808"/>
                          <a:pt x="107252" y="364331"/>
                        </a:cubicBezTo>
                        <a:lnTo>
                          <a:pt x="242030" y="322421"/>
                        </a:lnTo>
                        <a:cubicBezTo>
                          <a:pt x="243554" y="323945"/>
                          <a:pt x="244888" y="325565"/>
                          <a:pt x="246507" y="326993"/>
                        </a:cubicBezTo>
                        <a:cubicBezTo>
                          <a:pt x="229648" y="342995"/>
                          <a:pt x="206026" y="358045"/>
                          <a:pt x="174022" y="363379"/>
                        </a:cubicBezTo>
                        <a:close/>
                        <a:moveTo>
                          <a:pt x="193739" y="384715"/>
                        </a:moveTo>
                        <a:cubicBezTo>
                          <a:pt x="195263" y="378333"/>
                          <a:pt x="197453" y="372142"/>
                          <a:pt x="199834" y="366046"/>
                        </a:cubicBezTo>
                        <a:cubicBezTo>
                          <a:pt x="209645" y="362617"/>
                          <a:pt x="218504" y="358426"/>
                          <a:pt x="226505" y="353568"/>
                        </a:cubicBezTo>
                        <a:lnTo>
                          <a:pt x="187452" y="451199"/>
                        </a:lnTo>
                        <a:cubicBezTo>
                          <a:pt x="186785" y="429768"/>
                          <a:pt x="188214" y="406908"/>
                          <a:pt x="193739" y="384715"/>
                        </a:cubicBezTo>
                        <a:close/>
                        <a:moveTo>
                          <a:pt x="188976" y="472440"/>
                        </a:moveTo>
                        <a:lnTo>
                          <a:pt x="240221" y="344519"/>
                        </a:lnTo>
                        <a:cubicBezTo>
                          <a:pt x="245364" y="340614"/>
                          <a:pt x="250031" y="336423"/>
                          <a:pt x="254317" y="332232"/>
                        </a:cubicBezTo>
                        <a:cubicBezTo>
                          <a:pt x="257175" y="333946"/>
                          <a:pt x="260318" y="335375"/>
                          <a:pt x="263557" y="336613"/>
                        </a:cubicBezTo>
                        <a:lnTo>
                          <a:pt x="201359" y="536829"/>
                        </a:lnTo>
                        <a:cubicBezTo>
                          <a:pt x="197263" y="523018"/>
                          <a:pt x="191643" y="499777"/>
                          <a:pt x="188976" y="472440"/>
                        </a:cubicBezTo>
                        <a:close/>
                        <a:moveTo>
                          <a:pt x="210026" y="539591"/>
                        </a:moveTo>
                        <a:lnTo>
                          <a:pt x="272225" y="339376"/>
                        </a:lnTo>
                        <a:cubicBezTo>
                          <a:pt x="275558" y="340138"/>
                          <a:pt x="278987" y="340709"/>
                          <a:pt x="282321" y="340900"/>
                        </a:cubicBezTo>
                        <a:cubicBezTo>
                          <a:pt x="283464" y="346805"/>
                          <a:pt x="284988" y="352806"/>
                          <a:pt x="286988" y="358997"/>
                        </a:cubicBezTo>
                        <a:lnTo>
                          <a:pt x="256699" y="493395"/>
                        </a:lnTo>
                        <a:cubicBezTo>
                          <a:pt x="238887" y="514445"/>
                          <a:pt x="221171" y="530352"/>
                          <a:pt x="210026" y="539591"/>
                        </a:cubicBezTo>
                        <a:close/>
                        <a:moveTo>
                          <a:pt x="269843" y="476821"/>
                        </a:moveTo>
                        <a:lnTo>
                          <a:pt x="292989" y="374333"/>
                        </a:lnTo>
                        <a:cubicBezTo>
                          <a:pt x="296894" y="382810"/>
                          <a:pt x="301752" y="391287"/>
                          <a:pt x="307943" y="399669"/>
                        </a:cubicBezTo>
                        <a:cubicBezTo>
                          <a:pt x="306515" y="406051"/>
                          <a:pt x="304800" y="412337"/>
                          <a:pt x="302419" y="418529"/>
                        </a:cubicBezTo>
                        <a:cubicBezTo>
                          <a:pt x="294418" y="439960"/>
                          <a:pt x="282607" y="459581"/>
                          <a:pt x="269843" y="476821"/>
                        </a:cubicBezTo>
                        <a:close/>
                        <a:moveTo>
                          <a:pt x="330803" y="412051"/>
                        </a:moveTo>
                        <a:cubicBezTo>
                          <a:pt x="307467" y="389572"/>
                          <a:pt x="296609" y="363760"/>
                          <a:pt x="291751" y="340900"/>
                        </a:cubicBezTo>
                        <a:cubicBezTo>
                          <a:pt x="293942" y="340709"/>
                          <a:pt x="295942" y="340138"/>
                          <a:pt x="298037" y="339757"/>
                        </a:cubicBezTo>
                        <a:lnTo>
                          <a:pt x="385286" y="450723"/>
                        </a:lnTo>
                        <a:cubicBezTo>
                          <a:pt x="366332" y="440626"/>
                          <a:pt x="347186" y="427958"/>
                          <a:pt x="330803" y="412051"/>
                        </a:cubicBezTo>
                        <a:close/>
                        <a:moveTo>
                          <a:pt x="404241" y="460058"/>
                        </a:moveTo>
                        <a:lnTo>
                          <a:pt x="307467" y="336995"/>
                        </a:lnTo>
                        <a:cubicBezTo>
                          <a:pt x="313468" y="334709"/>
                          <a:pt x="319088" y="331756"/>
                          <a:pt x="324136" y="327850"/>
                        </a:cubicBezTo>
                        <a:lnTo>
                          <a:pt x="466249" y="481679"/>
                        </a:lnTo>
                        <a:cubicBezTo>
                          <a:pt x="452247" y="478155"/>
                          <a:pt x="429387" y="471392"/>
                          <a:pt x="404241" y="460058"/>
                        </a:cubicBezTo>
                        <a:close/>
                        <a:moveTo>
                          <a:pt x="330803" y="321564"/>
                        </a:moveTo>
                        <a:cubicBezTo>
                          <a:pt x="335090" y="316992"/>
                          <a:pt x="338614" y="311658"/>
                          <a:pt x="341376" y="305848"/>
                        </a:cubicBezTo>
                        <a:lnTo>
                          <a:pt x="456438" y="412051"/>
                        </a:lnTo>
                        <a:cubicBezTo>
                          <a:pt x="465677" y="437864"/>
                          <a:pt x="470630" y="461296"/>
                          <a:pt x="473107" y="475583"/>
                        </a:cubicBezTo>
                        <a:lnTo>
                          <a:pt x="330803" y="32156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1" name="图形 2">
                  <a:extLst>
                    <a:ext uri="{FF2B5EF4-FFF2-40B4-BE49-F238E27FC236}">
                      <a16:creationId xmlns:a16="http://schemas.microsoft.com/office/drawing/2014/main" id="{9A10B7B9-1594-4D40-93EF-1FD37D71FAD4}"/>
                    </a:ext>
                  </a:extLst>
                </p:cNvPr>
                <p:cNvGrpSpPr/>
                <p:nvPr/>
              </p:nvGrpSpPr>
              <p:grpSpPr>
                <a:xfrm>
                  <a:off x="4422343" y="463054"/>
                  <a:ext cx="374903" cy="363473"/>
                  <a:chOff x="4422343" y="463054"/>
                  <a:chExt cx="374903" cy="363473"/>
                </a:xfrm>
                <a:solidFill>
                  <a:srgbClr val="FFFFFF"/>
                </a:solidFill>
              </p:grpSpPr>
              <p:pic>
                <p:nvPicPr>
                  <p:cNvPr id="52" name="图片 51">
                    <a:extLst>
                      <a:ext uri="{FF2B5EF4-FFF2-40B4-BE49-F238E27FC236}">
                        <a16:creationId xmlns:a16="http://schemas.microsoft.com/office/drawing/2014/main" id="{690B1668-1B08-47AB-A71E-7EF8FB42F22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4422343" y="463054"/>
                    <a:ext cx="374904" cy="363473"/>
                  </a:xfrm>
                  <a:custGeom>
                    <a:avLst/>
                    <a:gdLst>
                      <a:gd name="connsiteX0" fmla="*/ 125 w 374904"/>
                      <a:gd name="connsiteY0" fmla="*/ 5 h 363473"/>
                      <a:gd name="connsiteX1" fmla="*/ 375029 w 374904"/>
                      <a:gd name="connsiteY1" fmla="*/ 5 h 363473"/>
                      <a:gd name="connsiteX2" fmla="*/ 375029 w 374904"/>
                      <a:gd name="connsiteY2" fmla="*/ 363479 h 363473"/>
                      <a:gd name="connsiteX3" fmla="*/ 125 w 374904"/>
                      <a:gd name="connsiteY3" fmla="*/ 363479 h 363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4904" h="363473">
                        <a:moveTo>
                          <a:pt x="125" y="5"/>
                        </a:moveTo>
                        <a:lnTo>
                          <a:pt x="375029" y="5"/>
                        </a:lnTo>
                        <a:lnTo>
                          <a:pt x="375029" y="363479"/>
                        </a:lnTo>
                        <a:lnTo>
                          <a:pt x="125" y="363479"/>
                        </a:lnTo>
                        <a:close/>
                      </a:path>
                    </a:pathLst>
                  </a:custGeom>
                </p:spPr>
              </p:pic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F73EDAB1-8BCE-4945-9FD8-21CE5A6F7E49}"/>
                      </a:ext>
                    </a:extLst>
                  </p:cNvPr>
                  <p:cNvSpPr/>
                  <p:nvPr/>
                </p:nvSpPr>
                <p:spPr>
                  <a:xfrm>
                    <a:off x="4435401" y="471311"/>
                    <a:ext cx="335375" cy="323850"/>
                  </a:xfrm>
                  <a:custGeom>
                    <a:avLst/>
                    <a:gdLst>
                      <a:gd name="connsiteX0" fmla="*/ 188024 w 335375"/>
                      <a:gd name="connsiteY0" fmla="*/ 80296 h 323850"/>
                      <a:gd name="connsiteX1" fmla="*/ 182594 w 335375"/>
                      <a:gd name="connsiteY1" fmla="*/ 86392 h 323850"/>
                      <a:gd name="connsiteX2" fmla="*/ 180118 w 335375"/>
                      <a:gd name="connsiteY2" fmla="*/ 78772 h 323850"/>
                      <a:gd name="connsiteX3" fmla="*/ 115633 w 335375"/>
                      <a:gd name="connsiteY3" fmla="*/ 2000 h 323850"/>
                      <a:gd name="connsiteX4" fmla="*/ 112681 w 335375"/>
                      <a:gd name="connsiteY4" fmla="*/ 0 h 323850"/>
                      <a:gd name="connsiteX5" fmla="*/ 111538 w 335375"/>
                      <a:gd name="connsiteY5" fmla="*/ 3334 h 323850"/>
                      <a:gd name="connsiteX6" fmla="*/ 107156 w 335375"/>
                      <a:gd name="connsiteY6" fmla="*/ 103537 h 323850"/>
                      <a:gd name="connsiteX7" fmla="*/ 109919 w 335375"/>
                      <a:gd name="connsiteY7" fmla="*/ 111062 h 323850"/>
                      <a:gd name="connsiteX8" fmla="*/ 101917 w 335375"/>
                      <a:gd name="connsiteY8" fmla="*/ 109538 h 323850"/>
                      <a:gd name="connsiteX9" fmla="*/ 3143 w 335375"/>
                      <a:gd name="connsiteY9" fmla="*/ 127064 h 323850"/>
                      <a:gd name="connsiteX10" fmla="*/ 0 w 335375"/>
                      <a:gd name="connsiteY10" fmla="*/ 128588 h 323850"/>
                      <a:gd name="connsiteX11" fmla="*/ 2381 w 335375"/>
                      <a:gd name="connsiteY11" fmla="*/ 131254 h 323850"/>
                      <a:gd name="connsiteX12" fmla="*/ 86963 w 335375"/>
                      <a:gd name="connsiteY12" fmla="*/ 185166 h 323850"/>
                      <a:gd name="connsiteX13" fmla="*/ 94964 w 335375"/>
                      <a:gd name="connsiteY13" fmla="*/ 186785 h 323850"/>
                      <a:gd name="connsiteX14" fmla="*/ 89535 w 335375"/>
                      <a:gd name="connsiteY14" fmla="*/ 192691 h 323850"/>
                      <a:gd name="connsiteX15" fmla="*/ 55340 w 335375"/>
                      <a:gd name="connsiteY15" fmla="*/ 286893 h 323850"/>
                      <a:gd name="connsiteX16" fmla="*/ 55054 w 335375"/>
                      <a:gd name="connsiteY16" fmla="*/ 290417 h 323850"/>
                      <a:gd name="connsiteX17" fmla="*/ 58483 w 335375"/>
                      <a:gd name="connsiteY17" fmla="*/ 289750 h 323850"/>
                      <a:gd name="connsiteX18" fmla="*/ 147447 w 335375"/>
                      <a:gd name="connsiteY18" fmla="*/ 243459 h 323850"/>
                      <a:gd name="connsiteX19" fmla="*/ 152591 w 335375"/>
                      <a:gd name="connsiteY19" fmla="*/ 237363 h 323850"/>
                      <a:gd name="connsiteX20" fmla="*/ 155258 w 335375"/>
                      <a:gd name="connsiteY20" fmla="*/ 245078 h 323850"/>
                      <a:gd name="connsiteX21" fmla="*/ 219742 w 335375"/>
                      <a:gd name="connsiteY21" fmla="*/ 321850 h 323850"/>
                      <a:gd name="connsiteX22" fmla="*/ 222695 w 335375"/>
                      <a:gd name="connsiteY22" fmla="*/ 323850 h 323850"/>
                      <a:gd name="connsiteX23" fmla="*/ 223838 w 335375"/>
                      <a:gd name="connsiteY23" fmla="*/ 320516 h 323850"/>
                      <a:gd name="connsiteX24" fmla="*/ 229076 w 335375"/>
                      <a:gd name="connsiteY24" fmla="*/ 299942 h 323850"/>
                      <a:gd name="connsiteX25" fmla="*/ 228314 w 335375"/>
                      <a:gd name="connsiteY25" fmla="*/ 220409 h 323850"/>
                      <a:gd name="connsiteX26" fmla="*/ 225742 w 335375"/>
                      <a:gd name="connsiteY26" fmla="*/ 212693 h 323850"/>
                      <a:gd name="connsiteX27" fmla="*/ 233553 w 335375"/>
                      <a:gd name="connsiteY27" fmla="*/ 214408 h 323850"/>
                      <a:gd name="connsiteX28" fmla="*/ 332232 w 335375"/>
                      <a:gd name="connsiteY28" fmla="*/ 196882 h 323850"/>
                      <a:gd name="connsiteX29" fmla="*/ 335375 w 335375"/>
                      <a:gd name="connsiteY29" fmla="*/ 195358 h 323850"/>
                      <a:gd name="connsiteX30" fmla="*/ 332994 w 335375"/>
                      <a:gd name="connsiteY30" fmla="*/ 192691 h 323850"/>
                      <a:gd name="connsiteX31" fmla="*/ 248507 w 335375"/>
                      <a:gd name="connsiteY31" fmla="*/ 138779 h 323850"/>
                      <a:gd name="connsiteX32" fmla="*/ 240602 w 335375"/>
                      <a:gd name="connsiteY32" fmla="*/ 137350 h 323850"/>
                      <a:gd name="connsiteX33" fmla="*/ 245936 w 335375"/>
                      <a:gd name="connsiteY33" fmla="*/ 131254 h 323850"/>
                      <a:gd name="connsiteX34" fmla="*/ 277082 w 335375"/>
                      <a:gd name="connsiteY34" fmla="*/ 58007 h 323850"/>
                      <a:gd name="connsiteX35" fmla="*/ 280130 w 335375"/>
                      <a:gd name="connsiteY35" fmla="*/ 36957 h 323850"/>
                      <a:gd name="connsiteX36" fmla="*/ 280416 w 335375"/>
                      <a:gd name="connsiteY36" fmla="*/ 33433 h 323850"/>
                      <a:gd name="connsiteX37" fmla="*/ 276987 w 335375"/>
                      <a:gd name="connsiteY37" fmla="*/ 34100 h 323850"/>
                      <a:gd name="connsiteX38" fmla="*/ 188024 w 335375"/>
                      <a:gd name="connsiteY38" fmla="*/ 80296 h 323850"/>
                      <a:gd name="connsiteX39" fmla="*/ 191834 w 335375"/>
                      <a:gd name="connsiteY39" fmla="*/ 84011 h 323850"/>
                      <a:gd name="connsiteX40" fmla="*/ 222980 w 335375"/>
                      <a:gd name="connsiteY40" fmla="*/ 60674 h 323850"/>
                      <a:gd name="connsiteX41" fmla="*/ 173831 w 335375"/>
                      <a:gd name="connsiteY41" fmla="*/ 126587 h 323850"/>
                      <a:gd name="connsiteX42" fmla="*/ 170021 w 335375"/>
                      <a:gd name="connsiteY42" fmla="*/ 126206 h 323850"/>
                      <a:gd name="connsiteX43" fmla="*/ 191834 w 335375"/>
                      <a:gd name="connsiteY43" fmla="*/ 84011 h 323850"/>
                      <a:gd name="connsiteX44" fmla="*/ 175260 w 335375"/>
                      <a:gd name="connsiteY44" fmla="*/ 80677 h 323850"/>
                      <a:gd name="connsiteX45" fmla="*/ 178784 w 335375"/>
                      <a:gd name="connsiteY45" fmla="*/ 91631 h 323850"/>
                      <a:gd name="connsiteX46" fmla="*/ 170498 w 335375"/>
                      <a:gd name="connsiteY46" fmla="*/ 106680 h 323850"/>
                      <a:gd name="connsiteX47" fmla="*/ 155448 w 335375"/>
                      <a:gd name="connsiteY47" fmla="*/ 47244 h 323850"/>
                      <a:gd name="connsiteX48" fmla="*/ 175260 w 335375"/>
                      <a:gd name="connsiteY48" fmla="*/ 80677 h 323850"/>
                      <a:gd name="connsiteX49" fmla="*/ 147447 w 335375"/>
                      <a:gd name="connsiteY49" fmla="*/ 37719 h 323850"/>
                      <a:gd name="connsiteX50" fmla="*/ 167164 w 335375"/>
                      <a:gd name="connsiteY50" fmla="*/ 115633 h 323850"/>
                      <a:gd name="connsiteX51" fmla="*/ 164783 w 335375"/>
                      <a:gd name="connsiteY51" fmla="*/ 126302 h 323850"/>
                      <a:gd name="connsiteX52" fmla="*/ 158877 w 335375"/>
                      <a:gd name="connsiteY52" fmla="*/ 127254 h 323850"/>
                      <a:gd name="connsiteX53" fmla="*/ 119539 w 335375"/>
                      <a:gd name="connsiteY53" fmla="*/ 11430 h 323850"/>
                      <a:gd name="connsiteX54" fmla="*/ 147447 w 335375"/>
                      <a:gd name="connsiteY54" fmla="*/ 37719 h 323850"/>
                      <a:gd name="connsiteX55" fmla="*/ 114395 w 335375"/>
                      <a:gd name="connsiteY55" fmla="*/ 13240 h 323850"/>
                      <a:gd name="connsiteX56" fmla="*/ 153638 w 335375"/>
                      <a:gd name="connsiteY56" fmla="*/ 128969 h 323850"/>
                      <a:gd name="connsiteX57" fmla="*/ 148304 w 335375"/>
                      <a:gd name="connsiteY57" fmla="*/ 131826 h 323850"/>
                      <a:gd name="connsiteX58" fmla="*/ 140017 w 335375"/>
                      <a:gd name="connsiteY58" fmla="*/ 124873 h 323850"/>
                      <a:gd name="connsiteX59" fmla="*/ 108204 w 335375"/>
                      <a:gd name="connsiteY59" fmla="*/ 51054 h 323850"/>
                      <a:gd name="connsiteX60" fmla="*/ 114395 w 335375"/>
                      <a:gd name="connsiteY60" fmla="*/ 13240 h 323850"/>
                      <a:gd name="connsiteX61" fmla="*/ 116300 w 335375"/>
                      <a:gd name="connsiteY61" fmla="*/ 112871 h 323850"/>
                      <a:gd name="connsiteX62" fmla="*/ 112395 w 335375"/>
                      <a:gd name="connsiteY62" fmla="*/ 102108 h 323850"/>
                      <a:gd name="connsiteX63" fmla="*/ 107728 w 335375"/>
                      <a:gd name="connsiteY63" fmla="*/ 63437 h 323850"/>
                      <a:gd name="connsiteX64" fmla="*/ 132017 w 335375"/>
                      <a:gd name="connsiteY64" fmla="*/ 119729 h 323850"/>
                      <a:gd name="connsiteX65" fmla="*/ 116300 w 335375"/>
                      <a:gd name="connsiteY65" fmla="*/ 112871 h 323850"/>
                      <a:gd name="connsiteX66" fmla="*/ 101155 w 335375"/>
                      <a:gd name="connsiteY66" fmla="*/ 114776 h 323850"/>
                      <a:gd name="connsiteX67" fmla="*/ 144113 w 335375"/>
                      <a:gd name="connsiteY67" fmla="*/ 134969 h 323850"/>
                      <a:gd name="connsiteX68" fmla="*/ 141351 w 335375"/>
                      <a:gd name="connsiteY68" fmla="*/ 137636 h 323850"/>
                      <a:gd name="connsiteX69" fmla="*/ 62198 w 335375"/>
                      <a:gd name="connsiteY69" fmla="*/ 115252 h 323850"/>
                      <a:gd name="connsiteX70" fmla="*/ 101155 w 335375"/>
                      <a:gd name="connsiteY70" fmla="*/ 114776 h 323850"/>
                      <a:gd name="connsiteX71" fmla="*/ 50006 w 335375"/>
                      <a:gd name="connsiteY71" fmla="*/ 117348 h 323850"/>
                      <a:gd name="connsiteX72" fmla="*/ 137732 w 335375"/>
                      <a:gd name="connsiteY72" fmla="*/ 142208 h 323850"/>
                      <a:gd name="connsiteX73" fmla="*/ 133255 w 335375"/>
                      <a:gd name="connsiteY73" fmla="*/ 152305 h 323850"/>
                      <a:gd name="connsiteX74" fmla="*/ 13335 w 335375"/>
                      <a:gd name="connsiteY74" fmla="*/ 128492 h 323850"/>
                      <a:gd name="connsiteX75" fmla="*/ 50006 w 335375"/>
                      <a:gd name="connsiteY75" fmla="*/ 117348 h 323850"/>
                      <a:gd name="connsiteX76" fmla="*/ 12287 w 335375"/>
                      <a:gd name="connsiteY76" fmla="*/ 133731 h 323850"/>
                      <a:gd name="connsiteX77" fmla="*/ 132302 w 335375"/>
                      <a:gd name="connsiteY77" fmla="*/ 157544 h 323850"/>
                      <a:gd name="connsiteX78" fmla="*/ 132588 w 335375"/>
                      <a:gd name="connsiteY78" fmla="*/ 168592 h 323850"/>
                      <a:gd name="connsiteX79" fmla="*/ 42005 w 335375"/>
                      <a:gd name="connsiteY79" fmla="*/ 157925 h 323850"/>
                      <a:gd name="connsiteX80" fmla="*/ 12287 w 335375"/>
                      <a:gd name="connsiteY80" fmla="*/ 133731 h 323850"/>
                      <a:gd name="connsiteX81" fmla="*/ 52388 w 335375"/>
                      <a:gd name="connsiteY81" fmla="*/ 164592 h 323850"/>
                      <a:gd name="connsiteX82" fmla="*/ 134112 w 335375"/>
                      <a:gd name="connsiteY82" fmla="*/ 174212 h 323850"/>
                      <a:gd name="connsiteX83" fmla="*/ 135636 w 335375"/>
                      <a:gd name="connsiteY83" fmla="*/ 177641 h 323850"/>
                      <a:gd name="connsiteX84" fmla="*/ 125444 w 335375"/>
                      <a:gd name="connsiteY84" fmla="*/ 180594 h 323850"/>
                      <a:gd name="connsiteX85" fmla="*/ 125444 w 335375"/>
                      <a:gd name="connsiteY85" fmla="*/ 180594 h 323850"/>
                      <a:gd name="connsiteX86" fmla="*/ 125349 w 335375"/>
                      <a:gd name="connsiteY86" fmla="*/ 180689 h 323850"/>
                      <a:gd name="connsiteX87" fmla="*/ 88297 w 335375"/>
                      <a:gd name="connsiteY87" fmla="*/ 180023 h 323850"/>
                      <a:gd name="connsiteX88" fmla="*/ 52388 w 335375"/>
                      <a:gd name="connsiteY88" fmla="*/ 164592 h 323850"/>
                      <a:gd name="connsiteX89" fmla="*/ 93726 w 335375"/>
                      <a:gd name="connsiteY89" fmla="*/ 195929 h 323850"/>
                      <a:gd name="connsiteX90" fmla="*/ 101441 w 335375"/>
                      <a:gd name="connsiteY90" fmla="*/ 187452 h 323850"/>
                      <a:gd name="connsiteX91" fmla="*/ 118586 w 335375"/>
                      <a:gd name="connsiteY91" fmla="*/ 187166 h 323850"/>
                      <a:gd name="connsiteX92" fmla="*/ 74676 w 335375"/>
                      <a:gd name="connsiteY92" fmla="*/ 229934 h 323850"/>
                      <a:gd name="connsiteX93" fmla="*/ 93726 w 335375"/>
                      <a:gd name="connsiteY93" fmla="*/ 195929 h 323850"/>
                      <a:gd name="connsiteX94" fmla="*/ 70390 w 335375"/>
                      <a:gd name="connsiteY94" fmla="*/ 241554 h 323850"/>
                      <a:gd name="connsiteX95" fmla="*/ 128016 w 335375"/>
                      <a:gd name="connsiteY95" fmla="*/ 185547 h 323850"/>
                      <a:gd name="connsiteX96" fmla="*/ 138398 w 335375"/>
                      <a:gd name="connsiteY96" fmla="*/ 182309 h 323850"/>
                      <a:gd name="connsiteX97" fmla="*/ 142208 w 335375"/>
                      <a:gd name="connsiteY97" fmla="*/ 186976 h 323850"/>
                      <a:gd name="connsiteX98" fmla="*/ 61627 w 335375"/>
                      <a:gd name="connsiteY98" fmla="*/ 278797 h 323850"/>
                      <a:gd name="connsiteX99" fmla="*/ 70390 w 335375"/>
                      <a:gd name="connsiteY99" fmla="*/ 241554 h 323850"/>
                      <a:gd name="connsiteX100" fmla="*/ 65627 w 335375"/>
                      <a:gd name="connsiteY100" fmla="*/ 282416 h 323850"/>
                      <a:gd name="connsiteX101" fmla="*/ 146209 w 335375"/>
                      <a:gd name="connsiteY101" fmla="*/ 190500 h 323850"/>
                      <a:gd name="connsiteX102" fmla="*/ 151352 w 335375"/>
                      <a:gd name="connsiteY102" fmla="*/ 193643 h 323850"/>
                      <a:gd name="connsiteX103" fmla="*/ 149447 w 335375"/>
                      <a:gd name="connsiteY103" fmla="*/ 204406 h 323850"/>
                      <a:gd name="connsiteX104" fmla="*/ 101441 w 335375"/>
                      <a:gd name="connsiteY104" fmla="*/ 268891 h 323850"/>
                      <a:gd name="connsiteX105" fmla="*/ 65627 w 335375"/>
                      <a:gd name="connsiteY105" fmla="*/ 282416 h 323850"/>
                      <a:gd name="connsiteX106" fmla="*/ 143637 w 335375"/>
                      <a:gd name="connsiteY106" fmla="*/ 239744 h 323850"/>
                      <a:gd name="connsiteX107" fmla="*/ 112490 w 335375"/>
                      <a:gd name="connsiteY107" fmla="*/ 263081 h 323850"/>
                      <a:gd name="connsiteX108" fmla="*/ 149162 w 335375"/>
                      <a:gd name="connsiteY108" fmla="*/ 213931 h 323850"/>
                      <a:gd name="connsiteX109" fmla="*/ 151067 w 335375"/>
                      <a:gd name="connsiteY109" fmla="*/ 230981 h 323850"/>
                      <a:gd name="connsiteX110" fmla="*/ 143637 w 335375"/>
                      <a:gd name="connsiteY110" fmla="*/ 239744 h 323850"/>
                      <a:gd name="connsiteX111" fmla="*/ 160211 w 335375"/>
                      <a:gd name="connsiteY111" fmla="*/ 242983 h 323850"/>
                      <a:gd name="connsiteX112" fmla="*/ 156210 w 335375"/>
                      <a:gd name="connsiteY112" fmla="*/ 195644 h 323850"/>
                      <a:gd name="connsiteX113" fmla="*/ 159829 w 335375"/>
                      <a:gd name="connsiteY113" fmla="*/ 196787 h 323850"/>
                      <a:gd name="connsiteX114" fmla="*/ 180023 w 335375"/>
                      <a:gd name="connsiteY114" fmla="*/ 276511 h 323850"/>
                      <a:gd name="connsiteX115" fmla="*/ 160211 w 335375"/>
                      <a:gd name="connsiteY115" fmla="*/ 242983 h 323850"/>
                      <a:gd name="connsiteX116" fmla="*/ 188024 w 335375"/>
                      <a:gd name="connsiteY116" fmla="*/ 286036 h 323850"/>
                      <a:gd name="connsiteX117" fmla="*/ 165640 w 335375"/>
                      <a:gd name="connsiteY117" fmla="*/ 197548 h 323850"/>
                      <a:gd name="connsiteX118" fmla="*/ 176689 w 335375"/>
                      <a:gd name="connsiteY118" fmla="*/ 196501 h 323850"/>
                      <a:gd name="connsiteX119" fmla="*/ 216027 w 335375"/>
                      <a:gd name="connsiteY119" fmla="*/ 312230 h 323850"/>
                      <a:gd name="connsiteX120" fmla="*/ 188024 w 335375"/>
                      <a:gd name="connsiteY120" fmla="*/ 286036 h 323850"/>
                      <a:gd name="connsiteX121" fmla="*/ 221075 w 335375"/>
                      <a:gd name="connsiteY121" fmla="*/ 310515 h 323850"/>
                      <a:gd name="connsiteX122" fmla="*/ 181832 w 335375"/>
                      <a:gd name="connsiteY122" fmla="*/ 194881 h 323850"/>
                      <a:gd name="connsiteX123" fmla="*/ 191167 w 335375"/>
                      <a:gd name="connsiteY123" fmla="*/ 188881 h 323850"/>
                      <a:gd name="connsiteX124" fmla="*/ 227267 w 335375"/>
                      <a:gd name="connsiteY124" fmla="*/ 272701 h 323850"/>
                      <a:gd name="connsiteX125" fmla="*/ 221075 w 335375"/>
                      <a:gd name="connsiteY125" fmla="*/ 310515 h 323850"/>
                      <a:gd name="connsiteX126" fmla="*/ 223075 w 335375"/>
                      <a:gd name="connsiteY126" fmla="*/ 221647 h 323850"/>
                      <a:gd name="connsiteX127" fmla="*/ 227743 w 335375"/>
                      <a:gd name="connsiteY127" fmla="*/ 260318 h 323850"/>
                      <a:gd name="connsiteX128" fmla="*/ 195167 w 335375"/>
                      <a:gd name="connsiteY128" fmla="*/ 184690 h 323850"/>
                      <a:gd name="connsiteX129" fmla="*/ 197549 w 335375"/>
                      <a:gd name="connsiteY129" fmla="*/ 181832 h 323850"/>
                      <a:gd name="connsiteX130" fmla="*/ 223075 w 335375"/>
                      <a:gd name="connsiteY130" fmla="*/ 221647 h 323850"/>
                      <a:gd name="connsiteX131" fmla="*/ 234220 w 335375"/>
                      <a:gd name="connsiteY131" fmla="*/ 208979 h 323850"/>
                      <a:gd name="connsiteX132" fmla="*/ 223075 w 335375"/>
                      <a:gd name="connsiteY132" fmla="*/ 206597 h 323850"/>
                      <a:gd name="connsiteX133" fmla="*/ 214217 w 335375"/>
                      <a:gd name="connsiteY133" fmla="*/ 191834 h 323850"/>
                      <a:gd name="connsiteX134" fmla="*/ 273272 w 335375"/>
                      <a:gd name="connsiteY134" fmla="*/ 208502 h 323850"/>
                      <a:gd name="connsiteX135" fmla="*/ 234220 w 335375"/>
                      <a:gd name="connsiteY135" fmla="*/ 208979 h 323850"/>
                      <a:gd name="connsiteX136" fmla="*/ 285464 w 335375"/>
                      <a:gd name="connsiteY136" fmla="*/ 206407 h 323850"/>
                      <a:gd name="connsiteX137" fmla="*/ 208121 w 335375"/>
                      <a:gd name="connsiteY137" fmla="*/ 184499 h 323850"/>
                      <a:gd name="connsiteX138" fmla="*/ 200120 w 335375"/>
                      <a:gd name="connsiteY138" fmla="*/ 177070 h 323850"/>
                      <a:gd name="connsiteX139" fmla="*/ 202121 w 335375"/>
                      <a:gd name="connsiteY139" fmla="*/ 171450 h 323850"/>
                      <a:gd name="connsiteX140" fmla="*/ 322040 w 335375"/>
                      <a:gd name="connsiteY140" fmla="*/ 195263 h 323850"/>
                      <a:gd name="connsiteX141" fmla="*/ 285464 w 335375"/>
                      <a:gd name="connsiteY141" fmla="*/ 206407 h 323850"/>
                      <a:gd name="connsiteX142" fmla="*/ 323088 w 335375"/>
                      <a:gd name="connsiteY142" fmla="*/ 190024 h 323850"/>
                      <a:gd name="connsiteX143" fmla="*/ 203168 w 335375"/>
                      <a:gd name="connsiteY143" fmla="*/ 166211 h 323850"/>
                      <a:gd name="connsiteX144" fmla="*/ 203454 w 335375"/>
                      <a:gd name="connsiteY144" fmla="*/ 160306 h 323850"/>
                      <a:gd name="connsiteX145" fmla="*/ 213646 w 335375"/>
                      <a:gd name="connsiteY145" fmla="*/ 156496 h 323850"/>
                      <a:gd name="connsiteX146" fmla="*/ 293465 w 335375"/>
                      <a:gd name="connsiteY146" fmla="*/ 165830 h 323850"/>
                      <a:gd name="connsiteX147" fmla="*/ 323088 w 335375"/>
                      <a:gd name="connsiteY147" fmla="*/ 190024 h 323850"/>
                      <a:gd name="connsiteX148" fmla="*/ 282988 w 335375"/>
                      <a:gd name="connsiteY148" fmla="*/ 159163 h 323850"/>
                      <a:gd name="connsiteX149" fmla="*/ 222123 w 335375"/>
                      <a:gd name="connsiteY149" fmla="*/ 152019 h 323850"/>
                      <a:gd name="connsiteX150" fmla="*/ 235934 w 335375"/>
                      <a:gd name="connsiteY150" fmla="*/ 141827 h 323850"/>
                      <a:gd name="connsiteX151" fmla="*/ 247269 w 335375"/>
                      <a:gd name="connsiteY151" fmla="*/ 143827 h 323850"/>
                      <a:gd name="connsiteX152" fmla="*/ 282988 w 335375"/>
                      <a:gd name="connsiteY152" fmla="*/ 159163 h 323850"/>
                      <a:gd name="connsiteX153" fmla="*/ 241745 w 335375"/>
                      <a:gd name="connsiteY153" fmla="*/ 127825 h 323850"/>
                      <a:gd name="connsiteX154" fmla="*/ 202883 w 335375"/>
                      <a:gd name="connsiteY154" fmla="*/ 154877 h 323850"/>
                      <a:gd name="connsiteX155" fmla="*/ 201835 w 335375"/>
                      <a:gd name="connsiteY155" fmla="*/ 151257 h 323850"/>
                      <a:gd name="connsiteX156" fmla="*/ 260890 w 335375"/>
                      <a:gd name="connsiteY156" fmla="*/ 93821 h 323850"/>
                      <a:gd name="connsiteX157" fmla="*/ 241745 w 335375"/>
                      <a:gd name="connsiteY157" fmla="*/ 127825 h 323850"/>
                      <a:gd name="connsiteX158" fmla="*/ 265081 w 335375"/>
                      <a:gd name="connsiteY158" fmla="*/ 82201 h 323850"/>
                      <a:gd name="connsiteX159" fmla="*/ 199644 w 335375"/>
                      <a:gd name="connsiteY159" fmla="*/ 145828 h 323850"/>
                      <a:gd name="connsiteX160" fmla="*/ 193262 w 335375"/>
                      <a:gd name="connsiteY160" fmla="*/ 136684 h 323850"/>
                      <a:gd name="connsiteX161" fmla="*/ 273749 w 335375"/>
                      <a:gd name="connsiteY161" fmla="*/ 44863 h 323850"/>
                      <a:gd name="connsiteX162" fmla="*/ 265081 w 335375"/>
                      <a:gd name="connsiteY162" fmla="*/ 82201 h 323850"/>
                      <a:gd name="connsiteX163" fmla="*/ 189167 w 335375"/>
                      <a:gd name="connsiteY163" fmla="*/ 133350 h 323850"/>
                      <a:gd name="connsiteX164" fmla="*/ 179356 w 335375"/>
                      <a:gd name="connsiteY164" fmla="*/ 128206 h 323850"/>
                      <a:gd name="connsiteX165" fmla="*/ 233934 w 335375"/>
                      <a:gd name="connsiteY165" fmla="*/ 54959 h 323850"/>
                      <a:gd name="connsiteX166" fmla="*/ 269748 w 335375"/>
                      <a:gd name="connsiteY166" fmla="*/ 41434 h 323850"/>
                      <a:gd name="connsiteX167" fmla="*/ 189167 w 335375"/>
                      <a:gd name="connsiteY167" fmla="*/ 133350 h 323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</a:cxnLst>
                    <a:rect l="l" t="t" r="r" b="b"/>
                    <a:pathLst>
                      <a:path w="335375" h="323850">
                        <a:moveTo>
                          <a:pt x="188024" y="80296"/>
                        </a:moveTo>
                        <a:cubicBezTo>
                          <a:pt x="186023" y="82296"/>
                          <a:pt x="184309" y="84296"/>
                          <a:pt x="182594" y="86392"/>
                        </a:cubicBezTo>
                        <a:cubicBezTo>
                          <a:pt x="181832" y="83820"/>
                          <a:pt x="181166" y="81248"/>
                          <a:pt x="180118" y="78772"/>
                        </a:cubicBezTo>
                        <a:cubicBezTo>
                          <a:pt x="161830" y="33623"/>
                          <a:pt x="117443" y="3239"/>
                          <a:pt x="115633" y="2000"/>
                        </a:cubicBezTo>
                        <a:lnTo>
                          <a:pt x="112681" y="0"/>
                        </a:lnTo>
                        <a:lnTo>
                          <a:pt x="111538" y="3334"/>
                        </a:lnTo>
                        <a:cubicBezTo>
                          <a:pt x="110776" y="5525"/>
                          <a:pt x="94107" y="56579"/>
                          <a:pt x="107156" y="103537"/>
                        </a:cubicBezTo>
                        <a:cubicBezTo>
                          <a:pt x="107918" y="106108"/>
                          <a:pt x="108966" y="108585"/>
                          <a:pt x="109919" y="111062"/>
                        </a:cubicBezTo>
                        <a:cubicBezTo>
                          <a:pt x="107347" y="110490"/>
                          <a:pt x="104680" y="109919"/>
                          <a:pt x="101917" y="109538"/>
                        </a:cubicBezTo>
                        <a:cubicBezTo>
                          <a:pt x="53626" y="102775"/>
                          <a:pt x="5239" y="126016"/>
                          <a:pt x="3143" y="127064"/>
                        </a:cubicBezTo>
                        <a:lnTo>
                          <a:pt x="0" y="128588"/>
                        </a:lnTo>
                        <a:lnTo>
                          <a:pt x="2381" y="131254"/>
                        </a:lnTo>
                        <a:cubicBezTo>
                          <a:pt x="3905" y="132969"/>
                          <a:pt x="39719" y="172974"/>
                          <a:pt x="86963" y="185166"/>
                        </a:cubicBezTo>
                        <a:cubicBezTo>
                          <a:pt x="89630" y="185833"/>
                          <a:pt x="92297" y="186404"/>
                          <a:pt x="94964" y="186785"/>
                        </a:cubicBezTo>
                        <a:cubicBezTo>
                          <a:pt x="93154" y="188690"/>
                          <a:pt x="91154" y="190595"/>
                          <a:pt x="89535" y="192691"/>
                        </a:cubicBezTo>
                        <a:cubicBezTo>
                          <a:pt x="59531" y="231077"/>
                          <a:pt x="55436" y="284702"/>
                          <a:pt x="55340" y="286893"/>
                        </a:cubicBezTo>
                        <a:lnTo>
                          <a:pt x="55054" y="290417"/>
                        </a:lnTo>
                        <a:lnTo>
                          <a:pt x="58483" y="289750"/>
                        </a:lnTo>
                        <a:cubicBezTo>
                          <a:pt x="60674" y="289274"/>
                          <a:pt x="113252" y="278225"/>
                          <a:pt x="147447" y="243459"/>
                        </a:cubicBezTo>
                        <a:cubicBezTo>
                          <a:pt x="149352" y="241554"/>
                          <a:pt x="150876" y="239363"/>
                          <a:pt x="152591" y="237363"/>
                        </a:cubicBezTo>
                        <a:cubicBezTo>
                          <a:pt x="153353" y="239935"/>
                          <a:pt x="154210" y="242506"/>
                          <a:pt x="155258" y="245078"/>
                        </a:cubicBezTo>
                        <a:cubicBezTo>
                          <a:pt x="173546" y="290227"/>
                          <a:pt x="217932" y="320516"/>
                          <a:pt x="219742" y="321850"/>
                        </a:cubicBezTo>
                        <a:lnTo>
                          <a:pt x="222695" y="323850"/>
                        </a:lnTo>
                        <a:lnTo>
                          <a:pt x="223838" y="320516"/>
                        </a:lnTo>
                        <a:cubicBezTo>
                          <a:pt x="224123" y="319659"/>
                          <a:pt x="226695" y="311848"/>
                          <a:pt x="229076" y="299942"/>
                        </a:cubicBezTo>
                        <a:cubicBezTo>
                          <a:pt x="232982" y="280321"/>
                          <a:pt x="236411" y="249555"/>
                          <a:pt x="228314" y="220409"/>
                        </a:cubicBezTo>
                        <a:cubicBezTo>
                          <a:pt x="227552" y="217742"/>
                          <a:pt x="226695" y="215170"/>
                          <a:pt x="225742" y="212693"/>
                        </a:cubicBezTo>
                        <a:cubicBezTo>
                          <a:pt x="228314" y="213265"/>
                          <a:pt x="230886" y="214027"/>
                          <a:pt x="233553" y="214408"/>
                        </a:cubicBezTo>
                        <a:cubicBezTo>
                          <a:pt x="281845" y="221171"/>
                          <a:pt x="330232" y="197929"/>
                          <a:pt x="332232" y="196882"/>
                        </a:cubicBezTo>
                        <a:lnTo>
                          <a:pt x="335375" y="195358"/>
                        </a:lnTo>
                        <a:lnTo>
                          <a:pt x="332994" y="192691"/>
                        </a:lnTo>
                        <a:cubicBezTo>
                          <a:pt x="331470" y="190976"/>
                          <a:pt x="295656" y="150971"/>
                          <a:pt x="248507" y="138779"/>
                        </a:cubicBezTo>
                        <a:cubicBezTo>
                          <a:pt x="245936" y="138113"/>
                          <a:pt x="243269" y="137827"/>
                          <a:pt x="240602" y="137350"/>
                        </a:cubicBezTo>
                        <a:cubicBezTo>
                          <a:pt x="242411" y="135446"/>
                          <a:pt x="244221" y="133445"/>
                          <a:pt x="245936" y="131254"/>
                        </a:cubicBezTo>
                        <a:cubicBezTo>
                          <a:pt x="264605" y="107442"/>
                          <a:pt x="273177" y="77629"/>
                          <a:pt x="277082" y="58007"/>
                        </a:cubicBezTo>
                        <a:cubicBezTo>
                          <a:pt x="279463" y="46006"/>
                          <a:pt x="280035" y="37814"/>
                          <a:pt x="280130" y="36957"/>
                        </a:cubicBezTo>
                        <a:lnTo>
                          <a:pt x="280416" y="33433"/>
                        </a:lnTo>
                        <a:lnTo>
                          <a:pt x="276987" y="34100"/>
                        </a:lnTo>
                        <a:cubicBezTo>
                          <a:pt x="274796" y="34481"/>
                          <a:pt x="222218" y="45529"/>
                          <a:pt x="188024" y="80296"/>
                        </a:cubicBezTo>
                        <a:close/>
                        <a:moveTo>
                          <a:pt x="191834" y="84011"/>
                        </a:moveTo>
                        <a:cubicBezTo>
                          <a:pt x="201168" y="74486"/>
                          <a:pt x="212122" y="66866"/>
                          <a:pt x="222980" y="60674"/>
                        </a:cubicBezTo>
                        <a:lnTo>
                          <a:pt x="173831" y="126587"/>
                        </a:lnTo>
                        <a:cubicBezTo>
                          <a:pt x="172593" y="126397"/>
                          <a:pt x="171259" y="126302"/>
                          <a:pt x="170021" y="126206"/>
                        </a:cubicBezTo>
                        <a:cubicBezTo>
                          <a:pt x="172593" y="112871"/>
                          <a:pt x="178499" y="97536"/>
                          <a:pt x="191834" y="84011"/>
                        </a:cubicBezTo>
                        <a:close/>
                        <a:moveTo>
                          <a:pt x="175260" y="80677"/>
                        </a:moveTo>
                        <a:cubicBezTo>
                          <a:pt x="176689" y="84296"/>
                          <a:pt x="177832" y="87916"/>
                          <a:pt x="178784" y="91631"/>
                        </a:cubicBezTo>
                        <a:cubicBezTo>
                          <a:pt x="175355" y="96583"/>
                          <a:pt x="172593" y="101632"/>
                          <a:pt x="170498" y="106680"/>
                        </a:cubicBezTo>
                        <a:lnTo>
                          <a:pt x="155448" y="47244"/>
                        </a:lnTo>
                        <a:cubicBezTo>
                          <a:pt x="163068" y="57055"/>
                          <a:pt x="170212" y="68294"/>
                          <a:pt x="175260" y="80677"/>
                        </a:cubicBezTo>
                        <a:close/>
                        <a:moveTo>
                          <a:pt x="147447" y="37719"/>
                        </a:moveTo>
                        <a:lnTo>
                          <a:pt x="167164" y="115633"/>
                        </a:lnTo>
                        <a:cubicBezTo>
                          <a:pt x="166021" y="119348"/>
                          <a:pt x="165354" y="122873"/>
                          <a:pt x="164783" y="126302"/>
                        </a:cubicBezTo>
                        <a:cubicBezTo>
                          <a:pt x="162782" y="126492"/>
                          <a:pt x="160782" y="126778"/>
                          <a:pt x="158877" y="127254"/>
                        </a:cubicBezTo>
                        <a:lnTo>
                          <a:pt x="119539" y="11430"/>
                        </a:lnTo>
                        <a:cubicBezTo>
                          <a:pt x="126111" y="16669"/>
                          <a:pt x="136684" y="25717"/>
                          <a:pt x="147447" y="37719"/>
                        </a:cubicBezTo>
                        <a:close/>
                        <a:moveTo>
                          <a:pt x="114395" y="13240"/>
                        </a:moveTo>
                        <a:lnTo>
                          <a:pt x="153638" y="128969"/>
                        </a:lnTo>
                        <a:cubicBezTo>
                          <a:pt x="151733" y="129731"/>
                          <a:pt x="150019" y="130778"/>
                          <a:pt x="148304" y="131826"/>
                        </a:cubicBezTo>
                        <a:cubicBezTo>
                          <a:pt x="145733" y="129445"/>
                          <a:pt x="143066" y="127064"/>
                          <a:pt x="140017" y="124873"/>
                        </a:cubicBezTo>
                        <a:lnTo>
                          <a:pt x="108204" y="51054"/>
                        </a:lnTo>
                        <a:cubicBezTo>
                          <a:pt x="109442" y="35052"/>
                          <a:pt x="112300" y="21336"/>
                          <a:pt x="114395" y="13240"/>
                        </a:cubicBezTo>
                        <a:close/>
                        <a:moveTo>
                          <a:pt x="116300" y="112871"/>
                        </a:moveTo>
                        <a:cubicBezTo>
                          <a:pt x="114776" y="109442"/>
                          <a:pt x="113443" y="105823"/>
                          <a:pt x="112395" y="102108"/>
                        </a:cubicBezTo>
                        <a:cubicBezTo>
                          <a:pt x="108871" y="89249"/>
                          <a:pt x="107633" y="75914"/>
                          <a:pt x="107728" y="63437"/>
                        </a:cubicBezTo>
                        <a:lnTo>
                          <a:pt x="132017" y="119729"/>
                        </a:lnTo>
                        <a:cubicBezTo>
                          <a:pt x="127254" y="117062"/>
                          <a:pt x="122015" y="114681"/>
                          <a:pt x="116300" y="112871"/>
                        </a:cubicBezTo>
                        <a:close/>
                        <a:moveTo>
                          <a:pt x="101155" y="114776"/>
                        </a:moveTo>
                        <a:cubicBezTo>
                          <a:pt x="119920" y="117443"/>
                          <a:pt x="134017" y="125921"/>
                          <a:pt x="144113" y="134969"/>
                        </a:cubicBezTo>
                        <a:cubicBezTo>
                          <a:pt x="143161" y="135827"/>
                          <a:pt x="142208" y="136684"/>
                          <a:pt x="141351" y="137636"/>
                        </a:cubicBezTo>
                        <a:lnTo>
                          <a:pt x="62198" y="115252"/>
                        </a:lnTo>
                        <a:cubicBezTo>
                          <a:pt x="74676" y="113538"/>
                          <a:pt x="88011" y="112967"/>
                          <a:pt x="101155" y="114776"/>
                        </a:cubicBezTo>
                        <a:close/>
                        <a:moveTo>
                          <a:pt x="50006" y="117348"/>
                        </a:moveTo>
                        <a:lnTo>
                          <a:pt x="137732" y="142208"/>
                        </a:lnTo>
                        <a:cubicBezTo>
                          <a:pt x="135731" y="145256"/>
                          <a:pt x="134303" y="148685"/>
                          <a:pt x="133255" y="152305"/>
                        </a:cubicBezTo>
                        <a:lnTo>
                          <a:pt x="13335" y="128492"/>
                        </a:lnTo>
                        <a:cubicBezTo>
                          <a:pt x="21241" y="125349"/>
                          <a:pt x="34385" y="120682"/>
                          <a:pt x="50006" y="117348"/>
                        </a:cubicBezTo>
                        <a:close/>
                        <a:moveTo>
                          <a:pt x="12287" y="133731"/>
                        </a:moveTo>
                        <a:lnTo>
                          <a:pt x="132302" y="157544"/>
                        </a:lnTo>
                        <a:cubicBezTo>
                          <a:pt x="131826" y="161258"/>
                          <a:pt x="131826" y="164973"/>
                          <a:pt x="132588" y="168592"/>
                        </a:cubicBezTo>
                        <a:lnTo>
                          <a:pt x="42005" y="157925"/>
                        </a:lnTo>
                        <a:cubicBezTo>
                          <a:pt x="28670" y="148971"/>
                          <a:pt x="18383" y="139637"/>
                          <a:pt x="12287" y="133731"/>
                        </a:cubicBezTo>
                        <a:close/>
                        <a:moveTo>
                          <a:pt x="52388" y="164592"/>
                        </a:moveTo>
                        <a:lnTo>
                          <a:pt x="134112" y="174212"/>
                        </a:lnTo>
                        <a:cubicBezTo>
                          <a:pt x="134588" y="175355"/>
                          <a:pt x="135065" y="176498"/>
                          <a:pt x="135636" y="177641"/>
                        </a:cubicBezTo>
                        <a:cubicBezTo>
                          <a:pt x="132398" y="178784"/>
                          <a:pt x="129064" y="179832"/>
                          <a:pt x="125444" y="180594"/>
                        </a:cubicBezTo>
                        <a:lnTo>
                          <a:pt x="125444" y="180594"/>
                        </a:lnTo>
                        <a:lnTo>
                          <a:pt x="125349" y="180689"/>
                        </a:lnTo>
                        <a:cubicBezTo>
                          <a:pt x="114491" y="183071"/>
                          <a:pt x="102013" y="183547"/>
                          <a:pt x="88297" y="180023"/>
                        </a:cubicBezTo>
                        <a:cubicBezTo>
                          <a:pt x="75343" y="176594"/>
                          <a:pt x="63246" y="170974"/>
                          <a:pt x="52388" y="164592"/>
                        </a:cubicBezTo>
                        <a:close/>
                        <a:moveTo>
                          <a:pt x="93726" y="195929"/>
                        </a:moveTo>
                        <a:cubicBezTo>
                          <a:pt x="96107" y="192881"/>
                          <a:pt x="98774" y="190119"/>
                          <a:pt x="101441" y="187452"/>
                        </a:cubicBezTo>
                        <a:cubicBezTo>
                          <a:pt x="107442" y="187928"/>
                          <a:pt x="113157" y="187833"/>
                          <a:pt x="118586" y="187166"/>
                        </a:cubicBezTo>
                        <a:lnTo>
                          <a:pt x="74676" y="229934"/>
                        </a:lnTo>
                        <a:cubicBezTo>
                          <a:pt x="79343" y="218313"/>
                          <a:pt x="85439" y="206502"/>
                          <a:pt x="93726" y="195929"/>
                        </a:cubicBezTo>
                        <a:close/>
                        <a:moveTo>
                          <a:pt x="70390" y="241554"/>
                        </a:moveTo>
                        <a:lnTo>
                          <a:pt x="128016" y="185547"/>
                        </a:lnTo>
                        <a:cubicBezTo>
                          <a:pt x="131731" y="184690"/>
                          <a:pt x="135065" y="183547"/>
                          <a:pt x="138398" y="182309"/>
                        </a:cubicBezTo>
                        <a:cubicBezTo>
                          <a:pt x="139541" y="183928"/>
                          <a:pt x="140779" y="185547"/>
                          <a:pt x="142208" y="186976"/>
                        </a:cubicBezTo>
                        <a:lnTo>
                          <a:pt x="61627" y="278797"/>
                        </a:lnTo>
                        <a:cubicBezTo>
                          <a:pt x="62770" y="270510"/>
                          <a:pt x="65342" y="256794"/>
                          <a:pt x="70390" y="241554"/>
                        </a:cubicBezTo>
                        <a:close/>
                        <a:moveTo>
                          <a:pt x="65627" y="282416"/>
                        </a:moveTo>
                        <a:lnTo>
                          <a:pt x="146209" y="190500"/>
                        </a:lnTo>
                        <a:cubicBezTo>
                          <a:pt x="147828" y="191738"/>
                          <a:pt x="149542" y="192786"/>
                          <a:pt x="151352" y="193643"/>
                        </a:cubicBezTo>
                        <a:cubicBezTo>
                          <a:pt x="150590" y="197072"/>
                          <a:pt x="149828" y="200596"/>
                          <a:pt x="149447" y="204406"/>
                        </a:cubicBezTo>
                        <a:lnTo>
                          <a:pt x="101441" y="268891"/>
                        </a:lnTo>
                        <a:cubicBezTo>
                          <a:pt x="87058" y="275844"/>
                          <a:pt x="73724" y="280130"/>
                          <a:pt x="65627" y="282416"/>
                        </a:cubicBezTo>
                        <a:close/>
                        <a:moveTo>
                          <a:pt x="143637" y="239744"/>
                        </a:moveTo>
                        <a:cubicBezTo>
                          <a:pt x="134303" y="249269"/>
                          <a:pt x="123349" y="256985"/>
                          <a:pt x="112490" y="263081"/>
                        </a:cubicBezTo>
                        <a:lnTo>
                          <a:pt x="149162" y="213931"/>
                        </a:lnTo>
                        <a:cubicBezTo>
                          <a:pt x="149162" y="219361"/>
                          <a:pt x="149828" y="225076"/>
                          <a:pt x="151067" y="230981"/>
                        </a:cubicBezTo>
                        <a:cubicBezTo>
                          <a:pt x="148780" y="233934"/>
                          <a:pt x="146304" y="236982"/>
                          <a:pt x="143637" y="239744"/>
                        </a:cubicBezTo>
                        <a:close/>
                        <a:moveTo>
                          <a:pt x="160211" y="242983"/>
                        </a:moveTo>
                        <a:cubicBezTo>
                          <a:pt x="153067" y="225362"/>
                          <a:pt x="153448" y="208979"/>
                          <a:pt x="156210" y="195644"/>
                        </a:cubicBezTo>
                        <a:cubicBezTo>
                          <a:pt x="157448" y="196025"/>
                          <a:pt x="158591" y="196501"/>
                          <a:pt x="159829" y="196787"/>
                        </a:cubicBezTo>
                        <a:lnTo>
                          <a:pt x="180023" y="276511"/>
                        </a:lnTo>
                        <a:cubicBezTo>
                          <a:pt x="172403" y="266700"/>
                          <a:pt x="165259" y="255365"/>
                          <a:pt x="160211" y="242983"/>
                        </a:cubicBezTo>
                        <a:close/>
                        <a:moveTo>
                          <a:pt x="188024" y="286036"/>
                        </a:moveTo>
                        <a:lnTo>
                          <a:pt x="165640" y="197548"/>
                        </a:lnTo>
                        <a:cubicBezTo>
                          <a:pt x="169450" y="197739"/>
                          <a:pt x="173069" y="197453"/>
                          <a:pt x="176689" y="196501"/>
                        </a:cubicBezTo>
                        <a:lnTo>
                          <a:pt x="216027" y="312230"/>
                        </a:lnTo>
                        <a:cubicBezTo>
                          <a:pt x="209359" y="307086"/>
                          <a:pt x="198692" y="298037"/>
                          <a:pt x="188024" y="286036"/>
                        </a:cubicBezTo>
                        <a:close/>
                        <a:moveTo>
                          <a:pt x="221075" y="310515"/>
                        </a:moveTo>
                        <a:lnTo>
                          <a:pt x="181832" y="194881"/>
                        </a:lnTo>
                        <a:cubicBezTo>
                          <a:pt x="185261" y="193453"/>
                          <a:pt x="188309" y="191357"/>
                          <a:pt x="191167" y="188881"/>
                        </a:cubicBezTo>
                        <a:lnTo>
                          <a:pt x="227267" y="272701"/>
                        </a:lnTo>
                        <a:cubicBezTo>
                          <a:pt x="226028" y="288703"/>
                          <a:pt x="223171" y="302323"/>
                          <a:pt x="221075" y="310515"/>
                        </a:cubicBezTo>
                        <a:close/>
                        <a:moveTo>
                          <a:pt x="223075" y="221647"/>
                        </a:moveTo>
                        <a:cubicBezTo>
                          <a:pt x="226600" y="234506"/>
                          <a:pt x="227838" y="247841"/>
                          <a:pt x="227743" y="260318"/>
                        </a:cubicBezTo>
                        <a:lnTo>
                          <a:pt x="195167" y="184690"/>
                        </a:lnTo>
                        <a:cubicBezTo>
                          <a:pt x="195929" y="183737"/>
                          <a:pt x="196787" y="182880"/>
                          <a:pt x="197549" y="181832"/>
                        </a:cubicBezTo>
                        <a:cubicBezTo>
                          <a:pt x="207836" y="190691"/>
                          <a:pt x="218027" y="203454"/>
                          <a:pt x="223075" y="221647"/>
                        </a:cubicBezTo>
                        <a:close/>
                        <a:moveTo>
                          <a:pt x="234220" y="208979"/>
                        </a:moveTo>
                        <a:cubicBezTo>
                          <a:pt x="230410" y="208502"/>
                          <a:pt x="226695" y="207645"/>
                          <a:pt x="223075" y="206597"/>
                        </a:cubicBezTo>
                        <a:cubicBezTo>
                          <a:pt x="220504" y="201168"/>
                          <a:pt x="217551" y="196215"/>
                          <a:pt x="214217" y="191834"/>
                        </a:cubicBezTo>
                        <a:lnTo>
                          <a:pt x="273272" y="208502"/>
                        </a:lnTo>
                        <a:cubicBezTo>
                          <a:pt x="260890" y="210217"/>
                          <a:pt x="247459" y="210788"/>
                          <a:pt x="234220" y="208979"/>
                        </a:cubicBezTo>
                        <a:close/>
                        <a:moveTo>
                          <a:pt x="285464" y="206407"/>
                        </a:moveTo>
                        <a:lnTo>
                          <a:pt x="208121" y="184499"/>
                        </a:lnTo>
                        <a:cubicBezTo>
                          <a:pt x="205550" y="181737"/>
                          <a:pt x="202787" y="179261"/>
                          <a:pt x="200120" y="177070"/>
                        </a:cubicBezTo>
                        <a:cubicBezTo>
                          <a:pt x="200978" y="175260"/>
                          <a:pt x="201549" y="173450"/>
                          <a:pt x="202121" y="171450"/>
                        </a:cubicBezTo>
                        <a:lnTo>
                          <a:pt x="322040" y="195263"/>
                        </a:lnTo>
                        <a:cubicBezTo>
                          <a:pt x="314230" y="198406"/>
                          <a:pt x="301085" y="203073"/>
                          <a:pt x="285464" y="206407"/>
                        </a:cubicBezTo>
                        <a:close/>
                        <a:moveTo>
                          <a:pt x="323088" y="190024"/>
                        </a:moveTo>
                        <a:lnTo>
                          <a:pt x="203168" y="166211"/>
                        </a:lnTo>
                        <a:cubicBezTo>
                          <a:pt x="203454" y="164211"/>
                          <a:pt x="203549" y="162211"/>
                          <a:pt x="203454" y="160306"/>
                        </a:cubicBezTo>
                        <a:cubicBezTo>
                          <a:pt x="206788" y="159258"/>
                          <a:pt x="210217" y="158020"/>
                          <a:pt x="213646" y="156496"/>
                        </a:cubicBezTo>
                        <a:lnTo>
                          <a:pt x="293465" y="165830"/>
                        </a:lnTo>
                        <a:cubicBezTo>
                          <a:pt x="306705" y="174784"/>
                          <a:pt x="317087" y="184118"/>
                          <a:pt x="323088" y="190024"/>
                        </a:cubicBezTo>
                        <a:close/>
                        <a:moveTo>
                          <a:pt x="282988" y="159163"/>
                        </a:moveTo>
                        <a:lnTo>
                          <a:pt x="222123" y="152019"/>
                        </a:lnTo>
                        <a:cubicBezTo>
                          <a:pt x="226790" y="149257"/>
                          <a:pt x="231458" y="145828"/>
                          <a:pt x="235934" y="141827"/>
                        </a:cubicBezTo>
                        <a:cubicBezTo>
                          <a:pt x="239649" y="142304"/>
                          <a:pt x="243459" y="142875"/>
                          <a:pt x="247269" y="143827"/>
                        </a:cubicBezTo>
                        <a:cubicBezTo>
                          <a:pt x="260128" y="147161"/>
                          <a:pt x="272225" y="152781"/>
                          <a:pt x="282988" y="159163"/>
                        </a:cubicBezTo>
                        <a:close/>
                        <a:moveTo>
                          <a:pt x="241745" y="127825"/>
                        </a:moveTo>
                        <a:cubicBezTo>
                          <a:pt x="230124" y="142685"/>
                          <a:pt x="215837" y="150686"/>
                          <a:pt x="202883" y="154877"/>
                        </a:cubicBezTo>
                        <a:cubicBezTo>
                          <a:pt x="202597" y="153638"/>
                          <a:pt x="202216" y="152495"/>
                          <a:pt x="201835" y="151257"/>
                        </a:cubicBezTo>
                        <a:lnTo>
                          <a:pt x="260890" y="93821"/>
                        </a:lnTo>
                        <a:cubicBezTo>
                          <a:pt x="256127" y="105442"/>
                          <a:pt x="249936" y="117253"/>
                          <a:pt x="241745" y="127825"/>
                        </a:cubicBezTo>
                        <a:close/>
                        <a:moveTo>
                          <a:pt x="265081" y="82201"/>
                        </a:moveTo>
                        <a:lnTo>
                          <a:pt x="199644" y="145828"/>
                        </a:lnTo>
                        <a:cubicBezTo>
                          <a:pt x="197929" y="142494"/>
                          <a:pt x="195929" y="139351"/>
                          <a:pt x="193262" y="136684"/>
                        </a:cubicBezTo>
                        <a:lnTo>
                          <a:pt x="273749" y="44863"/>
                        </a:lnTo>
                        <a:cubicBezTo>
                          <a:pt x="272605" y="53245"/>
                          <a:pt x="270129" y="66961"/>
                          <a:pt x="265081" y="82201"/>
                        </a:cubicBezTo>
                        <a:close/>
                        <a:moveTo>
                          <a:pt x="189167" y="133350"/>
                        </a:moveTo>
                        <a:cubicBezTo>
                          <a:pt x="186214" y="131159"/>
                          <a:pt x="182975" y="129445"/>
                          <a:pt x="179356" y="128206"/>
                        </a:cubicBezTo>
                        <a:lnTo>
                          <a:pt x="233934" y="54959"/>
                        </a:lnTo>
                        <a:cubicBezTo>
                          <a:pt x="248412" y="48006"/>
                          <a:pt x="261652" y="43720"/>
                          <a:pt x="269748" y="41434"/>
                        </a:cubicBezTo>
                        <a:lnTo>
                          <a:pt x="189167" y="13335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711" name="矩形: 圆角 710">
            <a:extLst>
              <a:ext uri="{FF2B5EF4-FFF2-40B4-BE49-F238E27FC236}">
                <a16:creationId xmlns:a16="http://schemas.microsoft.com/office/drawing/2014/main" id="{914AC6C5-A1D9-4805-9CF8-4130C5542453}"/>
              </a:ext>
            </a:extLst>
          </p:cNvPr>
          <p:cNvSpPr/>
          <p:nvPr/>
        </p:nvSpPr>
        <p:spPr>
          <a:xfrm>
            <a:off x="2323469" y="5125891"/>
            <a:ext cx="3690044" cy="466384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FFE0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pc="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sz="1800" spc="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800" spc="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  <a:endParaRPr lang="en-US" altLang="zh-CN" sz="1800" spc="6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8325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>
            <a:extLst>
              <a:ext uri="{FF2B5EF4-FFF2-40B4-BE49-F238E27FC236}">
                <a16:creationId xmlns:a16="http://schemas.microsoft.com/office/drawing/2014/main" id="{1223AAFD-7531-4450-A6F2-4BE93D1AC721}"/>
              </a:ext>
            </a:extLst>
          </p:cNvPr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837E202-E681-4B20-A2BC-60309779D463}"/>
              </a:ext>
            </a:extLst>
          </p:cNvPr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559D404-845A-4A64-A642-BC9D656562A2}"/>
              </a:ext>
            </a:extLst>
          </p:cNvPr>
          <p:cNvGrpSpPr/>
          <p:nvPr/>
        </p:nvGrpSpPr>
        <p:grpSpPr>
          <a:xfrm>
            <a:off x="1051341" y="1686133"/>
            <a:ext cx="5348932" cy="1124154"/>
            <a:chOff x="799310" y="1482933"/>
            <a:chExt cx="5348932" cy="1124154"/>
          </a:xfrm>
        </p:grpSpPr>
        <p:sp>
          <p:nvSpPr>
            <p:cNvPr id="9" name="Teardrop 33">
              <a:extLst>
                <a:ext uri="{FF2B5EF4-FFF2-40B4-BE49-F238E27FC236}">
                  <a16:creationId xmlns:a16="http://schemas.microsoft.com/office/drawing/2014/main" id="{D3803594-9C07-4D90-9151-1E4413F6ED2C}"/>
                </a:ext>
              </a:extLst>
            </p:cNvPr>
            <p:cNvSpPr/>
            <p:nvPr/>
          </p:nvSpPr>
          <p:spPr>
            <a:xfrm>
              <a:off x="799310" y="1600466"/>
              <a:ext cx="926406" cy="926406"/>
            </a:xfrm>
            <a:prstGeom prst="teardrop">
              <a:avLst/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2700000" scaled="1"/>
            </a:gra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0" name="矩形 16">
              <a:extLst>
                <a:ext uri="{FF2B5EF4-FFF2-40B4-BE49-F238E27FC236}">
                  <a16:creationId xmlns:a16="http://schemas.microsoft.com/office/drawing/2014/main" id="{CBA345D8-546D-488D-8E59-60759441E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095" y="1482933"/>
              <a:ext cx="4149147" cy="421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矩形 16">
              <a:extLst>
                <a:ext uri="{FF2B5EF4-FFF2-40B4-BE49-F238E27FC236}">
                  <a16:creationId xmlns:a16="http://schemas.microsoft.com/office/drawing/2014/main" id="{2C4D3D34-6D54-4819-BEFC-27F9B815FA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095" y="1903946"/>
              <a:ext cx="4149147" cy="703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8CFAB61-A712-4484-8C00-6D06EC5C9C11}"/>
              </a:ext>
            </a:extLst>
          </p:cNvPr>
          <p:cNvGrpSpPr/>
          <p:nvPr/>
        </p:nvGrpSpPr>
        <p:grpSpPr>
          <a:xfrm>
            <a:off x="1051341" y="3075558"/>
            <a:ext cx="5348932" cy="1124154"/>
            <a:chOff x="799310" y="1482933"/>
            <a:chExt cx="5348932" cy="1124154"/>
          </a:xfrm>
        </p:grpSpPr>
        <p:sp>
          <p:nvSpPr>
            <p:cNvPr id="23" name="Teardrop 33">
              <a:extLst>
                <a:ext uri="{FF2B5EF4-FFF2-40B4-BE49-F238E27FC236}">
                  <a16:creationId xmlns:a16="http://schemas.microsoft.com/office/drawing/2014/main" id="{07D09B09-B988-457A-9826-89FEB32676CE}"/>
                </a:ext>
              </a:extLst>
            </p:cNvPr>
            <p:cNvSpPr/>
            <p:nvPr/>
          </p:nvSpPr>
          <p:spPr>
            <a:xfrm>
              <a:off x="799310" y="1600466"/>
              <a:ext cx="926406" cy="926406"/>
            </a:xfrm>
            <a:prstGeom prst="teardrop">
              <a:avLst/>
            </a:prstGeom>
            <a:gradFill>
              <a:gsLst>
                <a:gs pos="0">
                  <a:srgbClr val="E489AA"/>
                </a:gs>
                <a:gs pos="100000">
                  <a:srgbClr val="D85483"/>
                </a:gs>
              </a:gsLst>
              <a:lin ang="2700000" scaled="1"/>
            </a:gra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4" name="矩形 16">
              <a:extLst>
                <a:ext uri="{FF2B5EF4-FFF2-40B4-BE49-F238E27FC236}">
                  <a16:creationId xmlns:a16="http://schemas.microsoft.com/office/drawing/2014/main" id="{9CD1DA7E-4598-46F6-80C7-28D68A85F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095" y="1482933"/>
              <a:ext cx="4149147" cy="421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16">
              <a:extLst>
                <a:ext uri="{FF2B5EF4-FFF2-40B4-BE49-F238E27FC236}">
                  <a16:creationId xmlns:a16="http://schemas.microsoft.com/office/drawing/2014/main" id="{F6B7B517-3B2B-42ED-9EB2-2F1E4C2D0B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095" y="1903946"/>
              <a:ext cx="4149147" cy="703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8F244A60-5D80-4F5B-A348-E0D122419699}"/>
              </a:ext>
            </a:extLst>
          </p:cNvPr>
          <p:cNvGrpSpPr/>
          <p:nvPr/>
        </p:nvGrpSpPr>
        <p:grpSpPr>
          <a:xfrm>
            <a:off x="1051341" y="4534329"/>
            <a:ext cx="5348932" cy="1124154"/>
            <a:chOff x="799310" y="1482933"/>
            <a:chExt cx="5348932" cy="1124154"/>
          </a:xfrm>
        </p:grpSpPr>
        <p:sp>
          <p:nvSpPr>
            <p:cNvPr id="27" name="Teardrop 33">
              <a:extLst>
                <a:ext uri="{FF2B5EF4-FFF2-40B4-BE49-F238E27FC236}">
                  <a16:creationId xmlns:a16="http://schemas.microsoft.com/office/drawing/2014/main" id="{6B360A07-0194-4306-90A6-4C825B02BAB8}"/>
                </a:ext>
              </a:extLst>
            </p:cNvPr>
            <p:cNvSpPr/>
            <p:nvPr/>
          </p:nvSpPr>
          <p:spPr>
            <a:xfrm>
              <a:off x="799310" y="1600466"/>
              <a:ext cx="926406" cy="926406"/>
            </a:xfrm>
            <a:prstGeom prst="teardrop">
              <a:avLst/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2700000" scaled="1"/>
            </a:gra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en-US" sz="2800" b="1" kern="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8" name="矩形 16">
              <a:extLst>
                <a:ext uri="{FF2B5EF4-FFF2-40B4-BE49-F238E27FC236}">
                  <a16:creationId xmlns:a16="http://schemas.microsoft.com/office/drawing/2014/main" id="{FE234F9E-6D58-416A-AFD2-CCA180F1B0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095" y="1482933"/>
              <a:ext cx="4149147" cy="421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矩形 16">
              <a:extLst>
                <a:ext uri="{FF2B5EF4-FFF2-40B4-BE49-F238E27FC236}">
                  <a16:creationId xmlns:a16="http://schemas.microsoft.com/office/drawing/2014/main" id="{1808F97F-4659-4FA2-8883-72DBD11B82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9095" y="1903946"/>
              <a:ext cx="4149147" cy="703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9112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9112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400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30" name="iSľiḋè">
            <a:extLst>
              <a:ext uri="{FF2B5EF4-FFF2-40B4-BE49-F238E27FC236}">
                <a16:creationId xmlns:a16="http://schemas.microsoft.com/office/drawing/2014/main" id="{AE7F7D4F-E745-4AF4-B6CD-25BEAB245D00}"/>
              </a:ext>
            </a:extLst>
          </p:cNvPr>
          <p:cNvSpPr/>
          <p:nvPr/>
        </p:nvSpPr>
        <p:spPr>
          <a:xfrm>
            <a:off x="6646058" y="1803666"/>
            <a:ext cx="4422526" cy="4035298"/>
          </a:xfrm>
          <a:prstGeom prst="roundRect">
            <a:avLst>
              <a:gd name="adj" fmla="val 0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711200" dist="254000" dir="2700000" sx="102000" sy="102000" algn="tl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7107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ï$ľiḋè">
            <a:extLst>
              <a:ext uri="{FF2B5EF4-FFF2-40B4-BE49-F238E27FC236}">
                <a16:creationId xmlns:a16="http://schemas.microsoft.com/office/drawing/2014/main" id="{D662EC46-1A3E-491C-B82A-FE20D741C84E}"/>
              </a:ext>
            </a:extLst>
          </p:cNvPr>
          <p:cNvSpPr/>
          <p:nvPr/>
        </p:nvSpPr>
        <p:spPr>
          <a:xfrm rot="10800000" flipH="1" flipV="1">
            <a:off x="1188463" y="1410855"/>
            <a:ext cx="2440103" cy="2440106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270000" sx="90000" sy="90000" algn="ctr" rotWithShape="0">
              <a:sysClr val="windowText" lastClr="000000">
                <a:lumMod val="95000"/>
                <a:lumOff val="5000"/>
                <a:alpha val="16000"/>
              </a:sysClr>
            </a:outerShdw>
          </a:effectLst>
        </p:spPr>
        <p:txBody>
          <a:bodyPr rtlCol="0" anchor="ctr"/>
          <a:lstStyle/>
          <a:p>
            <a:pPr algn="ctr" defTabSz="457200"/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ïṧḷiḑê">
            <a:extLst>
              <a:ext uri="{FF2B5EF4-FFF2-40B4-BE49-F238E27FC236}">
                <a16:creationId xmlns:a16="http://schemas.microsoft.com/office/drawing/2014/main" id="{B9A22715-BD89-4C10-88F1-EBE86E039CC3}"/>
              </a:ext>
            </a:extLst>
          </p:cNvPr>
          <p:cNvSpPr/>
          <p:nvPr/>
        </p:nvSpPr>
        <p:spPr>
          <a:xfrm rot="10800000" flipH="1" flipV="1">
            <a:off x="8563434" y="1410854"/>
            <a:ext cx="2440103" cy="2440105"/>
          </a:xfrm>
          <a:prstGeom prst="ellipse">
            <a:avLst/>
          </a:prstGeom>
          <a:blipFill dpi="0" rotWithShape="1">
            <a:blip r:embed="rId3"/>
            <a:srcRect/>
            <a:tile tx="-57150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1270000" sx="90000" sy="90000" algn="ctr" rotWithShape="0">
              <a:sysClr val="windowText" lastClr="000000">
                <a:lumMod val="95000"/>
                <a:lumOff val="5000"/>
                <a:alpha val="16000"/>
              </a:sysClr>
            </a:outerShdw>
          </a:effectLst>
        </p:spPr>
        <p:txBody>
          <a:bodyPr rtlCol="0" anchor="ctr"/>
          <a:lstStyle/>
          <a:p>
            <a:pPr algn="ctr" defTabSz="457200"/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iŝḻíde">
            <a:extLst>
              <a:ext uri="{FF2B5EF4-FFF2-40B4-BE49-F238E27FC236}">
                <a16:creationId xmlns:a16="http://schemas.microsoft.com/office/drawing/2014/main" id="{C9DFDF73-7247-4638-918B-AFF6CC5F8956}"/>
              </a:ext>
            </a:extLst>
          </p:cNvPr>
          <p:cNvSpPr/>
          <p:nvPr/>
        </p:nvSpPr>
        <p:spPr>
          <a:xfrm rot="10800000" flipH="1" flipV="1">
            <a:off x="4879144" y="1430463"/>
            <a:ext cx="2433711" cy="2433715"/>
          </a:xfrm>
          <a:prstGeom prst="ellipse">
            <a:avLst/>
          </a:prstGeom>
          <a:blipFill dpi="0" rotWithShape="1">
            <a:blip r:embed="rId4"/>
            <a:srcRect/>
            <a:tile tx="-105410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1270000" sx="90000" sy="90000" algn="ctr" rotWithShape="0">
              <a:sysClr val="windowText" lastClr="000000">
                <a:lumMod val="95000"/>
                <a:lumOff val="5000"/>
                <a:alpha val="16000"/>
              </a:sysClr>
            </a:outerShdw>
          </a:effectLst>
        </p:spPr>
        <p:txBody>
          <a:bodyPr rtlCol="0" anchor="ctr"/>
          <a:lstStyle/>
          <a:p>
            <a:pPr algn="ctr" defTabSz="457200"/>
            <a:endParaRPr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32BBB06-752D-40A2-9B35-4915F6AD81C6}"/>
              </a:ext>
            </a:extLst>
          </p:cNvPr>
          <p:cNvGrpSpPr/>
          <p:nvPr/>
        </p:nvGrpSpPr>
        <p:grpSpPr>
          <a:xfrm>
            <a:off x="778043" y="4087370"/>
            <a:ext cx="3128211" cy="1692697"/>
            <a:chOff x="4475747" y="3778620"/>
            <a:chExt cx="3128211" cy="1692697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EF4CB37-C9FA-4B60-8233-B1CDF90AEC42}"/>
                </a:ext>
              </a:extLst>
            </p:cNvPr>
            <p:cNvSpPr txBox="1"/>
            <p:nvPr/>
          </p:nvSpPr>
          <p:spPr>
            <a:xfrm>
              <a:off x="4475747" y="4314334"/>
              <a:ext cx="3128211" cy="1156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7F01FEF2-29B3-4A7E-8C66-B0177409F4AC}"/>
                </a:ext>
              </a:extLst>
            </p:cNvPr>
            <p:cNvSpPr/>
            <p:nvPr/>
          </p:nvSpPr>
          <p:spPr>
            <a:xfrm>
              <a:off x="5212262" y="3778620"/>
              <a:ext cx="1655180" cy="43375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E1C4477-5F73-4FA4-BCB0-B4BC714A3073}"/>
              </a:ext>
            </a:extLst>
          </p:cNvPr>
          <p:cNvGrpSpPr/>
          <p:nvPr/>
        </p:nvGrpSpPr>
        <p:grpSpPr>
          <a:xfrm>
            <a:off x="4539917" y="4087370"/>
            <a:ext cx="3128211" cy="1692697"/>
            <a:chOff x="4475747" y="3778620"/>
            <a:chExt cx="3128211" cy="1692697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47088E0-5D1C-4FAF-94D7-435DAF722C90}"/>
                </a:ext>
              </a:extLst>
            </p:cNvPr>
            <p:cNvSpPr txBox="1"/>
            <p:nvPr/>
          </p:nvSpPr>
          <p:spPr>
            <a:xfrm>
              <a:off x="4475747" y="4314334"/>
              <a:ext cx="3128211" cy="1156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31CA7A45-1054-49CD-9F9F-3320C7A601A9}"/>
                </a:ext>
              </a:extLst>
            </p:cNvPr>
            <p:cNvSpPr/>
            <p:nvPr/>
          </p:nvSpPr>
          <p:spPr>
            <a:xfrm>
              <a:off x="5212262" y="3778620"/>
              <a:ext cx="1655180" cy="43375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89AA"/>
                </a:gs>
                <a:gs pos="100000">
                  <a:srgbClr val="D85483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1E808D3-2584-4958-8495-B547DE1B5D1F}"/>
              </a:ext>
            </a:extLst>
          </p:cNvPr>
          <p:cNvGrpSpPr/>
          <p:nvPr/>
        </p:nvGrpSpPr>
        <p:grpSpPr>
          <a:xfrm>
            <a:off x="8301790" y="4087370"/>
            <a:ext cx="3128211" cy="1692697"/>
            <a:chOff x="4475747" y="3778620"/>
            <a:chExt cx="3128211" cy="169269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DAA8492-5B9B-4736-AFE6-375E47C28CC2}"/>
                </a:ext>
              </a:extLst>
            </p:cNvPr>
            <p:cNvSpPr txBox="1"/>
            <p:nvPr/>
          </p:nvSpPr>
          <p:spPr>
            <a:xfrm>
              <a:off x="4475747" y="4314334"/>
              <a:ext cx="3128211" cy="1156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18B3CA3A-0485-42E1-972F-6ED07EB5377F}"/>
                </a:ext>
              </a:extLst>
            </p:cNvPr>
            <p:cNvSpPr/>
            <p:nvPr/>
          </p:nvSpPr>
          <p:spPr>
            <a:xfrm>
              <a:off x="5212262" y="3778620"/>
              <a:ext cx="1655180" cy="43375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49984C41-7F39-4F84-825E-232287C657BC}"/>
              </a:ext>
            </a:extLst>
          </p:cNvPr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B2CF34A-9FAC-49FC-B64C-FA317DDEBA0C}"/>
              </a:ext>
            </a:extLst>
          </p:cNvPr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48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>
            <a:extLst>
              <a:ext uri="{FF2B5EF4-FFF2-40B4-BE49-F238E27FC236}">
                <a16:creationId xmlns:a16="http://schemas.microsoft.com/office/drawing/2014/main" id="{FA1990E5-3422-4284-BC36-14BD71FE451E}"/>
              </a:ext>
            </a:extLst>
          </p:cNvPr>
          <p:cNvSpPr>
            <a:spLocks noChangeAspect="1"/>
          </p:cNvSpPr>
          <p:nvPr/>
        </p:nvSpPr>
        <p:spPr bwMode="auto">
          <a:xfrm>
            <a:off x="1285764" y="1922722"/>
            <a:ext cx="1933764" cy="1315240"/>
          </a:xfrm>
          <a:custGeom>
            <a:avLst/>
            <a:gdLst>
              <a:gd name="T0" fmla="*/ 368 w 7852"/>
              <a:gd name="T1" fmla="*/ 0 h 5322"/>
              <a:gd name="T2" fmla="*/ 7496 w 7852"/>
              <a:gd name="T3" fmla="*/ 0 h 5322"/>
              <a:gd name="T4" fmla="*/ 7497 w 7852"/>
              <a:gd name="T5" fmla="*/ 0 h 5322"/>
              <a:gd name="T6" fmla="*/ 7497 w 7852"/>
              <a:gd name="T7" fmla="*/ 0 h 5322"/>
              <a:gd name="T8" fmla="*/ 7852 w 7852"/>
              <a:gd name="T9" fmla="*/ 357 h 5322"/>
              <a:gd name="T10" fmla="*/ 7852 w 7852"/>
              <a:gd name="T11" fmla="*/ 363 h 5322"/>
              <a:gd name="T12" fmla="*/ 7852 w 7852"/>
              <a:gd name="T13" fmla="*/ 363 h 5322"/>
              <a:gd name="T14" fmla="*/ 7852 w 7852"/>
              <a:gd name="T15" fmla="*/ 3116 h 5322"/>
              <a:gd name="T16" fmla="*/ 7852 w 7852"/>
              <a:gd name="T17" fmla="*/ 3120 h 5322"/>
              <a:gd name="T18" fmla="*/ 7852 w 7852"/>
              <a:gd name="T19" fmla="*/ 3120 h 5322"/>
              <a:gd name="T20" fmla="*/ 7482 w 7852"/>
              <a:gd name="T21" fmla="*/ 3676 h 5322"/>
              <a:gd name="T22" fmla="*/ 4025 w 7852"/>
              <a:gd name="T23" fmla="*/ 5297 h 5322"/>
              <a:gd name="T24" fmla="*/ 4024 w 7852"/>
              <a:gd name="T25" fmla="*/ 5298 h 5322"/>
              <a:gd name="T26" fmla="*/ 3926 w 7852"/>
              <a:gd name="T27" fmla="*/ 5322 h 5322"/>
              <a:gd name="T28" fmla="*/ 3833 w 7852"/>
              <a:gd name="T29" fmla="*/ 5300 h 5322"/>
              <a:gd name="T30" fmla="*/ 378 w 7852"/>
              <a:gd name="T31" fmla="*/ 3680 h 5322"/>
              <a:gd name="T32" fmla="*/ 0 w 7852"/>
              <a:gd name="T33" fmla="*/ 3116 h 5322"/>
              <a:gd name="T34" fmla="*/ 0 w 7852"/>
              <a:gd name="T35" fmla="*/ 3099 h 5322"/>
              <a:gd name="T36" fmla="*/ 0 w 7852"/>
              <a:gd name="T37" fmla="*/ 3099 h 5322"/>
              <a:gd name="T38" fmla="*/ 0 w 7852"/>
              <a:gd name="T39" fmla="*/ 362 h 5322"/>
              <a:gd name="T40" fmla="*/ 0 w 7852"/>
              <a:gd name="T41" fmla="*/ 362 h 5322"/>
              <a:gd name="T42" fmla="*/ 0 w 7852"/>
              <a:gd name="T43" fmla="*/ 357 h 5322"/>
              <a:gd name="T44" fmla="*/ 357 w 7852"/>
              <a:gd name="T45" fmla="*/ 0 h 5322"/>
              <a:gd name="T46" fmla="*/ 368 w 7852"/>
              <a:gd name="T47" fmla="*/ 0 h 5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852" h="5322">
                <a:moveTo>
                  <a:pt x="368" y="0"/>
                </a:moveTo>
                <a:lnTo>
                  <a:pt x="7496" y="0"/>
                </a:lnTo>
                <a:lnTo>
                  <a:pt x="7497" y="0"/>
                </a:lnTo>
                <a:lnTo>
                  <a:pt x="7497" y="0"/>
                </a:lnTo>
                <a:cubicBezTo>
                  <a:pt x="7693" y="1"/>
                  <a:pt x="7852" y="160"/>
                  <a:pt x="7852" y="357"/>
                </a:cubicBezTo>
                <a:lnTo>
                  <a:pt x="7852" y="363"/>
                </a:lnTo>
                <a:lnTo>
                  <a:pt x="7852" y="363"/>
                </a:lnTo>
                <a:lnTo>
                  <a:pt x="7852" y="3116"/>
                </a:lnTo>
                <a:lnTo>
                  <a:pt x="7852" y="3120"/>
                </a:lnTo>
                <a:lnTo>
                  <a:pt x="7852" y="3120"/>
                </a:lnTo>
                <a:cubicBezTo>
                  <a:pt x="7851" y="3370"/>
                  <a:pt x="7699" y="3584"/>
                  <a:pt x="7482" y="3676"/>
                </a:cubicBezTo>
                <a:lnTo>
                  <a:pt x="4025" y="5297"/>
                </a:lnTo>
                <a:lnTo>
                  <a:pt x="4024" y="5298"/>
                </a:lnTo>
                <a:cubicBezTo>
                  <a:pt x="3995" y="5313"/>
                  <a:pt x="3962" y="5322"/>
                  <a:pt x="3926" y="5322"/>
                </a:cubicBezTo>
                <a:cubicBezTo>
                  <a:pt x="3893" y="5322"/>
                  <a:pt x="3861" y="5314"/>
                  <a:pt x="3833" y="5300"/>
                </a:cubicBezTo>
                <a:lnTo>
                  <a:pt x="378" y="3680"/>
                </a:lnTo>
                <a:cubicBezTo>
                  <a:pt x="156" y="3588"/>
                  <a:pt x="0" y="3370"/>
                  <a:pt x="0" y="3116"/>
                </a:cubicBezTo>
                <a:cubicBezTo>
                  <a:pt x="0" y="3110"/>
                  <a:pt x="0" y="3105"/>
                  <a:pt x="0" y="3099"/>
                </a:cubicBezTo>
                <a:lnTo>
                  <a:pt x="0" y="3099"/>
                </a:lnTo>
                <a:lnTo>
                  <a:pt x="0" y="362"/>
                </a:lnTo>
                <a:lnTo>
                  <a:pt x="0" y="362"/>
                </a:lnTo>
                <a:lnTo>
                  <a:pt x="0" y="357"/>
                </a:lnTo>
                <a:cubicBezTo>
                  <a:pt x="0" y="160"/>
                  <a:pt x="160" y="0"/>
                  <a:pt x="357" y="0"/>
                </a:cubicBezTo>
                <a:cubicBezTo>
                  <a:pt x="360" y="0"/>
                  <a:pt x="364" y="0"/>
                  <a:pt x="368" y="0"/>
                </a:cubicBezTo>
                <a:close/>
              </a:path>
            </a:pathLst>
          </a:custGeom>
          <a:gradFill flip="none" rotWithShape="1">
            <a:gsLst>
              <a:gs pos="0">
                <a:srgbClr val="D85483"/>
              </a:gs>
              <a:gs pos="100000">
                <a:srgbClr val="E489AA"/>
              </a:gs>
            </a:gsLst>
            <a:lin ang="13500000" scaled="1"/>
            <a:tileRect/>
          </a:gra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4F1BB9E0-1650-461E-B899-0BCCFC18EB44}"/>
              </a:ext>
            </a:extLst>
          </p:cNvPr>
          <p:cNvSpPr txBox="1"/>
          <p:nvPr/>
        </p:nvSpPr>
        <p:spPr>
          <a:xfrm>
            <a:off x="1644717" y="2154463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2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B1853735-0216-44F3-9708-DECC6BCE4AA7}"/>
              </a:ext>
            </a:extLst>
          </p:cNvPr>
          <p:cNvSpPr>
            <a:spLocks noChangeAspect="1"/>
          </p:cNvSpPr>
          <p:nvPr/>
        </p:nvSpPr>
        <p:spPr bwMode="auto">
          <a:xfrm>
            <a:off x="3943250" y="1922722"/>
            <a:ext cx="1933764" cy="1315240"/>
          </a:xfrm>
          <a:custGeom>
            <a:avLst/>
            <a:gdLst>
              <a:gd name="T0" fmla="*/ 368 w 7852"/>
              <a:gd name="T1" fmla="*/ 0 h 5322"/>
              <a:gd name="T2" fmla="*/ 7496 w 7852"/>
              <a:gd name="T3" fmla="*/ 0 h 5322"/>
              <a:gd name="T4" fmla="*/ 7497 w 7852"/>
              <a:gd name="T5" fmla="*/ 0 h 5322"/>
              <a:gd name="T6" fmla="*/ 7497 w 7852"/>
              <a:gd name="T7" fmla="*/ 0 h 5322"/>
              <a:gd name="T8" fmla="*/ 7852 w 7852"/>
              <a:gd name="T9" fmla="*/ 357 h 5322"/>
              <a:gd name="T10" fmla="*/ 7852 w 7852"/>
              <a:gd name="T11" fmla="*/ 363 h 5322"/>
              <a:gd name="T12" fmla="*/ 7852 w 7852"/>
              <a:gd name="T13" fmla="*/ 363 h 5322"/>
              <a:gd name="T14" fmla="*/ 7852 w 7852"/>
              <a:gd name="T15" fmla="*/ 3116 h 5322"/>
              <a:gd name="T16" fmla="*/ 7852 w 7852"/>
              <a:gd name="T17" fmla="*/ 3120 h 5322"/>
              <a:gd name="T18" fmla="*/ 7852 w 7852"/>
              <a:gd name="T19" fmla="*/ 3120 h 5322"/>
              <a:gd name="T20" fmla="*/ 7482 w 7852"/>
              <a:gd name="T21" fmla="*/ 3676 h 5322"/>
              <a:gd name="T22" fmla="*/ 4025 w 7852"/>
              <a:gd name="T23" fmla="*/ 5297 h 5322"/>
              <a:gd name="T24" fmla="*/ 4024 w 7852"/>
              <a:gd name="T25" fmla="*/ 5298 h 5322"/>
              <a:gd name="T26" fmla="*/ 3926 w 7852"/>
              <a:gd name="T27" fmla="*/ 5322 h 5322"/>
              <a:gd name="T28" fmla="*/ 3833 w 7852"/>
              <a:gd name="T29" fmla="*/ 5300 h 5322"/>
              <a:gd name="T30" fmla="*/ 378 w 7852"/>
              <a:gd name="T31" fmla="*/ 3680 h 5322"/>
              <a:gd name="T32" fmla="*/ 0 w 7852"/>
              <a:gd name="T33" fmla="*/ 3116 h 5322"/>
              <a:gd name="T34" fmla="*/ 0 w 7852"/>
              <a:gd name="T35" fmla="*/ 3099 h 5322"/>
              <a:gd name="T36" fmla="*/ 0 w 7852"/>
              <a:gd name="T37" fmla="*/ 3099 h 5322"/>
              <a:gd name="T38" fmla="*/ 0 w 7852"/>
              <a:gd name="T39" fmla="*/ 362 h 5322"/>
              <a:gd name="T40" fmla="*/ 0 w 7852"/>
              <a:gd name="T41" fmla="*/ 362 h 5322"/>
              <a:gd name="T42" fmla="*/ 0 w 7852"/>
              <a:gd name="T43" fmla="*/ 357 h 5322"/>
              <a:gd name="T44" fmla="*/ 357 w 7852"/>
              <a:gd name="T45" fmla="*/ 0 h 5322"/>
              <a:gd name="T46" fmla="*/ 368 w 7852"/>
              <a:gd name="T47" fmla="*/ 0 h 5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852" h="5322">
                <a:moveTo>
                  <a:pt x="368" y="0"/>
                </a:moveTo>
                <a:lnTo>
                  <a:pt x="7496" y="0"/>
                </a:lnTo>
                <a:lnTo>
                  <a:pt x="7497" y="0"/>
                </a:lnTo>
                <a:lnTo>
                  <a:pt x="7497" y="0"/>
                </a:lnTo>
                <a:cubicBezTo>
                  <a:pt x="7693" y="1"/>
                  <a:pt x="7852" y="160"/>
                  <a:pt x="7852" y="357"/>
                </a:cubicBezTo>
                <a:lnTo>
                  <a:pt x="7852" y="363"/>
                </a:lnTo>
                <a:lnTo>
                  <a:pt x="7852" y="363"/>
                </a:lnTo>
                <a:lnTo>
                  <a:pt x="7852" y="3116"/>
                </a:lnTo>
                <a:lnTo>
                  <a:pt x="7852" y="3120"/>
                </a:lnTo>
                <a:lnTo>
                  <a:pt x="7852" y="3120"/>
                </a:lnTo>
                <a:cubicBezTo>
                  <a:pt x="7851" y="3370"/>
                  <a:pt x="7699" y="3584"/>
                  <a:pt x="7482" y="3676"/>
                </a:cubicBezTo>
                <a:lnTo>
                  <a:pt x="4025" y="5297"/>
                </a:lnTo>
                <a:lnTo>
                  <a:pt x="4024" y="5298"/>
                </a:lnTo>
                <a:cubicBezTo>
                  <a:pt x="3995" y="5313"/>
                  <a:pt x="3962" y="5322"/>
                  <a:pt x="3926" y="5322"/>
                </a:cubicBezTo>
                <a:cubicBezTo>
                  <a:pt x="3893" y="5322"/>
                  <a:pt x="3861" y="5314"/>
                  <a:pt x="3833" y="5300"/>
                </a:cubicBezTo>
                <a:lnTo>
                  <a:pt x="378" y="3680"/>
                </a:lnTo>
                <a:cubicBezTo>
                  <a:pt x="156" y="3588"/>
                  <a:pt x="0" y="3370"/>
                  <a:pt x="0" y="3116"/>
                </a:cubicBezTo>
                <a:cubicBezTo>
                  <a:pt x="0" y="3110"/>
                  <a:pt x="0" y="3105"/>
                  <a:pt x="0" y="3099"/>
                </a:cubicBezTo>
                <a:lnTo>
                  <a:pt x="0" y="3099"/>
                </a:lnTo>
                <a:lnTo>
                  <a:pt x="0" y="362"/>
                </a:lnTo>
                <a:lnTo>
                  <a:pt x="0" y="362"/>
                </a:lnTo>
                <a:lnTo>
                  <a:pt x="0" y="357"/>
                </a:lnTo>
                <a:cubicBezTo>
                  <a:pt x="0" y="160"/>
                  <a:pt x="160" y="0"/>
                  <a:pt x="357" y="0"/>
                </a:cubicBezTo>
                <a:cubicBezTo>
                  <a:pt x="360" y="0"/>
                  <a:pt x="364" y="0"/>
                  <a:pt x="368" y="0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2700000" scaled="1"/>
          </a:gra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TextBox 27">
            <a:extLst>
              <a:ext uri="{FF2B5EF4-FFF2-40B4-BE49-F238E27FC236}">
                <a16:creationId xmlns:a16="http://schemas.microsoft.com/office/drawing/2014/main" id="{22B47E18-9D6D-4B40-A5EA-6EB7FCC43784}"/>
              </a:ext>
            </a:extLst>
          </p:cNvPr>
          <p:cNvSpPr txBox="1"/>
          <p:nvPr/>
        </p:nvSpPr>
        <p:spPr>
          <a:xfrm>
            <a:off x="4302198" y="21544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914282">
              <a:defRPr/>
            </a:pPr>
            <a:r>
              <a:rPr lang="zh-CN" altLang="en-US" sz="2000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E73813E8-6B51-45CF-9539-FC90A61ACFAE}"/>
              </a:ext>
            </a:extLst>
          </p:cNvPr>
          <p:cNvSpPr>
            <a:spLocks noChangeAspect="1"/>
          </p:cNvSpPr>
          <p:nvPr/>
        </p:nvSpPr>
        <p:spPr bwMode="auto">
          <a:xfrm>
            <a:off x="6595459" y="1922722"/>
            <a:ext cx="1933764" cy="1315240"/>
          </a:xfrm>
          <a:custGeom>
            <a:avLst/>
            <a:gdLst>
              <a:gd name="T0" fmla="*/ 368 w 7852"/>
              <a:gd name="T1" fmla="*/ 0 h 5322"/>
              <a:gd name="T2" fmla="*/ 7496 w 7852"/>
              <a:gd name="T3" fmla="*/ 0 h 5322"/>
              <a:gd name="T4" fmla="*/ 7497 w 7852"/>
              <a:gd name="T5" fmla="*/ 0 h 5322"/>
              <a:gd name="T6" fmla="*/ 7497 w 7852"/>
              <a:gd name="T7" fmla="*/ 0 h 5322"/>
              <a:gd name="T8" fmla="*/ 7852 w 7852"/>
              <a:gd name="T9" fmla="*/ 357 h 5322"/>
              <a:gd name="T10" fmla="*/ 7852 w 7852"/>
              <a:gd name="T11" fmla="*/ 363 h 5322"/>
              <a:gd name="T12" fmla="*/ 7852 w 7852"/>
              <a:gd name="T13" fmla="*/ 363 h 5322"/>
              <a:gd name="T14" fmla="*/ 7852 w 7852"/>
              <a:gd name="T15" fmla="*/ 3116 h 5322"/>
              <a:gd name="T16" fmla="*/ 7852 w 7852"/>
              <a:gd name="T17" fmla="*/ 3120 h 5322"/>
              <a:gd name="T18" fmla="*/ 7852 w 7852"/>
              <a:gd name="T19" fmla="*/ 3120 h 5322"/>
              <a:gd name="T20" fmla="*/ 7482 w 7852"/>
              <a:gd name="T21" fmla="*/ 3676 h 5322"/>
              <a:gd name="T22" fmla="*/ 4025 w 7852"/>
              <a:gd name="T23" fmla="*/ 5297 h 5322"/>
              <a:gd name="T24" fmla="*/ 4024 w 7852"/>
              <a:gd name="T25" fmla="*/ 5298 h 5322"/>
              <a:gd name="T26" fmla="*/ 3926 w 7852"/>
              <a:gd name="T27" fmla="*/ 5322 h 5322"/>
              <a:gd name="T28" fmla="*/ 3833 w 7852"/>
              <a:gd name="T29" fmla="*/ 5300 h 5322"/>
              <a:gd name="T30" fmla="*/ 378 w 7852"/>
              <a:gd name="T31" fmla="*/ 3680 h 5322"/>
              <a:gd name="T32" fmla="*/ 0 w 7852"/>
              <a:gd name="T33" fmla="*/ 3116 h 5322"/>
              <a:gd name="T34" fmla="*/ 0 w 7852"/>
              <a:gd name="T35" fmla="*/ 3099 h 5322"/>
              <a:gd name="T36" fmla="*/ 0 w 7852"/>
              <a:gd name="T37" fmla="*/ 3099 h 5322"/>
              <a:gd name="T38" fmla="*/ 0 w 7852"/>
              <a:gd name="T39" fmla="*/ 362 h 5322"/>
              <a:gd name="T40" fmla="*/ 0 w 7852"/>
              <a:gd name="T41" fmla="*/ 362 h 5322"/>
              <a:gd name="T42" fmla="*/ 0 w 7852"/>
              <a:gd name="T43" fmla="*/ 357 h 5322"/>
              <a:gd name="T44" fmla="*/ 357 w 7852"/>
              <a:gd name="T45" fmla="*/ 0 h 5322"/>
              <a:gd name="T46" fmla="*/ 368 w 7852"/>
              <a:gd name="T47" fmla="*/ 0 h 5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852" h="5322">
                <a:moveTo>
                  <a:pt x="368" y="0"/>
                </a:moveTo>
                <a:lnTo>
                  <a:pt x="7496" y="0"/>
                </a:lnTo>
                <a:lnTo>
                  <a:pt x="7497" y="0"/>
                </a:lnTo>
                <a:lnTo>
                  <a:pt x="7497" y="0"/>
                </a:lnTo>
                <a:cubicBezTo>
                  <a:pt x="7693" y="1"/>
                  <a:pt x="7852" y="160"/>
                  <a:pt x="7852" y="357"/>
                </a:cubicBezTo>
                <a:lnTo>
                  <a:pt x="7852" y="363"/>
                </a:lnTo>
                <a:lnTo>
                  <a:pt x="7852" y="363"/>
                </a:lnTo>
                <a:lnTo>
                  <a:pt x="7852" y="3116"/>
                </a:lnTo>
                <a:lnTo>
                  <a:pt x="7852" y="3120"/>
                </a:lnTo>
                <a:lnTo>
                  <a:pt x="7852" y="3120"/>
                </a:lnTo>
                <a:cubicBezTo>
                  <a:pt x="7851" y="3370"/>
                  <a:pt x="7699" y="3584"/>
                  <a:pt x="7482" y="3676"/>
                </a:cubicBezTo>
                <a:lnTo>
                  <a:pt x="4025" y="5297"/>
                </a:lnTo>
                <a:lnTo>
                  <a:pt x="4024" y="5298"/>
                </a:lnTo>
                <a:cubicBezTo>
                  <a:pt x="3995" y="5313"/>
                  <a:pt x="3962" y="5322"/>
                  <a:pt x="3926" y="5322"/>
                </a:cubicBezTo>
                <a:cubicBezTo>
                  <a:pt x="3893" y="5322"/>
                  <a:pt x="3861" y="5314"/>
                  <a:pt x="3833" y="5300"/>
                </a:cubicBezTo>
                <a:lnTo>
                  <a:pt x="378" y="3680"/>
                </a:lnTo>
                <a:cubicBezTo>
                  <a:pt x="156" y="3588"/>
                  <a:pt x="0" y="3370"/>
                  <a:pt x="0" y="3116"/>
                </a:cubicBezTo>
                <a:cubicBezTo>
                  <a:pt x="0" y="3110"/>
                  <a:pt x="0" y="3105"/>
                  <a:pt x="0" y="3099"/>
                </a:cubicBezTo>
                <a:lnTo>
                  <a:pt x="0" y="3099"/>
                </a:lnTo>
                <a:lnTo>
                  <a:pt x="0" y="362"/>
                </a:lnTo>
                <a:lnTo>
                  <a:pt x="0" y="362"/>
                </a:lnTo>
                <a:lnTo>
                  <a:pt x="0" y="357"/>
                </a:lnTo>
                <a:cubicBezTo>
                  <a:pt x="0" y="160"/>
                  <a:pt x="160" y="0"/>
                  <a:pt x="357" y="0"/>
                </a:cubicBezTo>
                <a:cubicBezTo>
                  <a:pt x="360" y="0"/>
                  <a:pt x="364" y="0"/>
                  <a:pt x="368" y="0"/>
                </a:cubicBezTo>
                <a:close/>
              </a:path>
            </a:pathLst>
          </a:custGeom>
          <a:gradFill flip="none" rotWithShape="1">
            <a:gsLst>
              <a:gs pos="0">
                <a:srgbClr val="D85483"/>
              </a:gs>
              <a:gs pos="100000">
                <a:srgbClr val="E489AA"/>
              </a:gs>
            </a:gsLst>
            <a:lin ang="13500000" scaled="1"/>
            <a:tileRect/>
          </a:gra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TextBox 30">
            <a:extLst>
              <a:ext uri="{FF2B5EF4-FFF2-40B4-BE49-F238E27FC236}">
                <a16:creationId xmlns:a16="http://schemas.microsoft.com/office/drawing/2014/main" id="{4C0ECC61-F172-4D1E-8C14-673160103886}"/>
              </a:ext>
            </a:extLst>
          </p:cNvPr>
          <p:cNvSpPr txBox="1"/>
          <p:nvPr/>
        </p:nvSpPr>
        <p:spPr>
          <a:xfrm>
            <a:off x="6959685" y="21544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914282">
              <a:defRPr/>
            </a:pPr>
            <a:r>
              <a:rPr lang="zh-CN" altLang="en-US" sz="2000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id="{4BE82346-DB11-4F7D-AF46-D92DBCF58011}"/>
              </a:ext>
            </a:extLst>
          </p:cNvPr>
          <p:cNvSpPr>
            <a:spLocks noChangeAspect="1"/>
          </p:cNvSpPr>
          <p:nvPr/>
        </p:nvSpPr>
        <p:spPr bwMode="auto">
          <a:xfrm>
            <a:off x="9252944" y="1922722"/>
            <a:ext cx="1933764" cy="1315240"/>
          </a:xfrm>
          <a:custGeom>
            <a:avLst/>
            <a:gdLst>
              <a:gd name="T0" fmla="*/ 368 w 7852"/>
              <a:gd name="T1" fmla="*/ 0 h 5322"/>
              <a:gd name="T2" fmla="*/ 7496 w 7852"/>
              <a:gd name="T3" fmla="*/ 0 h 5322"/>
              <a:gd name="T4" fmla="*/ 7497 w 7852"/>
              <a:gd name="T5" fmla="*/ 0 h 5322"/>
              <a:gd name="T6" fmla="*/ 7497 w 7852"/>
              <a:gd name="T7" fmla="*/ 0 h 5322"/>
              <a:gd name="T8" fmla="*/ 7852 w 7852"/>
              <a:gd name="T9" fmla="*/ 357 h 5322"/>
              <a:gd name="T10" fmla="*/ 7852 w 7852"/>
              <a:gd name="T11" fmla="*/ 363 h 5322"/>
              <a:gd name="T12" fmla="*/ 7852 w 7852"/>
              <a:gd name="T13" fmla="*/ 363 h 5322"/>
              <a:gd name="T14" fmla="*/ 7852 w 7852"/>
              <a:gd name="T15" fmla="*/ 3116 h 5322"/>
              <a:gd name="T16" fmla="*/ 7852 w 7852"/>
              <a:gd name="T17" fmla="*/ 3120 h 5322"/>
              <a:gd name="T18" fmla="*/ 7852 w 7852"/>
              <a:gd name="T19" fmla="*/ 3120 h 5322"/>
              <a:gd name="T20" fmla="*/ 7482 w 7852"/>
              <a:gd name="T21" fmla="*/ 3676 h 5322"/>
              <a:gd name="T22" fmla="*/ 4025 w 7852"/>
              <a:gd name="T23" fmla="*/ 5297 h 5322"/>
              <a:gd name="T24" fmla="*/ 4024 w 7852"/>
              <a:gd name="T25" fmla="*/ 5298 h 5322"/>
              <a:gd name="T26" fmla="*/ 3926 w 7852"/>
              <a:gd name="T27" fmla="*/ 5322 h 5322"/>
              <a:gd name="T28" fmla="*/ 3833 w 7852"/>
              <a:gd name="T29" fmla="*/ 5300 h 5322"/>
              <a:gd name="T30" fmla="*/ 378 w 7852"/>
              <a:gd name="T31" fmla="*/ 3680 h 5322"/>
              <a:gd name="T32" fmla="*/ 0 w 7852"/>
              <a:gd name="T33" fmla="*/ 3116 h 5322"/>
              <a:gd name="T34" fmla="*/ 0 w 7852"/>
              <a:gd name="T35" fmla="*/ 3099 h 5322"/>
              <a:gd name="T36" fmla="*/ 0 w 7852"/>
              <a:gd name="T37" fmla="*/ 3099 h 5322"/>
              <a:gd name="T38" fmla="*/ 0 w 7852"/>
              <a:gd name="T39" fmla="*/ 362 h 5322"/>
              <a:gd name="T40" fmla="*/ 0 w 7852"/>
              <a:gd name="T41" fmla="*/ 362 h 5322"/>
              <a:gd name="T42" fmla="*/ 0 w 7852"/>
              <a:gd name="T43" fmla="*/ 357 h 5322"/>
              <a:gd name="T44" fmla="*/ 357 w 7852"/>
              <a:gd name="T45" fmla="*/ 0 h 5322"/>
              <a:gd name="T46" fmla="*/ 368 w 7852"/>
              <a:gd name="T47" fmla="*/ 0 h 5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852" h="5322">
                <a:moveTo>
                  <a:pt x="368" y="0"/>
                </a:moveTo>
                <a:lnTo>
                  <a:pt x="7496" y="0"/>
                </a:lnTo>
                <a:lnTo>
                  <a:pt x="7497" y="0"/>
                </a:lnTo>
                <a:lnTo>
                  <a:pt x="7497" y="0"/>
                </a:lnTo>
                <a:cubicBezTo>
                  <a:pt x="7693" y="1"/>
                  <a:pt x="7852" y="160"/>
                  <a:pt x="7852" y="357"/>
                </a:cubicBezTo>
                <a:lnTo>
                  <a:pt x="7852" y="363"/>
                </a:lnTo>
                <a:lnTo>
                  <a:pt x="7852" y="363"/>
                </a:lnTo>
                <a:lnTo>
                  <a:pt x="7852" y="3116"/>
                </a:lnTo>
                <a:lnTo>
                  <a:pt x="7852" y="3120"/>
                </a:lnTo>
                <a:lnTo>
                  <a:pt x="7852" y="3120"/>
                </a:lnTo>
                <a:cubicBezTo>
                  <a:pt x="7851" y="3370"/>
                  <a:pt x="7699" y="3584"/>
                  <a:pt x="7482" y="3676"/>
                </a:cubicBezTo>
                <a:lnTo>
                  <a:pt x="4025" y="5297"/>
                </a:lnTo>
                <a:lnTo>
                  <a:pt x="4024" y="5298"/>
                </a:lnTo>
                <a:cubicBezTo>
                  <a:pt x="3995" y="5313"/>
                  <a:pt x="3962" y="5322"/>
                  <a:pt x="3926" y="5322"/>
                </a:cubicBezTo>
                <a:cubicBezTo>
                  <a:pt x="3893" y="5322"/>
                  <a:pt x="3861" y="5314"/>
                  <a:pt x="3833" y="5300"/>
                </a:cubicBezTo>
                <a:lnTo>
                  <a:pt x="378" y="3680"/>
                </a:lnTo>
                <a:cubicBezTo>
                  <a:pt x="156" y="3588"/>
                  <a:pt x="0" y="3370"/>
                  <a:pt x="0" y="3116"/>
                </a:cubicBezTo>
                <a:cubicBezTo>
                  <a:pt x="0" y="3110"/>
                  <a:pt x="0" y="3105"/>
                  <a:pt x="0" y="3099"/>
                </a:cubicBezTo>
                <a:lnTo>
                  <a:pt x="0" y="3099"/>
                </a:lnTo>
                <a:lnTo>
                  <a:pt x="0" y="362"/>
                </a:lnTo>
                <a:lnTo>
                  <a:pt x="0" y="362"/>
                </a:lnTo>
                <a:lnTo>
                  <a:pt x="0" y="357"/>
                </a:lnTo>
                <a:cubicBezTo>
                  <a:pt x="0" y="160"/>
                  <a:pt x="160" y="0"/>
                  <a:pt x="357" y="0"/>
                </a:cubicBezTo>
                <a:cubicBezTo>
                  <a:pt x="360" y="0"/>
                  <a:pt x="364" y="0"/>
                  <a:pt x="368" y="0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2700000" scaled="1"/>
          </a:gradFill>
          <a:ln>
            <a:noFill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28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TextBox 33">
            <a:extLst>
              <a:ext uri="{FF2B5EF4-FFF2-40B4-BE49-F238E27FC236}">
                <a16:creationId xmlns:a16="http://schemas.microsoft.com/office/drawing/2014/main" id="{39985A84-4B5A-4A2E-A755-5A20B23F29BA}"/>
              </a:ext>
            </a:extLst>
          </p:cNvPr>
          <p:cNvSpPr txBox="1"/>
          <p:nvPr/>
        </p:nvSpPr>
        <p:spPr>
          <a:xfrm>
            <a:off x="9617170" y="21544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914282">
              <a:defRPr/>
            </a:pPr>
            <a:r>
              <a:rPr lang="zh-CN" altLang="en-US" sz="2000" b="1" kern="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1" name="组合 13">
            <a:extLst>
              <a:ext uri="{FF2B5EF4-FFF2-40B4-BE49-F238E27FC236}">
                <a16:creationId xmlns:a16="http://schemas.microsoft.com/office/drawing/2014/main" id="{90794DEB-5A92-4D33-A4FA-CDD27B3C5656}"/>
              </a:ext>
            </a:extLst>
          </p:cNvPr>
          <p:cNvGrpSpPr/>
          <p:nvPr/>
        </p:nvGrpSpPr>
        <p:grpSpPr>
          <a:xfrm>
            <a:off x="973045" y="3420468"/>
            <a:ext cx="2553926" cy="2345035"/>
            <a:chOff x="1244156" y="4153551"/>
            <a:chExt cx="2366769" cy="1216883"/>
          </a:xfrm>
        </p:grpSpPr>
        <p:sp>
          <p:nvSpPr>
            <p:cNvPr id="31" name="圆角矩形 14">
              <a:extLst>
                <a:ext uri="{FF2B5EF4-FFF2-40B4-BE49-F238E27FC236}">
                  <a16:creationId xmlns:a16="http://schemas.microsoft.com/office/drawing/2014/main" id="{2B3BFE32-35A7-46E2-BDEF-4E18DFA3E45E}"/>
                </a:ext>
              </a:extLst>
            </p:cNvPr>
            <p:cNvSpPr/>
            <p:nvPr/>
          </p:nvSpPr>
          <p:spPr>
            <a:xfrm>
              <a:off x="1244156" y="4153551"/>
              <a:ext cx="2366769" cy="1216883"/>
            </a:xfrm>
            <a:prstGeom prst="roundRect">
              <a:avLst>
                <a:gd name="adj" fmla="val 26127"/>
              </a:avLst>
            </a:prstGeom>
            <a:noFill/>
            <a:ln w="12700" cap="flat" cmpd="sng" algn="ctr">
              <a:gradFill>
                <a:gsLst>
                  <a:gs pos="0">
                    <a:srgbClr val="E489AA"/>
                  </a:gs>
                  <a:gs pos="100000">
                    <a:srgbClr val="D85483"/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28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TextBox 15">
              <a:extLst>
                <a:ext uri="{FF2B5EF4-FFF2-40B4-BE49-F238E27FC236}">
                  <a16:creationId xmlns:a16="http://schemas.microsoft.com/office/drawing/2014/main" id="{5117FEDE-500D-4091-998B-ABC08244AC48}"/>
                </a:ext>
              </a:extLst>
            </p:cNvPr>
            <p:cNvSpPr txBox="1"/>
            <p:nvPr/>
          </p:nvSpPr>
          <p:spPr>
            <a:xfrm>
              <a:off x="1550270" y="4268118"/>
              <a:ext cx="1754542" cy="987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AF454DA1-2E36-49D3-BA4F-6684E1592E15}"/>
              </a:ext>
            </a:extLst>
          </p:cNvPr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6AC2D12-2136-4692-9235-D8293F7894DA}"/>
              </a:ext>
            </a:extLst>
          </p:cNvPr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35" name="组合 13">
            <a:extLst>
              <a:ext uri="{FF2B5EF4-FFF2-40B4-BE49-F238E27FC236}">
                <a16:creationId xmlns:a16="http://schemas.microsoft.com/office/drawing/2014/main" id="{7769EABD-158E-45A4-A4B6-D25A4BEAD040}"/>
              </a:ext>
            </a:extLst>
          </p:cNvPr>
          <p:cNvGrpSpPr/>
          <p:nvPr/>
        </p:nvGrpSpPr>
        <p:grpSpPr>
          <a:xfrm>
            <a:off x="3630529" y="3420468"/>
            <a:ext cx="2553926" cy="2345035"/>
            <a:chOff x="1244156" y="4153551"/>
            <a:chExt cx="2366769" cy="1216883"/>
          </a:xfrm>
        </p:grpSpPr>
        <p:sp>
          <p:nvSpPr>
            <p:cNvPr id="36" name="圆角矩形 14">
              <a:extLst>
                <a:ext uri="{FF2B5EF4-FFF2-40B4-BE49-F238E27FC236}">
                  <a16:creationId xmlns:a16="http://schemas.microsoft.com/office/drawing/2014/main" id="{7D98BBD5-16F2-4316-A5AD-06298CA9CDDC}"/>
                </a:ext>
              </a:extLst>
            </p:cNvPr>
            <p:cNvSpPr/>
            <p:nvPr/>
          </p:nvSpPr>
          <p:spPr>
            <a:xfrm>
              <a:off x="1244156" y="4153551"/>
              <a:ext cx="2366769" cy="1216883"/>
            </a:xfrm>
            <a:prstGeom prst="roundRect">
              <a:avLst>
                <a:gd name="adj" fmla="val 26127"/>
              </a:avLst>
            </a:prstGeom>
            <a:noFill/>
            <a:ln w="12700" cap="flat" cmpd="sng" algn="ctr">
              <a:gradFill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28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TextBox 15">
              <a:extLst>
                <a:ext uri="{FF2B5EF4-FFF2-40B4-BE49-F238E27FC236}">
                  <a16:creationId xmlns:a16="http://schemas.microsoft.com/office/drawing/2014/main" id="{ACFDF44F-8B7A-404C-82A6-633A33230954}"/>
                </a:ext>
              </a:extLst>
            </p:cNvPr>
            <p:cNvSpPr txBox="1"/>
            <p:nvPr/>
          </p:nvSpPr>
          <p:spPr>
            <a:xfrm>
              <a:off x="1550270" y="4268118"/>
              <a:ext cx="1754542" cy="987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13">
            <a:extLst>
              <a:ext uri="{FF2B5EF4-FFF2-40B4-BE49-F238E27FC236}">
                <a16:creationId xmlns:a16="http://schemas.microsoft.com/office/drawing/2014/main" id="{E9A670D4-583D-48D5-96BB-DC1C4DAFB247}"/>
              </a:ext>
            </a:extLst>
          </p:cNvPr>
          <p:cNvGrpSpPr/>
          <p:nvPr/>
        </p:nvGrpSpPr>
        <p:grpSpPr>
          <a:xfrm>
            <a:off x="6288013" y="3420468"/>
            <a:ext cx="2553926" cy="2345035"/>
            <a:chOff x="1244156" y="4153551"/>
            <a:chExt cx="2366769" cy="1216883"/>
          </a:xfrm>
        </p:grpSpPr>
        <p:sp>
          <p:nvSpPr>
            <p:cNvPr id="39" name="圆角矩形 14">
              <a:extLst>
                <a:ext uri="{FF2B5EF4-FFF2-40B4-BE49-F238E27FC236}">
                  <a16:creationId xmlns:a16="http://schemas.microsoft.com/office/drawing/2014/main" id="{11CE05CD-B371-480E-AAA4-E967114D369D}"/>
                </a:ext>
              </a:extLst>
            </p:cNvPr>
            <p:cNvSpPr/>
            <p:nvPr/>
          </p:nvSpPr>
          <p:spPr>
            <a:xfrm>
              <a:off x="1244156" y="4153551"/>
              <a:ext cx="2366769" cy="1216883"/>
            </a:xfrm>
            <a:prstGeom prst="roundRect">
              <a:avLst>
                <a:gd name="adj" fmla="val 26127"/>
              </a:avLst>
            </a:prstGeom>
            <a:noFill/>
            <a:ln w="12700" cap="flat" cmpd="sng" algn="ctr">
              <a:gradFill>
                <a:gsLst>
                  <a:gs pos="0">
                    <a:srgbClr val="E489AA"/>
                  </a:gs>
                  <a:gs pos="100000">
                    <a:srgbClr val="D85483"/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28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TextBox 15">
              <a:extLst>
                <a:ext uri="{FF2B5EF4-FFF2-40B4-BE49-F238E27FC236}">
                  <a16:creationId xmlns:a16="http://schemas.microsoft.com/office/drawing/2014/main" id="{C2624AAF-7F5B-4CC8-96C5-06B7875F7591}"/>
                </a:ext>
              </a:extLst>
            </p:cNvPr>
            <p:cNvSpPr txBox="1"/>
            <p:nvPr/>
          </p:nvSpPr>
          <p:spPr>
            <a:xfrm>
              <a:off x="1550270" y="4268118"/>
              <a:ext cx="1754542" cy="987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13">
            <a:extLst>
              <a:ext uri="{FF2B5EF4-FFF2-40B4-BE49-F238E27FC236}">
                <a16:creationId xmlns:a16="http://schemas.microsoft.com/office/drawing/2014/main" id="{B1A17CD5-B460-4158-AFC2-D8C3B4BD6B94}"/>
              </a:ext>
            </a:extLst>
          </p:cNvPr>
          <p:cNvGrpSpPr/>
          <p:nvPr/>
        </p:nvGrpSpPr>
        <p:grpSpPr>
          <a:xfrm>
            <a:off x="8945497" y="3420468"/>
            <a:ext cx="2553926" cy="2345035"/>
            <a:chOff x="1244156" y="4153551"/>
            <a:chExt cx="2366769" cy="1216883"/>
          </a:xfrm>
        </p:grpSpPr>
        <p:sp>
          <p:nvSpPr>
            <p:cNvPr id="42" name="圆角矩形 14">
              <a:extLst>
                <a:ext uri="{FF2B5EF4-FFF2-40B4-BE49-F238E27FC236}">
                  <a16:creationId xmlns:a16="http://schemas.microsoft.com/office/drawing/2014/main" id="{4D37A0CF-A9B6-4A95-86E7-E81E40498D1F}"/>
                </a:ext>
              </a:extLst>
            </p:cNvPr>
            <p:cNvSpPr/>
            <p:nvPr/>
          </p:nvSpPr>
          <p:spPr>
            <a:xfrm>
              <a:off x="1244156" y="4153551"/>
              <a:ext cx="2366769" cy="1216883"/>
            </a:xfrm>
            <a:prstGeom prst="roundRect">
              <a:avLst>
                <a:gd name="adj" fmla="val 26127"/>
              </a:avLst>
            </a:prstGeom>
            <a:noFill/>
            <a:ln w="12700" cap="flat" cmpd="sng" algn="ctr">
              <a:gradFill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5400000" scaled="1"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28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TextBox 15">
              <a:extLst>
                <a:ext uri="{FF2B5EF4-FFF2-40B4-BE49-F238E27FC236}">
                  <a16:creationId xmlns:a16="http://schemas.microsoft.com/office/drawing/2014/main" id="{9F440957-03F0-4FAB-8889-1CEC9943F647}"/>
                </a:ext>
              </a:extLst>
            </p:cNvPr>
            <p:cNvSpPr txBox="1"/>
            <p:nvPr/>
          </p:nvSpPr>
          <p:spPr>
            <a:xfrm>
              <a:off x="1550270" y="4268118"/>
              <a:ext cx="1754542" cy="987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25547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CA998C40-9E53-4D9B-949D-662E806B91E3}"/>
              </a:ext>
            </a:extLst>
          </p:cNvPr>
          <p:cNvGrpSpPr/>
          <p:nvPr/>
        </p:nvGrpSpPr>
        <p:grpSpPr>
          <a:xfrm>
            <a:off x="4313168" y="3621533"/>
            <a:ext cx="3292317" cy="2260910"/>
            <a:chOff x="8251922" y="1416230"/>
            <a:chExt cx="3539468" cy="2260910"/>
          </a:xfrm>
        </p:grpSpPr>
        <p:sp>
          <p:nvSpPr>
            <p:cNvPr id="24" name="Rectangle 4">
              <a:extLst>
                <a:ext uri="{FF2B5EF4-FFF2-40B4-BE49-F238E27FC236}">
                  <a16:creationId xmlns:a16="http://schemas.microsoft.com/office/drawing/2014/main" id="{C6923B0B-47FF-4149-B270-40CFAC972CA3}"/>
                </a:ext>
              </a:extLst>
            </p:cNvPr>
            <p:cNvSpPr/>
            <p:nvPr/>
          </p:nvSpPr>
          <p:spPr>
            <a:xfrm>
              <a:off x="8251922" y="1416230"/>
              <a:ext cx="3539468" cy="2260910"/>
            </a:xfrm>
            <a:prstGeom prst="rect">
              <a:avLst/>
            </a:prstGeom>
            <a:solidFill>
              <a:srgbClr val="D8548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0" sx="90000" sy="90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6CCB8FBF-2491-42CE-8B7B-B5E286F6F835}"/>
                </a:ext>
              </a:extLst>
            </p:cNvPr>
            <p:cNvGrpSpPr/>
            <p:nvPr/>
          </p:nvGrpSpPr>
          <p:grpSpPr>
            <a:xfrm>
              <a:off x="8439995" y="1667410"/>
              <a:ext cx="3222614" cy="1452429"/>
              <a:chOff x="8391869" y="2581810"/>
              <a:chExt cx="3222614" cy="1452429"/>
            </a:xfrm>
          </p:grpSpPr>
          <p:sp>
            <p:nvSpPr>
              <p:cNvPr id="26" name="Text Placeholder 4">
                <a:extLst>
                  <a:ext uri="{FF2B5EF4-FFF2-40B4-BE49-F238E27FC236}">
                    <a16:creationId xmlns:a16="http://schemas.microsoft.com/office/drawing/2014/main" id="{DA378B82-8195-4A87-8F81-5A4520CA645B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8391869" y="3012298"/>
                <a:ext cx="3222614" cy="1021941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>
                  <a:lnSpc>
                    <a:spcPct val="150000"/>
                  </a:lnSpc>
                  <a:spcBef>
                    <a:spcPts val="0"/>
                  </a:spcBef>
                  <a:buNone/>
                  <a:defRPr/>
                </a:pPr>
                <a:r>
                  <a:rPr lang="zh-CN" altLang="en-US" sz="16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6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6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Rectangle 39">
                <a:extLst>
                  <a:ext uri="{FF2B5EF4-FFF2-40B4-BE49-F238E27FC236}">
                    <a16:creationId xmlns:a16="http://schemas.microsoft.com/office/drawing/2014/main" id="{995493F6-4D76-4642-BD54-EB86A367B8AF}"/>
                  </a:ext>
                </a:extLst>
              </p:cNvPr>
              <p:cNvSpPr/>
              <p:nvPr/>
            </p:nvSpPr>
            <p:spPr>
              <a:xfrm flipH="1">
                <a:off x="9092219" y="2581810"/>
                <a:ext cx="182191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id-ID" altLang="zh-CN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C892A0C3-687B-4916-95C7-15A3A6E187A2}"/>
              </a:ext>
            </a:extLst>
          </p:cNvPr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0CF8EE9-8518-46AE-9517-EC81B40DC9F5}"/>
              </a:ext>
            </a:extLst>
          </p:cNvPr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sp>
        <p:nvSpPr>
          <p:cNvPr id="35" name="Rectangle 5">
            <a:extLst>
              <a:ext uri="{FF2B5EF4-FFF2-40B4-BE49-F238E27FC236}">
                <a16:creationId xmlns:a16="http://schemas.microsoft.com/office/drawing/2014/main" id="{27CA6568-8546-4FD4-8533-24F6391CC8F0}"/>
              </a:ext>
            </a:extLst>
          </p:cNvPr>
          <p:cNvSpPr/>
          <p:nvPr/>
        </p:nvSpPr>
        <p:spPr>
          <a:xfrm>
            <a:off x="1185834" y="1683658"/>
            <a:ext cx="2907193" cy="4198785"/>
          </a:xfrm>
          <a:prstGeom prst="rect">
            <a:avLst/>
          </a:prstGeom>
          <a:blipFill dpi="0" rotWithShape="1">
            <a:blip r:embed="rId2"/>
            <a:srcRect/>
            <a:tile tx="-57150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A49911E-8FAA-43B2-B7EF-BA427EB7FBD4}"/>
              </a:ext>
            </a:extLst>
          </p:cNvPr>
          <p:cNvGrpSpPr/>
          <p:nvPr/>
        </p:nvGrpSpPr>
        <p:grpSpPr>
          <a:xfrm>
            <a:off x="7782082" y="3621533"/>
            <a:ext cx="3292317" cy="2260910"/>
            <a:chOff x="8251922" y="1416230"/>
            <a:chExt cx="3539468" cy="2260910"/>
          </a:xfrm>
        </p:grpSpPr>
        <p:sp>
          <p:nvSpPr>
            <p:cNvPr id="38" name="Rectangle 4">
              <a:extLst>
                <a:ext uri="{FF2B5EF4-FFF2-40B4-BE49-F238E27FC236}">
                  <a16:creationId xmlns:a16="http://schemas.microsoft.com/office/drawing/2014/main" id="{8BC55128-5A8D-4F8B-BCA8-80F830C41EF9}"/>
                </a:ext>
              </a:extLst>
            </p:cNvPr>
            <p:cNvSpPr/>
            <p:nvPr/>
          </p:nvSpPr>
          <p:spPr>
            <a:xfrm>
              <a:off x="8251922" y="1416230"/>
              <a:ext cx="3539468" cy="2260910"/>
            </a:xfrm>
            <a:prstGeom prst="rect">
              <a:avLst/>
            </a:prstGeom>
            <a:solidFill>
              <a:srgbClr val="D8548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62000" sx="90000" sy="90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FF024D9E-EC2F-4551-965C-564A12A00A85}"/>
                </a:ext>
              </a:extLst>
            </p:cNvPr>
            <p:cNvGrpSpPr/>
            <p:nvPr/>
          </p:nvGrpSpPr>
          <p:grpSpPr>
            <a:xfrm>
              <a:off x="8439995" y="1667410"/>
              <a:ext cx="3222614" cy="1452429"/>
              <a:chOff x="8391869" y="2581810"/>
              <a:chExt cx="3222614" cy="1452429"/>
            </a:xfrm>
          </p:grpSpPr>
          <p:sp>
            <p:nvSpPr>
              <p:cNvPr id="40" name="Text Placeholder 4">
                <a:extLst>
                  <a:ext uri="{FF2B5EF4-FFF2-40B4-BE49-F238E27FC236}">
                    <a16:creationId xmlns:a16="http://schemas.microsoft.com/office/drawing/2014/main" id="{CEA40084-E7BB-476C-9C2E-120EBE24A2C5}"/>
                  </a:ext>
                </a:extLst>
              </p:cNvPr>
              <p:cNvSpPr txBox="1">
                <a:spLocks/>
              </p:cNvSpPr>
              <p:nvPr/>
            </p:nvSpPr>
            <p:spPr>
              <a:xfrm flipH="1">
                <a:off x="8391869" y="3012298"/>
                <a:ext cx="3222614" cy="1021941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 algn="ctr">
                  <a:lnSpc>
                    <a:spcPct val="150000"/>
                  </a:lnSpc>
                  <a:spcBef>
                    <a:spcPts val="0"/>
                  </a:spcBef>
                  <a:buNone/>
                  <a:defRPr/>
                </a:pPr>
                <a:r>
                  <a:rPr lang="zh-CN" altLang="en-US" sz="16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600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... ...</a:t>
                </a:r>
                <a:endParaRPr lang="zh-CN" altLang="en-US" sz="1600" kern="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Rectangle 39">
                <a:extLst>
                  <a:ext uri="{FF2B5EF4-FFF2-40B4-BE49-F238E27FC236}">
                    <a16:creationId xmlns:a16="http://schemas.microsoft.com/office/drawing/2014/main" id="{83C020DE-4D03-44A7-9612-194074BBFB15}"/>
                  </a:ext>
                </a:extLst>
              </p:cNvPr>
              <p:cNvSpPr/>
              <p:nvPr/>
            </p:nvSpPr>
            <p:spPr>
              <a:xfrm flipH="1">
                <a:off x="9092219" y="2581810"/>
                <a:ext cx="182191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  <a:endParaRPr lang="id-ID" altLang="zh-CN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id="{56126CED-378B-4176-A333-C01BC28CBF3C}"/>
              </a:ext>
            </a:extLst>
          </p:cNvPr>
          <p:cNvSpPr/>
          <p:nvPr/>
        </p:nvSpPr>
        <p:spPr>
          <a:xfrm>
            <a:off x="4310687" y="2485225"/>
            <a:ext cx="6695479" cy="795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B8277CB-3DEF-42B5-911A-21EB14F3408F}"/>
              </a:ext>
            </a:extLst>
          </p:cNvPr>
          <p:cNvGrpSpPr/>
          <p:nvPr/>
        </p:nvGrpSpPr>
        <p:grpSpPr>
          <a:xfrm>
            <a:off x="4614951" y="1465318"/>
            <a:ext cx="3487653" cy="989529"/>
            <a:chOff x="4132347" y="1845250"/>
            <a:chExt cx="3487653" cy="989529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CF2E2480-454F-4572-B89F-9ADE6F13ED76}"/>
                </a:ext>
              </a:extLst>
            </p:cNvPr>
            <p:cNvSpPr/>
            <p:nvPr/>
          </p:nvSpPr>
          <p:spPr>
            <a:xfrm>
              <a:off x="4132347" y="1845250"/>
              <a:ext cx="3284454" cy="676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E489AA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50FA014-295D-4AC8-8C33-A8B57D055F70}"/>
                </a:ext>
              </a:extLst>
            </p:cNvPr>
            <p:cNvSpPr txBox="1"/>
            <p:nvPr/>
          </p:nvSpPr>
          <p:spPr>
            <a:xfrm>
              <a:off x="4143232" y="2465447"/>
              <a:ext cx="34767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rgbClr val="FF0000"/>
                      </a:gs>
                      <a:gs pos="0">
                        <a:srgbClr val="E489AA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思源宋体 CN Heavy" panose="02020900000000000000" pitchFamily="18" charset="-122"/>
                  <a:cs typeface="Arial" panose="020B0604020202020204" pitchFamily="34" charset="0"/>
                </a:rPr>
                <a:t>Click here to add title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0751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7">
            <a:extLst>
              <a:ext uri="{FF2B5EF4-FFF2-40B4-BE49-F238E27FC236}">
                <a16:creationId xmlns:a16="http://schemas.microsoft.com/office/drawing/2014/main" id="{27F79DE8-13A2-4B35-BC36-0C466A4FAC86}"/>
              </a:ext>
            </a:extLst>
          </p:cNvPr>
          <p:cNvSpPr/>
          <p:nvPr/>
        </p:nvSpPr>
        <p:spPr>
          <a:xfrm>
            <a:off x="1517391" y="2223098"/>
            <a:ext cx="1007951" cy="100795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5400000" scaled="1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18491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105">
            <a:extLst>
              <a:ext uri="{FF2B5EF4-FFF2-40B4-BE49-F238E27FC236}">
                <a16:creationId xmlns:a16="http://schemas.microsoft.com/office/drawing/2014/main" id="{E979AF02-A462-4E9A-94DB-D425012B3E51}"/>
              </a:ext>
            </a:extLst>
          </p:cNvPr>
          <p:cNvSpPr>
            <a:spLocks noEditPoints="1"/>
          </p:cNvSpPr>
          <p:nvPr/>
        </p:nvSpPr>
        <p:spPr bwMode="auto">
          <a:xfrm>
            <a:off x="1769532" y="2478887"/>
            <a:ext cx="503669" cy="496373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566662">
                  <a:lumMod val="50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1" name="Group 124">
            <a:extLst>
              <a:ext uri="{FF2B5EF4-FFF2-40B4-BE49-F238E27FC236}">
                <a16:creationId xmlns:a16="http://schemas.microsoft.com/office/drawing/2014/main" id="{B62848C3-A215-4608-BBF8-A6A0A4C3CFBF}"/>
              </a:ext>
            </a:extLst>
          </p:cNvPr>
          <p:cNvGrpSpPr/>
          <p:nvPr/>
        </p:nvGrpSpPr>
        <p:grpSpPr>
          <a:xfrm>
            <a:off x="1112354" y="1456108"/>
            <a:ext cx="1873619" cy="2059445"/>
            <a:chOff x="920555" y="1310107"/>
            <a:chExt cx="1834954" cy="2016946"/>
          </a:xfr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5400000" scaled="1"/>
          </a:gradFill>
        </p:grpSpPr>
        <p:sp>
          <p:nvSpPr>
            <p:cNvPr id="12" name="U-Turn Arrow 64">
              <a:extLst>
                <a:ext uri="{FF2B5EF4-FFF2-40B4-BE49-F238E27FC236}">
                  <a16:creationId xmlns:a16="http://schemas.microsoft.com/office/drawing/2014/main" id="{1A33EB11-5F70-4EBA-AC43-BE3E8A89E0C3}"/>
                </a:ext>
              </a:extLst>
            </p:cNvPr>
            <p:cNvSpPr/>
            <p:nvPr/>
          </p:nvSpPr>
          <p:spPr>
            <a:xfrm rot="10800000">
              <a:off x="920555" y="1672057"/>
              <a:ext cx="1672234" cy="1654996"/>
            </a:xfrm>
            <a:prstGeom prst="uturnArrow">
              <a:avLst>
                <a:gd name="adj1" fmla="val 12130"/>
                <a:gd name="adj2" fmla="val 12902"/>
                <a:gd name="adj3" fmla="val 0"/>
                <a:gd name="adj4" fmla="val 47102"/>
                <a:gd name="adj5" fmla="val 518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Isosceles Triangle 72">
              <a:extLst>
                <a:ext uri="{FF2B5EF4-FFF2-40B4-BE49-F238E27FC236}">
                  <a16:creationId xmlns:a16="http://schemas.microsoft.com/office/drawing/2014/main" id="{0F4AA314-6D9B-42D7-8C4D-42F51BEC44A6}"/>
                </a:ext>
              </a:extLst>
            </p:cNvPr>
            <p:cNvSpPr/>
            <p:nvPr/>
          </p:nvSpPr>
          <p:spPr>
            <a:xfrm>
              <a:off x="2222109" y="1310107"/>
              <a:ext cx="533400" cy="5334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Group 125">
            <a:extLst>
              <a:ext uri="{FF2B5EF4-FFF2-40B4-BE49-F238E27FC236}">
                <a16:creationId xmlns:a16="http://schemas.microsoft.com/office/drawing/2014/main" id="{87D9A769-7742-4D73-82AE-FB3AEFF19606}"/>
              </a:ext>
            </a:extLst>
          </p:cNvPr>
          <p:cNvGrpSpPr/>
          <p:nvPr/>
        </p:nvGrpSpPr>
        <p:grpSpPr>
          <a:xfrm>
            <a:off x="3845303" y="1456108"/>
            <a:ext cx="1873619" cy="2059445"/>
            <a:chOff x="2729736" y="1310107"/>
            <a:chExt cx="1834954" cy="2016946"/>
          </a:xfr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5400000" scaled="1"/>
          </a:gradFill>
        </p:grpSpPr>
        <p:sp>
          <p:nvSpPr>
            <p:cNvPr id="18" name="U-Turn Arrow 76">
              <a:extLst>
                <a:ext uri="{FF2B5EF4-FFF2-40B4-BE49-F238E27FC236}">
                  <a16:creationId xmlns:a16="http://schemas.microsoft.com/office/drawing/2014/main" id="{444EBA99-324A-422D-BDC7-36789C7B31B6}"/>
                </a:ext>
              </a:extLst>
            </p:cNvPr>
            <p:cNvSpPr/>
            <p:nvPr/>
          </p:nvSpPr>
          <p:spPr>
            <a:xfrm rot="10800000">
              <a:off x="2729736" y="1672057"/>
              <a:ext cx="1672234" cy="1654996"/>
            </a:xfrm>
            <a:prstGeom prst="uturnArrow">
              <a:avLst>
                <a:gd name="adj1" fmla="val 12130"/>
                <a:gd name="adj2" fmla="val 12902"/>
                <a:gd name="adj3" fmla="val 0"/>
                <a:gd name="adj4" fmla="val 47102"/>
                <a:gd name="adj5" fmla="val 518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Isosceles Triangle 84">
              <a:extLst>
                <a:ext uri="{FF2B5EF4-FFF2-40B4-BE49-F238E27FC236}">
                  <a16:creationId xmlns:a16="http://schemas.microsoft.com/office/drawing/2014/main" id="{6A4AA87D-2651-46DB-83C3-AE77A1C5A6E7}"/>
                </a:ext>
              </a:extLst>
            </p:cNvPr>
            <p:cNvSpPr/>
            <p:nvPr/>
          </p:nvSpPr>
          <p:spPr>
            <a:xfrm>
              <a:off x="4031290" y="1310107"/>
              <a:ext cx="533400" cy="5334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Freeform 79">
            <a:extLst>
              <a:ext uri="{FF2B5EF4-FFF2-40B4-BE49-F238E27FC236}">
                <a16:creationId xmlns:a16="http://schemas.microsoft.com/office/drawing/2014/main" id="{80D973A3-B462-4AF8-ABD2-39F101975D2A}"/>
              </a:ext>
            </a:extLst>
          </p:cNvPr>
          <p:cNvSpPr/>
          <p:nvPr/>
        </p:nvSpPr>
        <p:spPr>
          <a:xfrm>
            <a:off x="4250340" y="2223098"/>
            <a:ext cx="1007951" cy="100795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18491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Freeform 144">
            <a:extLst>
              <a:ext uri="{FF2B5EF4-FFF2-40B4-BE49-F238E27FC236}">
                <a16:creationId xmlns:a16="http://schemas.microsoft.com/office/drawing/2014/main" id="{0645E8CB-A9B6-4ABC-904E-A6AA37F1C343}"/>
              </a:ext>
            </a:extLst>
          </p:cNvPr>
          <p:cNvSpPr>
            <a:spLocks noEditPoints="1"/>
          </p:cNvSpPr>
          <p:nvPr/>
        </p:nvSpPr>
        <p:spPr bwMode="auto">
          <a:xfrm>
            <a:off x="4491891" y="2499501"/>
            <a:ext cx="524850" cy="455145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1" name="Group 126">
            <a:extLst>
              <a:ext uri="{FF2B5EF4-FFF2-40B4-BE49-F238E27FC236}">
                <a16:creationId xmlns:a16="http://schemas.microsoft.com/office/drawing/2014/main" id="{E74EA464-7C0F-4CC9-A737-834E7A9FC87A}"/>
              </a:ext>
            </a:extLst>
          </p:cNvPr>
          <p:cNvGrpSpPr/>
          <p:nvPr/>
        </p:nvGrpSpPr>
        <p:grpSpPr>
          <a:xfrm>
            <a:off x="6486157" y="1456108"/>
            <a:ext cx="1873619" cy="2059445"/>
            <a:chOff x="4565846" y="1310107"/>
            <a:chExt cx="1834954" cy="2016946"/>
          </a:xfr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5400000" scaled="1"/>
          </a:gradFill>
        </p:grpSpPr>
        <p:sp>
          <p:nvSpPr>
            <p:cNvPr id="24" name="U-Turn Arrow 90">
              <a:extLst>
                <a:ext uri="{FF2B5EF4-FFF2-40B4-BE49-F238E27FC236}">
                  <a16:creationId xmlns:a16="http://schemas.microsoft.com/office/drawing/2014/main" id="{C032DF15-9DD0-49B1-B61C-49398F141691}"/>
                </a:ext>
              </a:extLst>
            </p:cNvPr>
            <p:cNvSpPr/>
            <p:nvPr/>
          </p:nvSpPr>
          <p:spPr>
            <a:xfrm rot="10800000">
              <a:off x="4565846" y="1672057"/>
              <a:ext cx="1672234" cy="1654996"/>
            </a:xfrm>
            <a:prstGeom prst="uturnArrow">
              <a:avLst>
                <a:gd name="adj1" fmla="val 12130"/>
                <a:gd name="adj2" fmla="val 12902"/>
                <a:gd name="adj3" fmla="val 0"/>
                <a:gd name="adj4" fmla="val 47102"/>
                <a:gd name="adj5" fmla="val 518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Isosceles Triangle 94">
              <a:extLst>
                <a:ext uri="{FF2B5EF4-FFF2-40B4-BE49-F238E27FC236}">
                  <a16:creationId xmlns:a16="http://schemas.microsoft.com/office/drawing/2014/main" id="{803D8EF2-C3B9-4AE5-9596-D8179B4EFFDD}"/>
                </a:ext>
              </a:extLst>
            </p:cNvPr>
            <p:cNvSpPr/>
            <p:nvPr/>
          </p:nvSpPr>
          <p:spPr>
            <a:xfrm>
              <a:off x="5867400" y="1310107"/>
              <a:ext cx="533400" cy="5334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Freeform 92">
            <a:extLst>
              <a:ext uri="{FF2B5EF4-FFF2-40B4-BE49-F238E27FC236}">
                <a16:creationId xmlns:a16="http://schemas.microsoft.com/office/drawing/2014/main" id="{D6F31C78-B85F-4784-9722-E249D6196806}"/>
              </a:ext>
            </a:extLst>
          </p:cNvPr>
          <p:cNvSpPr/>
          <p:nvPr/>
        </p:nvSpPr>
        <p:spPr>
          <a:xfrm>
            <a:off x="6891195" y="2223098"/>
            <a:ext cx="1007951" cy="100795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5400000" scaled="1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18491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Freeform 71">
            <a:extLst>
              <a:ext uri="{FF2B5EF4-FFF2-40B4-BE49-F238E27FC236}">
                <a16:creationId xmlns:a16="http://schemas.microsoft.com/office/drawing/2014/main" id="{074AD754-2C41-4291-8358-25770E6B1B01}"/>
              </a:ext>
            </a:extLst>
          </p:cNvPr>
          <p:cNvSpPr>
            <a:spLocks noEditPoints="1"/>
          </p:cNvSpPr>
          <p:nvPr/>
        </p:nvSpPr>
        <p:spPr bwMode="auto">
          <a:xfrm>
            <a:off x="7141299" y="2489194"/>
            <a:ext cx="507744" cy="475760"/>
          </a:xfrm>
          <a:custGeom>
            <a:avLst/>
            <a:gdLst/>
            <a:ahLst/>
            <a:cxnLst>
              <a:cxn ang="0">
                <a:pos x="65" y="22"/>
              </a:cxn>
              <a:cxn ang="0">
                <a:pos x="26" y="45"/>
              </a:cxn>
              <a:cxn ang="0">
                <a:pos x="0" y="26"/>
              </a:cxn>
              <a:cxn ang="0">
                <a:pos x="39" y="0"/>
              </a:cxn>
              <a:cxn ang="0">
                <a:pos x="65" y="22"/>
              </a:cxn>
              <a:cxn ang="0">
                <a:pos x="65" y="69"/>
              </a:cxn>
              <a:cxn ang="0">
                <a:pos x="39" y="91"/>
              </a:cxn>
              <a:cxn ang="0">
                <a:pos x="0" y="67"/>
              </a:cxn>
              <a:cxn ang="0">
                <a:pos x="26" y="45"/>
              </a:cxn>
              <a:cxn ang="0">
                <a:pos x="65" y="69"/>
              </a:cxn>
              <a:cxn ang="0">
                <a:pos x="101" y="97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65" y="119"/>
              </a:cxn>
              <a:cxn ang="0">
                <a:pos x="26" y="97"/>
              </a:cxn>
              <a:cxn ang="0">
                <a:pos x="26" y="89"/>
              </a:cxn>
              <a:cxn ang="0">
                <a:pos x="39" y="95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65" y="74"/>
              </a:cxn>
              <a:cxn ang="0">
                <a:pos x="91" y="95"/>
              </a:cxn>
              <a:cxn ang="0">
                <a:pos x="101" y="89"/>
              </a:cxn>
              <a:cxn ang="0">
                <a:pos x="101" y="97"/>
              </a:cxn>
              <a:cxn ang="0">
                <a:pos x="127" y="26"/>
              </a:cxn>
              <a:cxn ang="0">
                <a:pos x="101" y="45"/>
              </a:cxn>
              <a:cxn ang="0">
                <a:pos x="65" y="22"/>
              </a:cxn>
              <a:cxn ang="0">
                <a:pos x="91" y="0"/>
              </a:cxn>
              <a:cxn ang="0">
                <a:pos x="127" y="26"/>
              </a:cxn>
              <a:cxn ang="0">
                <a:pos x="127" y="67"/>
              </a:cxn>
              <a:cxn ang="0">
                <a:pos x="91" y="91"/>
              </a:cxn>
              <a:cxn ang="0">
                <a:pos x="65" y="69"/>
              </a:cxn>
              <a:cxn ang="0">
                <a:pos x="101" y="45"/>
              </a:cxn>
              <a:cxn ang="0">
                <a:pos x="127" y="67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7" name="Group 127">
            <a:extLst>
              <a:ext uri="{FF2B5EF4-FFF2-40B4-BE49-F238E27FC236}">
                <a16:creationId xmlns:a16="http://schemas.microsoft.com/office/drawing/2014/main" id="{F4AF2F0B-967F-45AB-802F-413208DFF288}"/>
              </a:ext>
            </a:extLst>
          </p:cNvPr>
          <p:cNvGrpSpPr/>
          <p:nvPr/>
        </p:nvGrpSpPr>
        <p:grpSpPr>
          <a:xfrm>
            <a:off x="9207317" y="1456108"/>
            <a:ext cx="1873619" cy="2059445"/>
            <a:chOff x="6394646" y="1310107"/>
            <a:chExt cx="1834954" cy="2016946"/>
          </a:xfr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5400000" scaled="1"/>
          </a:gradFill>
        </p:grpSpPr>
        <p:sp>
          <p:nvSpPr>
            <p:cNvPr id="36" name="U-Turn Arrow 97">
              <a:extLst>
                <a:ext uri="{FF2B5EF4-FFF2-40B4-BE49-F238E27FC236}">
                  <a16:creationId xmlns:a16="http://schemas.microsoft.com/office/drawing/2014/main" id="{E9761C45-E7C0-4007-9D84-00C2F61F21A8}"/>
                </a:ext>
              </a:extLst>
            </p:cNvPr>
            <p:cNvSpPr/>
            <p:nvPr/>
          </p:nvSpPr>
          <p:spPr>
            <a:xfrm rot="10800000">
              <a:off x="6394646" y="1672057"/>
              <a:ext cx="1672234" cy="1654996"/>
            </a:xfrm>
            <a:prstGeom prst="uturnArrow">
              <a:avLst>
                <a:gd name="adj1" fmla="val 12130"/>
                <a:gd name="adj2" fmla="val 12902"/>
                <a:gd name="adj3" fmla="val 0"/>
                <a:gd name="adj4" fmla="val 47102"/>
                <a:gd name="adj5" fmla="val 5183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Isosceles Triangle 103">
              <a:extLst>
                <a:ext uri="{FF2B5EF4-FFF2-40B4-BE49-F238E27FC236}">
                  <a16:creationId xmlns:a16="http://schemas.microsoft.com/office/drawing/2014/main" id="{DE8C870F-D120-48C1-BE2F-D2C9B0CF54DD}"/>
                </a:ext>
              </a:extLst>
            </p:cNvPr>
            <p:cNvSpPr/>
            <p:nvPr/>
          </p:nvSpPr>
          <p:spPr>
            <a:xfrm>
              <a:off x="7696200" y="1310107"/>
              <a:ext cx="533400" cy="5334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8" name="Freeform 99">
            <a:extLst>
              <a:ext uri="{FF2B5EF4-FFF2-40B4-BE49-F238E27FC236}">
                <a16:creationId xmlns:a16="http://schemas.microsoft.com/office/drawing/2014/main" id="{5CA042FD-46B5-4A43-B7AD-5A30E8054B29}"/>
              </a:ext>
            </a:extLst>
          </p:cNvPr>
          <p:cNvSpPr/>
          <p:nvPr/>
        </p:nvSpPr>
        <p:spPr>
          <a:xfrm>
            <a:off x="9612355" y="2223098"/>
            <a:ext cx="1007951" cy="1007951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118491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9" name="Group 133">
            <a:extLst>
              <a:ext uri="{FF2B5EF4-FFF2-40B4-BE49-F238E27FC236}">
                <a16:creationId xmlns:a16="http://schemas.microsoft.com/office/drawing/2014/main" id="{875E3B62-FC56-4B6E-9113-D75827B7EA68}"/>
              </a:ext>
            </a:extLst>
          </p:cNvPr>
          <p:cNvGrpSpPr/>
          <p:nvPr/>
        </p:nvGrpSpPr>
        <p:grpSpPr>
          <a:xfrm>
            <a:off x="9823078" y="2468773"/>
            <a:ext cx="515179" cy="516216"/>
            <a:chOff x="2436813" y="361950"/>
            <a:chExt cx="790575" cy="792163"/>
          </a:xfrm>
          <a:solidFill>
            <a:schemeClr val="bg1"/>
          </a:solidFill>
        </p:grpSpPr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A3101F96-0FF3-4B39-90F9-2F5CF0BC3E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509588"/>
              <a:ext cx="692150" cy="446088"/>
            </a:xfrm>
            <a:custGeom>
              <a:avLst/>
              <a:gdLst/>
              <a:ahLst/>
              <a:cxnLst>
                <a:cxn ang="0">
                  <a:pos x="436" y="281"/>
                </a:cxn>
                <a:cxn ang="0">
                  <a:pos x="177" y="281"/>
                </a:cxn>
                <a:cxn ang="0">
                  <a:pos x="68" y="31"/>
                </a:cxn>
                <a:cxn ang="0">
                  <a:pos x="0" y="31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197" y="250"/>
                </a:cxn>
                <a:cxn ang="0">
                  <a:pos x="436" y="250"/>
                </a:cxn>
                <a:cxn ang="0">
                  <a:pos x="436" y="281"/>
                </a:cxn>
                <a:cxn ang="0">
                  <a:pos x="436" y="281"/>
                </a:cxn>
                <a:cxn ang="0">
                  <a:pos x="436" y="281"/>
                </a:cxn>
              </a:cxnLst>
              <a:rect l="0" t="0" r="r" b="b"/>
              <a:pathLst>
                <a:path w="436" h="281">
                  <a:moveTo>
                    <a:pt x="436" y="281"/>
                  </a:moveTo>
                  <a:lnTo>
                    <a:pt x="177" y="281"/>
                  </a:lnTo>
                  <a:lnTo>
                    <a:pt x="6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88" y="0"/>
                  </a:lnTo>
                  <a:lnTo>
                    <a:pt x="197" y="250"/>
                  </a:lnTo>
                  <a:lnTo>
                    <a:pt x="436" y="250"/>
                  </a:lnTo>
                  <a:lnTo>
                    <a:pt x="436" y="281"/>
                  </a:lnTo>
                  <a:close/>
                  <a:moveTo>
                    <a:pt x="436" y="281"/>
                  </a:moveTo>
                  <a:lnTo>
                    <a:pt x="436" y="28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91E9D584-C997-42EB-A2EE-6B7CF1B457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6813" y="509588"/>
              <a:ext cx="692150" cy="446088"/>
            </a:xfrm>
            <a:custGeom>
              <a:avLst/>
              <a:gdLst/>
              <a:ahLst/>
              <a:cxnLst>
                <a:cxn ang="0">
                  <a:pos x="436" y="281"/>
                </a:cxn>
                <a:cxn ang="0">
                  <a:pos x="177" y="281"/>
                </a:cxn>
                <a:cxn ang="0">
                  <a:pos x="68" y="31"/>
                </a:cxn>
                <a:cxn ang="0">
                  <a:pos x="0" y="31"/>
                </a:cxn>
                <a:cxn ang="0">
                  <a:pos x="0" y="0"/>
                </a:cxn>
                <a:cxn ang="0">
                  <a:pos x="88" y="0"/>
                </a:cxn>
                <a:cxn ang="0">
                  <a:pos x="197" y="250"/>
                </a:cxn>
                <a:cxn ang="0">
                  <a:pos x="436" y="250"/>
                </a:cxn>
                <a:cxn ang="0">
                  <a:pos x="436" y="281"/>
                </a:cxn>
                <a:cxn ang="0">
                  <a:pos x="436" y="281"/>
                </a:cxn>
                <a:cxn ang="0">
                  <a:pos x="436" y="281"/>
                </a:cxn>
              </a:cxnLst>
              <a:rect l="0" t="0" r="r" b="b"/>
              <a:pathLst>
                <a:path w="436" h="281">
                  <a:moveTo>
                    <a:pt x="436" y="281"/>
                  </a:moveTo>
                  <a:lnTo>
                    <a:pt x="177" y="281"/>
                  </a:lnTo>
                  <a:lnTo>
                    <a:pt x="68" y="31"/>
                  </a:lnTo>
                  <a:lnTo>
                    <a:pt x="0" y="31"/>
                  </a:lnTo>
                  <a:lnTo>
                    <a:pt x="0" y="0"/>
                  </a:lnTo>
                  <a:lnTo>
                    <a:pt x="88" y="0"/>
                  </a:lnTo>
                  <a:lnTo>
                    <a:pt x="197" y="250"/>
                  </a:lnTo>
                  <a:lnTo>
                    <a:pt x="436" y="250"/>
                  </a:lnTo>
                  <a:lnTo>
                    <a:pt x="436" y="281"/>
                  </a:lnTo>
                  <a:moveTo>
                    <a:pt x="436" y="281"/>
                  </a:moveTo>
                  <a:lnTo>
                    <a:pt x="436" y="281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F6D52517-AAD7-4B7B-A98E-F6FBA1EFB6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3675" y="1006475"/>
              <a:ext cx="147638" cy="147638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54" y="109"/>
                </a:cxn>
                <a:cxn ang="0">
                  <a:pos x="0" y="54"/>
                </a:cxn>
                <a:cxn ang="0">
                  <a:pos x="54" y="0"/>
                </a:cxn>
                <a:cxn ang="0">
                  <a:pos x="109" y="54"/>
                </a:cxn>
                <a:cxn ang="0">
                  <a:pos x="109" y="54"/>
                </a:cxn>
                <a:cxn ang="0">
                  <a:pos x="109" y="54"/>
                </a:cxn>
              </a:cxnLst>
              <a:rect l="0" t="0" r="r" b="b"/>
              <a:pathLst>
                <a:path w="109" h="109">
                  <a:moveTo>
                    <a:pt x="109" y="54"/>
                  </a:moveTo>
                  <a:cubicBezTo>
                    <a:pt x="109" y="84"/>
                    <a:pt x="84" y="109"/>
                    <a:pt x="54" y="109"/>
                  </a:cubicBezTo>
                  <a:cubicBezTo>
                    <a:pt x="24" y="109"/>
                    <a:pt x="0" y="84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84" y="0"/>
                    <a:pt x="109" y="24"/>
                    <a:pt x="109" y="54"/>
                  </a:cubicBezTo>
                  <a:close/>
                  <a:moveTo>
                    <a:pt x="109" y="54"/>
                  </a:moveTo>
                  <a:cubicBezTo>
                    <a:pt x="109" y="54"/>
                    <a:pt x="109" y="54"/>
                    <a:pt x="109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FDC70007-BF3B-4F94-90B6-9B503C8205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1325" y="1006475"/>
              <a:ext cx="147638" cy="147638"/>
            </a:xfrm>
            <a:custGeom>
              <a:avLst/>
              <a:gdLst/>
              <a:ahLst/>
              <a:cxnLst>
                <a:cxn ang="0">
                  <a:pos x="109" y="54"/>
                </a:cxn>
                <a:cxn ang="0">
                  <a:pos x="54" y="109"/>
                </a:cxn>
                <a:cxn ang="0">
                  <a:pos x="0" y="54"/>
                </a:cxn>
                <a:cxn ang="0">
                  <a:pos x="54" y="0"/>
                </a:cxn>
                <a:cxn ang="0">
                  <a:pos x="109" y="54"/>
                </a:cxn>
                <a:cxn ang="0">
                  <a:pos x="109" y="54"/>
                </a:cxn>
                <a:cxn ang="0">
                  <a:pos x="109" y="54"/>
                </a:cxn>
              </a:cxnLst>
              <a:rect l="0" t="0" r="r" b="b"/>
              <a:pathLst>
                <a:path w="109" h="109">
                  <a:moveTo>
                    <a:pt x="109" y="54"/>
                  </a:moveTo>
                  <a:cubicBezTo>
                    <a:pt x="109" y="84"/>
                    <a:pt x="84" y="109"/>
                    <a:pt x="54" y="109"/>
                  </a:cubicBezTo>
                  <a:cubicBezTo>
                    <a:pt x="24" y="109"/>
                    <a:pt x="0" y="84"/>
                    <a:pt x="0" y="54"/>
                  </a:cubicBezTo>
                  <a:cubicBezTo>
                    <a:pt x="0" y="24"/>
                    <a:pt x="24" y="0"/>
                    <a:pt x="54" y="0"/>
                  </a:cubicBezTo>
                  <a:cubicBezTo>
                    <a:pt x="84" y="0"/>
                    <a:pt x="109" y="24"/>
                    <a:pt x="109" y="54"/>
                  </a:cubicBezTo>
                  <a:close/>
                  <a:moveTo>
                    <a:pt x="109" y="54"/>
                  </a:moveTo>
                  <a:cubicBezTo>
                    <a:pt x="109" y="54"/>
                    <a:pt x="109" y="54"/>
                    <a:pt x="109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id="{203397DA-883A-4D87-9C13-0B1400F45E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4463" y="609600"/>
              <a:ext cx="501649" cy="247650"/>
            </a:xfrm>
            <a:custGeom>
              <a:avLst/>
              <a:gdLst/>
              <a:ahLst/>
              <a:cxnLst>
                <a:cxn ang="0">
                  <a:pos x="273" y="109"/>
                </a:cxn>
                <a:cxn ang="0">
                  <a:pos x="120" y="0"/>
                </a:cxn>
                <a:cxn ang="0">
                  <a:pos x="0" y="0"/>
                </a:cxn>
                <a:cxn ang="0">
                  <a:pos x="73" y="182"/>
                </a:cxn>
                <a:cxn ang="0">
                  <a:pos x="328" y="182"/>
                </a:cxn>
                <a:cxn ang="0">
                  <a:pos x="370" y="77"/>
                </a:cxn>
                <a:cxn ang="0">
                  <a:pos x="273" y="109"/>
                </a:cxn>
                <a:cxn ang="0">
                  <a:pos x="273" y="109"/>
                </a:cxn>
                <a:cxn ang="0">
                  <a:pos x="273" y="109"/>
                </a:cxn>
              </a:cxnLst>
              <a:rect l="0" t="0" r="r" b="b"/>
              <a:pathLst>
                <a:path w="370" h="182">
                  <a:moveTo>
                    <a:pt x="273" y="109"/>
                  </a:moveTo>
                  <a:cubicBezTo>
                    <a:pt x="202" y="109"/>
                    <a:pt x="142" y="63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3" y="182"/>
                    <a:pt x="73" y="182"/>
                    <a:pt x="73" y="182"/>
                  </a:cubicBezTo>
                  <a:cubicBezTo>
                    <a:pt x="328" y="182"/>
                    <a:pt x="328" y="182"/>
                    <a:pt x="328" y="182"/>
                  </a:cubicBezTo>
                  <a:cubicBezTo>
                    <a:pt x="370" y="77"/>
                    <a:pt x="370" y="77"/>
                    <a:pt x="370" y="77"/>
                  </a:cubicBezTo>
                  <a:cubicBezTo>
                    <a:pt x="343" y="97"/>
                    <a:pt x="309" y="109"/>
                    <a:pt x="273" y="109"/>
                  </a:cubicBezTo>
                  <a:close/>
                  <a:moveTo>
                    <a:pt x="273" y="109"/>
                  </a:moveTo>
                  <a:cubicBezTo>
                    <a:pt x="273" y="109"/>
                    <a:pt x="273" y="109"/>
                    <a:pt x="273" y="10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id="{FB02770C-4228-42DC-A64A-7AAE0E79E0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81313" y="361950"/>
              <a:ext cx="346075" cy="346075"/>
            </a:xfrm>
            <a:custGeom>
              <a:avLst/>
              <a:gdLst/>
              <a:ahLst/>
              <a:cxnLst>
                <a:cxn ang="0">
                  <a:pos x="127" y="0"/>
                </a:cxn>
                <a:cxn ang="0">
                  <a:pos x="0" y="127"/>
                </a:cxn>
                <a:cxn ang="0">
                  <a:pos x="127" y="254"/>
                </a:cxn>
                <a:cxn ang="0">
                  <a:pos x="255" y="127"/>
                </a:cxn>
                <a:cxn ang="0">
                  <a:pos x="127" y="0"/>
                </a:cxn>
                <a:cxn ang="0">
                  <a:pos x="108" y="191"/>
                </a:cxn>
                <a:cxn ang="0">
                  <a:pos x="44" y="127"/>
                </a:cxn>
                <a:cxn ang="0">
                  <a:pos x="69" y="101"/>
                </a:cxn>
                <a:cxn ang="0">
                  <a:pos x="108" y="140"/>
                </a:cxn>
                <a:cxn ang="0">
                  <a:pos x="185" y="63"/>
                </a:cxn>
                <a:cxn ang="0">
                  <a:pos x="211" y="89"/>
                </a:cxn>
                <a:cxn ang="0">
                  <a:pos x="108" y="191"/>
                </a:cxn>
                <a:cxn ang="0">
                  <a:pos x="108" y="191"/>
                </a:cxn>
                <a:cxn ang="0">
                  <a:pos x="108" y="191"/>
                </a:cxn>
              </a:cxnLst>
              <a:rect l="0" t="0" r="r" b="b"/>
              <a:pathLst>
                <a:path w="255" h="254">
                  <a:moveTo>
                    <a:pt x="127" y="0"/>
                  </a:moveTo>
                  <a:cubicBezTo>
                    <a:pt x="57" y="0"/>
                    <a:pt x="0" y="57"/>
                    <a:pt x="0" y="127"/>
                  </a:cubicBezTo>
                  <a:cubicBezTo>
                    <a:pt x="0" y="197"/>
                    <a:pt x="57" y="254"/>
                    <a:pt x="127" y="254"/>
                  </a:cubicBezTo>
                  <a:cubicBezTo>
                    <a:pt x="198" y="254"/>
                    <a:pt x="255" y="197"/>
                    <a:pt x="255" y="127"/>
                  </a:cubicBezTo>
                  <a:cubicBezTo>
                    <a:pt x="255" y="57"/>
                    <a:pt x="198" y="0"/>
                    <a:pt x="127" y="0"/>
                  </a:cubicBezTo>
                  <a:close/>
                  <a:moveTo>
                    <a:pt x="108" y="191"/>
                  </a:moveTo>
                  <a:cubicBezTo>
                    <a:pt x="44" y="127"/>
                    <a:pt x="44" y="127"/>
                    <a:pt x="44" y="127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211" y="89"/>
                    <a:pt x="211" y="89"/>
                    <a:pt x="211" y="89"/>
                  </a:cubicBezTo>
                  <a:lnTo>
                    <a:pt x="108" y="191"/>
                  </a:lnTo>
                  <a:close/>
                  <a:moveTo>
                    <a:pt x="108" y="191"/>
                  </a:moveTo>
                  <a:cubicBezTo>
                    <a:pt x="108" y="191"/>
                    <a:pt x="108" y="191"/>
                    <a:pt x="108" y="19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8BE8967-1A41-439A-B603-5466D2C44AA0}"/>
              </a:ext>
            </a:extLst>
          </p:cNvPr>
          <p:cNvGrpSpPr/>
          <p:nvPr/>
        </p:nvGrpSpPr>
        <p:grpSpPr>
          <a:xfrm>
            <a:off x="805900" y="3790834"/>
            <a:ext cx="2486526" cy="2018074"/>
            <a:chOff x="856534" y="4111676"/>
            <a:chExt cx="2486526" cy="2018074"/>
          </a:xfrm>
        </p:grpSpPr>
        <p:sp>
          <p:nvSpPr>
            <p:cNvPr id="49" name="Rectangle 37">
              <a:extLst>
                <a:ext uri="{FF2B5EF4-FFF2-40B4-BE49-F238E27FC236}">
                  <a16:creationId xmlns:a16="http://schemas.microsoft.com/office/drawing/2014/main" id="{A90CF750-DBAE-4047-9754-560989080663}"/>
                </a:ext>
              </a:extLst>
            </p:cNvPr>
            <p:cNvSpPr/>
            <p:nvPr/>
          </p:nvSpPr>
          <p:spPr>
            <a:xfrm>
              <a:off x="856534" y="4603435"/>
              <a:ext cx="2486526" cy="1526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914332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rgbClr val="6D6D6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rgbClr val="6D6D6D"/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rgbClr val="6D6D6D"/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33">
              <a:extLst>
                <a:ext uri="{FF2B5EF4-FFF2-40B4-BE49-F238E27FC236}">
                  <a16:creationId xmlns:a16="http://schemas.microsoft.com/office/drawing/2014/main" id="{90CB0450-1304-4213-9765-C463A7D89AFF}"/>
                </a:ext>
              </a:extLst>
            </p:cNvPr>
            <p:cNvSpPr/>
            <p:nvPr/>
          </p:nvSpPr>
          <p:spPr>
            <a:xfrm>
              <a:off x="1400838" y="4111676"/>
              <a:ext cx="1368000" cy="432000"/>
            </a:xfrm>
            <a:prstGeom prst="roundRect">
              <a:avLst>
                <a:gd name="adj" fmla="val 50000"/>
              </a:avLst>
            </a:prstGeom>
            <a:solidFill>
              <a:srgbClr val="D8548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586E6B4C-0D44-4DCA-A115-740A470804D6}"/>
              </a:ext>
            </a:extLst>
          </p:cNvPr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2794BC7-B9FA-43DF-8881-5FA7393924DF}"/>
              </a:ext>
            </a:extLst>
          </p:cNvPr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785A5FF-434C-43AE-A743-2D5C2D739D7A}"/>
              </a:ext>
            </a:extLst>
          </p:cNvPr>
          <p:cNvGrpSpPr/>
          <p:nvPr/>
        </p:nvGrpSpPr>
        <p:grpSpPr>
          <a:xfrm>
            <a:off x="3511052" y="3790834"/>
            <a:ext cx="2486526" cy="2018074"/>
            <a:chOff x="856534" y="4111676"/>
            <a:chExt cx="2486526" cy="2018074"/>
          </a:xfrm>
        </p:grpSpPr>
        <p:sp>
          <p:nvSpPr>
            <p:cNvPr id="54" name="Rectangle 37">
              <a:extLst>
                <a:ext uri="{FF2B5EF4-FFF2-40B4-BE49-F238E27FC236}">
                  <a16:creationId xmlns:a16="http://schemas.microsoft.com/office/drawing/2014/main" id="{3DB7835C-9816-4D7A-AE9B-81377D72127B}"/>
                </a:ext>
              </a:extLst>
            </p:cNvPr>
            <p:cNvSpPr/>
            <p:nvPr/>
          </p:nvSpPr>
          <p:spPr>
            <a:xfrm>
              <a:off x="856534" y="4603435"/>
              <a:ext cx="2486526" cy="1526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914332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rgbClr val="6D6D6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rgbClr val="6D6D6D"/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rgbClr val="6D6D6D"/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33">
              <a:extLst>
                <a:ext uri="{FF2B5EF4-FFF2-40B4-BE49-F238E27FC236}">
                  <a16:creationId xmlns:a16="http://schemas.microsoft.com/office/drawing/2014/main" id="{893160EC-B5F2-438F-818D-935C0F1735F7}"/>
                </a:ext>
              </a:extLst>
            </p:cNvPr>
            <p:cNvSpPr/>
            <p:nvPr/>
          </p:nvSpPr>
          <p:spPr>
            <a:xfrm>
              <a:off x="1400838" y="4111676"/>
              <a:ext cx="1368000" cy="432000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A79F840-94A2-483D-9774-88E70D38E9B6}"/>
              </a:ext>
            </a:extLst>
          </p:cNvPr>
          <p:cNvGrpSpPr/>
          <p:nvPr/>
        </p:nvGrpSpPr>
        <p:grpSpPr>
          <a:xfrm>
            <a:off x="6151907" y="3790834"/>
            <a:ext cx="2486526" cy="2018074"/>
            <a:chOff x="856534" y="4111676"/>
            <a:chExt cx="2486526" cy="2018074"/>
          </a:xfrm>
        </p:grpSpPr>
        <p:sp>
          <p:nvSpPr>
            <p:cNvPr id="57" name="Rectangle 37">
              <a:extLst>
                <a:ext uri="{FF2B5EF4-FFF2-40B4-BE49-F238E27FC236}">
                  <a16:creationId xmlns:a16="http://schemas.microsoft.com/office/drawing/2014/main" id="{4812A5FA-8BEE-45E0-A017-59BB31145594}"/>
                </a:ext>
              </a:extLst>
            </p:cNvPr>
            <p:cNvSpPr/>
            <p:nvPr/>
          </p:nvSpPr>
          <p:spPr>
            <a:xfrm>
              <a:off x="856534" y="4603435"/>
              <a:ext cx="2486526" cy="1526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914332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rgbClr val="6D6D6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rgbClr val="6D6D6D"/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rgbClr val="6D6D6D"/>
                </a:solidFill>
                <a:cs typeface="+mn-ea"/>
                <a:sym typeface="+mn-lt"/>
              </a:endParaRPr>
            </a:p>
          </p:txBody>
        </p:sp>
        <p:sp>
          <p:nvSpPr>
            <p:cNvPr id="58" name="Rectangle 33">
              <a:extLst>
                <a:ext uri="{FF2B5EF4-FFF2-40B4-BE49-F238E27FC236}">
                  <a16:creationId xmlns:a16="http://schemas.microsoft.com/office/drawing/2014/main" id="{D4EB86DC-8CB3-476B-8C6D-E2345C4FD54D}"/>
                </a:ext>
              </a:extLst>
            </p:cNvPr>
            <p:cNvSpPr/>
            <p:nvPr/>
          </p:nvSpPr>
          <p:spPr>
            <a:xfrm>
              <a:off x="1400838" y="4111676"/>
              <a:ext cx="1368000" cy="432000"/>
            </a:xfrm>
            <a:prstGeom prst="roundRect">
              <a:avLst>
                <a:gd name="adj" fmla="val 50000"/>
              </a:avLst>
            </a:prstGeom>
            <a:solidFill>
              <a:srgbClr val="D8548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7C02EBC6-8BCC-4052-B4D7-5693E10EE860}"/>
              </a:ext>
            </a:extLst>
          </p:cNvPr>
          <p:cNvGrpSpPr/>
          <p:nvPr/>
        </p:nvGrpSpPr>
        <p:grpSpPr>
          <a:xfrm>
            <a:off x="8899574" y="3790834"/>
            <a:ext cx="2486526" cy="2018074"/>
            <a:chOff x="856534" y="4111676"/>
            <a:chExt cx="2486526" cy="2018074"/>
          </a:xfrm>
        </p:grpSpPr>
        <p:sp>
          <p:nvSpPr>
            <p:cNvPr id="60" name="Rectangle 37">
              <a:extLst>
                <a:ext uri="{FF2B5EF4-FFF2-40B4-BE49-F238E27FC236}">
                  <a16:creationId xmlns:a16="http://schemas.microsoft.com/office/drawing/2014/main" id="{B826B70D-256F-49AC-A5CD-78E6B4F13D0F}"/>
                </a:ext>
              </a:extLst>
            </p:cNvPr>
            <p:cNvSpPr/>
            <p:nvPr/>
          </p:nvSpPr>
          <p:spPr>
            <a:xfrm>
              <a:off x="856534" y="4603435"/>
              <a:ext cx="2486526" cy="1526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defTabSz="914332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rgbClr val="6D6D6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rgbClr val="6D6D6D"/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rgbClr val="6D6D6D"/>
                </a:solidFill>
                <a:cs typeface="+mn-ea"/>
                <a:sym typeface="+mn-lt"/>
              </a:endParaRPr>
            </a:p>
          </p:txBody>
        </p:sp>
        <p:sp>
          <p:nvSpPr>
            <p:cNvPr id="61" name="Rectangle 33">
              <a:extLst>
                <a:ext uri="{FF2B5EF4-FFF2-40B4-BE49-F238E27FC236}">
                  <a16:creationId xmlns:a16="http://schemas.microsoft.com/office/drawing/2014/main" id="{1F4B9DE8-C391-4B47-BB2F-B430BAB64BBE}"/>
                </a:ext>
              </a:extLst>
            </p:cNvPr>
            <p:cNvSpPr/>
            <p:nvPr/>
          </p:nvSpPr>
          <p:spPr>
            <a:xfrm>
              <a:off x="1400838" y="4111676"/>
              <a:ext cx="1368000" cy="432000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6927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1BDC891B-B0A3-4E1A-8C1B-CC988C7F906B}"/>
              </a:ext>
            </a:extLst>
          </p:cNvPr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3D17D62-3519-4708-9E97-6ED94FA07AA4}"/>
              </a:ext>
            </a:extLst>
          </p:cNvPr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0EFD6C8-40C7-47C8-8AFC-7389A27F550F}"/>
              </a:ext>
            </a:extLst>
          </p:cNvPr>
          <p:cNvGrpSpPr/>
          <p:nvPr/>
        </p:nvGrpSpPr>
        <p:grpSpPr>
          <a:xfrm>
            <a:off x="1155700" y="1879880"/>
            <a:ext cx="4259890" cy="1299568"/>
            <a:chOff x="1282876" y="4111676"/>
            <a:chExt cx="4259890" cy="1299568"/>
          </a:xfrm>
        </p:grpSpPr>
        <p:sp>
          <p:nvSpPr>
            <p:cNvPr id="30" name="Rectangle 37">
              <a:extLst>
                <a:ext uri="{FF2B5EF4-FFF2-40B4-BE49-F238E27FC236}">
                  <a16:creationId xmlns:a16="http://schemas.microsoft.com/office/drawing/2014/main" id="{EB615068-9775-4889-9432-10F71192916C}"/>
                </a:ext>
              </a:extLst>
            </p:cNvPr>
            <p:cNvSpPr/>
            <p:nvPr/>
          </p:nvSpPr>
          <p:spPr>
            <a:xfrm>
              <a:off x="1282876" y="4615770"/>
              <a:ext cx="4259890" cy="7954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defTabSz="914332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rgbClr val="6D6D6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rgbClr val="6D6D6D"/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rgbClr val="6D6D6D"/>
                </a:solidFill>
                <a:cs typeface="+mn-ea"/>
                <a:sym typeface="+mn-lt"/>
              </a:endParaRPr>
            </a:p>
          </p:txBody>
        </p:sp>
        <p:sp>
          <p:nvSpPr>
            <p:cNvPr id="31" name="Rectangle 33">
              <a:extLst>
                <a:ext uri="{FF2B5EF4-FFF2-40B4-BE49-F238E27FC236}">
                  <a16:creationId xmlns:a16="http://schemas.microsoft.com/office/drawing/2014/main" id="{BB031177-28FA-47F5-9292-A96D774F2B52}"/>
                </a:ext>
              </a:extLst>
            </p:cNvPr>
            <p:cNvSpPr/>
            <p:nvPr/>
          </p:nvSpPr>
          <p:spPr>
            <a:xfrm>
              <a:off x="1400837" y="4111676"/>
              <a:ext cx="2397971" cy="432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5CF95E8-19E3-4661-A94E-7B9728A91005}"/>
              </a:ext>
            </a:extLst>
          </p:cNvPr>
          <p:cNvGrpSpPr/>
          <p:nvPr/>
        </p:nvGrpSpPr>
        <p:grpSpPr>
          <a:xfrm>
            <a:off x="1155700" y="1657234"/>
            <a:ext cx="9842500" cy="4267200"/>
            <a:chOff x="1776666" y="1657234"/>
            <a:chExt cx="9221534" cy="426720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961F5528-CCDA-4FEF-999C-E0F91D5A0BA0}"/>
                </a:ext>
              </a:extLst>
            </p:cNvPr>
            <p:cNvSpPr/>
            <p:nvPr/>
          </p:nvSpPr>
          <p:spPr>
            <a:xfrm>
              <a:off x="6387433" y="1657234"/>
              <a:ext cx="4610767" cy="2133600"/>
            </a:xfrm>
            <a:prstGeom prst="roundRect">
              <a:avLst>
                <a:gd name="adj" fmla="val 0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>
              <a:outerShdw blurRad="762000" sx="90000" sy="90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95AFB264-CA78-4A45-BBC9-3F5A99D3AF8F}"/>
                </a:ext>
              </a:extLst>
            </p:cNvPr>
            <p:cNvSpPr/>
            <p:nvPr/>
          </p:nvSpPr>
          <p:spPr>
            <a:xfrm>
              <a:off x="1776666" y="3790834"/>
              <a:ext cx="4610767" cy="2133600"/>
            </a:xfrm>
            <a:prstGeom prst="roundRect">
              <a:avLst>
                <a:gd name="adj" fmla="val 0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>
              <a:outerShdw blurRad="762000" sx="90000" sy="90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E7ED6EB-CBF0-4A7C-B116-A449DC1CF70F}"/>
              </a:ext>
            </a:extLst>
          </p:cNvPr>
          <p:cNvGrpSpPr/>
          <p:nvPr/>
        </p:nvGrpSpPr>
        <p:grpSpPr>
          <a:xfrm>
            <a:off x="6865310" y="4343680"/>
            <a:ext cx="4259890" cy="1299568"/>
            <a:chOff x="1282876" y="4111676"/>
            <a:chExt cx="4259890" cy="1299568"/>
          </a:xfrm>
        </p:grpSpPr>
        <p:sp>
          <p:nvSpPr>
            <p:cNvPr id="39" name="Rectangle 37">
              <a:extLst>
                <a:ext uri="{FF2B5EF4-FFF2-40B4-BE49-F238E27FC236}">
                  <a16:creationId xmlns:a16="http://schemas.microsoft.com/office/drawing/2014/main" id="{C79BADE3-F80E-412E-AF2A-0B89EF5A58EE}"/>
                </a:ext>
              </a:extLst>
            </p:cNvPr>
            <p:cNvSpPr/>
            <p:nvPr/>
          </p:nvSpPr>
          <p:spPr>
            <a:xfrm>
              <a:off x="1282876" y="4615770"/>
              <a:ext cx="4259890" cy="7954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defTabSz="914332">
                <a:lnSpc>
                  <a:spcPct val="150000"/>
                </a:lnSpc>
                <a:defRPr/>
              </a:pPr>
              <a:r>
                <a:rPr lang="zh-CN" altLang="en-US" sz="1600" dirty="0">
                  <a:solidFill>
                    <a:srgbClr val="6D6D6D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600" dirty="0">
                  <a:solidFill>
                    <a:srgbClr val="6D6D6D"/>
                  </a:solidFill>
                  <a:cs typeface="+mn-ea"/>
                  <a:sym typeface="+mn-lt"/>
                </a:rPr>
                <a:t>... ...</a:t>
              </a:r>
              <a:endParaRPr lang="zh-CN" altLang="en-US" sz="1600" dirty="0">
                <a:solidFill>
                  <a:srgbClr val="6D6D6D"/>
                </a:solidFill>
                <a:cs typeface="+mn-ea"/>
                <a:sym typeface="+mn-lt"/>
              </a:endParaRPr>
            </a:p>
          </p:txBody>
        </p:sp>
        <p:sp>
          <p:nvSpPr>
            <p:cNvPr id="40" name="Rectangle 33">
              <a:extLst>
                <a:ext uri="{FF2B5EF4-FFF2-40B4-BE49-F238E27FC236}">
                  <a16:creationId xmlns:a16="http://schemas.microsoft.com/office/drawing/2014/main" id="{B8F3DA3B-F238-4429-B753-E88AF22BC3AD}"/>
                </a:ext>
              </a:extLst>
            </p:cNvPr>
            <p:cNvSpPr/>
            <p:nvPr/>
          </p:nvSpPr>
          <p:spPr>
            <a:xfrm>
              <a:off x="2988337" y="4111676"/>
              <a:ext cx="2397971" cy="43200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5355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íşḷïḍe">
            <a:extLst>
              <a:ext uri="{FF2B5EF4-FFF2-40B4-BE49-F238E27FC236}">
                <a16:creationId xmlns:a16="http://schemas.microsoft.com/office/drawing/2014/main" id="{205B7AC8-9B4E-475F-BBFE-208018646830}"/>
              </a:ext>
            </a:extLst>
          </p:cNvPr>
          <p:cNvSpPr/>
          <p:nvPr/>
        </p:nvSpPr>
        <p:spPr>
          <a:xfrm>
            <a:off x="3918597" y="2543138"/>
            <a:ext cx="2037399" cy="2037399"/>
          </a:xfrm>
          <a:prstGeom prst="ellipse">
            <a:avLst/>
          </a:prstGeom>
          <a:blipFill dpi="0" rotWithShape="1">
            <a:blip r:embed="rId2"/>
            <a:srcRect/>
            <a:tile tx="-228600" ty="-5651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îṩḷïḓé">
            <a:extLst>
              <a:ext uri="{FF2B5EF4-FFF2-40B4-BE49-F238E27FC236}">
                <a16:creationId xmlns:a16="http://schemas.microsoft.com/office/drawing/2014/main" id="{E78B7290-2FC9-4ED0-ADC6-0021C653461A}"/>
              </a:ext>
            </a:extLst>
          </p:cNvPr>
          <p:cNvSpPr/>
          <p:nvPr/>
        </p:nvSpPr>
        <p:spPr>
          <a:xfrm>
            <a:off x="6134715" y="2543138"/>
            <a:ext cx="2037399" cy="2037399"/>
          </a:xfrm>
          <a:prstGeom prst="ellipse">
            <a:avLst/>
          </a:prstGeom>
          <a:blipFill dpi="0" rotWithShape="1">
            <a:blip r:embed="rId3"/>
            <a:srcRect/>
            <a:tile tx="0" ty="-26035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íŝḻîdè">
            <a:extLst>
              <a:ext uri="{FF2B5EF4-FFF2-40B4-BE49-F238E27FC236}">
                <a16:creationId xmlns:a16="http://schemas.microsoft.com/office/drawing/2014/main" id="{7C50E17E-05B6-4EED-B77D-3A2346D20873}"/>
              </a:ext>
            </a:extLst>
          </p:cNvPr>
          <p:cNvSpPr/>
          <p:nvPr/>
        </p:nvSpPr>
        <p:spPr>
          <a:xfrm flipH="1">
            <a:off x="3393609" y="2018149"/>
            <a:ext cx="3087375" cy="3087376"/>
          </a:xfrm>
          <a:prstGeom prst="arc">
            <a:avLst>
              <a:gd name="adj1" fmla="val 17542408"/>
              <a:gd name="adj2" fmla="val 4200447"/>
            </a:avLst>
          </a:prstGeom>
          <a:noFill/>
          <a:ln w="3175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í$ļiḓè">
            <a:extLst>
              <a:ext uri="{FF2B5EF4-FFF2-40B4-BE49-F238E27FC236}">
                <a16:creationId xmlns:a16="http://schemas.microsoft.com/office/drawing/2014/main" id="{4E4643EC-299E-4AA2-A4F7-B0E1F6D6AB92}"/>
              </a:ext>
            </a:extLst>
          </p:cNvPr>
          <p:cNvSpPr/>
          <p:nvPr/>
        </p:nvSpPr>
        <p:spPr>
          <a:xfrm>
            <a:off x="3114666" y="3270655"/>
            <a:ext cx="578073" cy="578073"/>
          </a:xfrm>
          <a:prstGeom prst="ellipse">
            <a:avLst/>
          </a:pr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2700000" scaled="1"/>
          </a:gra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8064A2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íṥḻíḋè">
            <a:extLst>
              <a:ext uri="{FF2B5EF4-FFF2-40B4-BE49-F238E27FC236}">
                <a16:creationId xmlns:a16="http://schemas.microsoft.com/office/drawing/2014/main" id="{5CC14813-7D70-4B12-BBA9-B96989388098}"/>
              </a:ext>
            </a:extLst>
          </p:cNvPr>
          <p:cNvSpPr/>
          <p:nvPr/>
        </p:nvSpPr>
        <p:spPr>
          <a:xfrm>
            <a:off x="4147668" y="4725138"/>
            <a:ext cx="578073" cy="578073"/>
          </a:xfrm>
          <a:prstGeom prst="ellipse">
            <a:avLst/>
          </a:pr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2700000" scaled="1"/>
          </a:gra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8064A2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ïśḷïḑé">
            <a:extLst>
              <a:ext uri="{FF2B5EF4-FFF2-40B4-BE49-F238E27FC236}">
                <a16:creationId xmlns:a16="http://schemas.microsoft.com/office/drawing/2014/main" id="{ABCC3810-5C79-49A7-9A65-D978448972C8}"/>
              </a:ext>
            </a:extLst>
          </p:cNvPr>
          <p:cNvSpPr/>
          <p:nvPr/>
        </p:nvSpPr>
        <p:spPr>
          <a:xfrm>
            <a:off x="4147668" y="1820463"/>
            <a:ext cx="578073" cy="578073"/>
          </a:xfrm>
          <a:prstGeom prst="ellipse">
            <a:avLst/>
          </a:pr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2700000" scaled="1"/>
          </a:gra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8064A2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ï$ḷiḓé">
            <a:extLst>
              <a:ext uri="{FF2B5EF4-FFF2-40B4-BE49-F238E27FC236}">
                <a16:creationId xmlns:a16="http://schemas.microsoft.com/office/drawing/2014/main" id="{A5C5AF9A-E254-4258-9311-E451891873B1}"/>
              </a:ext>
            </a:extLst>
          </p:cNvPr>
          <p:cNvSpPr txBox="1"/>
          <p:nvPr/>
        </p:nvSpPr>
        <p:spPr>
          <a:xfrm>
            <a:off x="4219295" y="1949393"/>
            <a:ext cx="4806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altLang="zh-CN" sz="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21" name="iṡḷíḋê">
            <a:extLst>
              <a:ext uri="{FF2B5EF4-FFF2-40B4-BE49-F238E27FC236}">
                <a16:creationId xmlns:a16="http://schemas.microsoft.com/office/drawing/2014/main" id="{55F3411D-69B7-43DE-A396-0474D596E92E}"/>
              </a:ext>
            </a:extLst>
          </p:cNvPr>
          <p:cNvSpPr txBox="1"/>
          <p:nvPr/>
        </p:nvSpPr>
        <p:spPr>
          <a:xfrm>
            <a:off x="3193726" y="3386567"/>
            <a:ext cx="4806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altLang="zh-CN" sz="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22" name="íš1ïḓè">
            <a:extLst>
              <a:ext uri="{FF2B5EF4-FFF2-40B4-BE49-F238E27FC236}">
                <a16:creationId xmlns:a16="http://schemas.microsoft.com/office/drawing/2014/main" id="{8E9BA1A2-582D-4430-8EEB-9155A7F4B852}"/>
              </a:ext>
            </a:extLst>
          </p:cNvPr>
          <p:cNvSpPr txBox="1"/>
          <p:nvPr/>
        </p:nvSpPr>
        <p:spPr>
          <a:xfrm>
            <a:off x="4219295" y="4850591"/>
            <a:ext cx="4806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altLang="zh-CN" sz="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27" name="işļïḋé">
            <a:extLst>
              <a:ext uri="{FF2B5EF4-FFF2-40B4-BE49-F238E27FC236}">
                <a16:creationId xmlns:a16="http://schemas.microsoft.com/office/drawing/2014/main" id="{8D12E749-2092-4532-8153-DC5F3D0F3665}"/>
              </a:ext>
            </a:extLst>
          </p:cNvPr>
          <p:cNvSpPr/>
          <p:nvPr/>
        </p:nvSpPr>
        <p:spPr>
          <a:xfrm>
            <a:off x="5609726" y="2018149"/>
            <a:ext cx="3087375" cy="3087376"/>
          </a:xfrm>
          <a:prstGeom prst="arc">
            <a:avLst>
              <a:gd name="adj1" fmla="val 17444495"/>
              <a:gd name="adj2" fmla="val 4143022"/>
            </a:avLst>
          </a:prstGeom>
          <a:noFill/>
          <a:ln w="3175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ïṣľîḍè">
            <a:extLst>
              <a:ext uri="{FF2B5EF4-FFF2-40B4-BE49-F238E27FC236}">
                <a16:creationId xmlns:a16="http://schemas.microsoft.com/office/drawing/2014/main" id="{1B5E283C-7DEF-475C-BBE5-CE39296281F1}"/>
              </a:ext>
            </a:extLst>
          </p:cNvPr>
          <p:cNvSpPr/>
          <p:nvPr/>
        </p:nvSpPr>
        <p:spPr>
          <a:xfrm>
            <a:off x="7360999" y="1820463"/>
            <a:ext cx="578073" cy="578073"/>
          </a:xfrm>
          <a:prstGeom prst="ellipse">
            <a:avLst/>
          </a:pr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2700000" scaled="1"/>
          </a:gra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8064A2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ïṧḻiďe">
            <a:extLst>
              <a:ext uri="{FF2B5EF4-FFF2-40B4-BE49-F238E27FC236}">
                <a16:creationId xmlns:a16="http://schemas.microsoft.com/office/drawing/2014/main" id="{AFBD59A7-90E1-42C2-8A7D-8E65BB9A1058}"/>
              </a:ext>
            </a:extLst>
          </p:cNvPr>
          <p:cNvSpPr/>
          <p:nvPr/>
        </p:nvSpPr>
        <p:spPr>
          <a:xfrm>
            <a:off x="7360999" y="4725138"/>
            <a:ext cx="578073" cy="578073"/>
          </a:xfrm>
          <a:prstGeom prst="ellipse">
            <a:avLst/>
          </a:pr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2700000" scaled="1"/>
          </a:gra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8064A2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îşliḋe">
            <a:extLst>
              <a:ext uri="{FF2B5EF4-FFF2-40B4-BE49-F238E27FC236}">
                <a16:creationId xmlns:a16="http://schemas.microsoft.com/office/drawing/2014/main" id="{DE3A0B8E-8DCB-4ABB-A778-2463B0B8D603}"/>
              </a:ext>
            </a:extLst>
          </p:cNvPr>
          <p:cNvSpPr/>
          <p:nvPr/>
        </p:nvSpPr>
        <p:spPr>
          <a:xfrm>
            <a:off x="8399071" y="3270655"/>
            <a:ext cx="578073" cy="578073"/>
          </a:xfrm>
          <a:prstGeom prst="ellipse">
            <a:avLst/>
          </a:pr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2700000" scaled="1"/>
          </a:gradFill>
          <a:ln w="12700" cap="rnd" cmpd="sng" algn="ctr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rgbClr val="8064A2">
                <a:alpha val="32000"/>
              </a:srgb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íśḷïďe">
            <a:extLst>
              <a:ext uri="{FF2B5EF4-FFF2-40B4-BE49-F238E27FC236}">
                <a16:creationId xmlns:a16="http://schemas.microsoft.com/office/drawing/2014/main" id="{889BA264-660D-4539-98C6-1D94EDE726EA}"/>
              </a:ext>
            </a:extLst>
          </p:cNvPr>
          <p:cNvSpPr txBox="1"/>
          <p:nvPr/>
        </p:nvSpPr>
        <p:spPr>
          <a:xfrm>
            <a:off x="8478904" y="3375266"/>
            <a:ext cx="4806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altLang="zh-CN" sz="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33" name="íṧ1îďè">
            <a:extLst>
              <a:ext uri="{FF2B5EF4-FFF2-40B4-BE49-F238E27FC236}">
                <a16:creationId xmlns:a16="http://schemas.microsoft.com/office/drawing/2014/main" id="{591091FC-8B91-4BCC-9C00-E7AF8F66BD9B}"/>
              </a:ext>
            </a:extLst>
          </p:cNvPr>
          <p:cNvSpPr txBox="1"/>
          <p:nvPr/>
        </p:nvSpPr>
        <p:spPr>
          <a:xfrm>
            <a:off x="7432544" y="4843252"/>
            <a:ext cx="4806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altLang="zh-CN" sz="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37" name="ï$ḷiḓé">
            <a:extLst>
              <a:ext uri="{FF2B5EF4-FFF2-40B4-BE49-F238E27FC236}">
                <a16:creationId xmlns:a16="http://schemas.microsoft.com/office/drawing/2014/main" id="{75B7AB23-53CC-44C2-B182-9779871D70D2}"/>
              </a:ext>
            </a:extLst>
          </p:cNvPr>
          <p:cNvSpPr txBox="1"/>
          <p:nvPr/>
        </p:nvSpPr>
        <p:spPr>
          <a:xfrm>
            <a:off x="7437130" y="1949393"/>
            <a:ext cx="4806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/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altLang="zh-CN" sz="100" b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6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E82023C-225C-4A22-A3A4-35B929FF0D68}"/>
              </a:ext>
            </a:extLst>
          </p:cNvPr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FAC6A3F-9BCF-49C1-9FDF-0A5C46B47DE0}"/>
              </a:ext>
            </a:extLst>
          </p:cNvPr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AA9A38C-EDC5-4A2E-92F5-FCBE8FFD6714}"/>
              </a:ext>
            </a:extLst>
          </p:cNvPr>
          <p:cNvGrpSpPr/>
          <p:nvPr/>
        </p:nvGrpSpPr>
        <p:grpSpPr>
          <a:xfrm>
            <a:off x="8182455" y="1560819"/>
            <a:ext cx="2832087" cy="845905"/>
            <a:chOff x="8081131" y="1573422"/>
            <a:chExt cx="2832087" cy="845905"/>
          </a:xfrm>
        </p:grpSpPr>
        <p:sp>
          <p:nvSpPr>
            <p:cNvPr id="41" name="文本框 20">
              <a:extLst>
                <a:ext uri="{FF2B5EF4-FFF2-40B4-BE49-F238E27FC236}">
                  <a16:creationId xmlns:a16="http://schemas.microsoft.com/office/drawing/2014/main" id="{CBFD750F-A495-4D87-A8EF-15FDF1812387}"/>
                </a:ext>
              </a:extLst>
            </p:cNvPr>
            <p:cNvSpPr/>
            <p:nvPr/>
          </p:nvSpPr>
          <p:spPr>
            <a:xfrm>
              <a:off x="8081131" y="1799670"/>
              <a:ext cx="2832087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C16451F-8728-40A7-AB8A-4E66B143D19C}"/>
                </a:ext>
              </a:extLst>
            </p:cNvPr>
            <p:cNvSpPr txBox="1"/>
            <p:nvPr/>
          </p:nvSpPr>
          <p:spPr>
            <a:xfrm>
              <a:off x="8081131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CF04514-14D7-4618-A93D-2B196B15868D}"/>
              </a:ext>
            </a:extLst>
          </p:cNvPr>
          <p:cNvGrpSpPr/>
          <p:nvPr/>
        </p:nvGrpSpPr>
        <p:grpSpPr>
          <a:xfrm>
            <a:off x="8182455" y="4817270"/>
            <a:ext cx="2832087" cy="845905"/>
            <a:chOff x="8081131" y="1573422"/>
            <a:chExt cx="2832087" cy="845905"/>
          </a:xfrm>
        </p:grpSpPr>
        <p:sp>
          <p:nvSpPr>
            <p:cNvPr id="45" name="文本框 20">
              <a:extLst>
                <a:ext uri="{FF2B5EF4-FFF2-40B4-BE49-F238E27FC236}">
                  <a16:creationId xmlns:a16="http://schemas.microsoft.com/office/drawing/2014/main" id="{A03450EF-0D72-4EEE-BBAA-03D96277C58A}"/>
                </a:ext>
              </a:extLst>
            </p:cNvPr>
            <p:cNvSpPr/>
            <p:nvPr/>
          </p:nvSpPr>
          <p:spPr>
            <a:xfrm>
              <a:off x="8081131" y="1799670"/>
              <a:ext cx="2832087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6ABF2B7-1D3E-467B-ACDA-3183BA55ACF2}"/>
                </a:ext>
              </a:extLst>
            </p:cNvPr>
            <p:cNvSpPr txBox="1"/>
            <p:nvPr/>
          </p:nvSpPr>
          <p:spPr>
            <a:xfrm>
              <a:off x="8081131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0294B81-25E1-4894-8E74-33D598A579AF}"/>
              </a:ext>
            </a:extLst>
          </p:cNvPr>
          <p:cNvGrpSpPr/>
          <p:nvPr/>
        </p:nvGrpSpPr>
        <p:grpSpPr>
          <a:xfrm>
            <a:off x="9114534" y="3166910"/>
            <a:ext cx="2544067" cy="845905"/>
            <a:chOff x="8081131" y="1573422"/>
            <a:chExt cx="2544067" cy="845905"/>
          </a:xfrm>
        </p:grpSpPr>
        <p:sp>
          <p:nvSpPr>
            <p:cNvPr id="48" name="文本框 20">
              <a:extLst>
                <a:ext uri="{FF2B5EF4-FFF2-40B4-BE49-F238E27FC236}">
                  <a16:creationId xmlns:a16="http://schemas.microsoft.com/office/drawing/2014/main" id="{77A60CEE-FB03-4824-9A19-3EAA130548E3}"/>
                </a:ext>
              </a:extLst>
            </p:cNvPr>
            <p:cNvSpPr/>
            <p:nvPr/>
          </p:nvSpPr>
          <p:spPr>
            <a:xfrm>
              <a:off x="8081132" y="1799670"/>
              <a:ext cx="2544066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04C14DD-20D1-4CA3-860F-CDC2BE45CD80}"/>
                </a:ext>
              </a:extLst>
            </p:cNvPr>
            <p:cNvSpPr txBox="1"/>
            <p:nvPr/>
          </p:nvSpPr>
          <p:spPr>
            <a:xfrm>
              <a:off x="8081131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EB4D2F5-BC4B-4F76-A555-AB593B9A7C9B}"/>
              </a:ext>
            </a:extLst>
          </p:cNvPr>
          <p:cNvGrpSpPr/>
          <p:nvPr/>
        </p:nvGrpSpPr>
        <p:grpSpPr>
          <a:xfrm>
            <a:off x="1080835" y="1560819"/>
            <a:ext cx="2833209" cy="845905"/>
            <a:chOff x="8081131" y="1573422"/>
            <a:chExt cx="2833209" cy="845905"/>
          </a:xfrm>
        </p:grpSpPr>
        <p:sp>
          <p:nvSpPr>
            <p:cNvPr id="51" name="文本框 20">
              <a:extLst>
                <a:ext uri="{FF2B5EF4-FFF2-40B4-BE49-F238E27FC236}">
                  <a16:creationId xmlns:a16="http://schemas.microsoft.com/office/drawing/2014/main" id="{0EDD381D-B11D-4A3C-98D6-75AF5F589D6A}"/>
                </a:ext>
              </a:extLst>
            </p:cNvPr>
            <p:cNvSpPr/>
            <p:nvPr/>
          </p:nvSpPr>
          <p:spPr>
            <a:xfrm>
              <a:off x="8081131" y="1799670"/>
              <a:ext cx="2832087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7D1DF3D-E098-4285-8CBA-90E8DB2C1143}"/>
                </a:ext>
              </a:extLst>
            </p:cNvPr>
            <p:cNvSpPr txBox="1"/>
            <p:nvPr/>
          </p:nvSpPr>
          <p:spPr>
            <a:xfrm>
              <a:off x="9122315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825BA1E-3BE1-44D3-BFE0-9817053F3178}"/>
              </a:ext>
            </a:extLst>
          </p:cNvPr>
          <p:cNvGrpSpPr/>
          <p:nvPr/>
        </p:nvGrpSpPr>
        <p:grpSpPr>
          <a:xfrm>
            <a:off x="1080835" y="4817270"/>
            <a:ext cx="2833209" cy="845905"/>
            <a:chOff x="8081131" y="1573422"/>
            <a:chExt cx="2833209" cy="845905"/>
          </a:xfrm>
        </p:grpSpPr>
        <p:sp>
          <p:nvSpPr>
            <p:cNvPr id="54" name="文本框 20">
              <a:extLst>
                <a:ext uri="{FF2B5EF4-FFF2-40B4-BE49-F238E27FC236}">
                  <a16:creationId xmlns:a16="http://schemas.microsoft.com/office/drawing/2014/main" id="{26FB4960-3982-4F37-886E-12F98D49829B}"/>
                </a:ext>
              </a:extLst>
            </p:cNvPr>
            <p:cNvSpPr/>
            <p:nvPr/>
          </p:nvSpPr>
          <p:spPr>
            <a:xfrm>
              <a:off x="8081131" y="1799670"/>
              <a:ext cx="2832087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EC478C2-81A3-4BF3-9147-CAB2EAA30E30}"/>
                </a:ext>
              </a:extLst>
            </p:cNvPr>
            <p:cNvSpPr txBox="1"/>
            <p:nvPr/>
          </p:nvSpPr>
          <p:spPr>
            <a:xfrm>
              <a:off x="9122315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2EAF566-0682-42C4-9937-4DBEF03EDEE9}"/>
              </a:ext>
            </a:extLst>
          </p:cNvPr>
          <p:cNvGrpSpPr/>
          <p:nvPr/>
        </p:nvGrpSpPr>
        <p:grpSpPr>
          <a:xfrm>
            <a:off x="533400" y="3166910"/>
            <a:ext cx="2484360" cy="845905"/>
            <a:chOff x="8429980" y="1573422"/>
            <a:chExt cx="2484360" cy="845905"/>
          </a:xfrm>
        </p:grpSpPr>
        <p:sp>
          <p:nvSpPr>
            <p:cNvPr id="57" name="文本框 20">
              <a:extLst>
                <a:ext uri="{FF2B5EF4-FFF2-40B4-BE49-F238E27FC236}">
                  <a16:creationId xmlns:a16="http://schemas.microsoft.com/office/drawing/2014/main" id="{AF3BC618-4132-4DD0-A2B5-2D3515DF9C24}"/>
                </a:ext>
              </a:extLst>
            </p:cNvPr>
            <p:cNvSpPr/>
            <p:nvPr/>
          </p:nvSpPr>
          <p:spPr>
            <a:xfrm>
              <a:off x="8429980" y="1799670"/>
              <a:ext cx="2483238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6BC35E35-3DE5-489C-865C-18B766AAC7F3}"/>
                </a:ext>
              </a:extLst>
            </p:cNvPr>
            <p:cNvSpPr txBox="1"/>
            <p:nvPr/>
          </p:nvSpPr>
          <p:spPr>
            <a:xfrm>
              <a:off x="9122315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9212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id="{13359330-2560-4202-93EB-826A91570977}"/>
              </a:ext>
            </a:extLst>
          </p:cNvPr>
          <p:cNvGrpSpPr/>
          <p:nvPr/>
        </p:nvGrpSpPr>
        <p:grpSpPr>
          <a:xfrm>
            <a:off x="1416151" y="1505356"/>
            <a:ext cx="8586266" cy="1435700"/>
            <a:chOff x="1416151" y="1505356"/>
            <a:chExt cx="8586266" cy="1435700"/>
          </a:xfrm>
        </p:grpSpPr>
        <p:grpSp>
          <p:nvGrpSpPr>
            <p:cNvPr id="8" name="îśļíḓé">
              <a:extLst>
                <a:ext uri="{FF2B5EF4-FFF2-40B4-BE49-F238E27FC236}">
                  <a16:creationId xmlns:a16="http://schemas.microsoft.com/office/drawing/2014/main" id="{F1B224F6-DBEC-4726-BFE8-81A78EE08A81}"/>
                </a:ext>
              </a:extLst>
            </p:cNvPr>
            <p:cNvGrpSpPr/>
            <p:nvPr/>
          </p:nvGrpSpPr>
          <p:grpSpPr>
            <a:xfrm>
              <a:off x="1416151" y="1505356"/>
              <a:ext cx="1938420" cy="1435700"/>
              <a:chOff x="669925" y="1579889"/>
              <a:chExt cx="1938420" cy="1435700"/>
            </a:xfrm>
          </p:grpSpPr>
          <p:sp>
            <p:nvSpPr>
              <p:cNvPr id="9" name="í$ļiḓè">
                <a:extLst>
                  <a:ext uri="{FF2B5EF4-FFF2-40B4-BE49-F238E27FC236}">
                    <a16:creationId xmlns:a16="http://schemas.microsoft.com/office/drawing/2014/main" id="{EE0EAA6A-B5BF-4B2F-AAD9-1C6445967984}"/>
                  </a:ext>
                </a:extLst>
              </p:cNvPr>
              <p:cNvSpPr/>
              <p:nvPr/>
            </p:nvSpPr>
            <p:spPr bwMode="auto">
              <a:xfrm rot="10800000" flipV="1">
                <a:off x="669925" y="2831301"/>
                <a:ext cx="1938420" cy="18428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lIns="134289" tIns="67145" rIns="134289" bIns="67145" anchor="ctr"/>
              <a:lstStyle/>
              <a:p>
                <a:pPr marL="0" marR="0" lvl="0" indent="0" algn="l" defTabSz="91362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7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iṣļíḑè">
                <a:extLst>
                  <a:ext uri="{FF2B5EF4-FFF2-40B4-BE49-F238E27FC236}">
                    <a16:creationId xmlns:a16="http://schemas.microsoft.com/office/drawing/2014/main" id="{693AA803-72BD-42F9-80D3-977217036B58}"/>
                  </a:ext>
                </a:extLst>
              </p:cNvPr>
              <p:cNvSpPr/>
              <p:nvPr/>
            </p:nvSpPr>
            <p:spPr>
              <a:xfrm>
                <a:off x="1024293" y="1579889"/>
                <a:ext cx="1252998" cy="1251412"/>
              </a:xfrm>
              <a:prstGeom prst="diamond">
                <a:avLst/>
              </a:prstGeom>
              <a:gradFill>
                <a:gsLst>
                  <a:gs pos="0">
                    <a:srgbClr val="E489AA"/>
                  </a:gs>
                  <a:gs pos="100000">
                    <a:srgbClr val="D85483"/>
                  </a:gs>
                </a:gsLst>
                <a:lin ang="2700000" scaled="1"/>
              </a:gradFill>
              <a:ln w="12700" cmpd="sng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91362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A06A00C-AEF8-4C3E-87CC-940079DF4E96}"/>
                </a:ext>
              </a:extLst>
            </p:cNvPr>
            <p:cNvGrpSpPr/>
            <p:nvPr/>
          </p:nvGrpSpPr>
          <p:grpSpPr>
            <a:xfrm>
              <a:off x="3194149" y="1657575"/>
              <a:ext cx="6808268" cy="1254907"/>
              <a:chOff x="2766000" y="1384813"/>
              <a:chExt cx="6808268" cy="1254907"/>
            </a:xfrm>
          </p:grpSpPr>
          <p:sp>
            <p:nvSpPr>
              <p:cNvPr id="12" name="íṣḷíďê">
                <a:extLst>
                  <a:ext uri="{FF2B5EF4-FFF2-40B4-BE49-F238E27FC236}">
                    <a16:creationId xmlns:a16="http://schemas.microsoft.com/office/drawing/2014/main" id="{D79CE249-327E-406D-9EB8-8C57A03028D9}"/>
                  </a:ext>
                </a:extLst>
              </p:cNvPr>
              <p:cNvSpPr txBox="1"/>
              <p:nvPr/>
            </p:nvSpPr>
            <p:spPr bwMode="auto">
              <a:xfrm>
                <a:off x="2766000" y="1384813"/>
                <a:ext cx="68082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ïṥļiḋè">
                <a:extLst>
                  <a:ext uri="{FF2B5EF4-FFF2-40B4-BE49-F238E27FC236}">
                    <a16:creationId xmlns:a16="http://schemas.microsoft.com/office/drawing/2014/main" id="{D2E9EB7D-166C-44A6-9800-767D06D1171D}"/>
                  </a:ext>
                </a:extLst>
              </p:cNvPr>
              <p:cNvSpPr/>
              <p:nvPr/>
            </p:nvSpPr>
            <p:spPr bwMode="auto">
              <a:xfrm>
                <a:off x="2766000" y="1826619"/>
                <a:ext cx="6808268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50000"/>
                  </a:lnSpc>
                  <a:defRPr/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字以内，据统计每页幻灯片的最好控制在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5</a:t>
                </a: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分钟之内。</a:t>
                </a: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1EACE33-BC4C-437E-9824-9BD7A61C97CB}"/>
              </a:ext>
            </a:extLst>
          </p:cNvPr>
          <p:cNvGrpSpPr/>
          <p:nvPr/>
        </p:nvGrpSpPr>
        <p:grpSpPr>
          <a:xfrm>
            <a:off x="2743199" y="2935554"/>
            <a:ext cx="8460801" cy="1517087"/>
            <a:chOff x="2743199" y="2935554"/>
            <a:chExt cx="8460801" cy="1517087"/>
          </a:xfrm>
        </p:grpSpPr>
        <p:grpSp>
          <p:nvGrpSpPr>
            <p:cNvPr id="14" name="işḷíḑe">
              <a:extLst>
                <a:ext uri="{FF2B5EF4-FFF2-40B4-BE49-F238E27FC236}">
                  <a16:creationId xmlns:a16="http://schemas.microsoft.com/office/drawing/2014/main" id="{9012E5ED-7BC4-4401-9E87-D771E2F2BDE3}"/>
                </a:ext>
              </a:extLst>
            </p:cNvPr>
            <p:cNvGrpSpPr/>
            <p:nvPr/>
          </p:nvGrpSpPr>
          <p:grpSpPr>
            <a:xfrm>
              <a:off x="9265580" y="2935554"/>
              <a:ext cx="1938420" cy="1435700"/>
              <a:chOff x="669925" y="1579889"/>
              <a:chExt cx="1938420" cy="1435700"/>
            </a:xfrm>
          </p:grpSpPr>
          <p:sp>
            <p:nvSpPr>
              <p:cNvPr id="15" name="íṥ1ïḑé">
                <a:extLst>
                  <a:ext uri="{FF2B5EF4-FFF2-40B4-BE49-F238E27FC236}">
                    <a16:creationId xmlns:a16="http://schemas.microsoft.com/office/drawing/2014/main" id="{5CBB5770-6E4C-4679-8F6C-E7679620ABDD}"/>
                  </a:ext>
                </a:extLst>
              </p:cNvPr>
              <p:cNvSpPr/>
              <p:nvPr/>
            </p:nvSpPr>
            <p:spPr bwMode="auto">
              <a:xfrm rot="10800000" flipV="1">
                <a:off x="669925" y="2831301"/>
                <a:ext cx="1938420" cy="18428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lIns="134289" tIns="67145" rIns="134289" bIns="67145" anchor="ctr"/>
              <a:lstStyle/>
              <a:p>
                <a:pPr marL="0" marR="0" lvl="0" indent="0" algn="l" defTabSz="91362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7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îşḻíḑê">
                <a:extLst>
                  <a:ext uri="{FF2B5EF4-FFF2-40B4-BE49-F238E27FC236}">
                    <a16:creationId xmlns:a16="http://schemas.microsoft.com/office/drawing/2014/main" id="{21A42277-3990-42CE-A9C0-8A500874A27C}"/>
                  </a:ext>
                </a:extLst>
              </p:cNvPr>
              <p:cNvSpPr/>
              <p:nvPr/>
            </p:nvSpPr>
            <p:spPr>
              <a:xfrm>
                <a:off x="1024293" y="1579889"/>
                <a:ext cx="1252998" cy="1251412"/>
              </a:xfrm>
              <a:prstGeom prst="diamond">
                <a:avLst/>
              </a:prstGeom>
              <a:gradFill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2700000" scaled="1"/>
              </a:gradFill>
              <a:ln w="12700" cmpd="sng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91362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02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1697291-784F-485F-8B8B-3EAEFEEBA069}"/>
                </a:ext>
              </a:extLst>
            </p:cNvPr>
            <p:cNvGrpSpPr/>
            <p:nvPr/>
          </p:nvGrpSpPr>
          <p:grpSpPr>
            <a:xfrm>
              <a:off x="2743199" y="3076198"/>
              <a:ext cx="6753221" cy="1376443"/>
              <a:chOff x="2582779" y="3076198"/>
              <a:chExt cx="6753221" cy="1376443"/>
            </a:xfrm>
          </p:grpSpPr>
          <p:sp>
            <p:nvSpPr>
              <p:cNvPr id="18" name="iṡļïḑè">
                <a:extLst>
                  <a:ext uri="{FF2B5EF4-FFF2-40B4-BE49-F238E27FC236}">
                    <a16:creationId xmlns:a16="http://schemas.microsoft.com/office/drawing/2014/main" id="{61B67807-C45A-4E24-9E88-07A735E06503}"/>
                  </a:ext>
                </a:extLst>
              </p:cNvPr>
              <p:cNvSpPr txBox="1"/>
              <p:nvPr/>
            </p:nvSpPr>
            <p:spPr bwMode="auto">
              <a:xfrm>
                <a:off x="2766000" y="3076198"/>
                <a:ext cx="6570000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işḻiďé">
                <a:extLst>
                  <a:ext uri="{FF2B5EF4-FFF2-40B4-BE49-F238E27FC236}">
                    <a16:creationId xmlns:a16="http://schemas.microsoft.com/office/drawing/2014/main" id="{3CDDE968-7BAB-4DCB-AA38-0D7E9D201C04}"/>
                  </a:ext>
                </a:extLst>
              </p:cNvPr>
              <p:cNvSpPr/>
              <p:nvPr/>
            </p:nvSpPr>
            <p:spPr bwMode="auto">
              <a:xfrm>
                <a:off x="2582779" y="3518004"/>
                <a:ext cx="6753221" cy="9346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defTabSz="914400">
                  <a:lnSpc>
                    <a:spcPct val="150000"/>
                  </a:lnSpc>
                  <a:defRPr/>
                </a:pP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字以内，据统计每页幻灯片的最好控制在</a:t>
                </a:r>
                <a:r>
                  <a:rPr lang="en-US" altLang="zh-CN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5</a:t>
                </a:r>
                <a:r>
                  <a:rPr lang="zh-CN" altLang="en-US" sz="1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分钟之内。</a:t>
                </a:r>
                <a:endPara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0" name="iS1ïḓè">
            <a:extLst>
              <a:ext uri="{FF2B5EF4-FFF2-40B4-BE49-F238E27FC236}">
                <a16:creationId xmlns:a16="http://schemas.microsoft.com/office/drawing/2014/main" id="{3A1D84AF-2CDE-4D5F-8A60-2A8C019350FA}"/>
              </a:ext>
            </a:extLst>
          </p:cNvPr>
          <p:cNvSpPr/>
          <p:nvPr/>
        </p:nvSpPr>
        <p:spPr bwMode="auto">
          <a:xfrm rot="10800000" flipV="1">
            <a:off x="669925" y="5985178"/>
            <a:ext cx="1938420" cy="184288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noFill/>
            <a:round/>
          </a:ln>
          <a:effectLst/>
        </p:spPr>
        <p:txBody>
          <a:bodyPr wrap="none" lIns="134289" tIns="67145" rIns="134289" bIns="67145" anchor="ctr"/>
          <a:lstStyle/>
          <a:p>
            <a:pPr marL="0" marR="0" lvl="0" indent="0" algn="l" defTabSz="91362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75BD8FF-BC97-426D-BC46-45A2E0AFE655}"/>
              </a:ext>
            </a:extLst>
          </p:cNvPr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BD6EDB6-59D1-4380-B7D0-568C30F942FD}"/>
              </a:ext>
            </a:extLst>
          </p:cNvPr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9FFDFB2-4087-49C6-A115-3199FCC60BF2}"/>
              </a:ext>
            </a:extLst>
          </p:cNvPr>
          <p:cNvGrpSpPr/>
          <p:nvPr/>
        </p:nvGrpSpPr>
        <p:grpSpPr>
          <a:xfrm>
            <a:off x="1416151" y="4371255"/>
            <a:ext cx="8586266" cy="1435700"/>
            <a:chOff x="1416151" y="1505356"/>
            <a:chExt cx="8586266" cy="1435700"/>
          </a:xfrm>
        </p:grpSpPr>
        <p:grpSp>
          <p:nvGrpSpPr>
            <p:cNvPr id="32" name="îśļíḓé">
              <a:extLst>
                <a:ext uri="{FF2B5EF4-FFF2-40B4-BE49-F238E27FC236}">
                  <a16:creationId xmlns:a16="http://schemas.microsoft.com/office/drawing/2014/main" id="{0381905E-3D10-44C3-ACAD-4A5DBC461ED2}"/>
                </a:ext>
              </a:extLst>
            </p:cNvPr>
            <p:cNvGrpSpPr/>
            <p:nvPr/>
          </p:nvGrpSpPr>
          <p:grpSpPr>
            <a:xfrm>
              <a:off x="1416151" y="1505356"/>
              <a:ext cx="1938420" cy="1435700"/>
              <a:chOff x="669925" y="1579889"/>
              <a:chExt cx="1938420" cy="1435700"/>
            </a:xfrm>
          </p:grpSpPr>
          <p:sp>
            <p:nvSpPr>
              <p:cNvPr id="36" name="í$ļiḓè">
                <a:extLst>
                  <a:ext uri="{FF2B5EF4-FFF2-40B4-BE49-F238E27FC236}">
                    <a16:creationId xmlns:a16="http://schemas.microsoft.com/office/drawing/2014/main" id="{A41E6405-3501-402A-8B41-0CDF031A4653}"/>
                  </a:ext>
                </a:extLst>
              </p:cNvPr>
              <p:cNvSpPr/>
              <p:nvPr/>
            </p:nvSpPr>
            <p:spPr bwMode="auto">
              <a:xfrm rot="10800000" flipV="1">
                <a:off x="669925" y="2831301"/>
                <a:ext cx="1938420" cy="18428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  <a:effectLst/>
            </p:spPr>
            <p:txBody>
              <a:bodyPr wrap="none" lIns="134289" tIns="67145" rIns="134289" bIns="67145" anchor="ctr"/>
              <a:lstStyle/>
              <a:p>
                <a:pPr marL="0" marR="0" lvl="0" indent="0" algn="l" defTabSz="91362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707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iṣļíḑè">
                <a:extLst>
                  <a:ext uri="{FF2B5EF4-FFF2-40B4-BE49-F238E27FC236}">
                    <a16:creationId xmlns:a16="http://schemas.microsoft.com/office/drawing/2014/main" id="{932EEDF7-3903-4C34-9FB6-E7F1F280107E}"/>
                  </a:ext>
                </a:extLst>
              </p:cNvPr>
              <p:cNvSpPr/>
              <p:nvPr/>
            </p:nvSpPr>
            <p:spPr>
              <a:xfrm>
                <a:off x="1024293" y="1579889"/>
                <a:ext cx="1252998" cy="1251412"/>
              </a:xfrm>
              <a:prstGeom prst="diamond">
                <a:avLst/>
              </a:prstGeom>
              <a:gradFill>
                <a:gsLst>
                  <a:gs pos="0">
                    <a:srgbClr val="E489AA"/>
                  </a:gs>
                  <a:gs pos="100000">
                    <a:srgbClr val="D85483"/>
                  </a:gs>
                </a:gsLst>
                <a:lin ang="2700000" scaled="1"/>
              </a:gradFill>
              <a:ln w="12700" cmpd="sng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marL="0" marR="0" lvl="0" indent="0" algn="ctr" defTabSz="91362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01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AC619857-432C-417F-9953-9DFC80A2989D}"/>
                </a:ext>
              </a:extLst>
            </p:cNvPr>
            <p:cNvGrpSpPr/>
            <p:nvPr/>
          </p:nvGrpSpPr>
          <p:grpSpPr>
            <a:xfrm>
              <a:off x="3194149" y="1657575"/>
              <a:ext cx="6808268" cy="1254907"/>
              <a:chOff x="2766000" y="1384813"/>
              <a:chExt cx="6808268" cy="1254907"/>
            </a:xfrm>
          </p:grpSpPr>
          <p:sp>
            <p:nvSpPr>
              <p:cNvPr id="34" name="íṣḷíďê">
                <a:extLst>
                  <a:ext uri="{FF2B5EF4-FFF2-40B4-BE49-F238E27FC236}">
                    <a16:creationId xmlns:a16="http://schemas.microsoft.com/office/drawing/2014/main" id="{DE0574F7-0BB0-4729-83EB-60F9F31CBB16}"/>
                  </a:ext>
                </a:extLst>
              </p:cNvPr>
              <p:cNvSpPr txBox="1"/>
              <p:nvPr/>
            </p:nvSpPr>
            <p:spPr bwMode="auto">
              <a:xfrm>
                <a:off x="2766000" y="1384813"/>
                <a:ext cx="680826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defTabSz="914377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ïṥļiḋè">
                <a:extLst>
                  <a:ext uri="{FF2B5EF4-FFF2-40B4-BE49-F238E27FC236}">
                    <a16:creationId xmlns:a16="http://schemas.microsoft.com/office/drawing/2014/main" id="{FABDCBA7-E175-4376-820B-E2DF95967B73}"/>
                  </a:ext>
                </a:extLst>
              </p:cNvPr>
              <p:cNvSpPr/>
              <p:nvPr/>
            </p:nvSpPr>
            <p:spPr bwMode="auto">
              <a:xfrm>
                <a:off x="2766000" y="1826619"/>
                <a:ext cx="6808268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914400">
                  <a:lnSpc>
                    <a:spcPct val="150000"/>
                  </a:lnSpc>
                  <a:defRPr/>
                </a:pP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200</a:t>
                </a: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字以内，据统计每页幻灯片的最好控制在</a:t>
                </a:r>
                <a:r>
                  <a:rPr lang="en-US" altLang="zh-CN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5</a:t>
                </a:r>
                <a:r>
                  <a:rPr lang="zh-CN" altLang="en-US" sz="1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分钟之内。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3705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0">
            <a:extLst>
              <a:ext uri="{FF2B5EF4-FFF2-40B4-BE49-F238E27FC236}">
                <a16:creationId xmlns:a16="http://schemas.microsoft.com/office/drawing/2014/main" id="{86965174-DCBE-4BAA-A9B5-1677A5E53A3C}"/>
              </a:ext>
            </a:extLst>
          </p:cNvPr>
          <p:cNvSpPr/>
          <p:nvPr/>
        </p:nvSpPr>
        <p:spPr bwMode="auto">
          <a:xfrm>
            <a:off x="1748405" y="1852262"/>
            <a:ext cx="842853" cy="1402802"/>
          </a:xfrm>
          <a:custGeom>
            <a:avLst/>
            <a:gdLst>
              <a:gd name="T0" fmla="*/ 1191 w 1191"/>
              <a:gd name="T1" fmla="*/ 2372 h 2372"/>
              <a:gd name="T2" fmla="*/ 0 w 1191"/>
              <a:gd name="T3" fmla="*/ 2372 h 2372"/>
              <a:gd name="T4" fmla="*/ 0 w 119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91" h="2372">
                <a:moveTo>
                  <a:pt x="119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00B7347F-F8CF-45A8-A877-AA5468FEFB97}"/>
              </a:ext>
            </a:extLst>
          </p:cNvPr>
          <p:cNvSpPr/>
          <p:nvPr/>
        </p:nvSpPr>
        <p:spPr bwMode="auto">
          <a:xfrm>
            <a:off x="5442037" y="1852262"/>
            <a:ext cx="493649" cy="1402802"/>
          </a:xfrm>
          <a:custGeom>
            <a:avLst/>
            <a:gdLst>
              <a:gd name="T0" fmla="*/ 697 w 697"/>
              <a:gd name="T1" fmla="*/ 2372 h 2372"/>
              <a:gd name="T2" fmla="*/ 0 w 697"/>
              <a:gd name="T3" fmla="*/ 2372 h 2372"/>
              <a:gd name="T4" fmla="*/ 0 w 697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97" h="2372">
                <a:moveTo>
                  <a:pt x="697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Freeform 12">
            <a:extLst>
              <a:ext uri="{FF2B5EF4-FFF2-40B4-BE49-F238E27FC236}">
                <a16:creationId xmlns:a16="http://schemas.microsoft.com/office/drawing/2014/main" id="{88C95E65-AACE-4FDF-B36A-5BEB034FB36A}"/>
              </a:ext>
            </a:extLst>
          </p:cNvPr>
          <p:cNvSpPr/>
          <p:nvPr/>
        </p:nvSpPr>
        <p:spPr bwMode="auto">
          <a:xfrm>
            <a:off x="8761067" y="1852262"/>
            <a:ext cx="523807" cy="1402802"/>
          </a:xfrm>
          <a:custGeom>
            <a:avLst/>
            <a:gdLst>
              <a:gd name="T0" fmla="*/ 741 w 741"/>
              <a:gd name="T1" fmla="*/ 2372 h 2372"/>
              <a:gd name="T2" fmla="*/ 0 w 741"/>
              <a:gd name="T3" fmla="*/ 2372 h 2372"/>
              <a:gd name="T4" fmla="*/ 0 w 74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1" h="2372">
                <a:moveTo>
                  <a:pt x="74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Freeform 13">
            <a:extLst>
              <a:ext uri="{FF2B5EF4-FFF2-40B4-BE49-F238E27FC236}">
                <a16:creationId xmlns:a16="http://schemas.microsoft.com/office/drawing/2014/main" id="{A29D0EBC-BEF8-49C7-814A-B3ADFE5AB241}"/>
              </a:ext>
            </a:extLst>
          </p:cNvPr>
          <p:cNvSpPr/>
          <p:nvPr/>
        </p:nvSpPr>
        <p:spPr bwMode="auto">
          <a:xfrm>
            <a:off x="3719823" y="4224899"/>
            <a:ext cx="599997" cy="1652373"/>
          </a:xfrm>
          <a:custGeom>
            <a:avLst/>
            <a:gdLst>
              <a:gd name="T0" fmla="*/ 847 w 847"/>
              <a:gd name="T1" fmla="*/ 0 h 2329"/>
              <a:gd name="T2" fmla="*/ 0 w 847"/>
              <a:gd name="T3" fmla="*/ 0 h 2329"/>
              <a:gd name="T4" fmla="*/ 0 w 847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47" h="2329">
                <a:moveTo>
                  <a:pt x="847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Freeform 14">
            <a:extLst>
              <a:ext uri="{FF2B5EF4-FFF2-40B4-BE49-F238E27FC236}">
                <a16:creationId xmlns:a16="http://schemas.microsoft.com/office/drawing/2014/main" id="{B3B55126-89ED-4AC8-8C44-0BA8E9DCF56A}"/>
              </a:ext>
            </a:extLst>
          </p:cNvPr>
          <p:cNvSpPr/>
          <p:nvPr/>
        </p:nvSpPr>
        <p:spPr bwMode="auto">
          <a:xfrm>
            <a:off x="7176948" y="4224899"/>
            <a:ext cx="455554" cy="1652373"/>
          </a:xfrm>
          <a:custGeom>
            <a:avLst/>
            <a:gdLst>
              <a:gd name="T0" fmla="*/ 644 w 644"/>
              <a:gd name="T1" fmla="*/ 0 h 2329"/>
              <a:gd name="T2" fmla="*/ 0 w 644"/>
              <a:gd name="T3" fmla="*/ 0 h 2329"/>
              <a:gd name="T4" fmla="*/ 0 w 644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4" h="2329">
                <a:moveTo>
                  <a:pt x="644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rgbClr val="4D4D4D">
                <a:lumMod val="60000"/>
                <a:lumOff val="40000"/>
              </a:srgb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6D20A7E8-FAFA-475A-9267-A6D26891C62A}"/>
              </a:ext>
            </a:extLst>
          </p:cNvPr>
          <p:cNvSpPr/>
          <p:nvPr/>
        </p:nvSpPr>
        <p:spPr bwMode="auto">
          <a:xfrm>
            <a:off x="1696511" y="3059482"/>
            <a:ext cx="1900602" cy="1389570"/>
          </a:xfrm>
          <a:custGeom>
            <a:avLst/>
            <a:gdLst>
              <a:gd name="T0" fmla="*/ 1408 w 2454"/>
              <a:gd name="T1" fmla="*/ 175 h 2140"/>
              <a:gd name="T2" fmla="*/ 1887 w 2454"/>
              <a:gd name="T3" fmla="*/ 1005 h 2140"/>
              <a:gd name="T4" fmla="*/ 2364 w 2454"/>
              <a:gd name="T5" fmla="*/ 1832 h 2140"/>
              <a:gd name="T6" fmla="*/ 2189 w 2454"/>
              <a:gd name="T7" fmla="*/ 2140 h 2140"/>
              <a:gd name="T8" fmla="*/ 1231 w 2454"/>
              <a:gd name="T9" fmla="*/ 2140 h 2140"/>
              <a:gd name="T10" fmla="*/ 276 w 2454"/>
              <a:gd name="T11" fmla="*/ 2140 h 2140"/>
              <a:gd name="T12" fmla="*/ 97 w 2454"/>
              <a:gd name="T13" fmla="*/ 1834 h 2140"/>
              <a:gd name="T14" fmla="*/ 575 w 2454"/>
              <a:gd name="T15" fmla="*/ 1005 h 2140"/>
              <a:gd name="T16" fmla="*/ 1053 w 2454"/>
              <a:gd name="T17" fmla="*/ 178 h 2140"/>
              <a:gd name="T18" fmla="*/ 1408 w 2454"/>
              <a:gd name="T19" fmla="*/ 175 h 2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4" h="2140">
                <a:moveTo>
                  <a:pt x="1408" y="175"/>
                </a:moveTo>
                <a:lnTo>
                  <a:pt x="1887" y="1005"/>
                </a:lnTo>
                <a:cubicBezTo>
                  <a:pt x="2046" y="1280"/>
                  <a:pt x="2205" y="1556"/>
                  <a:pt x="2364" y="1832"/>
                </a:cubicBezTo>
                <a:cubicBezTo>
                  <a:pt x="2454" y="2028"/>
                  <a:pt x="2396" y="2132"/>
                  <a:pt x="2189" y="2140"/>
                </a:cubicBezTo>
                <a:lnTo>
                  <a:pt x="1231" y="2140"/>
                </a:lnTo>
                <a:cubicBezTo>
                  <a:pt x="913" y="2140"/>
                  <a:pt x="594" y="2140"/>
                  <a:pt x="276" y="2140"/>
                </a:cubicBezTo>
                <a:cubicBezTo>
                  <a:pt x="61" y="2119"/>
                  <a:pt x="0" y="2018"/>
                  <a:pt x="97" y="1834"/>
                </a:cubicBezTo>
                <a:lnTo>
                  <a:pt x="575" y="1005"/>
                </a:lnTo>
                <a:cubicBezTo>
                  <a:pt x="734" y="729"/>
                  <a:pt x="894" y="453"/>
                  <a:pt x="1053" y="178"/>
                </a:cubicBezTo>
                <a:cubicBezTo>
                  <a:pt x="1178" y="2"/>
                  <a:pt x="1297" y="0"/>
                  <a:pt x="1408" y="175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2700000" scaled="1"/>
          </a:gradFill>
          <a:ln w="38100" cap="flat">
            <a:noFill/>
            <a:prstDash val="solid"/>
            <a:miter lim="800000"/>
          </a:ln>
          <a:effectLst>
            <a:outerShdw blurRad="762000" sx="95000" sy="95000" algn="ctr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9F682A6-4000-4F18-9828-BE77767F8104}"/>
              </a:ext>
            </a:extLst>
          </p:cNvPr>
          <p:cNvSpPr txBox="1"/>
          <p:nvPr/>
        </p:nvSpPr>
        <p:spPr>
          <a:xfrm>
            <a:off x="2288736" y="3518735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Freeform 8">
            <a:extLst>
              <a:ext uri="{FF2B5EF4-FFF2-40B4-BE49-F238E27FC236}">
                <a16:creationId xmlns:a16="http://schemas.microsoft.com/office/drawing/2014/main" id="{3A4AAAF2-55A4-487B-9D50-7CEFDE400FCB}"/>
              </a:ext>
            </a:extLst>
          </p:cNvPr>
          <p:cNvSpPr/>
          <p:nvPr/>
        </p:nvSpPr>
        <p:spPr bwMode="auto">
          <a:xfrm>
            <a:off x="3364756" y="3002340"/>
            <a:ext cx="1900602" cy="1389570"/>
          </a:xfrm>
          <a:custGeom>
            <a:avLst/>
            <a:gdLst>
              <a:gd name="T0" fmla="*/ 1408 w 2454"/>
              <a:gd name="T1" fmla="*/ 1966 h 2141"/>
              <a:gd name="T2" fmla="*/ 1887 w 2454"/>
              <a:gd name="T3" fmla="*/ 1136 h 2141"/>
              <a:gd name="T4" fmla="*/ 2365 w 2454"/>
              <a:gd name="T5" fmla="*/ 309 h 2141"/>
              <a:gd name="T6" fmla="*/ 2189 w 2454"/>
              <a:gd name="T7" fmla="*/ 0 h 2141"/>
              <a:gd name="T8" fmla="*/ 1231 w 2454"/>
              <a:gd name="T9" fmla="*/ 0 h 2141"/>
              <a:gd name="T10" fmla="*/ 276 w 2454"/>
              <a:gd name="T11" fmla="*/ 0 h 2141"/>
              <a:gd name="T12" fmla="*/ 97 w 2454"/>
              <a:gd name="T13" fmla="*/ 307 h 2141"/>
              <a:gd name="T14" fmla="*/ 576 w 2454"/>
              <a:gd name="T15" fmla="*/ 1136 h 2141"/>
              <a:gd name="T16" fmla="*/ 1053 w 2454"/>
              <a:gd name="T17" fmla="*/ 1963 h 2141"/>
              <a:gd name="T18" fmla="*/ 1408 w 2454"/>
              <a:gd name="T19" fmla="*/ 1966 h 2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4" h="2141">
                <a:moveTo>
                  <a:pt x="1408" y="1966"/>
                </a:moveTo>
                <a:lnTo>
                  <a:pt x="1887" y="1136"/>
                </a:lnTo>
                <a:cubicBezTo>
                  <a:pt x="2046" y="861"/>
                  <a:pt x="2205" y="585"/>
                  <a:pt x="2365" y="309"/>
                </a:cubicBezTo>
                <a:cubicBezTo>
                  <a:pt x="2454" y="113"/>
                  <a:pt x="2396" y="9"/>
                  <a:pt x="2189" y="0"/>
                </a:cubicBezTo>
                <a:lnTo>
                  <a:pt x="1231" y="0"/>
                </a:lnTo>
                <a:cubicBezTo>
                  <a:pt x="913" y="0"/>
                  <a:pt x="595" y="0"/>
                  <a:pt x="276" y="0"/>
                </a:cubicBezTo>
                <a:cubicBezTo>
                  <a:pt x="61" y="21"/>
                  <a:pt x="0" y="123"/>
                  <a:pt x="97" y="307"/>
                </a:cubicBezTo>
                <a:lnTo>
                  <a:pt x="576" y="1136"/>
                </a:lnTo>
                <a:cubicBezTo>
                  <a:pt x="735" y="1412"/>
                  <a:pt x="894" y="1688"/>
                  <a:pt x="1053" y="1963"/>
                </a:cubicBezTo>
                <a:cubicBezTo>
                  <a:pt x="1179" y="2139"/>
                  <a:pt x="1297" y="2141"/>
                  <a:pt x="1408" y="1966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2700000" scaled="1"/>
          </a:gradFill>
          <a:ln w="38100" cap="flat">
            <a:noFill/>
            <a:prstDash val="solid"/>
            <a:miter lim="800000"/>
          </a:ln>
          <a:effectLst>
            <a:outerShdw blurRad="762000" sx="95000" sy="95000" algn="ctr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9F27FB5-ADF0-47F2-B67B-B22E262E203A}"/>
              </a:ext>
            </a:extLst>
          </p:cNvPr>
          <p:cNvSpPr txBox="1"/>
          <p:nvPr/>
        </p:nvSpPr>
        <p:spPr>
          <a:xfrm>
            <a:off x="3890110" y="3049249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Freeform 6">
            <a:extLst>
              <a:ext uri="{FF2B5EF4-FFF2-40B4-BE49-F238E27FC236}">
                <a16:creationId xmlns:a16="http://schemas.microsoft.com/office/drawing/2014/main" id="{1DCD8E91-91EA-4A78-A568-54232C823C77}"/>
              </a:ext>
            </a:extLst>
          </p:cNvPr>
          <p:cNvSpPr/>
          <p:nvPr/>
        </p:nvSpPr>
        <p:spPr bwMode="auto">
          <a:xfrm>
            <a:off x="5033077" y="3059482"/>
            <a:ext cx="1898864" cy="1389570"/>
          </a:xfrm>
          <a:custGeom>
            <a:avLst/>
            <a:gdLst>
              <a:gd name="T0" fmla="*/ 1407 w 2453"/>
              <a:gd name="T1" fmla="*/ 175 h 2140"/>
              <a:gd name="T2" fmla="*/ 1886 w 2453"/>
              <a:gd name="T3" fmla="*/ 1005 h 2140"/>
              <a:gd name="T4" fmla="*/ 2364 w 2453"/>
              <a:gd name="T5" fmla="*/ 1832 h 2140"/>
              <a:gd name="T6" fmla="*/ 2188 w 2453"/>
              <a:gd name="T7" fmla="*/ 2140 h 2140"/>
              <a:gd name="T8" fmla="*/ 1231 w 2453"/>
              <a:gd name="T9" fmla="*/ 2140 h 2140"/>
              <a:gd name="T10" fmla="*/ 276 w 2453"/>
              <a:gd name="T11" fmla="*/ 2140 h 2140"/>
              <a:gd name="T12" fmla="*/ 96 w 2453"/>
              <a:gd name="T13" fmla="*/ 1834 h 2140"/>
              <a:gd name="T14" fmla="*/ 575 w 2453"/>
              <a:gd name="T15" fmla="*/ 1005 h 2140"/>
              <a:gd name="T16" fmla="*/ 1052 w 2453"/>
              <a:gd name="T17" fmla="*/ 178 h 2140"/>
              <a:gd name="T18" fmla="*/ 1407 w 2453"/>
              <a:gd name="T19" fmla="*/ 175 h 2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3" h="2140">
                <a:moveTo>
                  <a:pt x="1407" y="175"/>
                </a:moveTo>
                <a:lnTo>
                  <a:pt x="1886" y="1005"/>
                </a:lnTo>
                <a:cubicBezTo>
                  <a:pt x="2045" y="1280"/>
                  <a:pt x="2205" y="1556"/>
                  <a:pt x="2364" y="1832"/>
                </a:cubicBezTo>
                <a:cubicBezTo>
                  <a:pt x="2453" y="2028"/>
                  <a:pt x="2396" y="2132"/>
                  <a:pt x="2188" y="2140"/>
                </a:cubicBezTo>
                <a:lnTo>
                  <a:pt x="1231" y="2140"/>
                </a:lnTo>
                <a:cubicBezTo>
                  <a:pt x="912" y="2140"/>
                  <a:pt x="594" y="2140"/>
                  <a:pt x="276" y="2140"/>
                </a:cubicBezTo>
                <a:cubicBezTo>
                  <a:pt x="61" y="2119"/>
                  <a:pt x="0" y="2018"/>
                  <a:pt x="96" y="1834"/>
                </a:cubicBezTo>
                <a:lnTo>
                  <a:pt x="575" y="1005"/>
                </a:lnTo>
                <a:cubicBezTo>
                  <a:pt x="734" y="729"/>
                  <a:pt x="893" y="453"/>
                  <a:pt x="1052" y="178"/>
                </a:cubicBezTo>
                <a:cubicBezTo>
                  <a:pt x="1178" y="2"/>
                  <a:pt x="1296" y="0"/>
                  <a:pt x="1407" y="175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2700000" scaled="1"/>
          </a:gradFill>
          <a:ln w="38100" cap="flat">
            <a:noFill/>
            <a:prstDash val="solid"/>
            <a:miter lim="800000"/>
          </a:ln>
          <a:effectLst>
            <a:outerShdw blurRad="762000" sx="95000" sy="95000" algn="ctr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58DA7A6-6009-4577-AA7E-44A1F9BE0699}"/>
              </a:ext>
            </a:extLst>
          </p:cNvPr>
          <p:cNvSpPr txBox="1"/>
          <p:nvPr/>
        </p:nvSpPr>
        <p:spPr>
          <a:xfrm>
            <a:off x="5557547" y="3518735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Freeform 9">
            <a:extLst>
              <a:ext uri="{FF2B5EF4-FFF2-40B4-BE49-F238E27FC236}">
                <a16:creationId xmlns:a16="http://schemas.microsoft.com/office/drawing/2014/main" id="{A61BCE35-C606-4022-8FB4-7C30762ACE45}"/>
              </a:ext>
            </a:extLst>
          </p:cNvPr>
          <p:cNvSpPr/>
          <p:nvPr/>
        </p:nvSpPr>
        <p:spPr bwMode="auto">
          <a:xfrm>
            <a:off x="6701322" y="3002340"/>
            <a:ext cx="1898864" cy="1389570"/>
          </a:xfrm>
          <a:custGeom>
            <a:avLst/>
            <a:gdLst>
              <a:gd name="T0" fmla="*/ 1408 w 2453"/>
              <a:gd name="T1" fmla="*/ 1966 h 2141"/>
              <a:gd name="T2" fmla="*/ 1886 w 2453"/>
              <a:gd name="T3" fmla="*/ 1136 h 2141"/>
              <a:gd name="T4" fmla="*/ 2364 w 2453"/>
              <a:gd name="T5" fmla="*/ 309 h 2141"/>
              <a:gd name="T6" fmla="*/ 2188 w 2453"/>
              <a:gd name="T7" fmla="*/ 0 h 2141"/>
              <a:gd name="T8" fmla="*/ 1231 w 2453"/>
              <a:gd name="T9" fmla="*/ 0 h 2141"/>
              <a:gd name="T10" fmla="*/ 276 w 2453"/>
              <a:gd name="T11" fmla="*/ 0 h 2141"/>
              <a:gd name="T12" fmla="*/ 96 w 2453"/>
              <a:gd name="T13" fmla="*/ 307 h 2141"/>
              <a:gd name="T14" fmla="*/ 575 w 2453"/>
              <a:gd name="T15" fmla="*/ 1136 h 2141"/>
              <a:gd name="T16" fmla="*/ 1052 w 2453"/>
              <a:gd name="T17" fmla="*/ 1963 h 2141"/>
              <a:gd name="T18" fmla="*/ 1408 w 2453"/>
              <a:gd name="T19" fmla="*/ 1966 h 2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3" h="2141">
                <a:moveTo>
                  <a:pt x="1408" y="1966"/>
                </a:moveTo>
                <a:lnTo>
                  <a:pt x="1886" y="1136"/>
                </a:lnTo>
                <a:cubicBezTo>
                  <a:pt x="2046" y="861"/>
                  <a:pt x="2205" y="585"/>
                  <a:pt x="2364" y="309"/>
                </a:cubicBezTo>
                <a:cubicBezTo>
                  <a:pt x="2453" y="113"/>
                  <a:pt x="2396" y="9"/>
                  <a:pt x="2188" y="0"/>
                </a:cubicBezTo>
                <a:lnTo>
                  <a:pt x="1231" y="0"/>
                </a:lnTo>
                <a:cubicBezTo>
                  <a:pt x="912" y="0"/>
                  <a:pt x="594" y="0"/>
                  <a:pt x="276" y="0"/>
                </a:cubicBezTo>
                <a:cubicBezTo>
                  <a:pt x="61" y="21"/>
                  <a:pt x="0" y="123"/>
                  <a:pt x="96" y="307"/>
                </a:cubicBezTo>
                <a:lnTo>
                  <a:pt x="575" y="1136"/>
                </a:lnTo>
                <a:cubicBezTo>
                  <a:pt x="734" y="1412"/>
                  <a:pt x="893" y="1688"/>
                  <a:pt x="1052" y="1963"/>
                </a:cubicBezTo>
                <a:cubicBezTo>
                  <a:pt x="1178" y="2139"/>
                  <a:pt x="1297" y="2141"/>
                  <a:pt x="1408" y="1966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2700000" scaled="1"/>
          </a:gradFill>
          <a:ln w="38100" cap="flat">
            <a:noFill/>
            <a:prstDash val="solid"/>
            <a:miter lim="800000"/>
          </a:ln>
          <a:effectLst>
            <a:outerShdw blurRad="762000" sx="95000" sy="95000" algn="ctr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179B3DF-30B3-49A8-B1C5-2A6132BBAAB0}"/>
              </a:ext>
            </a:extLst>
          </p:cNvPr>
          <p:cNvSpPr txBox="1"/>
          <p:nvPr/>
        </p:nvSpPr>
        <p:spPr>
          <a:xfrm>
            <a:off x="7232088" y="3049249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Freeform 7">
            <a:extLst>
              <a:ext uri="{FF2B5EF4-FFF2-40B4-BE49-F238E27FC236}">
                <a16:creationId xmlns:a16="http://schemas.microsoft.com/office/drawing/2014/main" id="{DCBCCF45-D7B2-4E6D-B76F-59E3D12D1D70}"/>
              </a:ext>
            </a:extLst>
          </p:cNvPr>
          <p:cNvSpPr/>
          <p:nvPr/>
        </p:nvSpPr>
        <p:spPr bwMode="auto">
          <a:xfrm>
            <a:off x="8369568" y="3059482"/>
            <a:ext cx="1898864" cy="1389570"/>
          </a:xfrm>
          <a:custGeom>
            <a:avLst/>
            <a:gdLst>
              <a:gd name="T0" fmla="*/ 1408 w 2454"/>
              <a:gd name="T1" fmla="*/ 175 h 2140"/>
              <a:gd name="T2" fmla="*/ 1887 w 2454"/>
              <a:gd name="T3" fmla="*/ 1005 h 2140"/>
              <a:gd name="T4" fmla="*/ 2364 w 2454"/>
              <a:gd name="T5" fmla="*/ 1832 h 2140"/>
              <a:gd name="T6" fmla="*/ 2189 w 2454"/>
              <a:gd name="T7" fmla="*/ 2140 h 2140"/>
              <a:gd name="T8" fmla="*/ 1231 w 2454"/>
              <a:gd name="T9" fmla="*/ 2140 h 2140"/>
              <a:gd name="T10" fmla="*/ 276 w 2454"/>
              <a:gd name="T11" fmla="*/ 2140 h 2140"/>
              <a:gd name="T12" fmla="*/ 96 w 2454"/>
              <a:gd name="T13" fmla="*/ 1834 h 2140"/>
              <a:gd name="T14" fmla="*/ 575 w 2454"/>
              <a:gd name="T15" fmla="*/ 1005 h 2140"/>
              <a:gd name="T16" fmla="*/ 1053 w 2454"/>
              <a:gd name="T17" fmla="*/ 178 h 2140"/>
              <a:gd name="T18" fmla="*/ 1408 w 2454"/>
              <a:gd name="T19" fmla="*/ 175 h 2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54" h="2140">
                <a:moveTo>
                  <a:pt x="1408" y="175"/>
                </a:moveTo>
                <a:lnTo>
                  <a:pt x="1887" y="1005"/>
                </a:lnTo>
                <a:cubicBezTo>
                  <a:pt x="2046" y="1280"/>
                  <a:pt x="2205" y="1556"/>
                  <a:pt x="2364" y="1832"/>
                </a:cubicBezTo>
                <a:cubicBezTo>
                  <a:pt x="2454" y="2028"/>
                  <a:pt x="2396" y="2132"/>
                  <a:pt x="2189" y="2140"/>
                </a:cubicBezTo>
                <a:lnTo>
                  <a:pt x="1231" y="2140"/>
                </a:lnTo>
                <a:cubicBezTo>
                  <a:pt x="913" y="2140"/>
                  <a:pt x="594" y="2140"/>
                  <a:pt x="276" y="2140"/>
                </a:cubicBezTo>
                <a:cubicBezTo>
                  <a:pt x="61" y="2119"/>
                  <a:pt x="0" y="2018"/>
                  <a:pt x="96" y="1834"/>
                </a:cubicBezTo>
                <a:lnTo>
                  <a:pt x="575" y="1005"/>
                </a:lnTo>
                <a:cubicBezTo>
                  <a:pt x="734" y="729"/>
                  <a:pt x="894" y="453"/>
                  <a:pt x="1053" y="178"/>
                </a:cubicBezTo>
                <a:cubicBezTo>
                  <a:pt x="1178" y="2"/>
                  <a:pt x="1297" y="0"/>
                  <a:pt x="1408" y="175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D85483"/>
              </a:gs>
            </a:gsLst>
            <a:lin ang="2700000" scaled="1"/>
          </a:gradFill>
          <a:ln w="38100" cap="flat">
            <a:noFill/>
            <a:prstDash val="solid"/>
            <a:miter lim="800000"/>
          </a:ln>
          <a:effectLst>
            <a:outerShdw blurRad="762000" sx="95000" sy="95000" algn="ctr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1A54BB9-2D79-4071-8F35-C86E9DAC49A4}"/>
              </a:ext>
            </a:extLst>
          </p:cNvPr>
          <p:cNvSpPr txBox="1"/>
          <p:nvPr/>
        </p:nvSpPr>
        <p:spPr>
          <a:xfrm>
            <a:off x="8936115" y="3518735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05</a:t>
            </a: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8805604-EAB7-435C-A973-8469738E06D0}"/>
              </a:ext>
            </a:extLst>
          </p:cNvPr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71E118F-F84C-45F4-B2F7-7282495720E2}"/>
              </a:ext>
            </a:extLst>
          </p:cNvPr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29524AB9-CBB7-4094-B0ED-55730243FCC5}"/>
              </a:ext>
            </a:extLst>
          </p:cNvPr>
          <p:cNvGrpSpPr/>
          <p:nvPr/>
        </p:nvGrpSpPr>
        <p:grpSpPr>
          <a:xfrm>
            <a:off x="1846600" y="1865494"/>
            <a:ext cx="1928321" cy="1122904"/>
            <a:chOff x="8081131" y="1573422"/>
            <a:chExt cx="1928321" cy="1122904"/>
          </a:xfrm>
        </p:grpSpPr>
        <p:sp>
          <p:nvSpPr>
            <p:cNvPr id="47" name="文本框 20">
              <a:extLst>
                <a:ext uri="{FF2B5EF4-FFF2-40B4-BE49-F238E27FC236}">
                  <a16:creationId xmlns:a16="http://schemas.microsoft.com/office/drawing/2014/main" id="{782CE751-C023-4F20-A90C-36834ABECB79}"/>
                </a:ext>
              </a:extLst>
            </p:cNvPr>
            <p:cNvSpPr/>
            <p:nvPr/>
          </p:nvSpPr>
          <p:spPr>
            <a:xfrm>
              <a:off x="8081132" y="1799670"/>
              <a:ext cx="1928320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B67B7B2-5440-49A6-B036-9EF120A540B4}"/>
                </a:ext>
              </a:extLst>
            </p:cNvPr>
            <p:cNvSpPr txBox="1"/>
            <p:nvPr/>
          </p:nvSpPr>
          <p:spPr>
            <a:xfrm>
              <a:off x="8081131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F100451-A78A-4998-869E-89D571E4815B}"/>
              </a:ext>
            </a:extLst>
          </p:cNvPr>
          <p:cNvGrpSpPr/>
          <p:nvPr/>
        </p:nvGrpSpPr>
        <p:grpSpPr>
          <a:xfrm>
            <a:off x="5570247" y="1865494"/>
            <a:ext cx="1928321" cy="1122904"/>
            <a:chOff x="8081131" y="1573422"/>
            <a:chExt cx="1928321" cy="1122904"/>
          </a:xfrm>
        </p:grpSpPr>
        <p:sp>
          <p:nvSpPr>
            <p:cNvPr id="50" name="文本框 20">
              <a:extLst>
                <a:ext uri="{FF2B5EF4-FFF2-40B4-BE49-F238E27FC236}">
                  <a16:creationId xmlns:a16="http://schemas.microsoft.com/office/drawing/2014/main" id="{AA2A1C2B-6E7D-4A11-B052-DA7768A3D998}"/>
                </a:ext>
              </a:extLst>
            </p:cNvPr>
            <p:cNvSpPr/>
            <p:nvPr/>
          </p:nvSpPr>
          <p:spPr>
            <a:xfrm>
              <a:off x="8081132" y="1799670"/>
              <a:ext cx="1928320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4823B37-9154-4F7D-8E09-1C97C21D0EDA}"/>
                </a:ext>
              </a:extLst>
            </p:cNvPr>
            <p:cNvSpPr txBox="1"/>
            <p:nvPr/>
          </p:nvSpPr>
          <p:spPr>
            <a:xfrm>
              <a:off x="8081131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32DD8E3-1D3C-4BCC-A662-A3CA9335BE35}"/>
              </a:ext>
            </a:extLst>
          </p:cNvPr>
          <p:cNvGrpSpPr/>
          <p:nvPr/>
        </p:nvGrpSpPr>
        <p:grpSpPr>
          <a:xfrm>
            <a:off x="8876280" y="1865494"/>
            <a:ext cx="1928321" cy="1122904"/>
            <a:chOff x="8081131" y="1573422"/>
            <a:chExt cx="1928321" cy="1122904"/>
          </a:xfrm>
        </p:grpSpPr>
        <p:sp>
          <p:nvSpPr>
            <p:cNvPr id="53" name="文本框 20">
              <a:extLst>
                <a:ext uri="{FF2B5EF4-FFF2-40B4-BE49-F238E27FC236}">
                  <a16:creationId xmlns:a16="http://schemas.microsoft.com/office/drawing/2014/main" id="{513C813E-94C1-4984-A831-FCC4D34EB587}"/>
                </a:ext>
              </a:extLst>
            </p:cNvPr>
            <p:cNvSpPr/>
            <p:nvPr/>
          </p:nvSpPr>
          <p:spPr>
            <a:xfrm>
              <a:off x="8081132" y="1799670"/>
              <a:ext cx="1928320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BFBAACDE-BA53-4EBA-A0FE-35A82BAA3ACB}"/>
                </a:ext>
              </a:extLst>
            </p:cNvPr>
            <p:cNvSpPr txBox="1"/>
            <p:nvPr/>
          </p:nvSpPr>
          <p:spPr>
            <a:xfrm>
              <a:off x="8081131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80F47E3-02BB-492D-B7B9-F75DC0D6EE6C}"/>
              </a:ext>
            </a:extLst>
          </p:cNvPr>
          <p:cNvGrpSpPr/>
          <p:nvPr/>
        </p:nvGrpSpPr>
        <p:grpSpPr>
          <a:xfrm>
            <a:off x="3820062" y="4755243"/>
            <a:ext cx="1928321" cy="1122904"/>
            <a:chOff x="8081131" y="1573422"/>
            <a:chExt cx="1928321" cy="1122904"/>
          </a:xfrm>
        </p:grpSpPr>
        <p:sp>
          <p:nvSpPr>
            <p:cNvPr id="56" name="文本框 20">
              <a:extLst>
                <a:ext uri="{FF2B5EF4-FFF2-40B4-BE49-F238E27FC236}">
                  <a16:creationId xmlns:a16="http://schemas.microsoft.com/office/drawing/2014/main" id="{0D289A18-3C19-4B90-AA03-421EAD93F7E6}"/>
                </a:ext>
              </a:extLst>
            </p:cNvPr>
            <p:cNvSpPr/>
            <p:nvPr/>
          </p:nvSpPr>
          <p:spPr>
            <a:xfrm>
              <a:off x="8081132" y="1799670"/>
              <a:ext cx="1928320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13A22B77-421A-472E-8C9E-82B18FA2BC26}"/>
                </a:ext>
              </a:extLst>
            </p:cNvPr>
            <p:cNvSpPr txBox="1"/>
            <p:nvPr/>
          </p:nvSpPr>
          <p:spPr>
            <a:xfrm>
              <a:off x="8081131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E3A8981-027C-4464-8369-1AEF8A7AD429}"/>
              </a:ext>
            </a:extLst>
          </p:cNvPr>
          <p:cNvGrpSpPr/>
          <p:nvPr/>
        </p:nvGrpSpPr>
        <p:grpSpPr>
          <a:xfrm>
            <a:off x="7246608" y="4755243"/>
            <a:ext cx="1928321" cy="1122904"/>
            <a:chOff x="8081131" y="1573422"/>
            <a:chExt cx="1928321" cy="1122904"/>
          </a:xfrm>
        </p:grpSpPr>
        <p:sp>
          <p:nvSpPr>
            <p:cNvPr id="59" name="文本框 20">
              <a:extLst>
                <a:ext uri="{FF2B5EF4-FFF2-40B4-BE49-F238E27FC236}">
                  <a16:creationId xmlns:a16="http://schemas.microsoft.com/office/drawing/2014/main" id="{165F140E-E516-49B3-81AB-4C3505D0A0CE}"/>
                </a:ext>
              </a:extLst>
            </p:cNvPr>
            <p:cNvSpPr/>
            <p:nvPr/>
          </p:nvSpPr>
          <p:spPr>
            <a:xfrm>
              <a:off x="8081132" y="1799670"/>
              <a:ext cx="1928320" cy="8966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7DB1D2F-AF5D-4D0D-9BF9-F83F2BB5112B}"/>
                </a:ext>
              </a:extLst>
            </p:cNvPr>
            <p:cNvSpPr txBox="1"/>
            <p:nvPr/>
          </p:nvSpPr>
          <p:spPr>
            <a:xfrm>
              <a:off x="8081131" y="1573422"/>
              <a:ext cx="1792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1466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CB4E61C9-087D-4913-B25D-0D92A1E53416}"/>
              </a:ext>
            </a:extLst>
          </p:cNvPr>
          <p:cNvSpPr/>
          <p:nvPr/>
        </p:nvSpPr>
        <p:spPr>
          <a:xfrm>
            <a:off x="1350325" y="1570455"/>
            <a:ext cx="4771040" cy="4379493"/>
          </a:xfrm>
          <a:prstGeom prst="rect">
            <a:avLst/>
          </a:prstGeom>
          <a:solidFill>
            <a:srgbClr val="E489AA"/>
          </a:solidFill>
          <a:ln>
            <a:noFill/>
          </a:ln>
          <a:effectLst>
            <a:outerShdw blurRad="762000" sx="95000" sy="9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58089"/>
            <a:endParaRPr lang="zh-CN" altLang="en-US" sz="1016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CA46AAFF-8064-4713-A964-F6612B85F328}"/>
              </a:ext>
            </a:extLst>
          </p:cNvPr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D04282B0-79F6-40C3-90AA-04C211E06044}"/>
              </a:ext>
            </a:extLst>
          </p:cNvPr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FE81687-7A3D-488B-933E-C49B3897F4BC}"/>
              </a:ext>
            </a:extLst>
          </p:cNvPr>
          <p:cNvSpPr/>
          <p:nvPr/>
        </p:nvSpPr>
        <p:spPr>
          <a:xfrm>
            <a:off x="1604853" y="2900226"/>
            <a:ext cx="4262547" cy="707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2BDF4D4-ED6D-4A59-B3BE-BC63CEB0DF60}"/>
              </a:ext>
            </a:extLst>
          </p:cNvPr>
          <p:cNvGrpSpPr/>
          <p:nvPr/>
        </p:nvGrpSpPr>
        <p:grpSpPr>
          <a:xfrm>
            <a:off x="1909116" y="1880319"/>
            <a:ext cx="3487653" cy="989529"/>
            <a:chOff x="4132347" y="1845250"/>
            <a:chExt cx="3487653" cy="989529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D37260F6-D29B-4088-B4A3-BF3DF2B72292}"/>
                </a:ext>
              </a:extLst>
            </p:cNvPr>
            <p:cNvSpPr/>
            <p:nvPr/>
          </p:nvSpPr>
          <p:spPr>
            <a:xfrm>
              <a:off x="4132347" y="1845250"/>
              <a:ext cx="3284454" cy="676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F699743-6ACB-490C-87C3-74994CA24493}"/>
                </a:ext>
              </a:extLst>
            </p:cNvPr>
            <p:cNvSpPr txBox="1"/>
            <p:nvPr/>
          </p:nvSpPr>
          <p:spPr>
            <a:xfrm>
              <a:off x="4143232" y="2465447"/>
              <a:ext cx="34767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Arial" panose="020B0604020202020204" pitchFamily="34" charset="0"/>
                  <a:ea typeface="思源宋体 CN Heavy" panose="02020900000000000000" pitchFamily="18" charset="-122"/>
                  <a:cs typeface="Arial" panose="020B0604020202020204" pitchFamily="34" charset="0"/>
                </a:rPr>
                <a:t>Click here to add title text</a:t>
              </a:r>
            </a:p>
          </p:txBody>
        </p: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5DE69201-09EB-4F24-892B-4DD046AE1AEC}"/>
              </a:ext>
            </a:extLst>
          </p:cNvPr>
          <p:cNvSpPr/>
          <p:nvPr/>
        </p:nvSpPr>
        <p:spPr>
          <a:xfrm>
            <a:off x="1604853" y="3687143"/>
            <a:ext cx="4262547" cy="707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8D693A71-1B30-41BC-8A1E-A31C6BA60C51}"/>
              </a:ext>
            </a:extLst>
          </p:cNvPr>
          <p:cNvSpPr/>
          <p:nvPr/>
        </p:nvSpPr>
        <p:spPr>
          <a:xfrm>
            <a:off x="1604853" y="4474060"/>
            <a:ext cx="4262547" cy="707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6F8E5D8A-590F-4A99-8EC0-D18126C7227D}"/>
              </a:ext>
            </a:extLst>
          </p:cNvPr>
          <p:cNvSpPr/>
          <p:nvPr/>
        </p:nvSpPr>
        <p:spPr>
          <a:xfrm>
            <a:off x="6290625" y="1570455"/>
            <a:ext cx="4771040" cy="4379493"/>
          </a:xfrm>
          <a:prstGeom prst="rect">
            <a:avLst/>
          </a:prstGeom>
          <a:blipFill dpi="0" rotWithShape="1">
            <a:blip r:embed="rId2"/>
            <a:srcRect/>
            <a:tile tx="0" ty="-203200" sx="100000" sy="100000" flip="none" algn="tl"/>
          </a:blipFill>
          <a:ln>
            <a:noFill/>
          </a:ln>
          <a:effectLst>
            <a:outerShdw blurRad="762000" sx="95000" sy="95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58089"/>
            <a:endParaRPr lang="zh-CN" altLang="en-US" sz="1016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557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0" name="组合 709">
            <a:extLst>
              <a:ext uri="{FF2B5EF4-FFF2-40B4-BE49-F238E27FC236}">
                <a16:creationId xmlns:a16="http://schemas.microsoft.com/office/drawing/2014/main" id="{CF984960-7F2E-46B7-973D-5560BA98A6F3}"/>
              </a:ext>
            </a:extLst>
          </p:cNvPr>
          <p:cNvGrpSpPr/>
          <p:nvPr/>
        </p:nvGrpSpPr>
        <p:grpSpPr>
          <a:xfrm>
            <a:off x="0" y="-1"/>
            <a:ext cx="12192000" cy="6858000"/>
            <a:chOff x="0" y="-1"/>
            <a:chExt cx="12192000" cy="6858000"/>
          </a:xfrm>
        </p:grpSpPr>
        <p:pic>
          <p:nvPicPr>
            <p:cNvPr id="697" name="图片 696">
              <a:extLst>
                <a:ext uri="{FF2B5EF4-FFF2-40B4-BE49-F238E27FC236}">
                  <a16:creationId xmlns:a16="http://schemas.microsoft.com/office/drawing/2014/main" id="{5A3F608D-473B-422E-B571-EFA01D8F30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74" y="-1"/>
              <a:ext cx="12165726" cy="6858000"/>
            </a:xfrm>
            <a:prstGeom prst="rect">
              <a:avLst/>
            </a:prstGeom>
          </p:spPr>
        </p:pic>
        <p:pic>
          <p:nvPicPr>
            <p:cNvPr id="709" name="图片 708">
              <a:extLst>
                <a:ext uri="{FF2B5EF4-FFF2-40B4-BE49-F238E27FC236}">
                  <a16:creationId xmlns:a16="http://schemas.microsoft.com/office/drawing/2014/main" id="{CFF9241F-BED9-4777-93D1-7460C46DFB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3" t="57563"/>
            <a:stretch/>
          </p:blipFill>
          <p:spPr>
            <a:xfrm>
              <a:off x="0" y="-1"/>
              <a:ext cx="5288058" cy="2910321"/>
            </a:xfrm>
            <a:prstGeom prst="rect">
              <a:avLst/>
            </a:prstGeom>
          </p:spPr>
        </p:pic>
      </p:grpSp>
      <p:grpSp>
        <p:nvGrpSpPr>
          <p:cNvPr id="5" name="图形 2">
            <a:extLst>
              <a:ext uri="{FF2B5EF4-FFF2-40B4-BE49-F238E27FC236}">
                <a16:creationId xmlns:a16="http://schemas.microsoft.com/office/drawing/2014/main" id="{956BFB26-989A-4B4B-8E82-8AF8335FAF4D}"/>
              </a:ext>
            </a:extLst>
          </p:cNvPr>
          <p:cNvGrpSpPr/>
          <p:nvPr/>
        </p:nvGrpSpPr>
        <p:grpSpPr>
          <a:xfrm>
            <a:off x="6384195" y="1679460"/>
            <a:ext cx="8478733" cy="8056955"/>
            <a:chOff x="2639368" y="78852"/>
            <a:chExt cx="5049734" cy="4798533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E64D3FD-2F2A-434D-B708-31F001D7E12A}"/>
                </a:ext>
              </a:extLst>
            </p:cNvPr>
            <p:cNvSpPr/>
            <p:nvPr/>
          </p:nvSpPr>
          <p:spPr>
            <a:xfrm>
              <a:off x="4225626" y="2753311"/>
              <a:ext cx="1638715" cy="1656778"/>
            </a:xfrm>
            <a:custGeom>
              <a:avLst/>
              <a:gdLst>
                <a:gd name="connsiteX0" fmla="*/ 1654 w 1638715"/>
                <a:gd name="connsiteY0" fmla="*/ 1612487 h 1656778"/>
                <a:gd name="connsiteX1" fmla="*/ 389989 w 1638715"/>
                <a:gd name="connsiteY1" fmla="*/ 943928 h 1656778"/>
                <a:gd name="connsiteX2" fmla="*/ 1638716 w 1638715"/>
                <a:gd name="connsiteY2" fmla="*/ 0 h 1656778"/>
                <a:gd name="connsiteX3" fmla="*/ 1368301 w 1638715"/>
                <a:gd name="connsiteY3" fmla="*/ 806291 h 1656778"/>
                <a:gd name="connsiteX4" fmla="*/ 807850 w 1638715"/>
                <a:gd name="connsiteY4" fmla="*/ 1656779 h 1656778"/>
                <a:gd name="connsiteX5" fmla="*/ 1654 w 1638715"/>
                <a:gd name="connsiteY5" fmla="*/ 1612487 h 165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8715" h="1656778">
                  <a:moveTo>
                    <a:pt x="1654" y="1612487"/>
                  </a:moveTo>
                  <a:cubicBezTo>
                    <a:pt x="1654" y="1612487"/>
                    <a:pt x="-47495" y="1209389"/>
                    <a:pt x="389989" y="943928"/>
                  </a:cubicBezTo>
                  <a:cubicBezTo>
                    <a:pt x="827567" y="678466"/>
                    <a:pt x="1638716" y="0"/>
                    <a:pt x="1638716" y="0"/>
                  </a:cubicBezTo>
                  <a:cubicBezTo>
                    <a:pt x="1638716" y="0"/>
                    <a:pt x="1560040" y="580072"/>
                    <a:pt x="1368301" y="806291"/>
                  </a:cubicBezTo>
                  <a:cubicBezTo>
                    <a:pt x="1176563" y="1032415"/>
                    <a:pt x="807850" y="1656779"/>
                    <a:pt x="807850" y="1656779"/>
                  </a:cubicBezTo>
                  <a:lnTo>
                    <a:pt x="1654" y="1612487"/>
                  </a:lnTo>
                  <a:close/>
                </a:path>
              </a:pathLst>
            </a:cu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" name="图形 2">
              <a:extLst>
                <a:ext uri="{FF2B5EF4-FFF2-40B4-BE49-F238E27FC236}">
                  <a16:creationId xmlns:a16="http://schemas.microsoft.com/office/drawing/2014/main" id="{80937C47-C3DF-4780-BFFA-9220B6F21B5F}"/>
                </a:ext>
              </a:extLst>
            </p:cNvPr>
            <p:cNvGrpSpPr/>
            <p:nvPr/>
          </p:nvGrpSpPr>
          <p:grpSpPr>
            <a:xfrm>
              <a:off x="3382733" y="192451"/>
              <a:ext cx="2308860" cy="2759202"/>
              <a:chOff x="3382733" y="192451"/>
              <a:chExt cx="2308860" cy="2759202"/>
            </a:xfrm>
            <a:solidFill>
              <a:srgbClr val="F1D2D9"/>
            </a:solidFill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ECE99DF7-D3C9-4906-8A19-3D41FD6662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82733" y="192451"/>
                <a:ext cx="2308860" cy="2759202"/>
              </a:xfrm>
              <a:custGeom>
                <a:avLst/>
                <a:gdLst>
                  <a:gd name="connsiteX0" fmla="*/ -284 w 2308860"/>
                  <a:gd name="connsiteY0" fmla="*/ -418 h 2759202"/>
                  <a:gd name="connsiteX1" fmla="*/ 2308576 w 2308860"/>
                  <a:gd name="connsiteY1" fmla="*/ -418 h 2759202"/>
                  <a:gd name="connsiteX2" fmla="*/ 2308576 w 2308860"/>
                  <a:gd name="connsiteY2" fmla="*/ 2758784 h 2759202"/>
                  <a:gd name="connsiteX3" fmla="*/ -284 w 2308860"/>
                  <a:gd name="connsiteY3" fmla="*/ 2758784 h 275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8860" h="2759202">
                    <a:moveTo>
                      <a:pt x="-284" y="-418"/>
                    </a:moveTo>
                    <a:lnTo>
                      <a:pt x="2308576" y="-418"/>
                    </a:lnTo>
                    <a:lnTo>
                      <a:pt x="2308576" y="2758784"/>
                    </a:lnTo>
                    <a:lnTo>
                      <a:pt x="-284" y="2758784"/>
                    </a:lnTo>
                    <a:close/>
                  </a:path>
                </a:pathLst>
              </a:custGeom>
              <a:effectLst>
                <a:softEdge rad="647700"/>
              </a:effectLst>
            </p:spPr>
          </p:pic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289DA9D8-587A-4253-8025-3E2BC795B860}"/>
                  </a:ext>
                </a:extLst>
              </p:cNvPr>
              <p:cNvSpPr/>
              <p:nvPr/>
            </p:nvSpPr>
            <p:spPr>
              <a:xfrm>
                <a:off x="3715883" y="365926"/>
                <a:ext cx="1907689" cy="2355541"/>
              </a:xfrm>
              <a:custGeom>
                <a:avLst/>
                <a:gdLst>
                  <a:gd name="connsiteX0" fmla="*/ 1626108 w 1907689"/>
                  <a:gd name="connsiteY0" fmla="*/ 388944 h 2355541"/>
                  <a:gd name="connsiteX1" fmla="*/ 608457 w 1907689"/>
                  <a:gd name="connsiteY1" fmla="*/ 138246 h 2355541"/>
                  <a:gd name="connsiteX2" fmla="*/ 265557 w 1907689"/>
                  <a:gd name="connsiteY2" fmla="*/ 584397 h 2355541"/>
                  <a:gd name="connsiteX3" fmla="*/ 279083 w 1907689"/>
                  <a:gd name="connsiteY3" fmla="*/ 727082 h 2355541"/>
                  <a:gd name="connsiteX4" fmla="*/ 186881 w 1907689"/>
                  <a:gd name="connsiteY4" fmla="*/ 708508 h 2355541"/>
                  <a:gd name="connsiteX5" fmla="*/ 278130 w 1907689"/>
                  <a:gd name="connsiteY5" fmla="*/ 753466 h 2355541"/>
                  <a:gd name="connsiteX6" fmla="*/ 269177 w 1907689"/>
                  <a:gd name="connsiteY6" fmla="*/ 798233 h 2355541"/>
                  <a:gd name="connsiteX7" fmla="*/ 55340 w 1907689"/>
                  <a:gd name="connsiteY7" fmla="*/ 986257 h 2355541"/>
                  <a:gd name="connsiteX8" fmla="*/ 0 w 1907689"/>
                  <a:gd name="connsiteY8" fmla="*/ 1023119 h 2355541"/>
                  <a:gd name="connsiteX9" fmla="*/ 114300 w 1907689"/>
                  <a:gd name="connsiteY9" fmla="*/ 1170566 h 2355541"/>
                  <a:gd name="connsiteX10" fmla="*/ 66389 w 1907689"/>
                  <a:gd name="connsiteY10" fmla="*/ 1233240 h 2355541"/>
                  <a:gd name="connsiteX11" fmla="*/ 47911 w 1907689"/>
                  <a:gd name="connsiteY11" fmla="*/ 1277531 h 2355541"/>
                  <a:gd name="connsiteX12" fmla="*/ 99536 w 1907689"/>
                  <a:gd name="connsiteY12" fmla="*/ 1366019 h 2355541"/>
                  <a:gd name="connsiteX13" fmla="*/ 62675 w 1907689"/>
                  <a:gd name="connsiteY13" fmla="*/ 1402880 h 2355541"/>
                  <a:gd name="connsiteX14" fmla="*/ 121634 w 1907689"/>
                  <a:gd name="connsiteY14" fmla="*/ 1506131 h 2355541"/>
                  <a:gd name="connsiteX15" fmla="*/ 121634 w 1907689"/>
                  <a:gd name="connsiteY15" fmla="*/ 1719968 h 2355541"/>
                  <a:gd name="connsiteX16" fmla="*/ 331756 w 1907689"/>
                  <a:gd name="connsiteY16" fmla="*/ 1837982 h 2355541"/>
                  <a:gd name="connsiteX17" fmla="*/ 614172 w 1907689"/>
                  <a:gd name="connsiteY17" fmla="*/ 1904657 h 2355541"/>
                  <a:gd name="connsiteX18" fmla="*/ 795147 w 1907689"/>
                  <a:gd name="connsiteY18" fmla="*/ 2180882 h 2355541"/>
                  <a:gd name="connsiteX19" fmla="*/ 852297 w 1907689"/>
                  <a:gd name="connsiteY19" fmla="*/ 2304707 h 2355541"/>
                  <a:gd name="connsiteX20" fmla="*/ 1504283 w 1907689"/>
                  <a:gd name="connsiteY20" fmla="*/ 2302517 h 2355541"/>
                  <a:gd name="connsiteX21" fmla="*/ 1876711 w 1907689"/>
                  <a:gd name="connsiteY21" fmla="*/ 1565091 h 2355541"/>
                  <a:gd name="connsiteX22" fmla="*/ 1626108 w 1907689"/>
                  <a:gd name="connsiteY22" fmla="*/ 388944 h 235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907689" h="2355541">
                    <a:moveTo>
                      <a:pt x="1626108" y="388944"/>
                    </a:moveTo>
                    <a:cubicBezTo>
                      <a:pt x="1290542" y="-127216"/>
                      <a:pt x="814959" y="-38729"/>
                      <a:pt x="608457" y="138246"/>
                    </a:cubicBezTo>
                    <a:cubicBezTo>
                      <a:pt x="401955" y="315221"/>
                      <a:pt x="269272" y="521723"/>
                      <a:pt x="265557" y="584397"/>
                    </a:cubicBezTo>
                    <a:cubicBezTo>
                      <a:pt x="262985" y="628022"/>
                      <a:pt x="278225" y="675170"/>
                      <a:pt x="279083" y="727082"/>
                    </a:cubicBezTo>
                    <a:cubicBezTo>
                      <a:pt x="228790" y="740321"/>
                      <a:pt x="186881" y="708508"/>
                      <a:pt x="186881" y="708508"/>
                    </a:cubicBezTo>
                    <a:cubicBezTo>
                      <a:pt x="224219" y="748417"/>
                      <a:pt x="259366" y="753942"/>
                      <a:pt x="278130" y="753466"/>
                    </a:cubicBezTo>
                    <a:cubicBezTo>
                      <a:pt x="276797" y="768039"/>
                      <a:pt x="274034" y="782898"/>
                      <a:pt x="269177" y="798233"/>
                    </a:cubicBezTo>
                    <a:cubicBezTo>
                      <a:pt x="243364" y="879386"/>
                      <a:pt x="95917" y="975208"/>
                      <a:pt x="55340" y="986257"/>
                    </a:cubicBezTo>
                    <a:cubicBezTo>
                      <a:pt x="14764" y="997306"/>
                      <a:pt x="0" y="1023119"/>
                      <a:pt x="0" y="1023119"/>
                    </a:cubicBezTo>
                    <a:cubicBezTo>
                      <a:pt x="7334" y="1107891"/>
                      <a:pt x="106966" y="1144753"/>
                      <a:pt x="114300" y="1170566"/>
                    </a:cubicBezTo>
                    <a:cubicBezTo>
                      <a:pt x="121634" y="1196378"/>
                      <a:pt x="66389" y="1233240"/>
                      <a:pt x="66389" y="1233240"/>
                    </a:cubicBezTo>
                    <a:cubicBezTo>
                      <a:pt x="66389" y="1233240"/>
                      <a:pt x="47911" y="1251719"/>
                      <a:pt x="47911" y="1277531"/>
                    </a:cubicBezTo>
                    <a:cubicBezTo>
                      <a:pt x="47911" y="1303344"/>
                      <a:pt x="99536" y="1366019"/>
                      <a:pt x="99536" y="1366019"/>
                    </a:cubicBezTo>
                    <a:cubicBezTo>
                      <a:pt x="99536" y="1366019"/>
                      <a:pt x="70009" y="1377068"/>
                      <a:pt x="62675" y="1402880"/>
                    </a:cubicBezTo>
                    <a:cubicBezTo>
                      <a:pt x="55340" y="1428693"/>
                      <a:pt x="106966" y="1476604"/>
                      <a:pt x="121634" y="1506131"/>
                    </a:cubicBezTo>
                    <a:cubicBezTo>
                      <a:pt x="136398" y="1535659"/>
                      <a:pt x="95822" y="1609382"/>
                      <a:pt x="121634" y="1719968"/>
                    </a:cubicBezTo>
                    <a:cubicBezTo>
                      <a:pt x="147447" y="1830553"/>
                      <a:pt x="221171" y="1841602"/>
                      <a:pt x="331756" y="1837982"/>
                    </a:cubicBezTo>
                    <a:cubicBezTo>
                      <a:pt x="442341" y="1834268"/>
                      <a:pt x="576072" y="1866557"/>
                      <a:pt x="614172" y="1904657"/>
                    </a:cubicBezTo>
                    <a:cubicBezTo>
                      <a:pt x="652272" y="1942757"/>
                      <a:pt x="747522" y="2123732"/>
                      <a:pt x="795147" y="2180882"/>
                    </a:cubicBezTo>
                    <a:cubicBezTo>
                      <a:pt x="842772" y="2238032"/>
                      <a:pt x="852297" y="2304707"/>
                      <a:pt x="852297" y="2304707"/>
                    </a:cubicBezTo>
                    <a:cubicBezTo>
                      <a:pt x="852297" y="2304707"/>
                      <a:pt x="1286732" y="2420532"/>
                      <a:pt x="1504283" y="2302517"/>
                    </a:cubicBezTo>
                    <a:cubicBezTo>
                      <a:pt x="1721834" y="2184502"/>
                      <a:pt x="1828705" y="1756829"/>
                      <a:pt x="1876711" y="1565091"/>
                    </a:cubicBezTo>
                    <a:cubicBezTo>
                      <a:pt x="1924812" y="1373448"/>
                      <a:pt x="1961674" y="905104"/>
                      <a:pt x="1626108" y="3889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5F5"/>
                  </a:gs>
                  <a:gs pos="100000">
                    <a:srgbClr val="FFE0E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15" name="图形 2">
              <a:extLst>
                <a:ext uri="{FF2B5EF4-FFF2-40B4-BE49-F238E27FC236}">
                  <a16:creationId xmlns:a16="http://schemas.microsoft.com/office/drawing/2014/main" id="{165D3175-81EF-49C0-A1F3-2A52A7C10CAC}"/>
                </a:ext>
              </a:extLst>
            </p:cNvPr>
            <p:cNvGrpSpPr/>
            <p:nvPr/>
          </p:nvGrpSpPr>
          <p:grpSpPr>
            <a:xfrm>
              <a:off x="2639368" y="78852"/>
              <a:ext cx="5049734" cy="4798533"/>
              <a:chOff x="2639368" y="78852"/>
              <a:chExt cx="5049734" cy="4798533"/>
            </a:xfrm>
          </p:grpSpPr>
          <p:grpSp>
            <p:nvGrpSpPr>
              <p:cNvPr id="16" name="图形 2">
                <a:extLst>
                  <a:ext uri="{FF2B5EF4-FFF2-40B4-BE49-F238E27FC236}">
                    <a16:creationId xmlns:a16="http://schemas.microsoft.com/office/drawing/2014/main" id="{DFFAFBE8-6FB1-4B5B-AB6D-197B29C8A3A4}"/>
                  </a:ext>
                </a:extLst>
              </p:cNvPr>
              <p:cNvGrpSpPr/>
              <p:nvPr/>
            </p:nvGrpSpPr>
            <p:grpSpPr>
              <a:xfrm>
                <a:off x="2639368" y="78852"/>
                <a:ext cx="5049734" cy="4798533"/>
                <a:chOff x="2639368" y="78852"/>
                <a:chExt cx="5049734" cy="4798533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43830417-1356-434E-AB30-C6283B7F3EC2}"/>
                    </a:ext>
                  </a:extLst>
                </p:cNvPr>
                <p:cNvSpPr/>
                <p:nvPr/>
              </p:nvSpPr>
              <p:spPr>
                <a:xfrm>
                  <a:off x="2639368" y="1258743"/>
                  <a:ext cx="2660071" cy="3156204"/>
                </a:xfrm>
                <a:custGeom>
                  <a:avLst/>
                  <a:gdLst>
                    <a:gd name="connsiteX0" fmla="*/ 2182749 w 2660071"/>
                    <a:gd name="connsiteY0" fmla="*/ 0 h 3156204"/>
                    <a:gd name="connsiteX1" fmla="*/ 2335149 w 2660071"/>
                    <a:gd name="connsiteY1" fmla="*/ 766953 h 3156204"/>
                    <a:gd name="connsiteX2" fmla="*/ 1415796 w 2660071"/>
                    <a:gd name="connsiteY2" fmla="*/ 1435513 h 3156204"/>
                    <a:gd name="connsiteX3" fmla="*/ 0 w 2660071"/>
                    <a:gd name="connsiteY3" fmla="*/ 2792445 h 3156204"/>
                    <a:gd name="connsiteX4" fmla="*/ 0 w 2660071"/>
                    <a:gd name="connsiteY4" fmla="*/ 3156204 h 3156204"/>
                    <a:gd name="connsiteX5" fmla="*/ 934022 w 2660071"/>
                    <a:gd name="connsiteY5" fmla="*/ 3131630 h 3156204"/>
                    <a:gd name="connsiteX6" fmla="*/ 1681258 w 2660071"/>
                    <a:gd name="connsiteY6" fmla="*/ 2133695 h 3156204"/>
                    <a:gd name="connsiteX7" fmla="*/ 2659571 w 2660071"/>
                    <a:gd name="connsiteY7" fmla="*/ 944023 h 3156204"/>
                    <a:gd name="connsiteX8" fmla="*/ 2182749 w 2660071"/>
                    <a:gd name="connsiteY8" fmla="*/ 0 h 315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60071" h="3156204">
                      <a:moveTo>
                        <a:pt x="2182749" y="0"/>
                      </a:moveTo>
                      <a:cubicBezTo>
                        <a:pt x="2182749" y="0"/>
                        <a:pt x="2394109" y="363760"/>
                        <a:pt x="2335149" y="766953"/>
                      </a:cubicBezTo>
                      <a:cubicBezTo>
                        <a:pt x="2276189" y="1170051"/>
                        <a:pt x="1986058" y="1283113"/>
                        <a:pt x="1415796" y="1435513"/>
                      </a:cubicBezTo>
                      <a:cubicBezTo>
                        <a:pt x="845534" y="1587913"/>
                        <a:pt x="88487" y="1897666"/>
                        <a:pt x="0" y="2792445"/>
                      </a:cubicBezTo>
                      <a:lnTo>
                        <a:pt x="0" y="3156204"/>
                      </a:lnTo>
                      <a:lnTo>
                        <a:pt x="934022" y="3131630"/>
                      </a:lnTo>
                      <a:cubicBezTo>
                        <a:pt x="934022" y="3131630"/>
                        <a:pt x="1243775" y="2340102"/>
                        <a:pt x="1681258" y="2133695"/>
                      </a:cubicBezTo>
                      <a:cubicBezTo>
                        <a:pt x="2118741" y="1927289"/>
                        <a:pt x="2679192" y="1440561"/>
                        <a:pt x="2659571" y="944023"/>
                      </a:cubicBezTo>
                      <a:cubicBezTo>
                        <a:pt x="2639949" y="447389"/>
                        <a:pt x="2369534" y="142589"/>
                        <a:pt x="218274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85483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4B10D567-6B41-458E-A6D7-3DFA72A4131E}"/>
                    </a:ext>
                  </a:extLst>
                </p:cNvPr>
                <p:cNvSpPr/>
                <p:nvPr/>
              </p:nvSpPr>
              <p:spPr>
                <a:xfrm>
                  <a:off x="4114449" y="434068"/>
                  <a:ext cx="980463" cy="1190910"/>
                </a:xfrm>
                <a:custGeom>
                  <a:avLst/>
                  <a:gdLst>
                    <a:gd name="connsiteX0" fmla="*/ 173029 w 980463"/>
                    <a:gd name="connsiteY0" fmla="*/ 0 h 1190910"/>
                    <a:gd name="connsiteX1" fmla="*/ 18153 w 980463"/>
                    <a:gd name="connsiteY1" fmla="*/ 412909 h 1190910"/>
                    <a:gd name="connsiteX2" fmla="*/ 980464 w 980463"/>
                    <a:gd name="connsiteY2" fmla="*/ 1190911 h 1190910"/>
                    <a:gd name="connsiteX3" fmla="*/ 961985 w 980463"/>
                    <a:gd name="connsiteY3" fmla="*/ 1139285 h 1190910"/>
                    <a:gd name="connsiteX4" fmla="*/ 364672 w 980463"/>
                    <a:gd name="connsiteY4" fmla="*/ 678371 h 1190910"/>
                    <a:gd name="connsiteX5" fmla="*/ 169220 w 980463"/>
                    <a:gd name="connsiteY5" fmla="*/ 29432 h 1190910"/>
                    <a:gd name="connsiteX6" fmla="*/ 173029 w 980463"/>
                    <a:gd name="connsiteY6" fmla="*/ 0 h 1190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0463" h="1190910">
                      <a:moveTo>
                        <a:pt x="173029" y="0"/>
                      </a:moveTo>
                      <a:cubicBezTo>
                        <a:pt x="173029" y="0"/>
                        <a:pt x="-66620" y="129064"/>
                        <a:pt x="18153" y="412909"/>
                      </a:cubicBezTo>
                      <a:cubicBezTo>
                        <a:pt x="102925" y="696849"/>
                        <a:pt x="729766" y="877443"/>
                        <a:pt x="980464" y="1190911"/>
                      </a:cubicBezTo>
                      <a:lnTo>
                        <a:pt x="961985" y="1139285"/>
                      </a:lnTo>
                      <a:cubicBezTo>
                        <a:pt x="961985" y="1139285"/>
                        <a:pt x="678045" y="851725"/>
                        <a:pt x="364672" y="678371"/>
                      </a:cubicBezTo>
                      <a:cubicBezTo>
                        <a:pt x="51300" y="505111"/>
                        <a:pt x="-37187" y="210122"/>
                        <a:pt x="169220" y="29432"/>
                      </a:cubicBezTo>
                      <a:lnTo>
                        <a:pt x="173029" y="0"/>
                      </a:lnTo>
                      <a:close/>
                    </a:path>
                  </a:pathLst>
                </a:custGeom>
                <a:solidFill>
                  <a:srgbClr val="EF81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0" name="图片 19">
                  <a:extLst>
                    <a:ext uri="{FF2B5EF4-FFF2-40B4-BE49-F238E27FC236}">
                      <a16:creationId xmlns:a16="http://schemas.microsoft.com/office/drawing/2014/main" id="{59050EA6-2F11-463A-B54C-4E8A5ECE89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953779" y="433402"/>
                  <a:ext cx="1847087" cy="2884932"/>
                </a:xfrm>
                <a:custGeom>
                  <a:avLst/>
                  <a:gdLst>
                    <a:gd name="connsiteX0" fmla="*/ -169 w 1847087"/>
                    <a:gd name="connsiteY0" fmla="*/ -417 h 2884932"/>
                    <a:gd name="connsiteX1" fmla="*/ 1846919 w 1847087"/>
                    <a:gd name="connsiteY1" fmla="*/ -417 h 2884932"/>
                    <a:gd name="connsiteX2" fmla="*/ 1846919 w 1847087"/>
                    <a:gd name="connsiteY2" fmla="*/ 2884515 h 2884932"/>
                    <a:gd name="connsiteX3" fmla="*/ -169 w 1847087"/>
                    <a:gd name="connsiteY3" fmla="*/ 2884515 h 2884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7087" h="2884932">
                      <a:moveTo>
                        <a:pt x="-169" y="-417"/>
                      </a:moveTo>
                      <a:lnTo>
                        <a:pt x="1846919" y="-417"/>
                      </a:lnTo>
                      <a:lnTo>
                        <a:pt x="1846919" y="2884515"/>
                      </a:lnTo>
                      <a:lnTo>
                        <a:pt x="-169" y="2884515"/>
                      </a:lnTo>
                      <a:close/>
                    </a:path>
                  </a:pathLst>
                </a:custGeom>
              </p:spPr>
            </p:pic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EE71B1A7-44B5-4098-A30D-C3311C5F5848}"/>
                    </a:ext>
                  </a:extLst>
                </p:cNvPr>
                <p:cNvSpPr/>
                <p:nvPr/>
              </p:nvSpPr>
              <p:spPr>
                <a:xfrm>
                  <a:off x="3466039" y="434068"/>
                  <a:ext cx="2338919" cy="3963638"/>
                </a:xfrm>
                <a:custGeom>
                  <a:avLst/>
                  <a:gdLst>
                    <a:gd name="connsiteX0" fmla="*/ 821439 w 2338919"/>
                    <a:gd name="connsiteY0" fmla="*/ 0 h 3963638"/>
                    <a:gd name="connsiteX1" fmla="*/ 932024 w 2338919"/>
                    <a:gd name="connsiteY1" fmla="*/ 523589 h 3963638"/>
                    <a:gd name="connsiteX2" fmla="*/ 1643637 w 2338919"/>
                    <a:gd name="connsiteY2" fmla="*/ 1349502 h 3963638"/>
                    <a:gd name="connsiteX3" fmla="*/ 1308071 w 2338919"/>
                    <a:gd name="connsiteY3" fmla="*/ 2499836 h 3963638"/>
                    <a:gd name="connsiteX4" fmla="*/ 161356 w 2338919"/>
                    <a:gd name="connsiteY4" fmla="*/ 3310985 h 3963638"/>
                    <a:gd name="connsiteX5" fmla="*/ 2765 w 2338919"/>
                    <a:gd name="connsiteY5" fmla="*/ 3919347 h 3963638"/>
                    <a:gd name="connsiteX6" fmla="*/ 913450 w 2338919"/>
                    <a:gd name="connsiteY6" fmla="*/ 3963638 h 3963638"/>
                    <a:gd name="connsiteX7" fmla="*/ 1429610 w 2338919"/>
                    <a:gd name="connsiteY7" fmla="*/ 3222498 h 3963638"/>
                    <a:gd name="connsiteX8" fmla="*/ 2336676 w 2338919"/>
                    <a:gd name="connsiteY8" fmla="*/ 2123789 h 3963638"/>
                    <a:gd name="connsiteX9" fmla="*/ 1691452 w 2338919"/>
                    <a:gd name="connsiteY9" fmla="*/ 744855 h 3963638"/>
                    <a:gd name="connsiteX10" fmla="*/ 821439 w 2338919"/>
                    <a:gd name="connsiteY10" fmla="*/ 0 h 3963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38919" h="3963638">
                      <a:moveTo>
                        <a:pt x="821439" y="0"/>
                      </a:moveTo>
                      <a:cubicBezTo>
                        <a:pt x="821439" y="0"/>
                        <a:pt x="725617" y="276511"/>
                        <a:pt x="932024" y="523589"/>
                      </a:cubicBezTo>
                      <a:cubicBezTo>
                        <a:pt x="1138526" y="770668"/>
                        <a:pt x="1558864" y="1010317"/>
                        <a:pt x="1643637" y="1349502"/>
                      </a:cubicBezTo>
                      <a:cubicBezTo>
                        <a:pt x="1728409" y="1688687"/>
                        <a:pt x="1717360" y="2245424"/>
                        <a:pt x="1308071" y="2499836"/>
                      </a:cubicBezTo>
                      <a:cubicBezTo>
                        <a:pt x="898782" y="2754249"/>
                        <a:pt x="356809" y="2949702"/>
                        <a:pt x="161356" y="3310985"/>
                      </a:cubicBezTo>
                      <a:cubicBezTo>
                        <a:pt x="-34097" y="3672364"/>
                        <a:pt x="2765" y="3919347"/>
                        <a:pt x="2765" y="3919347"/>
                      </a:cubicBezTo>
                      <a:lnTo>
                        <a:pt x="913450" y="3963638"/>
                      </a:lnTo>
                      <a:cubicBezTo>
                        <a:pt x="913450" y="3963638"/>
                        <a:pt x="824963" y="3528536"/>
                        <a:pt x="1429610" y="3222498"/>
                      </a:cubicBezTo>
                      <a:cubicBezTo>
                        <a:pt x="2034257" y="2916460"/>
                        <a:pt x="2369823" y="2662047"/>
                        <a:pt x="2336676" y="2123789"/>
                      </a:cubicBezTo>
                      <a:cubicBezTo>
                        <a:pt x="2303529" y="1585532"/>
                        <a:pt x="2122744" y="971074"/>
                        <a:pt x="1691452" y="744855"/>
                      </a:cubicBezTo>
                      <a:cubicBezTo>
                        <a:pt x="1164339" y="468249"/>
                        <a:pt x="854681" y="206502"/>
                        <a:pt x="82143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2" name="图片 21">
                  <a:extLst>
                    <a:ext uri="{FF2B5EF4-FFF2-40B4-BE49-F238E27FC236}">
                      <a16:creationId xmlns:a16="http://schemas.microsoft.com/office/drawing/2014/main" id="{B58D244A-047E-428A-AA80-588A3E69625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940063" y="120220"/>
                  <a:ext cx="2418588" cy="3184397"/>
                </a:xfrm>
                <a:custGeom>
                  <a:avLst/>
                  <a:gdLst>
                    <a:gd name="connsiteX0" fmla="*/ -265 w 2418588"/>
                    <a:gd name="connsiteY0" fmla="*/ -500 h 3184397"/>
                    <a:gd name="connsiteX1" fmla="*/ 2418323 w 2418588"/>
                    <a:gd name="connsiteY1" fmla="*/ -500 h 3184397"/>
                    <a:gd name="connsiteX2" fmla="*/ 2418323 w 2418588"/>
                    <a:gd name="connsiteY2" fmla="*/ 3183898 h 3184397"/>
                    <a:gd name="connsiteX3" fmla="*/ -265 w 2418588"/>
                    <a:gd name="connsiteY3" fmla="*/ 3183898 h 318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8588" h="3184397">
                      <a:moveTo>
                        <a:pt x="-265" y="-500"/>
                      </a:moveTo>
                      <a:lnTo>
                        <a:pt x="2418323" y="-500"/>
                      </a:lnTo>
                      <a:lnTo>
                        <a:pt x="2418323" y="3183898"/>
                      </a:lnTo>
                      <a:lnTo>
                        <a:pt x="-265" y="3183898"/>
                      </a:lnTo>
                      <a:close/>
                    </a:path>
                  </a:pathLst>
                </a:custGeom>
              </p:spPr>
            </p:pic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774ED8D9-9B10-40D1-ADEF-79202CFE765F}"/>
                    </a:ext>
                  </a:extLst>
                </p:cNvPr>
                <p:cNvSpPr/>
                <p:nvPr/>
              </p:nvSpPr>
              <p:spPr>
                <a:xfrm>
                  <a:off x="4468168" y="78852"/>
                  <a:ext cx="1747647" cy="738693"/>
                </a:xfrm>
                <a:custGeom>
                  <a:avLst/>
                  <a:gdLst>
                    <a:gd name="connsiteX0" fmla="*/ 0 w 1747647"/>
                    <a:gd name="connsiteY0" fmla="*/ 105566 h 738693"/>
                    <a:gd name="connsiteX1" fmla="*/ 693134 w 1747647"/>
                    <a:gd name="connsiteY1" fmla="*/ 1268 h 738693"/>
                    <a:gd name="connsiteX2" fmla="*/ 1747647 w 1747647"/>
                    <a:gd name="connsiteY2" fmla="*/ 738693 h 738693"/>
                    <a:gd name="connsiteX3" fmla="*/ 995458 w 1747647"/>
                    <a:gd name="connsiteY3" fmla="*/ 451134 h 738693"/>
                    <a:gd name="connsiteX4" fmla="*/ 239649 w 1747647"/>
                    <a:gd name="connsiteY4" fmla="*/ 241012 h 738693"/>
                    <a:gd name="connsiteX5" fmla="*/ 0 w 1747647"/>
                    <a:gd name="connsiteY5" fmla="*/ 105566 h 738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47647" h="738693">
                      <a:moveTo>
                        <a:pt x="0" y="105566"/>
                      </a:moveTo>
                      <a:cubicBezTo>
                        <a:pt x="0" y="105566"/>
                        <a:pt x="317087" y="-13496"/>
                        <a:pt x="693134" y="1268"/>
                      </a:cubicBezTo>
                      <a:cubicBezTo>
                        <a:pt x="1069181" y="16031"/>
                        <a:pt x="1555909" y="248346"/>
                        <a:pt x="1747647" y="738693"/>
                      </a:cubicBezTo>
                      <a:cubicBezTo>
                        <a:pt x="1747647" y="738693"/>
                        <a:pt x="1316260" y="521142"/>
                        <a:pt x="995458" y="451134"/>
                      </a:cubicBezTo>
                      <a:cubicBezTo>
                        <a:pt x="674656" y="381125"/>
                        <a:pt x="364998" y="281493"/>
                        <a:pt x="239649" y="241012"/>
                      </a:cubicBezTo>
                      <a:cubicBezTo>
                        <a:pt x="114300" y="200435"/>
                        <a:pt x="29528" y="176623"/>
                        <a:pt x="0" y="10556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8ED274F-9AF3-45CD-89F0-1D535D86B4EE}"/>
                    </a:ext>
                  </a:extLst>
                </p:cNvPr>
                <p:cNvSpPr/>
                <p:nvPr/>
              </p:nvSpPr>
              <p:spPr>
                <a:xfrm>
                  <a:off x="4446792" y="184418"/>
                  <a:ext cx="2091062" cy="2018156"/>
                </a:xfrm>
                <a:custGeom>
                  <a:avLst/>
                  <a:gdLst>
                    <a:gd name="connsiteX0" fmla="*/ 21375 w 2091062"/>
                    <a:gd name="connsiteY0" fmla="*/ 0 h 2018156"/>
                    <a:gd name="connsiteX1" fmla="*/ 449047 w 2091062"/>
                    <a:gd name="connsiteY1" fmla="*/ 96012 h 2018156"/>
                    <a:gd name="connsiteX2" fmla="*/ 1869797 w 2091062"/>
                    <a:gd name="connsiteY2" fmla="*/ 779335 h 2018156"/>
                    <a:gd name="connsiteX3" fmla="*/ 2091062 w 2091062"/>
                    <a:gd name="connsiteY3" fmla="*/ 2018157 h 2018156"/>
                    <a:gd name="connsiteX4" fmla="*/ 940728 w 2091062"/>
                    <a:gd name="connsiteY4" fmla="*/ 759619 h 2018156"/>
                    <a:gd name="connsiteX5" fmla="*/ 21375 w 2091062"/>
                    <a:gd name="connsiteY5" fmla="*/ 0 h 2018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91062" h="2018156">
                      <a:moveTo>
                        <a:pt x="21375" y="0"/>
                      </a:moveTo>
                      <a:cubicBezTo>
                        <a:pt x="21375" y="0"/>
                        <a:pt x="60713" y="100965"/>
                        <a:pt x="449047" y="96012"/>
                      </a:cubicBezTo>
                      <a:cubicBezTo>
                        <a:pt x="837382" y="91059"/>
                        <a:pt x="1678058" y="287750"/>
                        <a:pt x="1869797" y="779335"/>
                      </a:cubicBezTo>
                      <a:cubicBezTo>
                        <a:pt x="2061535" y="1270921"/>
                        <a:pt x="2091062" y="2018157"/>
                        <a:pt x="2091062" y="2018157"/>
                      </a:cubicBezTo>
                      <a:cubicBezTo>
                        <a:pt x="2091062" y="2018157"/>
                        <a:pt x="1265149" y="961168"/>
                        <a:pt x="940728" y="759619"/>
                      </a:cubicBezTo>
                      <a:cubicBezTo>
                        <a:pt x="616307" y="558070"/>
                        <a:pt x="-135978" y="341471"/>
                        <a:pt x="2137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AC64C80A-4306-4039-80CF-0DBBBBE30F61}"/>
                    </a:ext>
                  </a:extLst>
                </p:cNvPr>
                <p:cNvSpPr/>
                <p:nvPr/>
              </p:nvSpPr>
              <p:spPr>
                <a:xfrm>
                  <a:off x="6493564" y="2246961"/>
                  <a:ext cx="1032414" cy="2094261"/>
                </a:xfrm>
                <a:custGeom>
                  <a:avLst/>
                  <a:gdLst>
                    <a:gd name="connsiteX0" fmla="*/ 44291 w 1032414"/>
                    <a:gd name="connsiteY0" fmla="*/ 0 h 2094261"/>
                    <a:gd name="connsiteX1" fmla="*/ 373666 w 1032414"/>
                    <a:gd name="connsiteY1" fmla="*/ 619411 h 2094261"/>
                    <a:gd name="connsiteX2" fmla="*/ 1032415 w 1032414"/>
                    <a:gd name="connsiteY2" fmla="*/ 2030349 h 2094261"/>
                    <a:gd name="connsiteX3" fmla="*/ 914400 w 1032414"/>
                    <a:gd name="connsiteY3" fmla="*/ 2094262 h 2094261"/>
                    <a:gd name="connsiteX4" fmla="*/ 575215 w 1032414"/>
                    <a:gd name="connsiteY4" fmla="*/ 1125760 h 2094261"/>
                    <a:gd name="connsiteX5" fmla="*/ 0 w 1032414"/>
                    <a:gd name="connsiteY5" fmla="*/ 368713 h 2094261"/>
                    <a:gd name="connsiteX6" fmla="*/ 44291 w 1032414"/>
                    <a:gd name="connsiteY6" fmla="*/ 0 h 2094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2414" h="2094261">
                      <a:moveTo>
                        <a:pt x="44291" y="0"/>
                      </a:moveTo>
                      <a:cubicBezTo>
                        <a:pt x="44291" y="0"/>
                        <a:pt x="172117" y="353949"/>
                        <a:pt x="373666" y="619411"/>
                      </a:cubicBezTo>
                      <a:cubicBezTo>
                        <a:pt x="575215" y="884872"/>
                        <a:pt x="1007840" y="1396175"/>
                        <a:pt x="1032415" y="2030349"/>
                      </a:cubicBezTo>
                      <a:lnTo>
                        <a:pt x="914400" y="2094262"/>
                      </a:lnTo>
                      <a:cubicBezTo>
                        <a:pt x="914400" y="2094262"/>
                        <a:pt x="909447" y="1519047"/>
                        <a:pt x="575215" y="1125760"/>
                      </a:cubicBezTo>
                      <a:cubicBezTo>
                        <a:pt x="240887" y="732472"/>
                        <a:pt x="83629" y="604647"/>
                        <a:pt x="0" y="368713"/>
                      </a:cubicBezTo>
                      <a:lnTo>
                        <a:pt x="44291" y="0"/>
                      </a:lnTo>
                      <a:close/>
                    </a:path>
                  </a:pathLst>
                </a:custGeom>
                <a:solidFill>
                  <a:srgbClr val="EF88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8" name="图片 27">
                  <a:extLst>
                    <a:ext uri="{FF2B5EF4-FFF2-40B4-BE49-F238E27FC236}">
                      <a16:creationId xmlns:a16="http://schemas.microsoft.com/office/drawing/2014/main" id="{8E4857D7-F491-4CF1-B131-9810A1A992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242065" y="2010742"/>
                  <a:ext cx="1447037" cy="2782061"/>
                </a:xfrm>
                <a:custGeom>
                  <a:avLst/>
                  <a:gdLst>
                    <a:gd name="connsiteX0" fmla="*/ 138 w 1447037"/>
                    <a:gd name="connsiteY0" fmla="*/ -235 h 2782061"/>
                    <a:gd name="connsiteX1" fmla="*/ 1447176 w 1447037"/>
                    <a:gd name="connsiteY1" fmla="*/ -235 h 2782061"/>
                    <a:gd name="connsiteX2" fmla="*/ 1447176 w 1447037"/>
                    <a:gd name="connsiteY2" fmla="*/ 2781827 h 2782061"/>
                    <a:gd name="connsiteX3" fmla="*/ 138 w 1447037"/>
                    <a:gd name="connsiteY3" fmla="*/ 2781827 h 2782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037" h="2782061">
                      <a:moveTo>
                        <a:pt x="138" y="-235"/>
                      </a:moveTo>
                      <a:lnTo>
                        <a:pt x="1447176" y="-235"/>
                      </a:lnTo>
                      <a:lnTo>
                        <a:pt x="1447176" y="2781827"/>
                      </a:lnTo>
                      <a:lnTo>
                        <a:pt x="138" y="2781827"/>
                      </a:lnTo>
                      <a:close/>
                    </a:path>
                  </a:pathLst>
                </a:custGeom>
              </p:spPr>
            </p:pic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A7195887-C3BA-4F14-AE0A-2435F2AA3CF3}"/>
                    </a:ext>
                  </a:extLst>
                </p:cNvPr>
                <p:cNvSpPr/>
                <p:nvPr/>
              </p:nvSpPr>
              <p:spPr>
                <a:xfrm>
                  <a:off x="4363473" y="184418"/>
                  <a:ext cx="2916855" cy="4213383"/>
                </a:xfrm>
                <a:custGeom>
                  <a:avLst/>
                  <a:gdLst>
                    <a:gd name="connsiteX0" fmla="*/ 104695 w 2916855"/>
                    <a:gd name="connsiteY0" fmla="*/ 0 h 4213383"/>
                    <a:gd name="connsiteX1" fmla="*/ 272239 w 2916855"/>
                    <a:gd name="connsiteY1" fmla="*/ 186785 h 4213383"/>
                    <a:gd name="connsiteX2" fmla="*/ 1614026 w 2916855"/>
                    <a:gd name="connsiteY2" fmla="*/ 854297 h 4213383"/>
                    <a:gd name="connsiteX3" fmla="*/ 2253154 w 2916855"/>
                    <a:gd name="connsiteY3" fmla="*/ 2342674 h 4213383"/>
                    <a:gd name="connsiteX4" fmla="*/ 2646441 w 2916855"/>
                    <a:gd name="connsiteY4" fmla="*/ 3645503 h 4213383"/>
                    <a:gd name="connsiteX5" fmla="*/ 2916856 w 2916855"/>
                    <a:gd name="connsiteY5" fmla="*/ 4171569 h 4213383"/>
                    <a:gd name="connsiteX6" fmla="*/ 2096372 w 2916855"/>
                    <a:gd name="connsiteY6" fmla="*/ 4213384 h 4213383"/>
                    <a:gd name="connsiteX7" fmla="*/ 2145045 w 2916855"/>
                    <a:gd name="connsiteY7" fmla="*/ 2976944 h 4213383"/>
                    <a:gd name="connsiteX8" fmla="*/ 1407620 w 2916855"/>
                    <a:gd name="connsiteY8" fmla="*/ 1238917 h 4213383"/>
                    <a:gd name="connsiteX9" fmla="*/ 272335 w 2916855"/>
                    <a:gd name="connsiteY9" fmla="*/ 540353 h 4213383"/>
                    <a:gd name="connsiteX10" fmla="*/ 31066 w 2916855"/>
                    <a:gd name="connsiteY10" fmla="*/ 50673 h 4213383"/>
                    <a:gd name="connsiteX11" fmla="*/ 104695 w 2916855"/>
                    <a:gd name="connsiteY11" fmla="*/ 0 h 4213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16855" h="4213383">
                      <a:moveTo>
                        <a:pt x="104695" y="0"/>
                      </a:moveTo>
                      <a:cubicBezTo>
                        <a:pt x="104695" y="0"/>
                        <a:pt x="46402" y="100489"/>
                        <a:pt x="272239" y="186785"/>
                      </a:cubicBezTo>
                      <a:cubicBezTo>
                        <a:pt x="497982" y="273082"/>
                        <a:pt x="1259982" y="545687"/>
                        <a:pt x="1614026" y="854297"/>
                      </a:cubicBezTo>
                      <a:cubicBezTo>
                        <a:pt x="1968071" y="1162907"/>
                        <a:pt x="2174477" y="1791938"/>
                        <a:pt x="2253154" y="2342674"/>
                      </a:cubicBezTo>
                      <a:cubicBezTo>
                        <a:pt x="2331830" y="2893409"/>
                        <a:pt x="2489088" y="3370231"/>
                        <a:pt x="2646441" y="3645503"/>
                      </a:cubicBezTo>
                      <a:cubicBezTo>
                        <a:pt x="2803794" y="3920776"/>
                        <a:pt x="2916856" y="4171569"/>
                        <a:pt x="2916856" y="4171569"/>
                      </a:cubicBezTo>
                      <a:lnTo>
                        <a:pt x="2096372" y="4213384"/>
                      </a:lnTo>
                      <a:cubicBezTo>
                        <a:pt x="2096372" y="4213384"/>
                        <a:pt x="2204005" y="3458718"/>
                        <a:pt x="2145045" y="2976944"/>
                      </a:cubicBezTo>
                      <a:cubicBezTo>
                        <a:pt x="2086085" y="2495169"/>
                        <a:pt x="1707466" y="1491806"/>
                        <a:pt x="1407620" y="1238917"/>
                      </a:cubicBezTo>
                      <a:cubicBezTo>
                        <a:pt x="1107772" y="985933"/>
                        <a:pt x="361203" y="620744"/>
                        <a:pt x="272335" y="540353"/>
                      </a:cubicBezTo>
                      <a:cubicBezTo>
                        <a:pt x="183466" y="459962"/>
                        <a:pt x="-91806" y="260890"/>
                        <a:pt x="31066" y="50673"/>
                      </a:cubicBezTo>
                      <a:cubicBezTo>
                        <a:pt x="30971" y="50578"/>
                        <a:pt x="75167" y="17050"/>
                        <a:pt x="10469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30" name="图片 29">
                  <a:extLst>
                    <a:ext uri="{FF2B5EF4-FFF2-40B4-BE49-F238E27FC236}">
                      <a16:creationId xmlns:a16="http://schemas.microsoft.com/office/drawing/2014/main" id="{CB485E22-7AB0-460A-8AC1-9450555D83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938027" y="1706703"/>
                  <a:ext cx="1017270" cy="3170682"/>
                </a:xfrm>
                <a:custGeom>
                  <a:avLst/>
                  <a:gdLst>
                    <a:gd name="connsiteX0" fmla="*/ 177 w 1017270"/>
                    <a:gd name="connsiteY0" fmla="*/ -331 h 3170682"/>
                    <a:gd name="connsiteX1" fmla="*/ 1017447 w 1017270"/>
                    <a:gd name="connsiteY1" fmla="*/ -331 h 3170682"/>
                    <a:gd name="connsiteX2" fmla="*/ 1017447 w 1017270"/>
                    <a:gd name="connsiteY2" fmla="*/ 3170351 h 3170682"/>
                    <a:gd name="connsiteX3" fmla="*/ 177 w 1017270"/>
                    <a:gd name="connsiteY3" fmla="*/ 3170351 h 3170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7270" h="3170682">
                      <a:moveTo>
                        <a:pt x="177" y="-331"/>
                      </a:moveTo>
                      <a:lnTo>
                        <a:pt x="1017447" y="-331"/>
                      </a:lnTo>
                      <a:lnTo>
                        <a:pt x="1017447" y="3170351"/>
                      </a:lnTo>
                      <a:lnTo>
                        <a:pt x="177" y="3170351"/>
                      </a:lnTo>
                      <a:close/>
                    </a:path>
                  </a:pathLst>
                </a:custGeom>
              </p:spPr>
            </p:pic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E7321621-FDF5-4E67-9261-28D4D00F9E5E}"/>
                    </a:ext>
                  </a:extLst>
                </p:cNvPr>
                <p:cNvSpPr/>
                <p:nvPr/>
              </p:nvSpPr>
              <p:spPr>
                <a:xfrm>
                  <a:off x="5957687" y="2351451"/>
                  <a:ext cx="594272" cy="2046255"/>
                </a:xfrm>
                <a:custGeom>
                  <a:avLst/>
                  <a:gdLst>
                    <a:gd name="connsiteX0" fmla="*/ 458438 w 594272"/>
                    <a:gd name="connsiteY0" fmla="*/ 0 h 2046255"/>
                    <a:gd name="connsiteX1" fmla="*/ 501967 w 594272"/>
                    <a:gd name="connsiteY1" fmla="*/ 2046256 h 2046255"/>
                    <a:gd name="connsiteX2" fmla="*/ 0 w 594272"/>
                    <a:gd name="connsiteY2" fmla="*/ 2033969 h 2046255"/>
                    <a:gd name="connsiteX3" fmla="*/ 458438 w 594272"/>
                    <a:gd name="connsiteY3" fmla="*/ 0 h 2046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4272" h="2046255">
                      <a:moveTo>
                        <a:pt x="458438" y="0"/>
                      </a:moveTo>
                      <a:cubicBezTo>
                        <a:pt x="458438" y="0"/>
                        <a:pt x="732568" y="1085183"/>
                        <a:pt x="501967" y="2046256"/>
                      </a:cubicBezTo>
                      <a:lnTo>
                        <a:pt x="0" y="2033969"/>
                      </a:lnTo>
                      <a:cubicBezTo>
                        <a:pt x="95" y="2033969"/>
                        <a:pt x="427768" y="1023176"/>
                        <a:pt x="45843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C3E2E219-8149-4704-A28D-9E37614894B6}"/>
                    </a:ext>
                  </a:extLst>
                </p:cNvPr>
                <p:cNvSpPr/>
                <p:nvPr/>
              </p:nvSpPr>
              <p:spPr>
                <a:xfrm>
                  <a:off x="4287315" y="234996"/>
                  <a:ext cx="2172436" cy="4177379"/>
                </a:xfrm>
                <a:custGeom>
                  <a:avLst/>
                  <a:gdLst>
                    <a:gd name="connsiteX0" fmla="*/ 107129 w 2172436"/>
                    <a:gd name="connsiteY0" fmla="*/ 0 h 4177379"/>
                    <a:gd name="connsiteX1" fmla="*/ 163 w 2172436"/>
                    <a:gd name="connsiteY1" fmla="*/ 199072 h 4177379"/>
                    <a:gd name="connsiteX2" fmla="*/ 685963 w 2172436"/>
                    <a:gd name="connsiteY2" fmla="*/ 881158 h 4177379"/>
                    <a:gd name="connsiteX3" fmla="*/ 1489778 w 2172436"/>
                    <a:gd name="connsiteY3" fmla="*/ 2127409 h 4177379"/>
                    <a:gd name="connsiteX4" fmla="*/ 1084204 w 2172436"/>
                    <a:gd name="connsiteY4" fmla="*/ 3369945 h 4177379"/>
                    <a:gd name="connsiteX5" fmla="*/ 553280 w 2172436"/>
                    <a:gd name="connsiteY5" fmla="*/ 4166330 h 4177379"/>
                    <a:gd name="connsiteX6" fmla="*/ 1751621 w 2172436"/>
                    <a:gd name="connsiteY6" fmla="*/ 4177379 h 4177379"/>
                    <a:gd name="connsiteX7" fmla="*/ 2168244 w 2172436"/>
                    <a:gd name="connsiteY7" fmla="*/ 2757869 h 4177379"/>
                    <a:gd name="connsiteX8" fmla="*/ 1393957 w 2172436"/>
                    <a:gd name="connsiteY8" fmla="*/ 988028 h 4177379"/>
                    <a:gd name="connsiteX9" fmla="*/ 107129 w 2172436"/>
                    <a:gd name="connsiteY9" fmla="*/ 0 h 4177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72436" h="4177379">
                      <a:moveTo>
                        <a:pt x="107129" y="0"/>
                      </a:moveTo>
                      <a:cubicBezTo>
                        <a:pt x="107129" y="0"/>
                        <a:pt x="7593" y="88487"/>
                        <a:pt x="163" y="199072"/>
                      </a:cubicBezTo>
                      <a:cubicBezTo>
                        <a:pt x="-7171" y="309658"/>
                        <a:pt x="232478" y="659987"/>
                        <a:pt x="685963" y="881158"/>
                      </a:cubicBezTo>
                      <a:cubicBezTo>
                        <a:pt x="1139449" y="1102424"/>
                        <a:pt x="1427104" y="1555909"/>
                        <a:pt x="1489778" y="2127409"/>
                      </a:cubicBezTo>
                      <a:cubicBezTo>
                        <a:pt x="1552453" y="2698909"/>
                        <a:pt x="1393957" y="3045524"/>
                        <a:pt x="1084204" y="3369945"/>
                      </a:cubicBezTo>
                      <a:cubicBezTo>
                        <a:pt x="774451" y="3694367"/>
                        <a:pt x="601191" y="3908298"/>
                        <a:pt x="553280" y="4166330"/>
                      </a:cubicBezTo>
                      <a:lnTo>
                        <a:pt x="1751621" y="4177379"/>
                      </a:lnTo>
                      <a:cubicBezTo>
                        <a:pt x="1751621" y="4177379"/>
                        <a:pt x="2135097" y="3399377"/>
                        <a:pt x="2168244" y="2757869"/>
                      </a:cubicBezTo>
                      <a:cubicBezTo>
                        <a:pt x="2201391" y="2116360"/>
                        <a:pt x="2046610" y="1412081"/>
                        <a:pt x="1393957" y="988028"/>
                      </a:cubicBezTo>
                      <a:cubicBezTo>
                        <a:pt x="741304" y="564166"/>
                        <a:pt x="7593" y="405575"/>
                        <a:pt x="10712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图形 2">
                <a:extLst>
                  <a:ext uri="{FF2B5EF4-FFF2-40B4-BE49-F238E27FC236}">
                    <a16:creationId xmlns:a16="http://schemas.microsoft.com/office/drawing/2014/main" id="{0BC74B6E-E1EA-417F-9B2A-D3E7A264CE83}"/>
                  </a:ext>
                </a:extLst>
              </p:cNvPr>
              <p:cNvGrpSpPr/>
              <p:nvPr/>
            </p:nvGrpSpPr>
            <p:grpSpPr>
              <a:xfrm>
                <a:off x="4127515" y="412828"/>
                <a:ext cx="1437894" cy="1600741"/>
                <a:chOff x="4127515" y="412828"/>
                <a:chExt cx="1437894" cy="1600741"/>
              </a:xfrm>
            </p:grpSpPr>
            <p:grpSp>
              <p:nvGrpSpPr>
                <p:cNvPr id="34" name="图形 2">
                  <a:extLst>
                    <a:ext uri="{FF2B5EF4-FFF2-40B4-BE49-F238E27FC236}">
                      <a16:creationId xmlns:a16="http://schemas.microsoft.com/office/drawing/2014/main" id="{AB6E5826-1D9E-452E-A149-CD4A50C4B292}"/>
                    </a:ext>
                  </a:extLst>
                </p:cNvPr>
                <p:cNvGrpSpPr/>
                <p:nvPr/>
              </p:nvGrpSpPr>
              <p:grpSpPr>
                <a:xfrm>
                  <a:off x="4127515" y="412828"/>
                  <a:ext cx="1437894" cy="1522476"/>
                  <a:chOff x="4127515" y="412828"/>
                  <a:chExt cx="1437894" cy="1522476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id="{F0D82349-95F5-4C18-AE62-146F19820C1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4127515" y="412828"/>
                    <a:ext cx="1437894" cy="1522476"/>
                  </a:xfrm>
                  <a:custGeom>
                    <a:avLst/>
                    <a:gdLst>
                      <a:gd name="connsiteX0" fmla="*/ -83 w 1437894"/>
                      <a:gd name="connsiteY0" fmla="*/ -193 h 1522476"/>
                      <a:gd name="connsiteX1" fmla="*/ 1437811 w 1437894"/>
                      <a:gd name="connsiteY1" fmla="*/ -193 h 1522476"/>
                      <a:gd name="connsiteX2" fmla="*/ 1437811 w 1437894"/>
                      <a:gd name="connsiteY2" fmla="*/ 1522283 h 1522476"/>
                      <a:gd name="connsiteX3" fmla="*/ -83 w 1437894"/>
                      <a:gd name="connsiteY3" fmla="*/ 1522283 h 1522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37894" h="1522476">
                        <a:moveTo>
                          <a:pt x="-83" y="-193"/>
                        </a:moveTo>
                        <a:lnTo>
                          <a:pt x="1437811" y="-193"/>
                        </a:lnTo>
                        <a:lnTo>
                          <a:pt x="1437811" y="1522283"/>
                        </a:lnTo>
                        <a:lnTo>
                          <a:pt x="-83" y="1522283"/>
                        </a:lnTo>
                        <a:close/>
                      </a:path>
                    </a:pathLst>
                  </a:custGeom>
                </p:spPr>
              </p:pic>
              <p:grpSp>
                <p:nvGrpSpPr>
                  <p:cNvPr id="36" name="图形 2">
                    <a:extLst>
                      <a:ext uri="{FF2B5EF4-FFF2-40B4-BE49-F238E27FC236}">
                        <a16:creationId xmlns:a16="http://schemas.microsoft.com/office/drawing/2014/main" id="{88D189B5-78F0-4A0C-BF50-E4B8D30797B8}"/>
                      </a:ext>
                    </a:extLst>
                  </p:cNvPr>
                  <p:cNvGrpSpPr/>
                  <p:nvPr/>
                </p:nvGrpSpPr>
                <p:grpSpPr>
                  <a:xfrm>
                    <a:off x="4440640" y="715437"/>
                    <a:ext cx="749141" cy="834771"/>
                    <a:chOff x="4440640" y="715437"/>
                    <a:chExt cx="749141" cy="834771"/>
                  </a:xfrm>
                </p:grpSpPr>
                <p:sp>
                  <p:nvSpPr>
                    <p:cNvPr id="37" name="任意多边形: 形状 36">
                      <a:extLst>
                        <a:ext uri="{FF2B5EF4-FFF2-40B4-BE49-F238E27FC236}">
                          <a16:creationId xmlns:a16="http://schemas.microsoft.com/office/drawing/2014/main" id="{99F7AA51-4B3A-453B-96B9-42414E8159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58688" y="715437"/>
                      <a:ext cx="286432" cy="375380"/>
                    </a:xfrm>
                    <a:custGeom>
                      <a:avLst/>
                      <a:gdLst>
                        <a:gd name="connsiteX0" fmla="*/ 262202 w 286432"/>
                        <a:gd name="connsiteY0" fmla="*/ 138684 h 375380"/>
                        <a:gd name="connsiteX1" fmla="*/ 130281 w 286432"/>
                        <a:gd name="connsiteY1" fmla="*/ 0 h 375380"/>
                        <a:gd name="connsiteX2" fmla="*/ 16743 w 286432"/>
                        <a:gd name="connsiteY2" fmla="*/ 154019 h 375380"/>
                        <a:gd name="connsiteX3" fmla="*/ 110088 w 286432"/>
                        <a:gd name="connsiteY3" fmla="*/ 375380 h 375380"/>
                        <a:gd name="connsiteX4" fmla="*/ 153046 w 286432"/>
                        <a:gd name="connsiteY4" fmla="*/ 362807 h 375380"/>
                        <a:gd name="connsiteX5" fmla="*/ 197242 w 286432"/>
                        <a:gd name="connsiteY5" fmla="*/ 369856 h 375380"/>
                        <a:gd name="connsiteX6" fmla="*/ 262202 w 286432"/>
                        <a:gd name="connsiteY6" fmla="*/ 138684 h 37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86432" h="375380">
                          <a:moveTo>
                            <a:pt x="262202" y="138684"/>
                          </a:moveTo>
                          <a:cubicBezTo>
                            <a:pt x="217054" y="93345"/>
                            <a:pt x="130281" y="0"/>
                            <a:pt x="130281" y="0"/>
                          </a:cubicBezTo>
                          <a:cubicBezTo>
                            <a:pt x="130281" y="0"/>
                            <a:pt x="55891" y="103442"/>
                            <a:pt x="16743" y="154019"/>
                          </a:cubicBezTo>
                          <a:cubicBezTo>
                            <a:pt x="-22405" y="204597"/>
                            <a:pt x="6456" y="306515"/>
                            <a:pt x="110088" y="375380"/>
                          </a:cubicBezTo>
                          <a:lnTo>
                            <a:pt x="153046" y="362807"/>
                          </a:lnTo>
                          <a:lnTo>
                            <a:pt x="197242" y="369856"/>
                          </a:lnTo>
                          <a:cubicBezTo>
                            <a:pt x="291444" y="288703"/>
                            <a:pt x="307351" y="184023"/>
                            <a:pt x="262202" y="13868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" name="任意多边形: 形状 37">
                      <a:extLst>
                        <a:ext uri="{FF2B5EF4-FFF2-40B4-BE49-F238E27FC236}">
                          <a16:creationId xmlns:a16="http://schemas.microsoft.com/office/drawing/2014/main" id="{C497F5E7-76A2-4090-9BB2-E9F624FECC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66929" y="1104242"/>
                      <a:ext cx="335184" cy="281840"/>
                    </a:xfrm>
                    <a:custGeom>
                      <a:avLst/>
                      <a:gdLst>
                        <a:gd name="connsiteX0" fmla="*/ 54102 w 335184"/>
                        <a:gd name="connsiteY0" fmla="*/ 76396 h 281840"/>
                        <a:gd name="connsiteX1" fmla="*/ 0 w 335184"/>
                        <a:gd name="connsiteY1" fmla="*/ 259943 h 281840"/>
                        <a:gd name="connsiteX2" fmla="*/ 190214 w 335184"/>
                        <a:gd name="connsiteY2" fmla="*/ 281183 h 281840"/>
                        <a:gd name="connsiteX3" fmla="*/ 335185 w 335184"/>
                        <a:gd name="connsiteY3" fmla="*/ 89635 h 281840"/>
                        <a:gd name="connsiteX4" fmla="*/ 302895 w 335184"/>
                        <a:gd name="connsiteY4" fmla="*/ 58679 h 281840"/>
                        <a:gd name="connsiteX5" fmla="*/ 286893 w 335184"/>
                        <a:gd name="connsiteY5" fmla="*/ 16864 h 281840"/>
                        <a:gd name="connsiteX6" fmla="*/ 54102 w 335184"/>
                        <a:gd name="connsiteY6" fmla="*/ 76396 h 2818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5184" h="281840">
                          <a:moveTo>
                            <a:pt x="54102" y="76396"/>
                          </a:moveTo>
                          <a:cubicBezTo>
                            <a:pt x="37433" y="138118"/>
                            <a:pt x="0" y="259943"/>
                            <a:pt x="0" y="259943"/>
                          </a:cubicBezTo>
                          <a:cubicBezTo>
                            <a:pt x="0" y="259943"/>
                            <a:pt x="126778" y="272611"/>
                            <a:pt x="190214" y="281183"/>
                          </a:cubicBezTo>
                          <a:cubicBezTo>
                            <a:pt x="253556" y="289756"/>
                            <a:pt x="327470" y="213841"/>
                            <a:pt x="335185" y="89635"/>
                          </a:cubicBezTo>
                          <a:lnTo>
                            <a:pt x="302895" y="58679"/>
                          </a:lnTo>
                          <a:lnTo>
                            <a:pt x="286893" y="16864"/>
                          </a:lnTo>
                          <a:cubicBezTo>
                            <a:pt x="169354" y="-23998"/>
                            <a:pt x="70771" y="14674"/>
                            <a:pt x="54102" y="76396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" name="任意多边形: 形状 38">
                      <a:extLst>
                        <a:ext uri="{FF2B5EF4-FFF2-40B4-BE49-F238E27FC236}">
                          <a16:creationId xmlns:a16="http://schemas.microsoft.com/office/drawing/2014/main" id="{869AFF2E-826A-4774-B904-7CBA357C76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6023" y="1083180"/>
                      <a:ext cx="353758" cy="282995"/>
                    </a:xfrm>
                    <a:custGeom>
                      <a:avLst/>
                      <a:gdLst>
                        <a:gd name="connsiteX0" fmla="*/ 167735 w 353758"/>
                        <a:gd name="connsiteY0" fmla="*/ 280529 h 282995"/>
                        <a:gd name="connsiteX1" fmla="*/ 353759 w 353758"/>
                        <a:gd name="connsiteY1" fmla="*/ 235666 h 282995"/>
                        <a:gd name="connsiteX2" fmla="*/ 277082 w 353758"/>
                        <a:gd name="connsiteY2" fmla="*/ 60311 h 282995"/>
                        <a:gd name="connsiteX3" fmla="*/ 38767 w 353758"/>
                        <a:gd name="connsiteY3" fmla="*/ 30497 h 282995"/>
                        <a:gd name="connsiteX4" fmla="*/ 28194 w 353758"/>
                        <a:gd name="connsiteY4" fmla="*/ 73931 h 282995"/>
                        <a:gd name="connsiteX5" fmla="*/ 0 w 353758"/>
                        <a:gd name="connsiteY5" fmla="*/ 108697 h 282995"/>
                        <a:gd name="connsiteX6" fmla="*/ 167735 w 353758"/>
                        <a:gd name="connsiteY6" fmla="*/ 280529 h 2829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3758" h="282995">
                          <a:moveTo>
                            <a:pt x="167735" y="280529"/>
                          </a:moveTo>
                          <a:cubicBezTo>
                            <a:pt x="229553" y="264146"/>
                            <a:pt x="353759" y="235666"/>
                            <a:pt x="353759" y="235666"/>
                          </a:cubicBezTo>
                          <a:cubicBezTo>
                            <a:pt x="353759" y="235666"/>
                            <a:pt x="301371" y="119556"/>
                            <a:pt x="277082" y="60311"/>
                          </a:cubicBezTo>
                          <a:cubicBezTo>
                            <a:pt x="252794" y="1160"/>
                            <a:pt x="150114" y="-24843"/>
                            <a:pt x="38767" y="30497"/>
                          </a:cubicBezTo>
                          <a:lnTo>
                            <a:pt x="28194" y="73931"/>
                          </a:lnTo>
                          <a:lnTo>
                            <a:pt x="0" y="108697"/>
                          </a:lnTo>
                          <a:cubicBezTo>
                            <a:pt x="23146" y="230808"/>
                            <a:pt x="105918" y="296912"/>
                            <a:pt x="167735" y="28052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" name="任意多边形: 形状 40">
                      <a:extLst>
                        <a:ext uri="{FF2B5EF4-FFF2-40B4-BE49-F238E27FC236}">
                          <a16:creationId xmlns:a16="http://schemas.microsoft.com/office/drawing/2014/main" id="{F8D07141-4791-4F0C-AA7B-4E3747D703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40640" y="899443"/>
                      <a:ext cx="353758" cy="283021"/>
                    </a:xfrm>
                    <a:custGeom>
                      <a:avLst/>
                      <a:gdLst>
                        <a:gd name="connsiteX0" fmla="*/ 186023 w 353758"/>
                        <a:gd name="connsiteY0" fmla="*/ 2493 h 283021"/>
                        <a:gd name="connsiteX1" fmla="*/ 0 w 353758"/>
                        <a:gd name="connsiteY1" fmla="*/ 47356 h 283021"/>
                        <a:gd name="connsiteX2" fmla="*/ 76676 w 353758"/>
                        <a:gd name="connsiteY2" fmla="*/ 222711 h 283021"/>
                        <a:gd name="connsiteX3" fmla="*/ 314992 w 353758"/>
                        <a:gd name="connsiteY3" fmla="*/ 252524 h 283021"/>
                        <a:gd name="connsiteX4" fmla="*/ 325564 w 353758"/>
                        <a:gd name="connsiteY4" fmla="*/ 209090 h 283021"/>
                        <a:gd name="connsiteX5" fmla="*/ 353759 w 353758"/>
                        <a:gd name="connsiteY5" fmla="*/ 174324 h 283021"/>
                        <a:gd name="connsiteX6" fmla="*/ 186023 w 353758"/>
                        <a:gd name="connsiteY6" fmla="*/ 2493 h 2830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3758" h="283021">
                          <a:moveTo>
                            <a:pt x="186023" y="2493"/>
                          </a:moveTo>
                          <a:cubicBezTo>
                            <a:pt x="124206" y="18876"/>
                            <a:pt x="0" y="47356"/>
                            <a:pt x="0" y="47356"/>
                          </a:cubicBezTo>
                          <a:cubicBezTo>
                            <a:pt x="0" y="47356"/>
                            <a:pt x="52388" y="163465"/>
                            <a:pt x="76676" y="222711"/>
                          </a:cubicBezTo>
                          <a:cubicBezTo>
                            <a:pt x="100965" y="281861"/>
                            <a:pt x="203645" y="307865"/>
                            <a:pt x="314992" y="252524"/>
                          </a:cubicBezTo>
                          <a:lnTo>
                            <a:pt x="325564" y="209090"/>
                          </a:lnTo>
                          <a:lnTo>
                            <a:pt x="353759" y="174324"/>
                          </a:lnTo>
                          <a:cubicBezTo>
                            <a:pt x="330613" y="52118"/>
                            <a:pt x="247841" y="-13985"/>
                            <a:pt x="186023" y="249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" name="任意多边形: 形状 42">
                      <a:extLst>
                        <a:ext uri="{FF2B5EF4-FFF2-40B4-BE49-F238E27FC236}">
                          <a16:creationId xmlns:a16="http://schemas.microsoft.com/office/drawing/2014/main" id="{C922CC37-F26D-4203-A365-08B4946AA4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5301" y="1174828"/>
                      <a:ext cx="286432" cy="375380"/>
                    </a:xfrm>
                    <a:custGeom>
                      <a:avLst/>
                      <a:gdLst>
                        <a:gd name="connsiteX0" fmla="*/ 24230 w 286432"/>
                        <a:gd name="connsiteY0" fmla="*/ 236696 h 375380"/>
                        <a:gd name="connsiteX1" fmla="*/ 156151 w 286432"/>
                        <a:gd name="connsiteY1" fmla="*/ 375380 h 375380"/>
                        <a:gd name="connsiteX2" fmla="*/ 269689 w 286432"/>
                        <a:gd name="connsiteY2" fmla="*/ 221361 h 375380"/>
                        <a:gd name="connsiteX3" fmla="*/ 176344 w 286432"/>
                        <a:gd name="connsiteY3" fmla="*/ 0 h 375380"/>
                        <a:gd name="connsiteX4" fmla="*/ 133386 w 286432"/>
                        <a:gd name="connsiteY4" fmla="*/ 12573 h 375380"/>
                        <a:gd name="connsiteX5" fmla="*/ 89190 w 286432"/>
                        <a:gd name="connsiteY5" fmla="*/ 5525 h 375380"/>
                        <a:gd name="connsiteX6" fmla="*/ 24230 w 286432"/>
                        <a:gd name="connsiteY6" fmla="*/ 236696 h 37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86432" h="375380">
                          <a:moveTo>
                            <a:pt x="24230" y="236696"/>
                          </a:moveTo>
                          <a:cubicBezTo>
                            <a:pt x="69378" y="282035"/>
                            <a:pt x="156151" y="375380"/>
                            <a:pt x="156151" y="375380"/>
                          </a:cubicBezTo>
                          <a:cubicBezTo>
                            <a:pt x="156151" y="375380"/>
                            <a:pt x="230541" y="271939"/>
                            <a:pt x="269689" y="221361"/>
                          </a:cubicBezTo>
                          <a:cubicBezTo>
                            <a:pt x="308837" y="170783"/>
                            <a:pt x="279976" y="68866"/>
                            <a:pt x="176344" y="0"/>
                          </a:cubicBezTo>
                          <a:lnTo>
                            <a:pt x="133386" y="12573"/>
                          </a:lnTo>
                          <a:lnTo>
                            <a:pt x="89190" y="5525"/>
                          </a:lnTo>
                          <a:cubicBezTo>
                            <a:pt x="-5012" y="86582"/>
                            <a:pt x="-20919" y="191357"/>
                            <a:pt x="24230" y="236696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" name="任意多边形: 形状 44">
                      <a:extLst>
                        <a:ext uri="{FF2B5EF4-FFF2-40B4-BE49-F238E27FC236}">
                          <a16:creationId xmlns:a16="http://schemas.microsoft.com/office/drawing/2014/main" id="{09157EF4-2FBF-4439-BCDE-471694DA66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28308" y="879562"/>
                      <a:ext cx="335184" cy="281798"/>
                    </a:xfrm>
                    <a:custGeom>
                      <a:avLst/>
                      <a:gdLst>
                        <a:gd name="connsiteX0" fmla="*/ 281083 w 335184"/>
                        <a:gd name="connsiteY0" fmla="*/ 205445 h 281798"/>
                        <a:gd name="connsiteX1" fmla="*/ 335185 w 335184"/>
                        <a:gd name="connsiteY1" fmla="*/ 21898 h 281798"/>
                        <a:gd name="connsiteX2" fmla="*/ 144971 w 335184"/>
                        <a:gd name="connsiteY2" fmla="*/ 657 h 281798"/>
                        <a:gd name="connsiteX3" fmla="*/ 0 w 335184"/>
                        <a:gd name="connsiteY3" fmla="*/ 192205 h 281798"/>
                        <a:gd name="connsiteX4" fmla="*/ 32290 w 335184"/>
                        <a:gd name="connsiteY4" fmla="*/ 223161 h 281798"/>
                        <a:gd name="connsiteX5" fmla="*/ 48292 w 335184"/>
                        <a:gd name="connsiteY5" fmla="*/ 264976 h 281798"/>
                        <a:gd name="connsiteX6" fmla="*/ 281083 w 335184"/>
                        <a:gd name="connsiteY6" fmla="*/ 205445 h 2817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5184" h="281798">
                          <a:moveTo>
                            <a:pt x="281083" y="205445"/>
                          </a:moveTo>
                          <a:cubicBezTo>
                            <a:pt x="297752" y="143723"/>
                            <a:pt x="335185" y="21898"/>
                            <a:pt x="335185" y="21898"/>
                          </a:cubicBezTo>
                          <a:cubicBezTo>
                            <a:pt x="335185" y="21898"/>
                            <a:pt x="208407" y="9230"/>
                            <a:pt x="144971" y="657"/>
                          </a:cubicBezTo>
                          <a:cubicBezTo>
                            <a:pt x="81629" y="-7915"/>
                            <a:pt x="7715" y="67999"/>
                            <a:pt x="0" y="192205"/>
                          </a:cubicBezTo>
                          <a:lnTo>
                            <a:pt x="32290" y="223161"/>
                          </a:lnTo>
                          <a:lnTo>
                            <a:pt x="48292" y="264976"/>
                          </a:lnTo>
                          <a:cubicBezTo>
                            <a:pt x="165830" y="305743"/>
                            <a:pt x="264414" y="267167"/>
                            <a:pt x="281083" y="20544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D53E8BF2-3387-437B-98A6-8D74A38939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37182" y="954566"/>
                      <a:ext cx="355755" cy="356702"/>
                    </a:xfrm>
                    <a:custGeom>
                      <a:avLst/>
                      <a:gdLst>
                        <a:gd name="connsiteX0" fmla="*/ 335716 w 355755"/>
                        <a:gd name="connsiteY0" fmla="*/ 173208 h 356702"/>
                        <a:gd name="connsiteX1" fmla="*/ 313999 w 355755"/>
                        <a:gd name="connsiteY1" fmla="*/ 183876 h 356702"/>
                        <a:gd name="connsiteX2" fmla="*/ 268374 w 355755"/>
                        <a:gd name="connsiteY2" fmla="*/ 178732 h 356702"/>
                        <a:gd name="connsiteX3" fmla="*/ 268279 w 355755"/>
                        <a:gd name="connsiteY3" fmla="*/ 172541 h 356702"/>
                        <a:gd name="connsiteX4" fmla="*/ 267612 w 355755"/>
                        <a:gd name="connsiteY4" fmla="*/ 166350 h 356702"/>
                        <a:gd name="connsiteX5" fmla="*/ 312284 w 355755"/>
                        <a:gd name="connsiteY5" fmla="*/ 155586 h 356702"/>
                        <a:gd name="connsiteX6" fmla="*/ 335144 w 355755"/>
                        <a:gd name="connsiteY6" fmla="*/ 163492 h 356702"/>
                        <a:gd name="connsiteX7" fmla="*/ 351813 w 355755"/>
                        <a:gd name="connsiteY7" fmla="*/ 136251 h 356702"/>
                        <a:gd name="connsiteX8" fmla="*/ 324571 w 355755"/>
                        <a:gd name="connsiteY8" fmla="*/ 119582 h 356702"/>
                        <a:gd name="connsiteX9" fmla="*/ 307807 w 355755"/>
                        <a:gd name="connsiteY9" fmla="*/ 137013 h 356702"/>
                        <a:gd name="connsiteX10" fmla="*/ 263230 w 355755"/>
                        <a:gd name="connsiteY10" fmla="*/ 147776 h 356702"/>
                        <a:gd name="connsiteX11" fmla="*/ 258277 w 355755"/>
                        <a:gd name="connsiteY11" fmla="*/ 136441 h 356702"/>
                        <a:gd name="connsiteX12" fmla="*/ 296473 w 355755"/>
                        <a:gd name="connsiteY12" fmla="*/ 111105 h 356702"/>
                        <a:gd name="connsiteX13" fmla="*/ 320666 w 355755"/>
                        <a:gd name="connsiteY13" fmla="*/ 110724 h 356702"/>
                        <a:gd name="connsiteX14" fmla="*/ 326953 w 355755"/>
                        <a:gd name="connsiteY14" fmla="*/ 79386 h 356702"/>
                        <a:gd name="connsiteX15" fmla="*/ 295615 w 355755"/>
                        <a:gd name="connsiteY15" fmla="*/ 73100 h 356702"/>
                        <a:gd name="connsiteX16" fmla="*/ 285805 w 355755"/>
                        <a:gd name="connsiteY16" fmla="*/ 95293 h 356702"/>
                        <a:gd name="connsiteX17" fmla="*/ 247514 w 355755"/>
                        <a:gd name="connsiteY17" fmla="*/ 120725 h 356702"/>
                        <a:gd name="connsiteX18" fmla="*/ 239037 w 355755"/>
                        <a:gd name="connsiteY18" fmla="*/ 111771 h 356702"/>
                        <a:gd name="connsiteX19" fmla="*/ 266278 w 355755"/>
                        <a:gd name="connsiteY19" fmla="*/ 74814 h 356702"/>
                        <a:gd name="connsiteX20" fmla="*/ 288853 w 355755"/>
                        <a:gd name="connsiteY20" fmla="*/ 66147 h 356702"/>
                        <a:gd name="connsiteX21" fmla="*/ 284090 w 355755"/>
                        <a:gd name="connsiteY21" fmla="*/ 34524 h 356702"/>
                        <a:gd name="connsiteX22" fmla="*/ 252467 w 355755"/>
                        <a:gd name="connsiteY22" fmla="*/ 39286 h 356702"/>
                        <a:gd name="connsiteX23" fmla="*/ 250848 w 355755"/>
                        <a:gd name="connsiteY23" fmla="*/ 63480 h 356702"/>
                        <a:gd name="connsiteX24" fmla="*/ 223606 w 355755"/>
                        <a:gd name="connsiteY24" fmla="*/ 100341 h 356702"/>
                        <a:gd name="connsiteX25" fmla="*/ 212462 w 355755"/>
                        <a:gd name="connsiteY25" fmla="*/ 94912 h 356702"/>
                        <a:gd name="connsiteX26" fmla="*/ 225416 w 355755"/>
                        <a:gd name="connsiteY26" fmla="*/ 50907 h 356702"/>
                        <a:gd name="connsiteX27" fmla="*/ 243704 w 355755"/>
                        <a:gd name="connsiteY27" fmla="*/ 35000 h 356702"/>
                        <a:gd name="connsiteX28" fmla="*/ 228369 w 355755"/>
                        <a:gd name="connsiteY28" fmla="*/ 6901 h 356702"/>
                        <a:gd name="connsiteX29" fmla="*/ 200270 w 355755"/>
                        <a:gd name="connsiteY29" fmla="*/ 22236 h 356702"/>
                        <a:gd name="connsiteX30" fmla="*/ 207033 w 355755"/>
                        <a:gd name="connsiteY30" fmla="*/ 45477 h 356702"/>
                        <a:gd name="connsiteX31" fmla="*/ 194079 w 355755"/>
                        <a:gd name="connsiteY31" fmla="*/ 89483 h 356702"/>
                        <a:gd name="connsiteX32" fmla="*/ 181792 w 355755"/>
                        <a:gd name="connsiteY32" fmla="*/ 88054 h 356702"/>
                        <a:gd name="connsiteX33" fmla="*/ 178934 w 355755"/>
                        <a:gd name="connsiteY33" fmla="*/ 42334 h 356702"/>
                        <a:gd name="connsiteX34" fmla="*/ 190650 w 355755"/>
                        <a:gd name="connsiteY34" fmla="*/ 21189 h 356702"/>
                        <a:gd name="connsiteX35" fmla="*/ 166647 w 355755"/>
                        <a:gd name="connsiteY35" fmla="*/ 43 h 356702"/>
                        <a:gd name="connsiteX36" fmla="*/ 145501 w 355755"/>
                        <a:gd name="connsiteY36" fmla="*/ 24046 h 356702"/>
                        <a:gd name="connsiteX37" fmla="*/ 159789 w 355755"/>
                        <a:gd name="connsiteY37" fmla="*/ 43572 h 356702"/>
                        <a:gd name="connsiteX38" fmla="*/ 162646 w 355755"/>
                        <a:gd name="connsiteY38" fmla="*/ 89292 h 356702"/>
                        <a:gd name="connsiteX39" fmla="*/ 150645 w 355755"/>
                        <a:gd name="connsiteY39" fmla="*/ 92245 h 356702"/>
                        <a:gd name="connsiteX40" fmla="*/ 132262 w 355755"/>
                        <a:gd name="connsiteY40" fmla="*/ 50145 h 356702"/>
                        <a:gd name="connsiteX41" fmla="*/ 136072 w 355755"/>
                        <a:gd name="connsiteY41" fmla="*/ 26237 h 356702"/>
                        <a:gd name="connsiteX42" fmla="*/ 106354 w 355755"/>
                        <a:gd name="connsiteY42" fmla="*/ 14616 h 356702"/>
                        <a:gd name="connsiteX43" fmla="*/ 94733 w 355755"/>
                        <a:gd name="connsiteY43" fmla="*/ 44334 h 356702"/>
                        <a:gd name="connsiteX44" fmla="*/ 114831 w 355755"/>
                        <a:gd name="connsiteY44" fmla="*/ 57860 h 356702"/>
                        <a:gd name="connsiteX45" fmla="*/ 133214 w 355755"/>
                        <a:gd name="connsiteY45" fmla="*/ 99960 h 356702"/>
                        <a:gd name="connsiteX46" fmla="*/ 122832 w 355755"/>
                        <a:gd name="connsiteY46" fmla="*/ 106723 h 356702"/>
                        <a:gd name="connsiteX47" fmla="*/ 91209 w 355755"/>
                        <a:gd name="connsiteY47" fmla="*/ 73576 h 356702"/>
                        <a:gd name="connsiteX48" fmla="*/ 86542 w 355755"/>
                        <a:gd name="connsiteY48" fmla="*/ 49764 h 356702"/>
                        <a:gd name="connsiteX49" fmla="*/ 54633 w 355755"/>
                        <a:gd name="connsiteY49" fmla="*/ 49002 h 356702"/>
                        <a:gd name="connsiteX50" fmla="*/ 53871 w 355755"/>
                        <a:gd name="connsiteY50" fmla="*/ 80910 h 356702"/>
                        <a:gd name="connsiteX51" fmla="*/ 77398 w 355755"/>
                        <a:gd name="connsiteY51" fmla="*/ 86721 h 356702"/>
                        <a:gd name="connsiteX52" fmla="*/ 109021 w 355755"/>
                        <a:gd name="connsiteY52" fmla="*/ 119963 h 356702"/>
                        <a:gd name="connsiteX53" fmla="*/ 101686 w 355755"/>
                        <a:gd name="connsiteY53" fmla="*/ 129964 h 356702"/>
                        <a:gd name="connsiteX54" fmla="*/ 60538 w 355755"/>
                        <a:gd name="connsiteY54" fmla="*/ 109581 h 356702"/>
                        <a:gd name="connsiteX55" fmla="*/ 48061 w 355755"/>
                        <a:gd name="connsiteY55" fmla="*/ 88816 h 356702"/>
                        <a:gd name="connsiteX56" fmla="*/ 17771 w 355755"/>
                        <a:gd name="connsiteY56" fmla="*/ 99008 h 356702"/>
                        <a:gd name="connsiteX57" fmla="*/ 27963 w 355755"/>
                        <a:gd name="connsiteY57" fmla="*/ 129297 h 356702"/>
                        <a:gd name="connsiteX58" fmla="*/ 52061 w 355755"/>
                        <a:gd name="connsiteY58" fmla="*/ 126726 h 356702"/>
                        <a:gd name="connsiteX59" fmla="*/ 93114 w 355755"/>
                        <a:gd name="connsiteY59" fmla="*/ 147109 h 356702"/>
                        <a:gd name="connsiteX60" fmla="*/ 89590 w 355755"/>
                        <a:gd name="connsiteY60" fmla="*/ 159015 h 356702"/>
                        <a:gd name="connsiteX61" fmla="*/ 43965 w 355755"/>
                        <a:gd name="connsiteY61" fmla="*/ 153872 h 356702"/>
                        <a:gd name="connsiteX62" fmla="*/ 25105 w 355755"/>
                        <a:gd name="connsiteY62" fmla="*/ 138632 h 356702"/>
                        <a:gd name="connsiteX63" fmla="*/ 150 w 355755"/>
                        <a:gd name="connsiteY63" fmla="*/ 158539 h 356702"/>
                        <a:gd name="connsiteX64" fmla="*/ 20057 w 355755"/>
                        <a:gd name="connsiteY64" fmla="*/ 183495 h 356702"/>
                        <a:gd name="connsiteX65" fmla="*/ 41774 w 355755"/>
                        <a:gd name="connsiteY65" fmla="*/ 172827 h 356702"/>
                        <a:gd name="connsiteX66" fmla="*/ 87399 w 355755"/>
                        <a:gd name="connsiteY66" fmla="*/ 177970 h 356702"/>
                        <a:gd name="connsiteX67" fmla="*/ 87494 w 355755"/>
                        <a:gd name="connsiteY67" fmla="*/ 184161 h 356702"/>
                        <a:gd name="connsiteX68" fmla="*/ 88161 w 355755"/>
                        <a:gd name="connsiteY68" fmla="*/ 190353 h 356702"/>
                        <a:gd name="connsiteX69" fmla="*/ 43489 w 355755"/>
                        <a:gd name="connsiteY69" fmla="*/ 201116 h 356702"/>
                        <a:gd name="connsiteX70" fmla="*/ 20629 w 355755"/>
                        <a:gd name="connsiteY70" fmla="*/ 193210 h 356702"/>
                        <a:gd name="connsiteX71" fmla="*/ 3960 w 355755"/>
                        <a:gd name="connsiteY71" fmla="*/ 220452 h 356702"/>
                        <a:gd name="connsiteX72" fmla="*/ 31201 w 355755"/>
                        <a:gd name="connsiteY72" fmla="*/ 237120 h 356702"/>
                        <a:gd name="connsiteX73" fmla="*/ 47965 w 355755"/>
                        <a:gd name="connsiteY73" fmla="*/ 219690 h 356702"/>
                        <a:gd name="connsiteX74" fmla="*/ 92542 w 355755"/>
                        <a:gd name="connsiteY74" fmla="*/ 208926 h 356702"/>
                        <a:gd name="connsiteX75" fmla="*/ 97495 w 355755"/>
                        <a:gd name="connsiteY75" fmla="*/ 220261 h 356702"/>
                        <a:gd name="connsiteX76" fmla="*/ 59300 w 355755"/>
                        <a:gd name="connsiteY76" fmla="*/ 245598 h 356702"/>
                        <a:gd name="connsiteX77" fmla="*/ 35107 w 355755"/>
                        <a:gd name="connsiteY77" fmla="*/ 245979 h 356702"/>
                        <a:gd name="connsiteX78" fmla="*/ 28820 w 355755"/>
                        <a:gd name="connsiteY78" fmla="*/ 277316 h 356702"/>
                        <a:gd name="connsiteX79" fmla="*/ 60157 w 355755"/>
                        <a:gd name="connsiteY79" fmla="*/ 283602 h 356702"/>
                        <a:gd name="connsiteX80" fmla="*/ 69968 w 355755"/>
                        <a:gd name="connsiteY80" fmla="*/ 261409 h 356702"/>
                        <a:gd name="connsiteX81" fmla="*/ 108259 w 355755"/>
                        <a:gd name="connsiteY81" fmla="*/ 235977 h 356702"/>
                        <a:gd name="connsiteX82" fmla="*/ 116736 w 355755"/>
                        <a:gd name="connsiteY82" fmla="*/ 244931 h 356702"/>
                        <a:gd name="connsiteX83" fmla="*/ 89494 w 355755"/>
                        <a:gd name="connsiteY83" fmla="*/ 281888 h 356702"/>
                        <a:gd name="connsiteX84" fmla="*/ 66920 w 355755"/>
                        <a:gd name="connsiteY84" fmla="*/ 290556 h 356702"/>
                        <a:gd name="connsiteX85" fmla="*/ 71683 w 355755"/>
                        <a:gd name="connsiteY85" fmla="*/ 322179 h 356702"/>
                        <a:gd name="connsiteX86" fmla="*/ 103306 w 355755"/>
                        <a:gd name="connsiteY86" fmla="*/ 317416 h 356702"/>
                        <a:gd name="connsiteX87" fmla="*/ 104925 w 355755"/>
                        <a:gd name="connsiteY87" fmla="*/ 293223 h 356702"/>
                        <a:gd name="connsiteX88" fmla="*/ 132166 w 355755"/>
                        <a:gd name="connsiteY88" fmla="*/ 256361 h 356702"/>
                        <a:gd name="connsiteX89" fmla="*/ 143311 w 355755"/>
                        <a:gd name="connsiteY89" fmla="*/ 261790 h 356702"/>
                        <a:gd name="connsiteX90" fmla="*/ 130357 w 355755"/>
                        <a:gd name="connsiteY90" fmla="*/ 305796 h 356702"/>
                        <a:gd name="connsiteX91" fmla="*/ 112069 w 355755"/>
                        <a:gd name="connsiteY91" fmla="*/ 321702 h 356702"/>
                        <a:gd name="connsiteX92" fmla="*/ 127404 w 355755"/>
                        <a:gd name="connsiteY92" fmla="*/ 349801 h 356702"/>
                        <a:gd name="connsiteX93" fmla="*/ 155503 w 355755"/>
                        <a:gd name="connsiteY93" fmla="*/ 334466 h 356702"/>
                        <a:gd name="connsiteX94" fmla="*/ 148740 w 355755"/>
                        <a:gd name="connsiteY94" fmla="*/ 311225 h 356702"/>
                        <a:gd name="connsiteX95" fmla="*/ 161694 w 355755"/>
                        <a:gd name="connsiteY95" fmla="*/ 267219 h 356702"/>
                        <a:gd name="connsiteX96" fmla="*/ 173981 w 355755"/>
                        <a:gd name="connsiteY96" fmla="*/ 268648 h 356702"/>
                        <a:gd name="connsiteX97" fmla="*/ 176839 w 355755"/>
                        <a:gd name="connsiteY97" fmla="*/ 314368 h 356702"/>
                        <a:gd name="connsiteX98" fmla="*/ 165123 w 355755"/>
                        <a:gd name="connsiteY98" fmla="*/ 335514 h 356702"/>
                        <a:gd name="connsiteX99" fmla="*/ 189126 w 355755"/>
                        <a:gd name="connsiteY99" fmla="*/ 356659 h 356702"/>
                        <a:gd name="connsiteX100" fmla="*/ 210271 w 355755"/>
                        <a:gd name="connsiteY100" fmla="*/ 332656 h 356702"/>
                        <a:gd name="connsiteX101" fmla="*/ 195984 w 355755"/>
                        <a:gd name="connsiteY101" fmla="*/ 313130 h 356702"/>
                        <a:gd name="connsiteX102" fmla="*/ 193126 w 355755"/>
                        <a:gd name="connsiteY102" fmla="*/ 267410 h 356702"/>
                        <a:gd name="connsiteX103" fmla="*/ 205128 w 355755"/>
                        <a:gd name="connsiteY103" fmla="*/ 264457 h 356702"/>
                        <a:gd name="connsiteX104" fmla="*/ 223511 w 355755"/>
                        <a:gd name="connsiteY104" fmla="*/ 306558 h 356702"/>
                        <a:gd name="connsiteX105" fmla="*/ 219701 w 355755"/>
                        <a:gd name="connsiteY105" fmla="*/ 330465 h 356702"/>
                        <a:gd name="connsiteX106" fmla="*/ 249419 w 355755"/>
                        <a:gd name="connsiteY106" fmla="*/ 342086 h 356702"/>
                        <a:gd name="connsiteX107" fmla="*/ 261040 w 355755"/>
                        <a:gd name="connsiteY107" fmla="*/ 312368 h 356702"/>
                        <a:gd name="connsiteX108" fmla="*/ 240942 w 355755"/>
                        <a:gd name="connsiteY108" fmla="*/ 298842 h 356702"/>
                        <a:gd name="connsiteX109" fmla="*/ 222559 w 355755"/>
                        <a:gd name="connsiteY109" fmla="*/ 256742 h 356702"/>
                        <a:gd name="connsiteX110" fmla="*/ 232941 w 355755"/>
                        <a:gd name="connsiteY110" fmla="*/ 249979 h 356702"/>
                        <a:gd name="connsiteX111" fmla="*/ 264564 w 355755"/>
                        <a:gd name="connsiteY111" fmla="*/ 283126 h 356702"/>
                        <a:gd name="connsiteX112" fmla="*/ 269231 w 355755"/>
                        <a:gd name="connsiteY112" fmla="*/ 306939 h 356702"/>
                        <a:gd name="connsiteX113" fmla="*/ 301140 w 355755"/>
                        <a:gd name="connsiteY113" fmla="*/ 307701 h 356702"/>
                        <a:gd name="connsiteX114" fmla="*/ 301902 w 355755"/>
                        <a:gd name="connsiteY114" fmla="*/ 275792 h 356702"/>
                        <a:gd name="connsiteX115" fmla="*/ 278375 w 355755"/>
                        <a:gd name="connsiteY115" fmla="*/ 269982 h 356702"/>
                        <a:gd name="connsiteX116" fmla="*/ 246752 w 355755"/>
                        <a:gd name="connsiteY116" fmla="*/ 236739 h 356702"/>
                        <a:gd name="connsiteX117" fmla="*/ 254086 w 355755"/>
                        <a:gd name="connsiteY117" fmla="*/ 226738 h 356702"/>
                        <a:gd name="connsiteX118" fmla="*/ 295234 w 355755"/>
                        <a:gd name="connsiteY118" fmla="*/ 247122 h 356702"/>
                        <a:gd name="connsiteX119" fmla="*/ 307712 w 355755"/>
                        <a:gd name="connsiteY119" fmla="*/ 267886 h 356702"/>
                        <a:gd name="connsiteX120" fmla="*/ 338002 w 355755"/>
                        <a:gd name="connsiteY120" fmla="*/ 257694 h 356702"/>
                        <a:gd name="connsiteX121" fmla="*/ 327810 w 355755"/>
                        <a:gd name="connsiteY121" fmla="*/ 227405 h 356702"/>
                        <a:gd name="connsiteX122" fmla="*/ 303712 w 355755"/>
                        <a:gd name="connsiteY122" fmla="*/ 229977 h 356702"/>
                        <a:gd name="connsiteX123" fmla="*/ 262659 w 355755"/>
                        <a:gd name="connsiteY123" fmla="*/ 209593 h 356702"/>
                        <a:gd name="connsiteX124" fmla="*/ 266183 w 355755"/>
                        <a:gd name="connsiteY124" fmla="*/ 197687 h 356702"/>
                        <a:gd name="connsiteX125" fmla="*/ 311808 w 355755"/>
                        <a:gd name="connsiteY125" fmla="*/ 202830 h 356702"/>
                        <a:gd name="connsiteX126" fmla="*/ 330667 w 355755"/>
                        <a:gd name="connsiteY126" fmla="*/ 218070 h 356702"/>
                        <a:gd name="connsiteX127" fmla="*/ 355623 w 355755"/>
                        <a:gd name="connsiteY127" fmla="*/ 198163 h 356702"/>
                        <a:gd name="connsiteX128" fmla="*/ 335716 w 355755"/>
                        <a:gd name="connsiteY128" fmla="*/ 173208 h 3567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</a:cxnLst>
                      <a:rect l="l" t="t" r="r" b="b"/>
                      <a:pathLst>
                        <a:path w="355755" h="356702">
                          <a:moveTo>
                            <a:pt x="335716" y="173208"/>
                          </a:moveTo>
                          <a:cubicBezTo>
                            <a:pt x="326762" y="172160"/>
                            <a:pt x="318380" y="176637"/>
                            <a:pt x="313999" y="183876"/>
                          </a:cubicBezTo>
                          <a:lnTo>
                            <a:pt x="268374" y="178732"/>
                          </a:lnTo>
                          <a:cubicBezTo>
                            <a:pt x="268374" y="176637"/>
                            <a:pt x="268469" y="174636"/>
                            <a:pt x="268279" y="172541"/>
                          </a:cubicBezTo>
                          <a:cubicBezTo>
                            <a:pt x="268183" y="170445"/>
                            <a:pt x="267802" y="168445"/>
                            <a:pt x="267612" y="166350"/>
                          </a:cubicBezTo>
                          <a:lnTo>
                            <a:pt x="312284" y="155586"/>
                          </a:lnTo>
                          <a:cubicBezTo>
                            <a:pt x="317618" y="162254"/>
                            <a:pt x="326381" y="165588"/>
                            <a:pt x="335144" y="163492"/>
                          </a:cubicBezTo>
                          <a:cubicBezTo>
                            <a:pt x="347241" y="160539"/>
                            <a:pt x="354766" y="148347"/>
                            <a:pt x="351813" y="136251"/>
                          </a:cubicBezTo>
                          <a:cubicBezTo>
                            <a:pt x="348860" y="124154"/>
                            <a:pt x="336668" y="116629"/>
                            <a:pt x="324571" y="119582"/>
                          </a:cubicBezTo>
                          <a:cubicBezTo>
                            <a:pt x="315808" y="121677"/>
                            <a:pt x="309522" y="128726"/>
                            <a:pt x="307807" y="137013"/>
                          </a:cubicBezTo>
                          <a:lnTo>
                            <a:pt x="263230" y="147776"/>
                          </a:lnTo>
                          <a:cubicBezTo>
                            <a:pt x="261802" y="143871"/>
                            <a:pt x="260182" y="140061"/>
                            <a:pt x="258277" y="136441"/>
                          </a:cubicBezTo>
                          <a:lnTo>
                            <a:pt x="296473" y="111105"/>
                          </a:lnTo>
                          <a:cubicBezTo>
                            <a:pt x="303712" y="115486"/>
                            <a:pt x="313141" y="115677"/>
                            <a:pt x="320666" y="110724"/>
                          </a:cubicBezTo>
                          <a:cubicBezTo>
                            <a:pt x="331048" y="103866"/>
                            <a:pt x="333906" y="89769"/>
                            <a:pt x="326953" y="79386"/>
                          </a:cubicBezTo>
                          <a:cubicBezTo>
                            <a:pt x="320095" y="69004"/>
                            <a:pt x="305998" y="66147"/>
                            <a:pt x="295615" y="73100"/>
                          </a:cubicBezTo>
                          <a:cubicBezTo>
                            <a:pt x="288091" y="78148"/>
                            <a:pt x="284566" y="86816"/>
                            <a:pt x="285805" y="95293"/>
                          </a:cubicBezTo>
                          <a:lnTo>
                            <a:pt x="247514" y="120725"/>
                          </a:lnTo>
                          <a:cubicBezTo>
                            <a:pt x="244847" y="117582"/>
                            <a:pt x="242085" y="114534"/>
                            <a:pt x="239037" y="111771"/>
                          </a:cubicBezTo>
                          <a:lnTo>
                            <a:pt x="266278" y="74814"/>
                          </a:lnTo>
                          <a:cubicBezTo>
                            <a:pt x="274565" y="76434"/>
                            <a:pt x="283519" y="73386"/>
                            <a:pt x="288853" y="66147"/>
                          </a:cubicBezTo>
                          <a:cubicBezTo>
                            <a:pt x="296282" y="56145"/>
                            <a:pt x="294091" y="41953"/>
                            <a:pt x="284090" y="34524"/>
                          </a:cubicBezTo>
                          <a:cubicBezTo>
                            <a:pt x="274089" y="27094"/>
                            <a:pt x="259897" y="29285"/>
                            <a:pt x="252467" y="39286"/>
                          </a:cubicBezTo>
                          <a:cubicBezTo>
                            <a:pt x="247133" y="46525"/>
                            <a:pt x="246847" y="55955"/>
                            <a:pt x="250848" y="63480"/>
                          </a:cubicBezTo>
                          <a:lnTo>
                            <a:pt x="223606" y="100341"/>
                          </a:lnTo>
                          <a:cubicBezTo>
                            <a:pt x="220082" y="98246"/>
                            <a:pt x="216272" y="96531"/>
                            <a:pt x="212462" y="94912"/>
                          </a:cubicBezTo>
                          <a:lnTo>
                            <a:pt x="225416" y="50907"/>
                          </a:lnTo>
                          <a:cubicBezTo>
                            <a:pt x="233798" y="49573"/>
                            <a:pt x="241132" y="43668"/>
                            <a:pt x="243704" y="35000"/>
                          </a:cubicBezTo>
                          <a:cubicBezTo>
                            <a:pt x="247228" y="22998"/>
                            <a:pt x="240370" y="10425"/>
                            <a:pt x="228369" y="6901"/>
                          </a:cubicBezTo>
                          <a:cubicBezTo>
                            <a:pt x="216367" y="3377"/>
                            <a:pt x="203794" y="10235"/>
                            <a:pt x="200270" y="22236"/>
                          </a:cubicBezTo>
                          <a:cubicBezTo>
                            <a:pt x="197698" y="30904"/>
                            <a:pt x="200651" y="39858"/>
                            <a:pt x="207033" y="45477"/>
                          </a:cubicBezTo>
                          <a:lnTo>
                            <a:pt x="194079" y="89483"/>
                          </a:lnTo>
                          <a:cubicBezTo>
                            <a:pt x="190078" y="88721"/>
                            <a:pt x="185983" y="88245"/>
                            <a:pt x="181792" y="88054"/>
                          </a:cubicBezTo>
                          <a:lnTo>
                            <a:pt x="178934" y="42334"/>
                          </a:lnTo>
                          <a:cubicBezTo>
                            <a:pt x="186364" y="38238"/>
                            <a:pt x="191221" y="30142"/>
                            <a:pt x="190650" y="21189"/>
                          </a:cubicBezTo>
                          <a:cubicBezTo>
                            <a:pt x="189888" y="8711"/>
                            <a:pt x="179125" y="-719"/>
                            <a:pt x="166647" y="43"/>
                          </a:cubicBezTo>
                          <a:cubicBezTo>
                            <a:pt x="154169" y="805"/>
                            <a:pt x="144739" y="11568"/>
                            <a:pt x="145501" y="24046"/>
                          </a:cubicBezTo>
                          <a:cubicBezTo>
                            <a:pt x="146073" y="33095"/>
                            <a:pt x="151883" y="40524"/>
                            <a:pt x="159789" y="43572"/>
                          </a:cubicBezTo>
                          <a:lnTo>
                            <a:pt x="162646" y="89292"/>
                          </a:lnTo>
                          <a:cubicBezTo>
                            <a:pt x="158551" y="89959"/>
                            <a:pt x="154550" y="91007"/>
                            <a:pt x="150645" y="92245"/>
                          </a:cubicBezTo>
                          <a:lnTo>
                            <a:pt x="132262" y="50145"/>
                          </a:lnTo>
                          <a:cubicBezTo>
                            <a:pt x="137881" y="43763"/>
                            <a:pt x="139691" y="34524"/>
                            <a:pt x="136072" y="26237"/>
                          </a:cubicBezTo>
                          <a:cubicBezTo>
                            <a:pt x="131119" y="14807"/>
                            <a:pt x="117784" y="9568"/>
                            <a:pt x="106354" y="14616"/>
                          </a:cubicBezTo>
                          <a:cubicBezTo>
                            <a:pt x="94924" y="19569"/>
                            <a:pt x="89685" y="32904"/>
                            <a:pt x="94733" y="44334"/>
                          </a:cubicBezTo>
                          <a:cubicBezTo>
                            <a:pt x="98353" y="52621"/>
                            <a:pt x="106354" y="57574"/>
                            <a:pt x="114831" y="57860"/>
                          </a:cubicBezTo>
                          <a:lnTo>
                            <a:pt x="133214" y="99960"/>
                          </a:lnTo>
                          <a:cubicBezTo>
                            <a:pt x="129595" y="102056"/>
                            <a:pt x="126070" y="104247"/>
                            <a:pt x="122832" y="106723"/>
                          </a:cubicBezTo>
                          <a:lnTo>
                            <a:pt x="91209" y="73576"/>
                          </a:lnTo>
                          <a:cubicBezTo>
                            <a:pt x="94257" y="65670"/>
                            <a:pt x="92828" y="56336"/>
                            <a:pt x="86542" y="49764"/>
                          </a:cubicBezTo>
                          <a:cubicBezTo>
                            <a:pt x="77969" y="40715"/>
                            <a:pt x="63682" y="40334"/>
                            <a:pt x="54633" y="49002"/>
                          </a:cubicBezTo>
                          <a:cubicBezTo>
                            <a:pt x="45584" y="57574"/>
                            <a:pt x="45203" y="71862"/>
                            <a:pt x="53871" y="80910"/>
                          </a:cubicBezTo>
                          <a:cubicBezTo>
                            <a:pt x="60157" y="87483"/>
                            <a:pt x="69301" y="89388"/>
                            <a:pt x="77398" y="86721"/>
                          </a:cubicBezTo>
                          <a:lnTo>
                            <a:pt x="109021" y="119963"/>
                          </a:lnTo>
                          <a:cubicBezTo>
                            <a:pt x="106354" y="123106"/>
                            <a:pt x="103877" y="126440"/>
                            <a:pt x="101686" y="129964"/>
                          </a:cubicBezTo>
                          <a:lnTo>
                            <a:pt x="60538" y="109581"/>
                          </a:lnTo>
                          <a:cubicBezTo>
                            <a:pt x="60729" y="101103"/>
                            <a:pt x="56157" y="92817"/>
                            <a:pt x="48061" y="88816"/>
                          </a:cubicBezTo>
                          <a:cubicBezTo>
                            <a:pt x="36916" y="83292"/>
                            <a:pt x="23296" y="87864"/>
                            <a:pt x="17771" y="99008"/>
                          </a:cubicBezTo>
                          <a:cubicBezTo>
                            <a:pt x="12247" y="110152"/>
                            <a:pt x="16819" y="123773"/>
                            <a:pt x="27963" y="129297"/>
                          </a:cubicBezTo>
                          <a:cubicBezTo>
                            <a:pt x="36059" y="133298"/>
                            <a:pt x="45394" y="131964"/>
                            <a:pt x="52061" y="126726"/>
                          </a:cubicBezTo>
                          <a:lnTo>
                            <a:pt x="93114" y="147109"/>
                          </a:lnTo>
                          <a:cubicBezTo>
                            <a:pt x="91685" y="150919"/>
                            <a:pt x="90542" y="154920"/>
                            <a:pt x="89590" y="159015"/>
                          </a:cubicBezTo>
                          <a:lnTo>
                            <a:pt x="43965" y="153872"/>
                          </a:lnTo>
                          <a:cubicBezTo>
                            <a:pt x="41203" y="145871"/>
                            <a:pt x="34154" y="139680"/>
                            <a:pt x="25105" y="138632"/>
                          </a:cubicBezTo>
                          <a:cubicBezTo>
                            <a:pt x="12723" y="137203"/>
                            <a:pt x="1483" y="146157"/>
                            <a:pt x="150" y="158539"/>
                          </a:cubicBezTo>
                          <a:cubicBezTo>
                            <a:pt x="-1279" y="170922"/>
                            <a:pt x="7675" y="182161"/>
                            <a:pt x="20057" y="183495"/>
                          </a:cubicBezTo>
                          <a:cubicBezTo>
                            <a:pt x="29011" y="184542"/>
                            <a:pt x="37393" y="180066"/>
                            <a:pt x="41774" y="172827"/>
                          </a:cubicBezTo>
                          <a:lnTo>
                            <a:pt x="87399" y="177970"/>
                          </a:lnTo>
                          <a:cubicBezTo>
                            <a:pt x="87399" y="180066"/>
                            <a:pt x="87304" y="182066"/>
                            <a:pt x="87494" y="184161"/>
                          </a:cubicBezTo>
                          <a:cubicBezTo>
                            <a:pt x="87589" y="186257"/>
                            <a:pt x="87970" y="188257"/>
                            <a:pt x="88161" y="190353"/>
                          </a:cubicBezTo>
                          <a:lnTo>
                            <a:pt x="43489" y="201116"/>
                          </a:lnTo>
                          <a:cubicBezTo>
                            <a:pt x="38155" y="194448"/>
                            <a:pt x="29392" y="191115"/>
                            <a:pt x="20629" y="193210"/>
                          </a:cubicBezTo>
                          <a:cubicBezTo>
                            <a:pt x="8532" y="196163"/>
                            <a:pt x="1007" y="208355"/>
                            <a:pt x="3960" y="220452"/>
                          </a:cubicBezTo>
                          <a:cubicBezTo>
                            <a:pt x="6913" y="232548"/>
                            <a:pt x="19105" y="240073"/>
                            <a:pt x="31201" y="237120"/>
                          </a:cubicBezTo>
                          <a:cubicBezTo>
                            <a:pt x="39964" y="235025"/>
                            <a:pt x="46251" y="227976"/>
                            <a:pt x="47965" y="219690"/>
                          </a:cubicBezTo>
                          <a:lnTo>
                            <a:pt x="92542" y="208926"/>
                          </a:lnTo>
                          <a:cubicBezTo>
                            <a:pt x="93971" y="212832"/>
                            <a:pt x="95590" y="216642"/>
                            <a:pt x="97495" y="220261"/>
                          </a:cubicBezTo>
                          <a:lnTo>
                            <a:pt x="59300" y="245598"/>
                          </a:lnTo>
                          <a:cubicBezTo>
                            <a:pt x="52061" y="241216"/>
                            <a:pt x="42631" y="241026"/>
                            <a:pt x="35107" y="245979"/>
                          </a:cubicBezTo>
                          <a:cubicBezTo>
                            <a:pt x="24724" y="252837"/>
                            <a:pt x="21867" y="266934"/>
                            <a:pt x="28820" y="277316"/>
                          </a:cubicBezTo>
                          <a:cubicBezTo>
                            <a:pt x="35678" y="287698"/>
                            <a:pt x="49775" y="290556"/>
                            <a:pt x="60157" y="283602"/>
                          </a:cubicBezTo>
                          <a:cubicBezTo>
                            <a:pt x="67682" y="278554"/>
                            <a:pt x="71206" y="269886"/>
                            <a:pt x="69968" y="261409"/>
                          </a:cubicBezTo>
                          <a:lnTo>
                            <a:pt x="108259" y="235977"/>
                          </a:lnTo>
                          <a:cubicBezTo>
                            <a:pt x="110926" y="239121"/>
                            <a:pt x="113688" y="242169"/>
                            <a:pt x="116736" y="244931"/>
                          </a:cubicBezTo>
                          <a:lnTo>
                            <a:pt x="89494" y="281888"/>
                          </a:lnTo>
                          <a:cubicBezTo>
                            <a:pt x="81208" y="280269"/>
                            <a:pt x="72254" y="283317"/>
                            <a:pt x="66920" y="290556"/>
                          </a:cubicBezTo>
                          <a:cubicBezTo>
                            <a:pt x="59491" y="300557"/>
                            <a:pt x="61681" y="314749"/>
                            <a:pt x="71683" y="322179"/>
                          </a:cubicBezTo>
                          <a:cubicBezTo>
                            <a:pt x="81684" y="329608"/>
                            <a:pt x="95876" y="327417"/>
                            <a:pt x="103306" y="317416"/>
                          </a:cubicBezTo>
                          <a:cubicBezTo>
                            <a:pt x="108640" y="310177"/>
                            <a:pt x="108925" y="300747"/>
                            <a:pt x="104925" y="293223"/>
                          </a:cubicBezTo>
                          <a:lnTo>
                            <a:pt x="132166" y="256361"/>
                          </a:lnTo>
                          <a:cubicBezTo>
                            <a:pt x="135691" y="258456"/>
                            <a:pt x="139501" y="260171"/>
                            <a:pt x="143311" y="261790"/>
                          </a:cubicBezTo>
                          <a:lnTo>
                            <a:pt x="130357" y="305796"/>
                          </a:lnTo>
                          <a:cubicBezTo>
                            <a:pt x="121975" y="307129"/>
                            <a:pt x="114640" y="313035"/>
                            <a:pt x="112069" y="321702"/>
                          </a:cubicBezTo>
                          <a:cubicBezTo>
                            <a:pt x="108544" y="333704"/>
                            <a:pt x="115402" y="346277"/>
                            <a:pt x="127404" y="349801"/>
                          </a:cubicBezTo>
                          <a:cubicBezTo>
                            <a:pt x="139405" y="353325"/>
                            <a:pt x="151978" y="346467"/>
                            <a:pt x="155503" y="334466"/>
                          </a:cubicBezTo>
                          <a:cubicBezTo>
                            <a:pt x="158074" y="325798"/>
                            <a:pt x="155122" y="316845"/>
                            <a:pt x="148740" y="311225"/>
                          </a:cubicBezTo>
                          <a:lnTo>
                            <a:pt x="161694" y="267219"/>
                          </a:lnTo>
                          <a:cubicBezTo>
                            <a:pt x="165694" y="267981"/>
                            <a:pt x="169790" y="268458"/>
                            <a:pt x="173981" y="268648"/>
                          </a:cubicBezTo>
                          <a:lnTo>
                            <a:pt x="176839" y="314368"/>
                          </a:lnTo>
                          <a:cubicBezTo>
                            <a:pt x="169409" y="318464"/>
                            <a:pt x="164551" y="326560"/>
                            <a:pt x="165123" y="335514"/>
                          </a:cubicBezTo>
                          <a:cubicBezTo>
                            <a:pt x="165885" y="347991"/>
                            <a:pt x="176648" y="357421"/>
                            <a:pt x="189126" y="356659"/>
                          </a:cubicBezTo>
                          <a:cubicBezTo>
                            <a:pt x="201604" y="355897"/>
                            <a:pt x="211033" y="345134"/>
                            <a:pt x="210271" y="332656"/>
                          </a:cubicBezTo>
                          <a:cubicBezTo>
                            <a:pt x="209700" y="323607"/>
                            <a:pt x="203890" y="316178"/>
                            <a:pt x="195984" y="313130"/>
                          </a:cubicBezTo>
                          <a:lnTo>
                            <a:pt x="193126" y="267410"/>
                          </a:lnTo>
                          <a:cubicBezTo>
                            <a:pt x="197222" y="266743"/>
                            <a:pt x="201223" y="265695"/>
                            <a:pt x="205128" y="264457"/>
                          </a:cubicBezTo>
                          <a:lnTo>
                            <a:pt x="223511" y="306558"/>
                          </a:lnTo>
                          <a:cubicBezTo>
                            <a:pt x="217891" y="312939"/>
                            <a:pt x="216082" y="322179"/>
                            <a:pt x="219701" y="330465"/>
                          </a:cubicBezTo>
                          <a:cubicBezTo>
                            <a:pt x="224654" y="341895"/>
                            <a:pt x="237989" y="347134"/>
                            <a:pt x="249419" y="342086"/>
                          </a:cubicBezTo>
                          <a:cubicBezTo>
                            <a:pt x="260849" y="337133"/>
                            <a:pt x="266088" y="323798"/>
                            <a:pt x="261040" y="312368"/>
                          </a:cubicBezTo>
                          <a:cubicBezTo>
                            <a:pt x="257420" y="304081"/>
                            <a:pt x="249419" y="299128"/>
                            <a:pt x="240942" y="298842"/>
                          </a:cubicBezTo>
                          <a:lnTo>
                            <a:pt x="222559" y="256742"/>
                          </a:lnTo>
                          <a:cubicBezTo>
                            <a:pt x="226178" y="254646"/>
                            <a:pt x="229702" y="252456"/>
                            <a:pt x="232941" y="249979"/>
                          </a:cubicBezTo>
                          <a:lnTo>
                            <a:pt x="264564" y="283126"/>
                          </a:lnTo>
                          <a:cubicBezTo>
                            <a:pt x="261516" y="291032"/>
                            <a:pt x="262945" y="300366"/>
                            <a:pt x="269231" y="306939"/>
                          </a:cubicBezTo>
                          <a:cubicBezTo>
                            <a:pt x="277804" y="315987"/>
                            <a:pt x="292091" y="316368"/>
                            <a:pt x="301140" y="307701"/>
                          </a:cubicBezTo>
                          <a:cubicBezTo>
                            <a:pt x="310189" y="299128"/>
                            <a:pt x="310570" y="284841"/>
                            <a:pt x="301902" y="275792"/>
                          </a:cubicBezTo>
                          <a:cubicBezTo>
                            <a:pt x="295615" y="269220"/>
                            <a:pt x="286471" y="267315"/>
                            <a:pt x="278375" y="269982"/>
                          </a:cubicBezTo>
                          <a:lnTo>
                            <a:pt x="246752" y="236739"/>
                          </a:lnTo>
                          <a:cubicBezTo>
                            <a:pt x="249419" y="233596"/>
                            <a:pt x="251896" y="230262"/>
                            <a:pt x="254086" y="226738"/>
                          </a:cubicBezTo>
                          <a:lnTo>
                            <a:pt x="295234" y="247122"/>
                          </a:lnTo>
                          <a:cubicBezTo>
                            <a:pt x="295044" y="255599"/>
                            <a:pt x="299616" y="263886"/>
                            <a:pt x="307712" y="267886"/>
                          </a:cubicBezTo>
                          <a:cubicBezTo>
                            <a:pt x="318856" y="273411"/>
                            <a:pt x="332477" y="268839"/>
                            <a:pt x="338002" y="257694"/>
                          </a:cubicBezTo>
                          <a:cubicBezTo>
                            <a:pt x="343526" y="246550"/>
                            <a:pt x="338954" y="232929"/>
                            <a:pt x="327810" y="227405"/>
                          </a:cubicBezTo>
                          <a:cubicBezTo>
                            <a:pt x="319714" y="223404"/>
                            <a:pt x="310379" y="224738"/>
                            <a:pt x="303712" y="229977"/>
                          </a:cubicBezTo>
                          <a:lnTo>
                            <a:pt x="262659" y="209593"/>
                          </a:lnTo>
                          <a:cubicBezTo>
                            <a:pt x="264088" y="205783"/>
                            <a:pt x="265231" y="201783"/>
                            <a:pt x="266183" y="197687"/>
                          </a:cubicBezTo>
                          <a:lnTo>
                            <a:pt x="311808" y="202830"/>
                          </a:lnTo>
                          <a:cubicBezTo>
                            <a:pt x="314570" y="210831"/>
                            <a:pt x="321619" y="217023"/>
                            <a:pt x="330667" y="218070"/>
                          </a:cubicBezTo>
                          <a:cubicBezTo>
                            <a:pt x="343050" y="219499"/>
                            <a:pt x="354289" y="210546"/>
                            <a:pt x="355623" y="198163"/>
                          </a:cubicBezTo>
                          <a:cubicBezTo>
                            <a:pt x="356956" y="185781"/>
                            <a:pt x="348098" y="174636"/>
                            <a:pt x="335716" y="173208"/>
                          </a:cubicBezTo>
                          <a:close/>
                        </a:path>
                      </a:pathLst>
                    </a:custGeom>
                    <a:solidFill>
                      <a:srgbClr val="F1D2D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48" name="图形 2">
                  <a:extLst>
                    <a:ext uri="{FF2B5EF4-FFF2-40B4-BE49-F238E27FC236}">
                      <a16:creationId xmlns:a16="http://schemas.microsoft.com/office/drawing/2014/main" id="{A47B0D40-DEC4-43CD-A0E7-FFF764651E24}"/>
                    </a:ext>
                  </a:extLst>
                </p:cNvPr>
                <p:cNvGrpSpPr/>
                <p:nvPr/>
              </p:nvGrpSpPr>
              <p:grpSpPr>
                <a:xfrm>
                  <a:off x="4873294" y="1387206"/>
                  <a:ext cx="640080" cy="626363"/>
                  <a:chOff x="4873294" y="1387206"/>
                  <a:chExt cx="640080" cy="626363"/>
                </a:xfrm>
                <a:solidFill>
                  <a:srgbClr val="FFFFFF"/>
                </a:solidFill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id="{B48FBBF5-EB5F-4E1F-A609-A5DEBB1302D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4873294" y="1387206"/>
                    <a:ext cx="640079" cy="626363"/>
                  </a:xfrm>
                  <a:custGeom>
                    <a:avLst/>
                    <a:gdLst>
                      <a:gd name="connsiteX0" fmla="*/ 128 w 640079"/>
                      <a:gd name="connsiteY0" fmla="*/ 58 h 626363"/>
                      <a:gd name="connsiteX1" fmla="*/ 640208 w 640079"/>
                      <a:gd name="connsiteY1" fmla="*/ 58 h 626363"/>
                      <a:gd name="connsiteX2" fmla="*/ 640208 w 640079"/>
                      <a:gd name="connsiteY2" fmla="*/ 626422 h 626363"/>
                      <a:gd name="connsiteX3" fmla="*/ 128 w 640079"/>
                      <a:gd name="connsiteY3" fmla="*/ 626422 h 626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0079" h="626363">
                        <a:moveTo>
                          <a:pt x="128" y="58"/>
                        </a:moveTo>
                        <a:lnTo>
                          <a:pt x="640208" y="58"/>
                        </a:lnTo>
                        <a:lnTo>
                          <a:pt x="640208" y="626422"/>
                        </a:lnTo>
                        <a:lnTo>
                          <a:pt x="128" y="626422"/>
                        </a:lnTo>
                        <a:close/>
                      </a:path>
                    </a:pathLst>
                  </a:custGeom>
                </p:spPr>
              </p:pic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F48F8EB3-1323-4F7D-9771-0F9912BF14F4}"/>
                      </a:ext>
                    </a:extLst>
                  </p:cNvPr>
                  <p:cNvSpPr/>
                  <p:nvPr/>
                </p:nvSpPr>
                <p:spPr>
                  <a:xfrm>
                    <a:off x="4896316" y="1398951"/>
                    <a:ext cx="571880" cy="559879"/>
                  </a:xfrm>
                  <a:custGeom>
                    <a:avLst/>
                    <a:gdLst>
                      <a:gd name="connsiteX0" fmla="*/ 421481 w 571880"/>
                      <a:gd name="connsiteY0" fmla="*/ 329089 h 559879"/>
                      <a:gd name="connsiteX1" fmla="*/ 412051 w 571880"/>
                      <a:gd name="connsiteY1" fmla="*/ 318802 h 559879"/>
                      <a:gd name="connsiteX2" fmla="*/ 425482 w 571880"/>
                      <a:gd name="connsiteY2" fmla="*/ 316040 h 559879"/>
                      <a:gd name="connsiteX3" fmla="*/ 567976 w 571880"/>
                      <a:gd name="connsiteY3" fmla="*/ 219837 h 559879"/>
                      <a:gd name="connsiteX4" fmla="*/ 571881 w 571880"/>
                      <a:gd name="connsiteY4" fmla="*/ 215170 h 559879"/>
                      <a:gd name="connsiteX5" fmla="*/ 566357 w 571880"/>
                      <a:gd name="connsiteY5" fmla="*/ 212693 h 559879"/>
                      <a:gd name="connsiteX6" fmla="*/ 396431 w 571880"/>
                      <a:gd name="connsiteY6" fmla="*/ 187166 h 559879"/>
                      <a:gd name="connsiteX7" fmla="*/ 383096 w 571880"/>
                      <a:gd name="connsiteY7" fmla="*/ 190500 h 559879"/>
                      <a:gd name="connsiteX8" fmla="*/ 387191 w 571880"/>
                      <a:gd name="connsiteY8" fmla="*/ 177165 h 559879"/>
                      <a:gd name="connsiteX9" fmla="*/ 375094 w 571880"/>
                      <a:gd name="connsiteY9" fmla="*/ 5715 h 559879"/>
                      <a:gd name="connsiteX10" fmla="*/ 372999 w 571880"/>
                      <a:gd name="connsiteY10" fmla="*/ 0 h 559879"/>
                      <a:gd name="connsiteX11" fmla="*/ 368046 w 571880"/>
                      <a:gd name="connsiteY11" fmla="*/ 3524 h 559879"/>
                      <a:gd name="connsiteX12" fmla="*/ 260890 w 571880"/>
                      <a:gd name="connsiteY12" fmla="*/ 137922 h 559879"/>
                      <a:gd name="connsiteX13" fmla="*/ 256699 w 571880"/>
                      <a:gd name="connsiteY13" fmla="*/ 151257 h 559879"/>
                      <a:gd name="connsiteX14" fmla="*/ 247555 w 571880"/>
                      <a:gd name="connsiteY14" fmla="*/ 140970 h 559879"/>
                      <a:gd name="connsiteX15" fmla="*/ 93059 w 571880"/>
                      <a:gd name="connsiteY15" fmla="*/ 65722 h 559879"/>
                      <a:gd name="connsiteX16" fmla="*/ 87058 w 571880"/>
                      <a:gd name="connsiteY16" fmla="*/ 64675 h 559879"/>
                      <a:gd name="connsiteX17" fmla="*/ 87630 w 571880"/>
                      <a:gd name="connsiteY17" fmla="*/ 70675 h 559879"/>
                      <a:gd name="connsiteX18" fmla="*/ 150495 w 571880"/>
                      <a:gd name="connsiteY18" fmla="*/ 230696 h 559879"/>
                      <a:gd name="connsiteX19" fmla="*/ 160020 w 571880"/>
                      <a:gd name="connsiteY19" fmla="*/ 240601 h 559879"/>
                      <a:gd name="connsiteX20" fmla="*/ 146399 w 571880"/>
                      <a:gd name="connsiteY20" fmla="*/ 243745 h 559879"/>
                      <a:gd name="connsiteX21" fmla="*/ 3905 w 571880"/>
                      <a:gd name="connsiteY21" fmla="*/ 339947 h 559879"/>
                      <a:gd name="connsiteX22" fmla="*/ 0 w 571880"/>
                      <a:gd name="connsiteY22" fmla="*/ 344615 h 559879"/>
                      <a:gd name="connsiteX23" fmla="*/ 5525 w 571880"/>
                      <a:gd name="connsiteY23" fmla="*/ 347091 h 559879"/>
                      <a:gd name="connsiteX24" fmla="*/ 39719 w 571880"/>
                      <a:gd name="connsiteY24" fmla="*/ 359664 h 559879"/>
                      <a:gd name="connsiteX25" fmla="*/ 175450 w 571880"/>
                      <a:gd name="connsiteY25" fmla="*/ 372618 h 559879"/>
                      <a:gd name="connsiteX26" fmla="*/ 188976 w 571880"/>
                      <a:gd name="connsiteY26" fmla="*/ 369665 h 559879"/>
                      <a:gd name="connsiteX27" fmla="*/ 184690 w 571880"/>
                      <a:gd name="connsiteY27" fmla="*/ 382715 h 559879"/>
                      <a:gd name="connsiteX28" fmla="*/ 196786 w 571880"/>
                      <a:gd name="connsiteY28" fmla="*/ 554165 h 559879"/>
                      <a:gd name="connsiteX29" fmla="*/ 198882 w 571880"/>
                      <a:gd name="connsiteY29" fmla="*/ 559880 h 559879"/>
                      <a:gd name="connsiteX30" fmla="*/ 203835 w 571880"/>
                      <a:gd name="connsiteY30" fmla="*/ 556355 h 559879"/>
                      <a:gd name="connsiteX31" fmla="*/ 310991 w 571880"/>
                      <a:gd name="connsiteY31" fmla="*/ 421958 h 559879"/>
                      <a:gd name="connsiteX32" fmla="*/ 314801 w 571880"/>
                      <a:gd name="connsiteY32" fmla="*/ 408813 h 559879"/>
                      <a:gd name="connsiteX33" fmla="*/ 324326 w 571880"/>
                      <a:gd name="connsiteY33" fmla="*/ 419005 h 559879"/>
                      <a:gd name="connsiteX34" fmla="*/ 443484 w 571880"/>
                      <a:gd name="connsiteY34" fmla="*/ 485299 h 559879"/>
                      <a:gd name="connsiteX35" fmla="*/ 478822 w 571880"/>
                      <a:gd name="connsiteY35" fmla="*/ 494347 h 559879"/>
                      <a:gd name="connsiteX36" fmla="*/ 484727 w 571880"/>
                      <a:gd name="connsiteY36" fmla="*/ 495395 h 559879"/>
                      <a:gd name="connsiteX37" fmla="*/ 484156 w 571880"/>
                      <a:gd name="connsiteY37" fmla="*/ 489395 h 559879"/>
                      <a:gd name="connsiteX38" fmla="*/ 421481 w 571880"/>
                      <a:gd name="connsiteY38" fmla="*/ 329089 h 559879"/>
                      <a:gd name="connsiteX39" fmla="*/ 414338 w 571880"/>
                      <a:gd name="connsiteY39" fmla="*/ 334899 h 559879"/>
                      <a:gd name="connsiteX40" fmla="*/ 448532 w 571880"/>
                      <a:gd name="connsiteY40" fmla="*/ 392240 h 559879"/>
                      <a:gd name="connsiteX41" fmla="*/ 344900 w 571880"/>
                      <a:gd name="connsiteY41" fmla="*/ 296609 h 559879"/>
                      <a:gd name="connsiteX42" fmla="*/ 346234 w 571880"/>
                      <a:gd name="connsiteY42" fmla="*/ 290227 h 559879"/>
                      <a:gd name="connsiteX43" fmla="*/ 414338 w 571880"/>
                      <a:gd name="connsiteY43" fmla="*/ 334899 h 559879"/>
                      <a:gd name="connsiteX44" fmla="*/ 423005 w 571880"/>
                      <a:gd name="connsiteY44" fmla="*/ 307181 h 559879"/>
                      <a:gd name="connsiteX45" fmla="*/ 403765 w 571880"/>
                      <a:gd name="connsiteY45" fmla="*/ 311182 h 559879"/>
                      <a:gd name="connsiteX46" fmla="*/ 379667 w 571880"/>
                      <a:gd name="connsiteY46" fmla="*/ 294322 h 559879"/>
                      <a:gd name="connsiteX47" fmla="*/ 483775 w 571880"/>
                      <a:gd name="connsiteY47" fmla="*/ 279368 h 559879"/>
                      <a:gd name="connsiteX48" fmla="*/ 423005 w 571880"/>
                      <a:gd name="connsiteY48" fmla="*/ 307181 h 559879"/>
                      <a:gd name="connsiteX49" fmla="*/ 501396 w 571880"/>
                      <a:gd name="connsiteY49" fmla="*/ 267462 h 559879"/>
                      <a:gd name="connsiteX50" fmla="*/ 364998 w 571880"/>
                      <a:gd name="connsiteY50" fmla="*/ 287084 h 559879"/>
                      <a:gd name="connsiteX51" fmla="*/ 347186 w 571880"/>
                      <a:gd name="connsiteY51" fmla="*/ 281083 h 559879"/>
                      <a:gd name="connsiteX52" fmla="*/ 346615 w 571880"/>
                      <a:gd name="connsiteY52" fmla="*/ 270796 h 559879"/>
                      <a:gd name="connsiteX53" fmla="*/ 551021 w 571880"/>
                      <a:gd name="connsiteY53" fmla="*/ 224600 h 559879"/>
                      <a:gd name="connsiteX54" fmla="*/ 501396 w 571880"/>
                      <a:gd name="connsiteY54" fmla="*/ 267462 h 559879"/>
                      <a:gd name="connsiteX55" fmla="*/ 549021 w 571880"/>
                      <a:gd name="connsiteY55" fmla="*/ 215646 h 559879"/>
                      <a:gd name="connsiteX56" fmla="*/ 344710 w 571880"/>
                      <a:gd name="connsiteY56" fmla="*/ 261842 h 559879"/>
                      <a:gd name="connsiteX57" fmla="*/ 340805 w 571880"/>
                      <a:gd name="connsiteY57" fmla="*/ 252222 h 559879"/>
                      <a:gd name="connsiteX58" fmla="*/ 354140 w 571880"/>
                      <a:gd name="connsiteY58" fmla="*/ 239268 h 559879"/>
                      <a:gd name="connsiteX59" fmla="*/ 485680 w 571880"/>
                      <a:gd name="connsiteY59" fmla="*/ 198311 h 559879"/>
                      <a:gd name="connsiteX60" fmla="*/ 549021 w 571880"/>
                      <a:gd name="connsiteY60" fmla="*/ 215646 h 559879"/>
                      <a:gd name="connsiteX61" fmla="*/ 378809 w 571880"/>
                      <a:gd name="connsiteY61" fmla="*/ 200882 h 559879"/>
                      <a:gd name="connsiteX62" fmla="*/ 397859 w 571880"/>
                      <a:gd name="connsiteY62" fmla="*/ 196120 h 559879"/>
                      <a:gd name="connsiteX63" fmla="*/ 464630 w 571880"/>
                      <a:gd name="connsiteY63" fmla="*/ 195167 h 559879"/>
                      <a:gd name="connsiteX64" fmla="*/ 364236 w 571880"/>
                      <a:gd name="connsiteY64" fmla="*/ 226409 h 559879"/>
                      <a:gd name="connsiteX65" fmla="*/ 378809 w 571880"/>
                      <a:gd name="connsiteY65" fmla="*/ 200882 h 559879"/>
                      <a:gd name="connsiteX66" fmla="*/ 378142 w 571880"/>
                      <a:gd name="connsiteY66" fmla="*/ 174784 h 559879"/>
                      <a:gd name="connsiteX67" fmla="*/ 335947 w 571880"/>
                      <a:gd name="connsiteY67" fmla="*/ 244316 h 559879"/>
                      <a:gd name="connsiteX68" fmla="*/ 331946 w 571880"/>
                      <a:gd name="connsiteY68" fmla="*/ 239173 h 559879"/>
                      <a:gd name="connsiteX69" fmla="*/ 384334 w 571880"/>
                      <a:gd name="connsiteY69" fmla="*/ 108204 h 559879"/>
                      <a:gd name="connsiteX70" fmla="*/ 378142 w 571880"/>
                      <a:gd name="connsiteY70" fmla="*/ 174784 h 559879"/>
                      <a:gd name="connsiteX71" fmla="*/ 383000 w 571880"/>
                      <a:gd name="connsiteY71" fmla="*/ 87154 h 559879"/>
                      <a:gd name="connsiteX72" fmla="*/ 324898 w 571880"/>
                      <a:gd name="connsiteY72" fmla="*/ 232315 h 559879"/>
                      <a:gd name="connsiteX73" fmla="*/ 308419 w 571880"/>
                      <a:gd name="connsiteY73" fmla="*/ 222885 h 559879"/>
                      <a:gd name="connsiteX74" fmla="*/ 370618 w 571880"/>
                      <a:gd name="connsiteY74" fmla="*/ 22670 h 559879"/>
                      <a:gd name="connsiteX75" fmla="*/ 383000 w 571880"/>
                      <a:gd name="connsiteY75" fmla="*/ 87154 h 559879"/>
                      <a:gd name="connsiteX76" fmla="*/ 361950 w 571880"/>
                      <a:gd name="connsiteY76" fmla="*/ 19907 h 559879"/>
                      <a:gd name="connsiteX77" fmla="*/ 299752 w 571880"/>
                      <a:gd name="connsiteY77" fmla="*/ 220123 h 559879"/>
                      <a:gd name="connsiteX78" fmla="*/ 280892 w 571880"/>
                      <a:gd name="connsiteY78" fmla="*/ 218599 h 559879"/>
                      <a:gd name="connsiteX79" fmla="*/ 315277 w 571880"/>
                      <a:gd name="connsiteY79" fmla="*/ 66104 h 559879"/>
                      <a:gd name="connsiteX80" fmla="*/ 361950 w 571880"/>
                      <a:gd name="connsiteY80" fmla="*/ 19907 h 559879"/>
                      <a:gd name="connsiteX81" fmla="*/ 302133 w 571880"/>
                      <a:gd name="connsiteY81" fmla="*/ 82677 h 559879"/>
                      <a:gd name="connsiteX82" fmla="*/ 271082 w 571880"/>
                      <a:gd name="connsiteY82" fmla="*/ 220313 h 559879"/>
                      <a:gd name="connsiteX83" fmla="*/ 264985 w 571880"/>
                      <a:gd name="connsiteY83" fmla="*/ 222218 h 559879"/>
                      <a:gd name="connsiteX84" fmla="*/ 261747 w 571880"/>
                      <a:gd name="connsiteY84" fmla="*/ 204216 h 559879"/>
                      <a:gd name="connsiteX85" fmla="*/ 261842 w 571880"/>
                      <a:gd name="connsiteY85" fmla="*/ 204121 h 559879"/>
                      <a:gd name="connsiteX86" fmla="*/ 261747 w 571880"/>
                      <a:gd name="connsiteY86" fmla="*/ 204025 h 559879"/>
                      <a:gd name="connsiteX87" fmla="*/ 269558 w 571880"/>
                      <a:gd name="connsiteY87" fmla="*/ 140970 h 559879"/>
                      <a:gd name="connsiteX88" fmla="*/ 302133 w 571880"/>
                      <a:gd name="connsiteY88" fmla="*/ 82677 h 559879"/>
                      <a:gd name="connsiteX89" fmla="*/ 241173 w 571880"/>
                      <a:gd name="connsiteY89" fmla="*/ 147447 h 559879"/>
                      <a:gd name="connsiteX90" fmla="*/ 254222 w 571880"/>
                      <a:gd name="connsiteY90" fmla="*/ 162211 h 559879"/>
                      <a:gd name="connsiteX91" fmla="*/ 251650 w 571880"/>
                      <a:gd name="connsiteY91" fmla="*/ 191453 h 559879"/>
                      <a:gd name="connsiteX92" fmla="*/ 186690 w 571880"/>
                      <a:gd name="connsiteY92" fmla="*/ 108871 h 559879"/>
                      <a:gd name="connsiteX93" fmla="*/ 241173 w 571880"/>
                      <a:gd name="connsiteY93" fmla="*/ 147447 h 559879"/>
                      <a:gd name="connsiteX94" fmla="*/ 167640 w 571880"/>
                      <a:gd name="connsiteY94" fmla="*/ 99441 h 559879"/>
                      <a:gd name="connsiteX95" fmla="*/ 252793 w 571880"/>
                      <a:gd name="connsiteY95" fmla="*/ 207740 h 559879"/>
                      <a:gd name="connsiteX96" fmla="*/ 256508 w 571880"/>
                      <a:gd name="connsiteY96" fmla="*/ 225933 h 559879"/>
                      <a:gd name="connsiteX97" fmla="*/ 247745 w 571880"/>
                      <a:gd name="connsiteY97" fmla="*/ 231648 h 559879"/>
                      <a:gd name="connsiteX98" fmla="*/ 105632 w 571880"/>
                      <a:gd name="connsiteY98" fmla="*/ 77819 h 559879"/>
                      <a:gd name="connsiteX99" fmla="*/ 167640 w 571880"/>
                      <a:gd name="connsiteY99" fmla="*/ 99441 h 559879"/>
                      <a:gd name="connsiteX100" fmla="*/ 98870 w 571880"/>
                      <a:gd name="connsiteY100" fmla="*/ 84011 h 559879"/>
                      <a:gd name="connsiteX101" fmla="*/ 241078 w 571880"/>
                      <a:gd name="connsiteY101" fmla="*/ 237934 h 559879"/>
                      <a:gd name="connsiteX102" fmla="*/ 234791 w 571880"/>
                      <a:gd name="connsiteY102" fmla="*/ 246126 h 559879"/>
                      <a:gd name="connsiteX103" fmla="*/ 216789 w 571880"/>
                      <a:gd name="connsiteY103" fmla="*/ 240983 h 559879"/>
                      <a:gd name="connsiteX104" fmla="*/ 115538 w 571880"/>
                      <a:gd name="connsiteY104" fmla="*/ 147447 h 559879"/>
                      <a:gd name="connsiteX105" fmla="*/ 98870 w 571880"/>
                      <a:gd name="connsiteY105" fmla="*/ 84011 h 559879"/>
                      <a:gd name="connsiteX106" fmla="*/ 157639 w 571880"/>
                      <a:gd name="connsiteY106" fmla="*/ 224695 h 559879"/>
                      <a:gd name="connsiteX107" fmla="*/ 123444 w 571880"/>
                      <a:gd name="connsiteY107" fmla="*/ 167354 h 559879"/>
                      <a:gd name="connsiteX108" fmla="*/ 200692 w 571880"/>
                      <a:gd name="connsiteY108" fmla="*/ 238696 h 559879"/>
                      <a:gd name="connsiteX109" fmla="*/ 171259 w 571880"/>
                      <a:gd name="connsiteY109" fmla="*/ 238887 h 559879"/>
                      <a:gd name="connsiteX110" fmla="*/ 157639 w 571880"/>
                      <a:gd name="connsiteY110" fmla="*/ 224695 h 559879"/>
                      <a:gd name="connsiteX111" fmla="*/ 148971 w 571880"/>
                      <a:gd name="connsiteY111" fmla="*/ 252413 h 559879"/>
                      <a:gd name="connsiteX112" fmla="*/ 230410 w 571880"/>
                      <a:gd name="connsiteY112" fmla="*/ 254127 h 559879"/>
                      <a:gd name="connsiteX113" fmla="*/ 227838 w 571880"/>
                      <a:gd name="connsiteY113" fmla="*/ 260128 h 559879"/>
                      <a:gd name="connsiteX114" fmla="*/ 88297 w 571880"/>
                      <a:gd name="connsiteY114" fmla="*/ 280225 h 559879"/>
                      <a:gd name="connsiteX115" fmla="*/ 148971 w 571880"/>
                      <a:gd name="connsiteY115" fmla="*/ 252413 h 559879"/>
                      <a:gd name="connsiteX116" fmla="*/ 70675 w 571880"/>
                      <a:gd name="connsiteY116" fmla="*/ 292037 h 559879"/>
                      <a:gd name="connsiteX117" fmla="*/ 225647 w 571880"/>
                      <a:gd name="connsiteY117" fmla="*/ 269748 h 559879"/>
                      <a:gd name="connsiteX118" fmla="*/ 225457 w 571880"/>
                      <a:gd name="connsiteY118" fmla="*/ 288703 h 559879"/>
                      <a:gd name="connsiteX119" fmla="*/ 21050 w 571880"/>
                      <a:gd name="connsiteY119" fmla="*/ 334899 h 559879"/>
                      <a:gd name="connsiteX120" fmla="*/ 70675 w 571880"/>
                      <a:gd name="connsiteY120" fmla="*/ 292037 h 559879"/>
                      <a:gd name="connsiteX121" fmla="*/ 22955 w 571880"/>
                      <a:gd name="connsiteY121" fmla="*/ 343948 h 559879"/>
                      <a:gd name="connsiteX122" fmla="*/ 227171 w 571880"/>
                      <a:gd name="connsiteY122" fmla="*/ 297751 h 559879"/>
                      <a:gd name="connsiteX123" fmla="*/ 235649 w 571880"/>
                      <a:gd name="connsiteY123" fmla="*/ 314706 h 559879"/>
                      <a:gd name="connsiteX124" fmla="*/ 86201 w 571880"/>
                      <a:gd name="connsiteY124" fmla="*/ 361188 h 559879"/>
                      <a:gd name="connsiteX125" fmla="*/ 22955 w 571880"/>
                      <a:gd name="connsiteY125" fmla="*/ 343948 h 559879"/>
                      <a:gd name="connsiteX126" fmla="*/ 174022 w 571880"/>
                      <a:gd name="connsiteY126" fmla="*/ 363379 h 559879"/>
                      <a:gd name="connsiteX127" fmla="*/ 107252 w 571880"/>
                      <a:gd name="connsiteY127" fmla="*/ 364331 h 559879"/>
                      <a:gd name="connsiteX128" fmla="*/ 242030 w 571880"/>
                      <a:gd name="connsiteY128" fmla="*/ 322421 h 559879"/>
                      <a:gd name="connsiteX129" fmla="*/ 246507 w 571880"/>
                      <a:gd name="connsiteY129" fmla="*/ 326993 h 559879"/>
                      <a:gd name="connsiteX130" fmla="*/ 174022 w 571880"/>
                      <a:gd name="connsiteY130" fmla="*/ 363379 h 559879"/>
                      <a:gd name="connsiteX131" fmla="*/ 193739 w 571880"/>
                      <a:gd name="connsiteY131" fmla="*/ 384715 h 559879"/>
                      <a:gd name="connsiteX132" fmla="*/ 199834 w 571880"/>
                      <a:gd name="connsiteY132" fmla="*/ 366046 h 559879"/>
                      <a:gd name="connsiteX133" fmla="*/ 226505 w 571880"/>
                      <a:gd name="connsiteY133" fmla="*/ 353568 h 559879"/>
                      <a:gd name="connsiteX134" fmla="*/ 187452 w 571880"/>
                      <a:gd name="connsiteY134" fmla="*/ 451199 h 559879"/>
                      <a:gd name="connsiteX135" fmla="*/ 193739 w 571880"/>
                      <a:gd name="connsiteY135" fmla="*/ 384715 h 559879"/>
                      <a:gd name="connsiteX136" fmla="*/ 188976 w 571880"/>
                      <a:gd name="connsiteY136" fmla="*/ 472440 h 559879"/>
                      <a:gd name="connsiteX137" fmla="*/ 240221 w 571880"/>
                      <a:gd name="connsiteY137" fmla="*/ 344519 h 559879"/>
                      <a:gd name="connsiteX138" fmla="*/ 254317 w 571880"/>
                      <a:gd name="connsiteY138" fmla="*/ 332232 h 559879"/>
                      <a:gd name="connsiteX139" fmla="*/ 263557 w 571880"/>
                      <a:gd name="connsiteY139" fmla="*/ 336613 h 559879"/>
                      <a:gd name="connsiteX140" fmla="*/ 201359 w 571880"/>
                      <a:gd name="connsiteY140" fmla="*/ 536829 h 559879"/>
                      <a:gd name="connsiteX141" fmla="*/ 188976 w 571880"/>
                      <a:gd name="connsiteY141" fmla="*/ 472440 h 559879"/>
                      <a:gd name="connsiteX142" fmla="*/ 210026 w 571880"/>
                      <a:gd name="connsiteY142" fmla="*/ 539591 h 559879"/>
                      <a:gd name="connsiteX143" fmla="*/ 272225 w 571880"/>
                      <a:gd name="connsiteY143" fmla="*/ 339376 h 559879"/>
                      <a:gd name="connsiteX144" fmla="*/ 282321 w 571880"/>
                      <a:gd name="connsiteY144" fmla="*/ 340900 h 559879"/>
                      <a:gd name="connsiteX145" fmla="*/ 286988 w 571880"/>
                      <a:gd name="connsiteY145" fmla="*/ 358997 h 559879"/>
                      <a:gd name="connsiteX146" fmla="*/ 256699 w 571880"/>
                      <a:gd name="connsiteY146" fmla="*/ 493395 h 559879"/>
                      <a:gd name="connsiteX147" fmla="*/ 210026 w 571880"/>
                      <a:gd name="connsiteY147" fmla="*/ 539591 h 559879"/>
                      <a:gd name="connsiteX148" fmla="*/ 269843 w 571880"/>
                      <a:gd name="connsiteY148" fmla="*/ 476821 h 559879"/>
                      <a:gd name="connsiteX149" fmla="*/ 292989 w 571880"/>
                      <a:gd name="connsiteY149" fmla="*/ 374333 h 559879"/>
                      <a:gd name="connsiteX150" fmla="*/ 307943 w 571880"/>
                      <a:gd name="connsiteY150" fmla="*/ 399669 h 559879"/>
                      <a:gd name="connsiteX151" fmla="*/ 302419 w 571880"/>
                      <a:gd name="connsiteY151" fmla="*/ 418529 h 559879"/>
                      <a:gd name="connsiteX152" fmla="*/ 269843 w 571880"/>
                      <a:gd name="connsiteY152" fmla="*/ 476821 h 559879"/>
                      <a:gd name="connsiteX153" fmla="*/ 330803 w 571880"/>
                      <a:gd name="connsiteY153" fmla="*/ 412051 h 559879"/>
                      <a:gd name="connsiteX154" fmla="*/ 291751 w 571880"/>
                      <a:gd name="connsiteY154" fmla="*/ 340900 h 559879"/>
                      <a:gd name="connsiteX155" fmla="*/ 298037 w 571880"/>
                      <a:gd name="connsiteY155" fmla="*/ 339757 h 559879"/>
                      <a:gd name="connsiteX156" fmla="*/ 385286 w 571880"/>
                      <a:gd name="connsiteY156" fmla="*/ 450723 h 559879"/>
                      <a:gd name="connsiteX157" fmla="*/ 330803 w 571880"/>
                      <a:gd name="connsiteY157" fmla="*/ 412051 h 559879"/>
                      <a:gd name="connsiteX158" fmla="*/ 404241 w 571880"/>
                      <a:gd name="connsiteY158" fmla="*/ 460058 h 559879"/>
                      <a:gd name="connsiteX159" fmla="*/ 307467 w 571880"/>
                      <a:gd name="connsiteY159" fmla="*/ 336995 h 559879"/>
                      <a:gd name="connsiteX160" fmla="*/ 324136 w 571880"/>
                      <a:gd name="connsiteY160" fmla="*/ 327850 h 559879"/>
                      <a:gd name="connsiteX161" fmla="*/ 466249 w 571880"/>
                      <a:gd name="connsiteY161" fmla="*/ 481679 h 559879"/>
                      <a:gd name="connsiteX162" fmla="*/ 404241 w 571880"/>
                      <a:gd name="connsiteY162" fmla="*/ 460058 h 559879"/>
                      <a:gd name="connsiteX163" fmla="*/ 330803 w 571880"/>
                      <a:gd name="connsiteY163" fmla="*/ 321564 h 559879"/>
                      <a:gd name="connsiteX164" fmla="*/ 341376 w 571880"/>
                      <a:gd name="connsiteY164" fmla="*/ 305848 h 559879"/>
                      <a:gd name="connsiteX165" fmla="*/ 456438 w 571880"/>
                      <a:gd name="connsiteY165" fmla="*/ 412051 h 559879"/>
                      <a:gd name="connsiteX166" fmla="*/ 473107 w 571880"/>
                      <a:gd name="connsiteY166" fmla="*/ 475583 h 559879"/>
                      <a:gd name="connsiteX167" fmla="*/ 330803 w 571880"/>
                      <a:gd name="connsiteY167" fmla="*/ 321564 h 559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</a:cxnLst>
                    <a:rect l="l" t="t" r="r" b="b"/>
                    <a:pathLst>
                      <a:path w="571880" h="559879">
                        <a:moveTo>
                          <a:pt x="421481" y="329089"/>
                        </a:moveTo>
                        <a:cubicBezTo>
                          <a:pt x="418433" y="325374"/>
                          <a:pt x="415290" y="322040"/>
                          <a:pt x="412051" y="318802"/>
                        </a:cubicBezTo>
                        <a:cubicBezTo>
                          <a:pt x="416528" y="317945"/>
                          <a:pt x="421100" y="317278"/>
                          <a:pt x="425482" y="316040"/>
                        </a:cubicBezTo>
                        <a:cubicBezTo>
                          <a:pt x="505777" y="292989"/>
                          <a:pt x="565404" y="222885"/>
                          <a:pt x="567976" y="219837"/>
                        </a:cubicBezTo>
                        <a:lnTo>
                          <a:pt x="571881" y="215170"/>
                        </a:lnTo>
                        <a:lnTo>
                          <a:pt x="566357" y="212693"/>
                        </a:lnTo>
                        <a:cubicBezTo>
                          <a:pt x="562832" y="211074"/>
                          <a:pt x="478822" y="173355"/>
                          <a:pt x="396431" y="187166"/>
                        </a:cubicBezTo>
                        <a:cubicBezTo>
                          <a:pt x="391859" y="187928"/>
                          <a:pt x="387477" y="189357"/>
                          <a:pt x="383096" y="190500"/>
                        </a:cubicBezTo>
                        <a:cubicBezTo>
                          <a:pt x="384619" y="186214"/>
                          <a:pt x="386048" y="181832"/>
                          <a:pt x="387191" y="177165"/>
                        </a:cubicBezTo>
                        <a:cubicBezTo>
                          <a:pt x="407384" y="96107"/>
                          <a:pt x="376428" y="9334"/>
                          <a:pt x="375094" y="5715"/>
                        </a:cubicBezTo>
                        <a:lnTo>
                          <a:pt x="372999" y="0"/>
                        </a:lnTo>
                        <a:lnTo>
                          <a:pt x="368046" y="3524"/>
                        </a:lnTo>
                        <a:cubicBezTo>
                          <a:pt x="364903" y="5810"/>
                          <a:pt x="290227" y="59722"/>
                          <a:pt x="260890" y="137922"/>
                        </a:cubicBezTo>
                        <a:cubicBezTo>
                          <a:pt x="259175" y="142399"/>
                          <a:pt x="257842" y="146875"/>
                          <a:pt x="256699" y="151257"/>
                        </a:cubicBezTo>
                        <a:cubicBezTo>
                          <a:pt x="253746" y="147828"/>
                          <a:pt x="250889" y="144209"/>
                          <a:pt x="247555" y="140970"/>
                        </a:cubicBezTo>
                        <a:cubicBezTo>
                          <a:pt x="187452" y="82963"/>
                          <a:pt x="96869" y="66389"/>
                          <a:pt x="93059" y="65722"/>
                        </a:cubicBezTo>
                        <a:lnTo>
                          <a:pt x="87058" y="64675"/>
                        </a:lnTo>
                        <a:lnTo>
                          <a:pt x="87630" y="70675"/>
                        </a:lnTo>
                        <a:cubicBezTo>
                          <a:pt x="88011" y="74581"/>
                          <a:pt x="97346" y="166211"/>
                          <a:pt x="150495" y="230696"/>
                        </a:cubicBezTo>
                        <a:cubicBezTo>
                          <a:pt x="153448" y="234315"/>
                          <a:pt x="156782" y="237363"/>
                          <a:pt x="160020" y="240601"/>
                        </a:cubicBezTo>
                        <a:cubicBezTo>
                          <a:pt x="155543" y="241459"/>
                          <a:pt x="151067" y="242411"/>
                          <a:pt x="146399" y="243745"/>
                        </a:cubicBezTo>
                        <a:cubicBezTo>
                          <a:pt x="66104" y="266795"/>
                          <a:pt x="6477" y="336899"/>
                          <a:pt x="3905" y="339947"/>
                        </a:cubicBezTo>
                        <a:lnTo>
                          <a:pt x="0" y="344615"/>
                        </a:lnTo>
                        <a:lnTo>
                          <a:pt x="5525" y="347091"/>
                        </a:lnTo>
                        <a:cubicBezTo>
                          <a:pt x="6858" y="347663"/>
                          <a:pt x="19717" y="353473"/>
                          <a:pt x="39719" y="359664"/>
                        </a:cubicBezTo>
                        <a:cubicBezTo>
                          <a:pt x="72485" y="369856"/>
                          <a:pt x="124301" y="381191"/>
                          <a:pt x="175450" y="372618"/>
                        </a:cubicBezTo>
                        <a:cubicBezTo>
                          <a:pt x="180118" y="371856"/>
                          <a:pt x="184690" y="370808"/>
                          <a:pt x="188976" y="369665"/>
                        </a:cubicBezTo>
                        <a:cubicBezTo>
                          <a:pt x="187452" y="373951"/>
                          <a:pt x="185833" y="378238"/>
                          <a:pt x="184690" y="382715"/>
                        </a:cubicBezTo>
                        <a:cubicBezTo>
                          <a:pt x="164497" y="463772"/>
                          <a:pt x="195453" y="550545"/>
                          <a:pt x="196786" y="554165"/>
                        </a:cubicBezTo>
                        <a:lnTo>
                          <a:pt x="198882" y="559880"/>
                        </a:lnTo>
                        <a:lnTo>
                          <a:pt x="203835" y="556355"/>
                        </a:lnTo>
                        <a:cubicBezTo>
                          <a:pt x="206978" y="554069"/>
                          <a:pt x="281654" y="500158"/>
                          <a:pt x="310991" y="421958"/>
                        </a:cubicBezTo>
                        <a:cubicBezTo>
                          <a:pt x="312610" y="417671"/>
                          <a:pt x="313563" y="413195"/>
                          <a:pt x="314801" y="408813"/>
                        </a:cubicBezTo>
                        <a:cubicBezTo>
                          <a:pt x="317754" y="412242"/>
                          <a:pt x="320897" y="415671"/>
                          <a:pt x="324326" y="419005"/>
                        </a:cubicBezTo>
                        <a:cubicBezTo>
                          <a:pt x="361664" y="455009"/>
                          <a:pt x="410718" y="475107"/>
                          <a:pt x="443484" y="485299"/>
                        </a:cubicBezTo>
                        <a:cubicBezTo>
                          <a:pt x="463486" y="491490"/>
                          <a:pt x="477393" y="494062"/>
                          <a:pt x="478822" y="494347"/>
                        </a:cubicBezTo>
                        <a:lnTo>
                          <a:pt x="484727" y="495395"/>
                        </a:lnTo>
                        <a:lnTo>
                          <a:pt x="484156" y="489395"/>
                        </a:lnTo>
                        <a:cubicBezTo>
                          <a:pt x="483870" y="485204"/>
                          <a:pt x="474535" y="393573"/>
                          <a:pt x="421481" y="329089"/>
                        </a:cubicBezTo>
                        <a:close/>
                        <a:moveTo>
                          <a:pt x="414338" y="334899"/>
                        </a:moveTo>
                        <a:cubicBezTo>
                          <a:pt x="428911" y="352520"/>
                          <a:pt x="439960" y="372618"/>
                          <a:pt x="448532" y="392240"/>
                        </a:cubicBezTo>
                        <a:lnTo>
                          <a:pt x="344900" y="296609"/>
                        </a:lnTo>
                        <a:cubicBezTo>
                          <a:pt x="345472" y="294513"/>
                          <a:pt x="345853" y="292322"/>
                          <a:pt x="346234" y="290227"/>
                        </a:cubicBezTo>
                        <a:cubicBezTo>
                          <a:pt x="368713" y="296799"/>
                          <a:pt x="393668" y="309753"/>
                          <a:pt x="414338" y="334899"/>
                        </a:cubicBezTo>
                        <a:close/>
                        <a:moveTo>
                          <a:pt x="423005" y="307181"/>
                        </a:moveTo>
                        <a:cubicBezTo>
                          <a:pt x="416624" y="308991"/>
                          <a:pt x="410147" y="310229"/>
                          <a:pt x="403765" y="311182"/>
                        </a:cubicBezTo>
                        <a:cubicBezTo>
                          <a:pt x="395954" y="304419"/>
                          <a:pt x="387858" y="298799"/>
                          <a:pt x="379667" y="294322"/>
                        </a:cubicBezTo>
                        <a:lnTo>
                          <a:pt x="483775" y="279368"/>
                        </a:lnTo>
                        <a:cubicBezTo>
                          <a:pt x="465487" y="290608"/>
                          <a:pt x="445008" y="300800"/>
                          <a:pt x="423005" y="307181"/>
                        </a:cubicBezTo>
                        <a:close/>
                        <a:moveTo>
                          <a:pt x="501396" y="267462"/>
                        </a:moveTo>
                        <a:lnTo>
                          <a:pt x="364998" y="287084"/>
                        </a:lnTo>
                        <a:cubicBezTo>
                          <a:pt x="358902" y="284512"/>
                          <a:pt x="352997" y="282797"/>
                          <a:pt x="347186" y="281083"/>
                        </a:cubicBezTo>
                        <a:cubicBezTo>
                          <a:pt x="347282" y="277559"/>
                          <a:pt x="347091" y="274130"/>
                          <a:pt x="346615" y="270796"/>
                        </a:cubicBezTo>
                        <a:lnTo>
                          <a:pt x="551021" y="224600"/>
                        </a:lnTo>
                        <a:cubicBezTo>
                          <a:pt x="540925" y="234982"/>
                          <a:pt x="523684" y="251460"/>
                          <a:pt x="501396" y="267462"/>
                        </a:cubicBezTo>
                        <a:close/>
                        <a:moveTo>
                          <a:pt x="549021" y="215646"/>
                        </a:moveTo>
                        <a:lnTo>
                          <a:pt x="344710" y="261842"/>
                        </a:lnTo>
                        <a:cubicBezTo>
                          <a:pt x="343662" y="258509"/>
                          <a:pt x="342329" y="255270"/>
                          <a:pt x="340805" y="252222"/>
                        </a:cubicBezTo>
                        <a:cubicBezTo>
                          <a:pt x="345281" y="248221"/>
                          <a:pt x="349758" y="244126"/>
                          <a:pt x="354140" y="239268"/>
                        </a:cubicBezTo>
                        <a:lnTo>
                          <a:pt x="485680" y="198311"/>
                        </a:lnTo>
                        <a:cubicBezTo>
                          <a:pt x="512731" y="203168"/>
                          <a:pt x="535496" y="210598"/>
                          <a:pt x="549021" y="215646"/>
                        </a:cubicBezTo>
                        <a:close/>
                        <a:moveTo>
                          <a:pt x="378809" y="200882"/>
                        </a:moveTo>
                        <a:cubicBezTo>
                          <a:pt x="385000" y="198977"/>
                          <a:pt x="391382" y="197263"/>
                          <a:pt x="397859" y="196120"/>
                        </a:cubicBezTo>
                        <a:cubicBezTo>
                          <a:pt x="420434" y="192310"/>
                          <a:pt x="443293" y="192786"/>
                          <a:pt x="464630" y="195167"/>
                        </a:cubicBezTo>
                        <a:lnTo>
                          <a:pt x="364236" y="226409"/>
                        </a:lnTo>
                        <a:cubicBezTo>
                          <a:pt x="369760" y="218884"/>
                          <a:pt x="374618" y="210312"/>
                          <a:pt x="378809" y="200882"/>
                        </a:cubicBezTo>
                        <a:close/>
                        <a:moveTo>
                          <a:pt x="378142" y="174784"/>
                        </a:moveTo>
                        <a:cubicBezTo>
                          <a:pt x="370237" y="206312"/>
                          <a:pt x="353282" y="228791"/>
                          <a:pt x="335947" y="244316"/>
                        </a:cubicBezTo>
                        <a:cubicBezTo>
                          <a:pt x="334709" y="242507"/>
                          <a:pt x="333375" y="240792"/>
                          <a:pt x="331946" y="239173"/>
                        </a:cubicBezTo>
                        <a:lnTo>
                          <a:pt x="384334" y="108204"/>
                        </a:lnTo>
                        <a:cubicBezTo>
                          <a:pt x="385096" y="129730"/>
                          <a:pt x="383667" y="152591"/>
                          <a:pt x="378142" y="174784"/>
                        </a:cubicBezTo>
                        <a:close/>
                        <a:moveTo>
                          <a:pt x="383000" y="87154"/>
                        </a:moveTo>
                        <a:lnTo>
                          <a:pt x="324898" y="232315"/>
                        </a:lnTo>
                        <a:cubicBezTo>
                          <a:pt x="320135" y="228409"/>
                          <a:pt x="314516" y="225266"/>
                          <a:pt x="308419" y="222885"/>
                        </a:cubicBezTo>
                        <a:lnTo>
                          <a:pt x="370618" y="22670"/>
                        </a:lnTo>
                        <a:cubicBezTo>
                          <a:pt x="374618" y="36576"/>
                          <a:pt x="380238" y="59817"/>
                          <a:pt x="383000" y="87154"/>
                        </a:cubicBezTo>
                        <a:close/>
                        <a:moveTo>
                          <a:pt x="361950" y="19907"/>
                        </a:moveTo>
                        <a:lnTo>
                          <a:pt x="299752" y="220123"/>
                        </a:lnTo>
                        <a:cubicBezTo>
                          <a:pt x="293465" y="218694"/>
                          <a:pt x="287084" y="218027"/>
                          <a:pt x="280892" y="218599"/>
                        </a:cubicBezTo>
                        <a:lnTo>
                          <a:pt x="315277" y="66104"/>
                        </a:lnTo>
                        <a:cubicBezTo>
                          <a:pt x="332994" y="45053"/>
                          <a:pt x="350806" y="29146"/>
                          <a:pt x="361950" y="19907"/>
                        </a:cubicBezTo>
                        <a:close/>
                        <a:moveTo>
                          <a:pt x="302133" y="82677"/>
                        </a:moveTo>
                        <a:lnTo>
                          <a:pt x="271082" y="220313"/>
                        </a:lnTo>
                        <a:cubicBezTo>
                          <a:pt x="268986" y="220885"/>
                          <a:pt x="266986" y="221456"/>
                          <a:pt x="264985" y="222218"/>
                        </a:cubicBezTo>
                        <a:cubicBezTo>
                          <a:pt x="263652" y="216503"/>
                          <a:pt x="262509" y="210598"/>
                          <a:pt x="261747" y="204216"/>
                        </a:cubicBezTo>
                        <a:lnTo>
                          <a:pt x="261842" y="204121"/>
                        </a:lnTo>
                        <a:lnTo>
                          <a:pt x="261747" y="204025"/>
                        </a:lnTo>
                        <a:cubicBezTo>
                          <a:pt x="259651" y="185166"/>
                          <a:pt x="261080" y="163735"/>
                          <a:pt x="269558" y="140970"/>
                        </a:cubicBezTo>
                        <a:cubicBezTo>
                          <a:pt x="277559" y="119634"/>
                          <a:pt x="289369" y="99917"/>
                          <a:pt x="302133" y="82677"/>
                        </a:cubicBezTo>
                        <a:close/>
                        <a:moveTo>
                          <a:pt x="241173" y="147447"/>
                        </a:moveTo>
                        <a:cubicBezTo>
                          <a:pt x="245935" y="152019"/>
                          <a:pt x="250222" y="157067"/>
                          <a:pt x="254222" y="162211"/>
                        </a:cubicBezTo>
                        <a:cubicBezTo>
                          <a:pt x="252317" y="172307"/>
                          <a:pt x="251555" y="182118"/>
                          <a:pt x="251650" y="191453"/>
                        </a:cubicBezTo>
                        <a:lnTo>
                          <a:pt x="186690" y="108871"/>
                        </a:lnTo>
                        <a:cubicBezTo>
                          <a:pt x="205645" y="118872"/>
                          <a:pt x="224695" y="131540"/>
                          <a:pt x="241173" y="147447"/>
                        </a:cubicBezTo>
                        <a:close/>
                        <a:moveTo>
                          <a:pt x="167640" y="99441"/>
                        </a:moveTo>
                        <a:lnTo>
                          <a:pt x="252793" y="207740"/>
                        </a:lnTo>
                        <a:cubicBezTo>
                          <a:pt x="253651" y="214217"/>
                          <a:pt x="254984" y="220123"/>
                          <a:pt x="256508" y="225933"/>
                        </a:cubicBezTo>
                        <a:cubicBezTo>
                          <a:pt x="253460" y="227647"/>
                          <a:pt x="250508" y="229457"/>
                          <a:pt x="247745" y="231648"/>
                        </a:cubicBezTo>
                        <a:lnTo>
                          <a:pt x="105632" y="77819"/>
                        </a:lnTo>
                        <a:cubicBezTo>
                          <a:pt x="119634" y="81344"/>
                          <a:pt x="142589" y="88106"/>
                          <a:pt x="167640" y="99441"/>
                        </a:cubicBezTo>
                        <a:close/>
                        <a:moveTo>
                          <a:pt x="98870" y="84011"/>
                        </a:moveTo>
                        <a:lnTo>
                          <a:pt x="241078" y="237934"/>
                        </a:lnTo>
                        <a:cubicBezTo>
                          <a:pt x="238697" y="240411"/>
                          <a:pt x="236696" y="243173"/>
                          <a:pt x="234791" y="246126"/>
                        </a:cubicBezTo>
                        <a:cubicBezTo>
                          <a:pt x="229076" y="244221"/>
                          <a:pt x="223171" y="242316"/>
                          <a:pt x="216789" y="240983"/>
                        </a:cubicBezTo>
                        <a:lnTo>
                          <a:pt x="115538" y="147447"/>
                        </a:lnTo>
                        <a:cubicBezTo>
                          <a:pt x="106299" y="121634"/>
                          <a:pt x="101346" y="98298"/>
                          <a:pt x="98870" y="84011"/>
                        </a:cubicBezTo>
                        <a:close/>
                        <a:moveTo>
                          <a:pt x="157639" y="224695"/>
                        </a:moveTo>
                        <a:cubicBezTo>
                          <a:pt x="143066" y="206978"/>
                          <a:pt x="132017" y="186976"/>
                          <a:pt x="123444" y="167354"/>
                        </a:cubicBezTo>
                        <a:lnTo>
                          <a:pt x="200692" y="238696"/>
                        </a:lnTo>
                        <a:cubicBezTo>
                          <a:pt x="191452" y="237839"/>
                          <a:pt x="181547" y="237839"/>
                          <a:pt x="171259" y="238887"/>
                        </a:cubicBezTo>
                        <a:cubicBezTo>
                          <a:pt x="166497" y="234410"/>
                          <a:pt x="161830" y="229838"/>
                          <a:pt x="157639" y="224695"/>
                        </a:cubicBezTo>
                        <a:close/>
                        <a:moveTo>
                          <a:pt x="148971" y="252413"/>
                        </a:moveTo>
                        <a:cubicBezTo>
                          <a:pt x="180213" y="243459"/>
                          <a:pt x="208121" y="246888"/>
                          <a:pt x="230410" y="254127"/>
                        </a:cubicBezTo>
                        <a:cubicBezTo>
                          <a:pt x="229457" y="256127"/>
                          <a:pt x="228600" y="258032"/>
                          <a:pt x="227838" y="260128"/>
                        </a:cubicBezTo>
                        <a:lnTo>
                          <a:pt x="88297" y="280225"/>
                        </a:lnTo>
                        <a:cubicBezTo>
                          <a:pt x="106490" y="268891"/>
                          <a:pt x="126968" y="258699"/>
                          <a:pt x="148971" y="252413"/>
                        </a:cubicBezTo>
                        <a:close/>
                        <a:moveTo>
                          <a:pt x="70675" y="292037"/>
                        </a:moveTo>
                        <a:lnTo>
                          <a:pt x="225647" y="269748"/>
                        </a:lnTo>
                        <a:cubicBezTo>
                          <a:pt x="224600" y="276130"/>
                          <a:pt x="224504" y="282512"/>
                          <a:pt x="225457" y="288703"/>
                        </a:cubicBezTo>
                        <a:lnTo>
                          <a:pt x="21050" y="334899"/>
                        </a:lnTo>
                        <a:cubicBezTo>
                          <a:pt x="31052" y="324517"/>
                          <a:pt x="48292" y="308134"/>
                          <a:pt x="70675" y="292037"/>
                        </a:cubicBezTo>
                        <a:close/>
                        <a:moveTo>
                          <a:pt x="22955" y="343948"/>
                        </a:moveTo>
                        <a:lnTo>
                          <a:pt x="227171" y="297751"/>
                        </a:lnTo>
                        <a:cubicBezTo>
                          <a:pt x="229076" y="303847"/>
                          <a:pt x="232029" y="309467"/>
                          <a:pt x="235649" y="314706"/>
                        </a:cubicBezTo>
                        <a:lnTo>
                          <a:pt x="86201" y="361188"/>
                        </a:lnTo>
                        <a:cubicBezTo>
                          <a:pt x="59246" y="356330"/>
                          <a:pt x="36576" y="348901"/>
                          <a:pt x="22955" y="343948"/>
                        </a:cubicBezTo>
                        <a:close/>
                        <a:moveTo>
                          <a:pt x="174022" y="363379"/>
                        </a:moveTo>
                        <a:cubicBezTo>
                          <a:pt x="151448" y="367189"/>
                          <a:pt x="128588" y="366808"/>
                          <a:pt x="107252" y="364331"/>
                        </a:cubicBezTo>
                        <a:lnTo>
                          <a:pt x="242030" y="322421"/>
                        </a:lnTo>
                        <a:cubicBezTo>
                          <a:pt x="243554" y="323945"/>
                          <a:pt x="244888" y="325565"/>
                          <a:pt x="246507" y="326993"/>
                        </a:cubicBezTo>
                        <a:cubicBezTo>
                          <a:pt x="229648" y="342995"/>
                          <a:pt x="206026" y="358045"/>
                          <a:pt x="174022" y="363379"/>
                        </a:cubicBezTo>
                        <a:close/>
                        <a:moveTo>
                          <a:pt x="193739" y="384715"/>
                        </a:moveTo>
                        <a:cubicBezTo>
                          <a:pt x="195263" y="378333"/>
                          <a:pt x="197453" y="372142"/>
                          <a:pt x="199834" y="366046"/>
                        </a:cubicBezTo>
                        <a:cubicBezTo>
                          <a:pt x="209645" y="362617"/>
                          <a:pt x="218504" y="358426"/>
                          <a:pt x="226505" y="353568"/>
                        </a:cubicBezTo>
                        <a:lnTo>
                          <a:pt x="187452" y="451199"/>
                        </a:lnTo>
                        <a:cubicBezTo>
                          <a:pt x="186785" y="429768"/>
                          <a:pt x="188214" y="406908"/>
                          <a:pt x="193739" y="384715"/>
                        </a:cubicBezTo>
                        <a:close/>
                        <a:moveTo>
                          <a:pt x="188976" y="472440"/>
                        </a:moveTo>
                        <a:lnTo>
                          <a:pt x="240221" y="344519"/>
                        </a:lnTo>
                        <a:cubicBezTo>
                          <a:pt x="245364" y="340614"/>
                          <a:pt x="250031" y="336423"/>
                          <a:pt x="254317" y="332232"/>
                        </a:cubicBezTo>
                        <a:cubicBezTo>
                          <a:pt x="257175" y="333946"/>
                          <a:pt x="260318" y="335375"/>
                          <a:pt x="263557" y="336613"/>
                        </a:cubicBezTo>
                        <a:lnTo>
                          <a:pt x="201359" y="536829"/>
                        </a:lnTo>
                        <a:cubicBezTo>
                          <a:pt x="197263" y="523018"/>
                          <a:pt x="191643" y="499777"/>
                          <a:pt x="188976" y="472440"/>
                        </a:cubicBezTo>
                        <a:close/>
                        <a:moveTo>
                          <a:pt x="210026" y="539591"/>
                        </a:moveTo>
                        <a:lnTo>
                          <a:pt x="272225" y="339376"/>
                        </a:lnTo>
                        <a:cubicBezTo>
                          <a:pt x="275558" y="340138"/>
                          <a:pt x="278987" y="340709"/>
                          <a:pt x="282321" y="340900"/>
                        </a:cubicBezTo>
                        <a:cubicBezTo>
                          <a:pt x="283464" y="346805"/>
                          <a:pt x="284988" y="352806"/>
                          <a:pt x="286988" y="358997"/>
                        </a:cubicBezTo>
                        <a:lnTo>
                          <a:pt x="256699" y="493395"/>
                        </a:lnTo>
                        <a:cubicBezTo>
                          <a:pt x="238887" y="514445"/>
                          <a:pt x="221171" y="530352"/>
                          <a:pt x="210026" y="539591"/>
                        </a:cubicBezTo>
                        <a:close/>
                        <a:moveTo>
                          <a:pt x="269843" y="476821"/>
                        </a:moveTo>
                        <a:lnTo>
                          <a:pt x="292989" y="374333"/>
                        </a:lnTo>
                        <a:cubicBezTo>
                          <a:pt x="296894" y="382810"/>
                          <a:pt x="301752" y="391287"/>
                          <a:pt x="307943" y="399669"/>
                        </a:cubicBezTo>
                        <a:cubicBezTo>
                          <a:pt x="306515" y="406051"/>
                          <a:pt x="304800" y="412337"/>
                          <a:pt x="302419" y="418529"/>
                        </a:cubicBezTo>
                        <a:cubicBezTo>
                          <a:pt x="294418" y="439960"/>
                          <a:pt x="282607" y="459581"/>
                          <a:pt x="269843" y="476821"/>
                        </a:cubicBezTo>
                        <a:close/>
                        <a:moveTo>
                          <a:pt x="330803" y="412051"/>
                        </a:moveTo>
                        <a:cubicBezTo>
                          <a:pt x="307467" y="389572"/>
                          <a:pt x="296609" y="363760"/>
                          <a:pt x="291751" y="340900"/>
                        </a:cubicBezTo>
                        <a:cubicBezTo>
                          <a:pt x="293942" y="340709"/>
                          <a:pt x="295942" y="340138"/>
                          <a:pt x="298037" y="339757"/>
                        </a:cubicBezTo>
                        <a:lnTo>
                          <a:pt x="385286" y="450723"/>
                        </a:lnTo>
                        <a:cubicBezTo>
                          <a:pt x="366332" y="440626"/>
                          <a:pt x="347186" y="427958"/>
                          <a:pt x="330803" y="412051"/>
                        </a:cubicBezTo>
                        <a:close/>
                        <a:moveTo>
                          <a:pt x="404241" y="460058"/>
                        </a:moveTo>
                        <a:lnTo>
                          <a:pt x="307467" y="336995"/>
                        </a:lnTo>
                        <a:cubicBezTo>
                          <a:pt x="313468" y="334709"/>
                          <a:pt x="319088" y="331756"/>
                          <a:pt x="324136" y="327850"/>
                        </a:cubicBezTo>
                        <a:lnTo>
                          <a:pt x="466249" y="481679"/>
                        </a:lnTo>
                        <a:cubicBezTo>
                          <a:pt x="452247" y="478155"/>
                          <a:pt x="429387" y="471392"/>
                          <a:pt x="404241" y="460058"/>
                        </a:cubicBezTo>
                        <a:close/>
                        <a:moveTo>
                          <a:pt x="330803" y="321564"/>
                        </a:moveTo>
                        <a:cubicBezTo>
                          <a:pt x="335090" y="316992"/>
                          <a:pt x="338614" y="311658"/>
                          <a:pt x="341376" y="305848"/>
                        </a:cubicBezTo>
                        <a:lnTo>
                          <a:pt x="456438" y="412051"/>
                        </a:lnTo>
                        <a:cubicBezTo>
                          <a:pt x="465677" y="437864"/>
                          <a:pt x="470630" y="461296"/>
                          <a:pt x="473107" y="475583"/>
                        </a:cubicBezTo>
                        <a:lnTo>
                          <a:pt x="330803" y="32156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1" name="图形 2">
                  <a:extLst>
                    <a:ext uri="{FF2B5EF4-FFF2-40B4-BE49-F238E27FC236}">
                      <a16:creationId xmlns:a16="http://schemas.microsoft.com/office/drawing/2014/main" id="{9A10B7B9-1594-4D40-93EF-1FD37D71FAD4}"/>
                    </a:ext>
                  </a:extLst>
                </p:cNvPr>
                <p:cNvGrpSpPr/>
                <p:nvPr/>
              </p:nvGrpSpPr>
              <p:grpSpPr>
                <a:xfrm>
                  <a:off x="4422343" y="463054"/>
                  <a:ext cx="374903" cy="363473"/>
                  <a:chOff x="4422343" y="463054"/>
                  <a:chExt cx="374903" cy="363473"/>
                </a:xfrm>
                <a:solidFill>
                  <a:srgbClr val="FFFFFF"/>
                </a:solidFill>
              </p:grpSpPr>
              <p:pic>
                <p:nvPicPr>
                  <p:cNvPr id="52" name="图片 51">
                    <a:extLst>
                      <a:ext uri="{FF2B5EF4-FFF2-40B4-BE49-F238E27FC236}">
                        <a16:creationId xmlns:a16="http://schemas.microsoft.com/office/drawing/2014/main" id="{690B1668-1B08-47AB-A71E-7EF8FB42F22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4422343" y="463054"/>
                    <a:ext cx="374904" cy="363473"/>
                  </a:xfrm>
                  <a:custGeom>
                    <a:avLst/>
                    <a:gdLst>
                      <a:gd name="connsiteX0" fmla="*/ 125 w 374904"/>
                      <a:gd name="connsiteY0" fmla="*/ 5 h 363473"/>
                      <a:gd name="connsiteX1" fmla="*/ 375029 w 374904"/>
                      <a:gd name="connsiteY1" fmla="*/ 5 h 363473"/>
                      <a:gd name="connsiteX2" fmla="*/ 375029 w 374904"/>
                      <a:gd name="connsiteY2" fmla="*/ 363479 h 363473"/>
                      <a:gd name="connsiteX3" fmla="*/ 125 w 374904"/>
                      <a:gd name="connsiteY3" fmla="*/ 363479 h 363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4904" h="363473">
                        <a:moveTo>
                          <a:pt x="125" y="5"/>
                        </a:moveTo>
                        <a:lnTo>
                          <a:pt x="375029" y="5"/>
                        </a:lnTo>
                        <a:lnTo>
                          <a:pt x="375029" y="363479"/>
                        </a:lnTo>
                        <a:lnTo>
                          <a:pt x="125" y="363479"/>
                        </a:lnTo>
                        <a:close/>
                      </a:path>
                    </a:pathLst>
                  </a:custGeom>
                </p:spPr>
              </p:pic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F73EDAB1-8BCE-4945-9FD8-21CE5A6F7E49}"/>
                      </a:ext>
                    </a:extLst>
                  </p:cNvPr>
                  <p:cNvSpPr/>
                  <p:nvPr/>
                </p:nvSpPr>
                <p:spPr>
                  <a:xfrm>
                    <a:off x="4435401" y="471311"/>
                    <a:ext cx="335375" cy="323850"/>
                  </a:xfrm>
                  <a:custGeom>
                    <a:avLst/>
                    <a:gdLst>
                      <a:gd name="connsiteX0" fmla="*/ 188024 w 335375"/>
                      <a:gd name="connsiteY0" fmla="*/ 80296 h 323850"/>
                      <a:gd name="connsiteX1" fmla="*/ 182594 w 335375"/>
                      <a:gd name="connsiteY1" fmla="*/ 86392 h 323850"/>
                      <a:gd name="connsiteX2" fmla="*/ 180118 w 335375"/>
                      <a:gd name="connsiteY2" fmla="*/ 78772 h 323850"/>
                      <a:gd name="connsiteX3" fmla="*/ 115633 w 335375"/>
                      <a:gd name="connsiteY3" fmla="*/ 2000 h 323850"/>
                      <a:gd name="connsiteX4" fmla="*/ 112681 w 335375"/>
                      <a:gd name="connsiteY4" fmla="*/ 0 h 323850"/>
                      <a:gd name="connsiteX5" fmla="*/ 111538 w 335375"/>
                      <a:gd name="connsiteY5" fmla="*/ 3334 h 323850"/>
                      <a:gd name="connsiteX6" fmla="*/ 107156 w 335375"/>
                      <a:gd name="connsiteY6" fmla="*/ 103537 h 323850"/>
                      <a:gd name="connsiteX7" fmla="*/ 109919 w 335375"/>
                      <a:gd name="connsiteY7" fmla="*/ 111062 h 323850"/>
                      <a:gd name="connsiteX8" fmla="*/ 101917 w 335375"/>
                      <a:gd name="connsiteY8" fmla="*/ 109538 h 323850"/>
                      <a:gd name="connsiteX9" fmla="*/ 3143 w 335375"/>
                      <a:gd name="connsiteY9" fmla="*/ 127064 h 323850"/>
                      <a:gd name="connsiteX10" fmla="*/ 0 w 335375"/>
                      <a:gd name="connsiteY10" fmla="*/ 128588 h 323850"/>
                      <a:gd name="connsiteX11" fmla="*/ 2381 w 335375"/>
                      <a:gd name="connsiteY11" fmla="*/ 131254 h 323850"/>
                      <a:gd name="connsiteX12" fmla="*/ 86963 w 335375"/>
                      <a:gd name="connsiteY12" fmla="*/ 185166 h 323850"/>
                      <a:gd name="connsiteX13" fmla="*/ 94964 w 335375"/>
                      <a:gd name="connsiteY13" fmla="*/ 186785 h 323850"/>
                      <a:gd name="connsiteX14" fmla="*/ 89535 w 335375"/>
                      <a:gd name="connsiteY14" fmla="*/ 192691 h 323850"/>
                      <a:gd name="connsiteX15" fmla="*/ 55340 w 335375"/>
                      <a:gd name="connsiteY15" fmla="*/ 286893 h 323850"/>
                      <a:gd name="connsiteX16" fmla="*/ 55054 w 335375"/>
                      <a:gd name="connsiteY16" fmla="*/ 290417 h 323850"/>
                      <a:gd name="connsiteX17" fmla="*/ 58483 w 335375"/>
                      <a:gd name="connsiteY17" fmla="*/ 289750 h 323850"/>
                      <a:gd name="connsiteX18" fmla="*/ 147447 w 335375"/>
                      <a:gd name="connsiteY18" fmla="*/ 243459 h 323850"/>
                      <a:gd name="connsiteX19" fmla="*/ 152591 w 335375"/>
                      <a:gd name="connsiteY19" fmla="*/ 237363 h 323850"/>
                      <a:gd name="connsiteX20" fmla="*/ 155258 w 335375"/>
                      <a:gd name="connsiteY20" fmla="*/ 245078 h 323850"/>
                      <a:gd name="connsiteX21" fmla="*/ 219742 w 335375"/>
                      <a:gd name="connsiteY21" fmla="*/ 321850 h 323850"/>
                      <a:gd name="connsiteX22" fmla="*/ 222695 w 335375"/>
                      <a:gd name="connsiteY22" fmla="*/ 323850 h 323850"/>
                      <a:gd name="connsiteX23" fmla="*/ 223838 w 335375"/>
                      <a:gd name="connsiteY23" fmla="*/ 320516 h 323850"/>
                      <a:gd name="connsiteX24" fmla="*/ 229076 w 335375"/>
                      <a:gd name="connsiteY24" fmla="*/ 299942 h 323850"/>
                      <a:gd name="connsiteX25" fmla="*/ 228314 w 335375"/>
                      <a:gd name="connsiteY25" fmla="*/ 220409 h 323850"/>
                      <a:gd name="connsiteX26" fmla="*/ 225742 w 335375"/>
                      <a:gd name="connsiteY26" fmla="*/ 212693 h 323850"/>
                      <a:gd name="connsiteX27" fmla="*/ 233553 w 335375"/>
                      <a:gd name="connsiteY27" fmla="*/ 214408 h 323850"/>
                      <a:gd name="connsiteX28" fmla="*/ 332232 w 335375"/>
                      <a:gd name="connsiteY28" fmla="*/ 196882 h 323850"/>
                      <a:gd name="connsiteX29" fmla="*/ 335375 w 335375"/>
                      <a:gd name="connsiteY29" fmla="*/ 195358 h 323850"/>
                      <a:gd name="connsiteX30" fmla="*/ 332994 w 335375"/>
                      <a:gd name="connsiteY30" fmla="*/ 192691 h 323850"/>
                      <a:gd name="connsiteX31" fmla="*/ 248507 w 335375"/>
                      <a:gd name="connsiteY31" fmla="*/ 138779 h 323850"/>
                      <a:gd name="connsiteX32" fmla="*/ 240602 w 335375"/>
                      <a:gd name="connsiteY32" fmla="*/ 137350 h 323850"/>
                      <a:gd name="connsiteX33" fmla="*/ 245936 w 335375"/>
                      <a:gd name="connsiteY33" fmla="*/ 131254 h 323850"/>
                      <a:gd name="connsiteX34" fmla="*/ 277082 w 335375"/>
                      <a:gd name="connsiteY34" fmla="*/ 58007 h 323850"/>
                      <a:gd name="connsiteX35" fmla="*/ 280130 w 335375"/>
                      <a:gd name="connsiteY35" fmla="*/ 36957 h 323850"/>
                      <a:gd name="connsiteX36" fmla="*/ 280416 w 335375"/>
                      <a:gd name="connsiteY36" fmla="*/ 33433 h 323850"/>
                      <a:gd name="connsiteX37" fmla="*/ 276987 w 335375"/>
                      <a:gd name="connsiteY37" fmla="*/ 34100 h 323850"/>
                      <a:gd name="connsiteX38" fmla="*/ 188024 w 335375"/>
                      <a:gd name="connsiteY38" fmla="*/ 80296 h 323850"/>
                      <a:gd name="connsiteX39" fmla="*/ 191834 w 335375"/>
                      <a:gd name="connsiteY39" fmla="*/ 84011 h 323850"/>
                      <a:gd name="connsiteX40" fmla="*/ 222980 w 335375"/>
                      <a:gd name="connsiteY40" fmla="*/ 60674 h 323850"/>
                      <a:gd name="connsiteX41" fmla="*/ 173831 w 335375"/>
                      <a:gd name="connsiteY41" fmla="*/ 126587 h 323850"/>
                      <a:gd name="connsiteX42" fmla="*/ 170021 w 335375"/>
                      <a:gd name="connsiteY42" fmla="*/ 126206 h 323850"/>
                      <a:gd name="connsiteX43" fmla="*/ 191834 w 335375"/>
                      <a:gd name="connsiteY43" fmla="*/ 84011 h 323850"/>
                      <a:gd name="connsiteX44" fmla="*/ 175260 w 335375"/>
                      <a:gd name="connsiteY44" fmla="*/ 80677 h 323850"/>
                      <a:gd name="connsiteX45" fmla="*/ 178784 w 335375"/>
                      <a:gd name="connsiteY45" fmla="*/ 91631 h 323850"/>
                      <a:gd name="connsiteX46" fmla="*/ 170498 w 335375"/>
                      <a:gd name="connsiteY46" fmla="*/ 106680 h 323850"/>
                      <a:gd name="connsiteX47" fmla="*/ 155448 w 335375"/>
                      <a:gd name="connsiteY47" fmla="*/ 47244 h 323850"/>
                      <a:gd name="connsiteX48" fmla="*/ 175260 w 335375"/>
                      <a:gd name="connsiteY48" fmla="*/ 80677 h 323850"/>
                      <a:gd name="connsiteX49" fmla="*/ 147447 w 335375"/>
                      <a:gd name="connsiteY49" fmla="*/ 37719 h 323850"/>
                      <a:gd name="connsiteX50" fmla="*/ 167164 w 335375"/>
                      <a:gd name="connsiteY50" fmla="*/ 115633 h 323850"/>
                      <a:gd name="connsiteX51" fmla="*/ 164783 w 335375"/>
                      <a:gd name="connsiteY51" fmla="*/ 126302 h 323850"/>
                      <a:gd name="connsiteX52" fmla="*/ 158877 w 335375"/>
                      <a:gd name="connsiteY52" fmla="*/ 127254 h 323850"/>
                      <a:gd name="connsiteX53" fmla="*/ 119539 w 335375"/>
                      <a:gd name="connsiteY53" fmla="*/ 11430 h 323850"/>
                      <a:gd name="connsiteX54" fmla="*/ 147447 w 335375"/>
                      <a:gd name="connsiteY54" fmla="*/ 37719 h 323850"/>
                      <a:gd name="connsiteX55" fmla="*/ 114395 w 335375"/>
                      <a:gd name="connsiteY55" fmla="*/ 13240 h 323850"/>
                      <a:gd name="connsiteX56" fmla="*/ 153638 w 335375"/>
                      <a:gd name="connsiteY56" fmla="*/ 128969 h 323850"/>
                      <a:gd name="connsiteX57" fmla="*/ 148304 w 335375"/>
                      <a:gd name="connsiteY57" fmla="*/ 131826 h 323850"/>
                      <a:gd name="connsiteX58" fmla="*/ 140017 w 335375"/>
                      <a:gd name="connsiteY58" fmla="*/ 124873 h 323850"/>
                      <a:gd name="connsiteX59" fmla="*/ 108204 w 335375"/>
                      <a:gd name="connsiteY59" fmla="*/ 51054 h 323850"/>
                      <a:gd name="connsiteX60" fmla="*/ 114395 w 335375"/>
                      <a:gd name="connsiteY60" fmla="*/ 13240 h 323850"/>
                      <a:gd name="connsiteX61" fmla="*/ 116300 w 335375"/>
                      <a:gd name="connsiteY61" fmla="*/ 112871 h 323850"/>
                      <a:gd name="connsiteX62" fmla="*/ 112395 w 335375"/>
                      <a:gd name="connsiteY62" fmla="*/ 102108 h 323850"/>
                      <a:gd name="connsiteX63" fmla="*/ 107728 w 335375"/>
                      <a:gd name="connsiteY63" fmla="*/ 63437 h 323850"/>
                      <a:gd name="connsiteX64" fmla="*/ 132017 w 335375"/>
                      <a:gd name="connsiteY64" fmla="*/ 119729 h 323850"/>
                      <a:gd name="connsiteX65" fmla="*/ 116300 w 335375"/>
                      <a:gd name="connsiteY65" fmla="*/ 112871 h 323850"/>
                      <a:gd name="connsiteX66" fmla="*/ 101155 w 335375"/>
                      <a:gd name="connsiteY66" fmla="*/ 114776 h 323850"/>
                      <a:gd name="connsiteX67" fmla="*/ 144113 w 335375"/>
                      <a:gd name="connsiteY67" fmla="*/ 134969 h 323850"/>
                      <a:gd name="connsiteX68" fmla="*/ 141351 w 335375"/>
                      <a:gd name="connsiteY68" fmla="*/ 137636 h 323850"/>
                      <a:gd name="connsiteX69" fmla="*/ 62198 w 335375"/>
                      <a:gd name="connsiteY69" fmla="*/ 115252 h 323850"/>
                      <a:gd name="connsiteX70" fmla="*/ 101155 w 335375"/>
                      <a:gd name="connsiteY70" fmla="*/ 114776 h 323850"/>
                      <a:gd name="connsiteX71" fmla="*/ 50006 w 335375"/>
                      <a:gd name="connsiteY71" fmla="*/ 117348 h 323850"/>
                      <a:gd name="connsiteX72" fmla="*/ 137732 w 335375"/>
                      <a:gd name="connsiteY72" fmla="*/ 142208 h 323850"/>
                      <a:gd name="connsiteX73" fmla="*/ 133255 w 335375"/>
                      <a:gd name="connsiteY73" fmla="*/ 152305 h 323850"/>
                      <a:gd name="connsiteX74" fmla="*/ 13335 w 335375"/>
                      <a:gd name="connsiteY74" fmla="*/ 128492 h 323850"/>
                      <a:gd name="connsiteX75" fmla="*/ 50006 w 335375"/>
                      <a:gd name="connsiteY75" fmla="*/ 117348 h 323850"/>
                      <a:gd name="connsiteX76" fmla="*/ 12287 w 335375"/>
                      <a:gd name="connsiteY76" fmla="*/ 133731 h 323850"/>
                      <a:gd name="connsiteX77" fmla="*/ 132302 w 335375"/>
                      <a:gd name="connsiteY77" fmla="*/ 157544 h 323850"/>
                      <a:gd name="connsiteX78" fmla="*/ 132588 w 335375"/>
                      <a:gd name="connsiteY78" fmla="*/ 168592 h 323850"/>
                      <a:gd name="connsiteX79" fmla="*/ 42005 w 335375"/>
                      <a:gd name="connsiteY79" fmla="*/ 157925 h 323850"/>
                      <a:gd name="connsiteX80" fmla="*/ 12287 w 335375"/>
                      <a:gd name="connsiteY80" fmla="*/ 133731 h 323850"/>
                      <a:gd name="connsiteX81" fmla="*/ 52388 w 335375"/>
                      <a:gd name="connsiteY81" fmla="*/ 164592 h 323850"/>
                      <a:gd name="connsiteX82" fmla="*/ 134112 w 335375"/>
                      <a:gd name="connsiteY82" fmla="*/ 174212 h 323850"/>
                      <a:gd name="connsiteX83" fmla="*/ 135636 w 335375"/>
                      <a:gd name="connsiteY83" fmla="*/ 177641 h 323850"/>
                      <a:gd name="connsiteX84" fmla="*/ 125444 w 335375"/>
                      <a:gd name="connsiteY84" fmla="*/ 180594 h 323850"/>
                      <a:gd name="connsiteX85" fmla="*/ 125444 w 335375"/>
                      <a:gd name="connsiteY85" fmla="*/ 180594 h 323850"/>
                      <a:gd name="connsiteX86" fmla="*/ 125349 w 335375"/>
                      <a:gd name="connsiteY86" fmla="*/ 180689 h 323850"/>
                      <a:gd name="connsiteX87" fmla="*/ 88297 w 335375"/>
                      <a:gd name="connsiteY87" fmla="*/ 180023 h 323850"/>
                      <a:gd name="connsiteX88" fmla="*/ 52388 w 335375"/>
                      <a:gd name="connsiteY88" fmla="*/ 164592 h 323850"/>
                      <a:gd name="connsiteX89" fmla="*/ 93726 w 335375"/>
                      <a:gd name="connsiteY89" fmla="*/ 195929 h 323850"/>
                      <a:gd name="connsiteX90" fmla="*/ 101441 w 335375"/>
                      <a:gd name="connsiteY90" fmla="*/ 187452 h 323850"/>
                      <a:gd name="connsiteX91" fmla="*/ 118586 w 335375"/>
                      <a:gd name="connsiteY91" fmla="*/ 187166 h 323850"/>
                      <a:gd name="connsiteX92" fmla="*/ 74676 w 335375"/>
                      <a:gd name="connsiteY92" fmla="*/ 229934 h 323850"/>
                      <a:gd name="connsiteX93" fmla="*/ 93726 w 335375"/>
                      <a:gd name="connsiteY93" fmla="*/ 195929 h 323850"/>
                      <a:gd name="connsiteX94" fmla="*/ 70390 w 335375"/>
                      <a:gd name="connsiteY94" fmla="*/ 241554 h 323850"/>
                      <a:gd name="connsiteX95" fmla="*/ 128016 w 335375"/>
                      <a:gd name="connsiteY95" fmla="*/ 185547 h 323850"/>
                      <a:gd name="connsiteX96" fmla="*/ 138398 w 335375"/>
                      <a:gd name="connsiteY96" fmla="*/ 182309 h 323850"/>
                      <a:gd name="connsiteX97" fmla="*/ 142208 w 335375"/>
                      <a:gd name="connsiteY97" fmla="*/ 186976 h 323850"/>
                      <a:gd name="connsiteX98" fmla="*/ 61627 w 335375"/>
                      <a:gd name="connsiteY98" fmla="*/ 278797 h 323850"/>
                      <a:gd name="connsiteX99" fmla="*/ 70390 w 335375"/>
                      <a:gd name="connsiteY99" fmla="*/ 241554 h 323850"/>
                      <a:gd name="connsiteX100" fmla="*/ 65627 w 335375"/>
                      <a:gd name="connsiteY100" fmla="*/ 282416 h 323850"/>
                      <a:gd name="connsiteX101" fmla="*/ 146209 w 335375"/>
                      <a:gd name="connsiteY101" fmla="*/ 190500 h 323850"/>
                      <a:gd name="connsiteX102" fmla="*/ 151352 w 335375"/>
                      <a:gd name="connsiteY102" fmla="*/ 193643 h 323850"/>
                      <a:gd name="connsiteX103" fmla="*/ 149447 w 335375"/>
                      <a:gd name="connsiteY103" fmla="*/ 204406 h 323850"/>
                      <a:gd name="connsiteX104" fmla="*/ 101441 w 335375"/>
                      <a:gd name="connsiteY104" fmla="*/ 268891 h 323850"/>
                      <a:gd name="connsiteX105" fmla="*/ 65627 w 335375"/>
                      <a:gd name="connsiteY105" fmla="*/ 282416 h 323850"/>
                      <a:gd name="connsiteX106" fmla="*/ 143637 w 335375"/>
                      <a:gd name="connsiteY106" fmla="*/ 239744 h 323850"/>
                      <a:gd name="connsiteX107" fmla="*/ 112490 w 335375"/>
                      <a:gd name="connsiteY107" fmla="*/ 263081 h 323850"/>
                      <a:gd name="connsiteX108" fmla="*/ 149162 w 335375"/>
                      <a:gd name="connsiteY108" fmla="*/ 213931 h 323850"/>
                      <a:gd name="connsiteX109" fmla="*/ 151067 w 335375"/>
                      <a:gd name="connsiteY109" fmla="*/ 230981 h 323850"/>
                      <a:gd name="connsiteX110" fmla="*/ 143637 w 335375"/>
                      <a:gd name="connsiteY110" fmla="*/ 239744 h 323850"/>
                      <a:gd name="connsiteX111" fmla="*/ 160211 w 335375"/>
                      <a:gd name="connsiteY111" fmla="*/ 242983 h 323850"/>
                      <a:gd name="connsiteX112" fmla="*/ 156210 w 335375"/>
                      <a:gd name="connsiteY112" fmla="*/ 195644 h 323850"/>
                      <a:gd name="connsiteX113" fmla="*/ 159829 w 335375"/>
                      <a:gd name="connsiteY113" fmla="*/ 196787 h 323850"/>
                      <a:gd name="connsiteX114" fmla="*/ 180023 w 335375"/>
                      <a:gd name="connsiteY114" fmla="*/ 276511 h 323850"/>
                      <a:gd name="connsiteX115" fmla="*/ 160211 w 335375"/>
                      <a:gd name="connsiteY115" fmla="*/ 242983 h 323850"/>
                      <a:gd name="connsiteX116" fmla="*/ 188024 w 335375"/>
                      <a:gd name="connsiteY116" fmla="*/ 286036 h 323850"/>
                      <a:gd name="connsiteX117" fmla="*/ 165640 w 335375"/>
                      <a:gd name="connsiteY117" fmla="*/ 197548 h 323850"/>
                      <a:gd name="connsiteX118" fmla="*/ 176689 w 335375"/>
                      <a:gd name="connsiteY118" fmla="*/ 196501 h 323850"/>
                      <a:gd name="connsiteX119" fmla="*/ 216027 w 335375"/>
                      <a:gd name="connsiteY119" fmla="*/ 312230 h 323850"/>
                      <a:gd name="connsiteX120" fmla="*/ 188024 w 335375"/>
                      <a:gd name="connsiteY120" fmla="*/ 286036 h 323850"/>
                      <a:gd name="connsiteX121" fmla="*/ 221075 w 335375"/>
                      <a:gd name="connsiteY121" fmla="*/ 310515 h 323850"/>
                      <a:gd name="connsiteX122" fmla="*/ 181832 w 335375"/>
                      <a:gd name="connsiteY122" fmla="*/ 194881 h 323850"/>
                      <a:gd name="connsiteX123" fmla="*/ 191167 w 335375"/>
                      <a:gd name="connsiteY123" fmla="*/ 188881 h 323850"/>
                      <a:gd name="connsiteX124" fmla="*/ 227267 w 335375"/>
                      <a:gd name="connsiteY124" fmla="*/ 272701 h 323850"/>
                      <a:gd name="connsiteX125" fmla="*/ 221075 w 335375"/>
                      <a:gd name="connsiteY125" fmla="*/ 310515 h 323850"/>
                      <a:gd name="connsiteX126" fmla="*/ 223075 w 335375"/>
                      <a:gd name="connsiteY126" fmla="*/ 221647 h 323850"/>
                      <a:gd name="connsiteX127" fmla="*/ 227743 w 335375"/>
                      <a:gd name="connsiteY127" fmla="*/ 260318 h 323850"/>
                      <a:gd name="connsiteX128" fmla="*/ 195167 w 335375"/>
                      <a:gd name="connsiteY128" fmla="*/ 184690 h 323850"/>
                      <a:gd name="connsiteX129" fmla="*/ 197549 w 335375"/>
                      <a:gd name="connsiteY129" fmla="*/ 181832 h 323850"/>
                      <a:gd name="connsiteX130" fmla="*/ 223075 w 335375"/>
                      <a:gd name="connsiteY130" fmla="*/ 221647 h 323850"/>
                      <a:gd name="connsiteX131" fmla="*/ 234220 w 335375"/>
                      <a:gd name="connsiteY131" fmla="*/ 208979 h 323850"/>
                      <a:gd name="connsiteX132" fmla="*/ 223075 w 335375"/>
                      <a:gd name="connsiteY132" fmla="*/ 206597 h 323850"/>
                      <a:gd name="connsiteX133" fmla="*/ 214217 w 335375"/>
                      <a:gd name="connsiteY133" fmla="*/ 191834 h 323850"/>
                      <a:gd name="connsiteX134" fmla="*/ 273272 w 335375"/>
                      <a:gd name="connsiteY134" fmla="*/ 208502 h 323850"/>
                      <a:gd name="connsiteX135" fmla="*/ 234220 w 335375"/>
                      <a:gd name="connsiteY135" fmla="*/ 208979 h 323850"/>
                      <a:gd name="connsiteX136" fmla="*/ 285464 w 335375"/>
                      <a:gd name="connsiteY136" fmla="*/ 206407 h 323850"/>
                      <a:gd name="connsiteX137" fmla="*/ 208121 w 335375"/>
                      <a:gd name="connsiteY137" fmla="*/ 184499 h 323850"/>
                      <a:gd name="connsiteX138" fmla="*/ 200120 w 335375"/>
                      <a:gd name="connsiteY138" fmla="*/ 177070 h 323850"/>
                      <a:gd name="connsiteX139" fmla="*/ 202121 w 335375"/>
                      <a:gd name="connsiteY139" fmla="*/ 171450 h 323850"/>
                      <a:gd name="connsiteX140" fmla="*/ 322040 w 335375"/>
                      <a:gd name="connsiteY140" fmla="*/ 195263 h 323850"/>
                      <a:gd name="connsiteX141" fmla="*/ 285464 w 335375"/>
                      <a:gd name="connsiteY141" fmla="*/ 206407 h 323850"/>
                      <a:gd name="connsiteX142" fmla="*/ 323088 w 335375"/>
                      <a:gd name="connsiteY142" fmla="*/ 190024 h 323850"/>
                      <a:gd name="connsiteX143" fmla="*/ 203168 w 335375"/>
                      <a:gd name="connsiteY143" fmla="*/ 166211 h 323850"/>
                      <a:gd name="connsiteX144" fmla="*/ 203454 w 335375"/>
                      <a:gd name="connsiteY144" fmla="*/ 160306 h 323850"/>
                      <a:gd name="connsiteX145" fmla="*/ 213646 w 335375"/>
                      <a:gd name="connsiteY145" fmla="*/ 156496 h 323850"/>
                      <a:gd name="connsiteX146" fmla="*/ 293465 w 335375"/>
                      <a:gd name="connsiteY146" fmla="*/ 165830 h 323850"/>
                      <a:gd name="connsiteX147" fmla="*/ 323088 w 335375"/>
                      <a:gd name="connsiteY147" fmla="*/ 190024 h 323850"/>
                      <a:gd name="connsiteX148" fmla="*/ 282988 w 335375"/>
                      <a:gd name="connsiteY148" fmla="*/ 159163 h 323850"/>
                      <a:gd name="connsiteX149" fmla="*/ 222123 w 335375"/>
                      <a:gd name="connsiteY149" fmla="*/ 152019 h 323850"/>
                      <a:gd name="connsiteX150" fmla="*/ 235934 w 335375"/>
                      <a:gd name="connsiteY150" fmla="*/ 141827 h 323850"/>
                      <a:gd name="connsiteX151" fmla="*/ 247269 w 335375"/>
                      <a:gd name="connsiteY151" fmla="*/ 143827 h 323850"/>
                      <a:gd name="connsiteX152" fmla="*/ 282988 w 335375"/>
                      <a:gd name="connsiteY152" fmla="*/ 159163 h 323850"/>
                      <a:gd name="connsiteX153" fmla="*/ 241745 w 335375"/>
                      <a:gd name="connsiteY153" fmla="*/ 127825 h 323850"/>
                      <a:gd name="connsiteX154" fmla="*/ 202883 w 335375"/>
                      <a:gd name="connsiteY154" fmla="*/ 154877 h 323850"/>
                      <a:gd name="connsiteX155" fmla="*/ 201835 w 335375"/>
                      <a:gd name="connsiteY155" fmla="*/ 151257 h 323850"/>
                      <a:gd name="connsiteX156" fmla="*/ 260890 w 335375"/>
                      <a:gd name="connsiteY156" fmla="*/ 93821 h 323850"/>
                      <a:gd name="connsiteX157" fmla="*/ 241745 w 335375"/>
                      <a:gd name="connsiteY157" fmla="*/ 127825 h 323850"/>
                      <a:gd name="connsiteX158" fmla="*/ 265081 w 335375"/>
                      <a:gd name="connsiteY158" fmla="*/ 82201 h 323850"/>
                      <a:gd name="connsiteX159" fmla="*/ 199644 w 335375"/>
                      <a:gd name="connsiteY159" fmla="*/ 145828 h 323850"/>
                      <a:gd name="connsiteX160" fmla="*/ 193262 w 335375"/>
                      <a:gd name="connsiteY160" fmla="*/ 136684 h 323850"/>
                      <a:gd name="connsiteX161" fmla="*/ 273749 w 335375"/>
                      <a:gd name="connsiteY161" fmla="*/ 44863 h 323850"/>
                      <a:gd name="connsiteX162" fmla="*/ 265081 w 335375"/>
                      <a:gd name="connsiteY162" fmla="*/ 82201 h 323850"/>
                      <a:gd name="connsiteX163" fmla="*/ 189167 w 335375"/>
                      <a:gd name="connsiteY163" fmla="*/ 133350 h 323850"/>
                      <a:gd name="connsiteX164" fmla="*/ 179356 w 335375"/>
                      <a:gd name="connsiteY164" fmla="*/ 128206 h 323850"/>
                      <a:gd name="connsiteX165" fmla="*/ 233934 w 335375"/>
                      <a:gd name="connsiteY165" fmla="*/ 54959 h 323850"/>
                      <a:gd name="connsiteX166" fmla="*/ 269748 w 335375"/>
                      <a:gd name="connsiteY166" fmla="*/ 41434 h 323850"/>
                      <a:gd name="connsiteX167" fmla="*/ 189167 w 335375"/>
                      <a:gd name="connsiteY167" fmla="*/ 133350 h 323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</a:cxnLst>
                    <a:rect l="l" t="t" r="r" b="b"/>
                    <a:pathLst>
                      <a:path w="335375" h="323850">
                        <a:moveTo>
                          <a:pt x="188024" y="80296"/>
                        </a:moveTo>
                        <a:cubicBezTo>
                          <a:pt x="186023" y="82296"/>
                          <a:pt x="184309" y="84296"/>
                          <a:pt x="182594" y="86392"/>
                        </a:cubicBezTo>
                        <a:cubicBezTo>
                          <a:pt x="181832" y="83820"/>
                          <a:pt x="181166" y="81248"/>
                          <a:pt x="180118" y="78772"/>
                        </a:cubicBezTo>
                        <a:cubicBezTo>
                          <a:pt x="161830" y="33623"/>
                          <a:pt x="117443" y="3239"/>
                          <a:pt x="115633" y="2000"/>
                        </a:cubicBezTo>
                        <a:lnTo>
                          <a:pt x="112681" y="0"/>
                        </a:lnTo>
                        <a:lnTo>
                          <a:pt x="111538" y="3334"/>
                        </a:lnTo>
                        <a:cubicBezTo>
                          <a:pt x="110776" y="5525"/>
                          <a:pt x="94107" y="56579"/>
                          <a:pt x="107156" y="103537"/>
                        </a:cubicBezTo>
                        <a:cubicBezTo>
                          <a:pt x="107918" y="106108"/>
                          <a:pt x="108966" y="108585"/>
                          <a:pt x="109919" y="111062"/>
                        </a:cubicBezTo>
                        <a:cubicBezTo>
                          <a:pt x="107347" y="110490"/>
                          <a:pt x="104680" y="109919"/>
                          <a:pt x="101917" y="109538"/>
                        </a:cubicBezTo>
                        <a:cubicBezTo>
                          <a:pt x="53626" y="102775"/>
                          <a:pt x="5239" y="126016"/>
                          <a:pt x="3143" y="127064"/>
                        </a:cubicBezTo>
                        <a:lnTo>
                          <a:pt x="0" y="128588"/>
                        </a:lnTo>
                        <a:lnTo>
                          <a:pt x="2381" y="131254"/>
                        </a:lnTo>
                        <a:cubicBezTo>
                          <a:pt x="3905" y="132969"/>
                          <a:pt x="39719" y="172974"/>
                          <a:pt x="86963" y="185166"/>
                        </a:cubicBezTo>
                        <a:cubicBezTo>
                          <a:pt x="89630" y="185833"/>
                          <a:pt x="92297" y="186404"/>
                          <a:pt x="94964" y="186785"/>
                        </a:cubicBezTo>
                        <a:cubicBezTo>
                          <a:pt x="93154" y="188690"/>
                          <a:pt x="91154" y="190595"/>
                          <a:pt x="89535" y="192691"/>
                        </a:cubicBezTo>
                        <a:cubicBezTo>
                          <a:pt x="59531" y="231077"/>
                          <a:pt x="55436" y="284702"/>
                          <a:pt x="55340" y="286893"/>
                        </a:cubicBezTo>
                        <a:lnTo>
                          <a:pt x="55054" y="290417"/>
                        </a:lnTo>
                        <a:lnTo>
                          <a:pt x="58483" y="289750"/>
                        </a:lnTo>
                        <a:cubicBezTo>
                          <a:pt x="60674" y="289274"/>
                          <a:pt x="113252" y="278225"/>
                          <a:pt x="147447" y="243459"/>
                        </a:cubicBezTo>
                        <a:cubicBezTo>
                          <a:pt x="149352" y="241554"/>
                          <a:pt x="150876" y="239363"/>
                          <a:pt x="152591" y="237363"/>
                        </a:cubicBezTo>
                        <a:cubicBezTo>
                          <a:pt x="153353" y="239935"/>
                          <a:pt x="154210" y="242506"/>
                          <a:pt x="155258" y="245078"/>
                        </a:cubicBezTo>
                        <a:cubicBezTo>
                          <a:pt x="173546" y="290227"/>
                          <a:pt x="217932" y="320516"/>
                          <a:pt x="219742" y="321850"/>
                        </a:cubicBezTo>
                        <a:lnTo>
                          <a:pt x="222695" y="323850"/>
                        </a:lnTo>
                        <a:lnTo>
                          <a:pt x="223838" y="320516"/>
                        </a:lnTo>
                        <a:cubicBezTo>
                          <a:pt x="224123" y="319659"/>
                          <a:pt x="226695" y="311848"/>
                          <a:pt x="229076" y="299942"/>
                        </a:cubicBezTo>
                        <a:cubicBezTo>
                          <a:pt x="232982" y="280321"/>
                          <a:pt x="236411" y="249555"/>
                          <a:pt x="228314" y="220409"/>
                        </a:cubicBezTo>
                        <a:cubicBezTo>
                          <a:pt x="227552" y="217742"/>
                          <a:pt x="226695" y="215170"/>
                          <a:pt x="225742" y="212693"/>
                        </a:cubicBezTo>
                        <a:cubicBezTo>
                          <a:pt x="228314" y="213265"/>
                          <a:pt x="230886" y="214027"/>
                          <a:pt x="233553" y="214408"/>
                        </a:cubicBezTo>
                        <a:cubicBezTo>
                          <a:pt x="281845" y="221171"/>
                          <a:pt x="330232" y="197929"/>
                          <a:pt x="332232" y="196882"/>
                        </a:cubicBezTo>
                        <a:lnTo>
                          <a:pt x="335375" y="195358"/>
                        </a:lnTo>
                        <a:lnTo>
                          <a:pt x="332994" y="192691"/>
                        </a:lnTo>
                        <a:cubicBezTo>
                          <a:pt x="331470" y="190976"/>
                          <a:pt x="295656" y="150971"/>
                          <a:pt x="248507" y="138779"/>
                        </a:cubicBezTo>
                        <a:cubicBezTo>
                          <a:pt x="245936" y="138113"/>
                          <a:pt x="243269" y="137827"/>
                          <a:pt x="240602" y="137350"/>
                        </a:cubicBezTo>
                        <a:cubicBezTo>
                          <a:pt x="242411" y="135446"/>
                          <a:pt x="244221" y="133445"/>
                          <a:pt x="245936" y="131254"/>
                        </a:cubicBezTo>
                        <a:cubicBezTo>
                          <a:pt x="264605" y="107442"/>
                          <a:pt x="273177" y="77629"/>
                          <a:pt x="277082" y="58007"/>
                        </a:cubicBezTo>
                        <a:cubicBezTo>
                          <a:pt x="279463" y="46006"/>
                          <a:pt x="280035" y="37814"/>
                          <a:pt x="280130" y="36957"/>
                        </a:cubicBezTo>
                        <a:lnTo>
                          <a:pt x="280416" y="33433"/>
                        </a:lnTo>
                        <a:lnTo>
                          <a:pt x="276987" y="34100"/>
                        </a:lnTo>
                        <a:cubicBezTo>
                          <a:pt x="274796" y="34481"/>
                          <a:pt x="222218" y="45529"/>
                          <a:pt x="188024" y="80296"/>
                        </a:cubicBezTo>
                        <a:close/>
                        <a:moveTo>
                          <a:pt x="191834" y="84011"/>
                        </a:moveTo>
                        <a:cubicBezTo>
                          <a:pt x="201168" y="74486"/>
                          <a:pt x="212122" y="66866"/>
                          <a:pt x="222980" y="60674"/>
                        </a:cubicBezTo>
                        <a:lnTo>
                          <a:pt x="173831" y="126587"/>
                        </a:lnTo>
                        <a:cubicBezTo>
                          <a:pt x="172593" y="126397"/>
                          <a:pt x="171259" y="126302"/>
                          <a:pt x="170021" y="126206"/>
                        </a:cubicBezTo>
                        <a:cubicBezTo>
                          <a:pt x="172593" y="112871"/>
                          <a:pt x="178499" y="97536"/>
                          <a:pt x="191834" y="84011"/>
                        </a:cubicBezTo>
                        <a:close/>
                        <a:moveTo>
                          <a:pt x="175260" y="80677"/>
                        </a:moveTo>
                        <a:cubicBezTo>
                          <a:pt x="176689" y="84296"/>
                          <a:pt x="177832" y="87916"/>
                          <a:pt x="178784" y="91631"/>
                        </a:cubicBezTo>
                        <a:cubicBezTo>
                          <a:pt x="175355" y="96583"/>
                          <a:pt x="172593" y="101632"/>
                          <a:pt x="170498" y="106680"/>
                        </a:cubicBezTo>
                        <a:lnTo>
                          <a:pt x="155448" y="47244"/>
                        </a:lnTo>
                        <a:cubicBezTo>
                          <a:pt x="163068" y="57055"/>
                          <a:pt x="170212" y="68294"/>
                          <a:pt x="175260" y="80677"/>
                        </a:cubicBezTo>
                        <a:close/>
                        <a:moveTo>
                          <a:pt x="147447" y="37719"/>
                        </a:moveTo>
                        <a:lnTo>
                          <a:pt x="167164" y="115633"/>
                        </a:lnTo>
                        <a:cubicBezTo>
                          <a:pt x="166021" y="119348"/>
                          <a:pt x="165354" y="122873"/>
                          <a:pt x="164783" y="126302"/>
                        </a:cubicBezTo>
                        <a:cubicBezTo>
                          <a:pt x="162782" y="126492"/>
                          <a:pt x="160782" y="126778"/>
                          <a:pt x="158877" y="127254"/>
                        </a:cubicBezTo>
                        <a:lnTo>
                          <a:pt x="119539" y="11430"/>
                        </a:lnTo>
                        <a:cubicBezTo>
                          <a:pt x="126111" y="16669"/>
                          <a:pt x="136684" y="25717"/>
                          <a:pt x="147447" y="37719"/>
                        </a:cubicBezTo>
                        <a:close/>
                        <a:moveTo>
                          <a:pt x="114395" y="13240"/>
                        </a:moveTo>
                        <a:lnTo>
                          <a:pt x="153638" y="128969"/>
                        </a:lnTo>
                        <a:cubicBezTo>
                          <a:pt x="151733" y="129731"/>
                          <a:pt x="150019" y="130778"/>
                          <a:pt x="148304" y="131826"/>
                        </a:cubicBezTo>
                        <a:cubicBezTo>
                          <a:pt x="145733" y="129445"/>
                          <a:pt x="143066" y="127064"/>
                          <a:pt x="140017" y="124873"/>
                        </a:cubicBezTo>
                        <a:lnTo>
                          <a:pt x="108204" y="51054"/>
                        </a:lnTo>
                        <a:cubicBezTo>
                          <a:pt x="109442" y="35052"/>
                          <a:pt x="112300" y="21336"/>
                          <a:pt x="114395" y="13240"/>
                        </a:cubicBezTo>
                        <a:close/>
                        <a:moveTo>
                          <a:pt x="116300" y="112871"/>
                        </a:moveTo>
                        <a:cubicBezTo>
                          <a:pt x="114776" y="109442"/>
                          <a:pt x="113443" y="105823"/>
                          <a:pt x="112395" y="102108"/>
                        </a:cubicBezTo>
                        <a:cubicBezTo>
                          <a:pt x="108871" y="89249"/>
                          <a:pt x="107633" y="75914"/>
                          <a:pt x="107728" y="63437"/>
                        </a:cubicBezTo>
                        <a:lnTo>
                          <a:pt x="132017" y="119729"/>
                        </a:lnTo>
                        <a:cubicBezTo>
                          <a:pt x="127254" y="117062"/>
                          <a:pt x="122015" y="114681"/>
                          <a:pt x="116300" y="112871"/>
                        </a:cubicBezTo>
                        <a:close/>
                        <a:moveTo>
                          <a:pt x="101155" y="114776"/>
                        </a:moveTo>
                        <a:cubicBezTo>
                          <a:pt x="119920" y="117443"/>
                          <a:pt x="134017" y="125921"/>
                          <a:pt x="144113" y="134969"/>
                        </a:cubicBezTo>
                        <a:cubicBezTo>
                          <a:pt x="143161" y="135827"/>
                          <a:pt x="142208" y="136684"/>
                          <a:pt x="141351" y="137636"/>
                        </a:cubicBezTo>
                        <a:lnTo>
                          <a:pt x="62198" y="115252"/>
                        </a:lnTo>
                        <a:cubicBezTo>
                          <a:pt x="74676" y="113538"/>
                          <a:pt x="88011" y="112967"/>
                          <a:pt x="101155" y="114776"/>
                        </a:cubicBezTo>
                        <a:close/>
                        <a:moveTo>
                          <a:pt x="50006" y="117348"/>
                        </a:moveTo>
                        <a:lnTo>
                          <a:pt x="137732" y="142208"/>
                        </a:lnTo>
                        <a:cubicBezTo>
                          <a:pt x="135731" y="145256"/>
                          <a:pt x="134303" y="148685"/>
                          <a:pt x="133255" y="152305"/>
                        </a:cubicBezTo>
                        <a:lnTo>
                          <a:pt x="13335" y="128492"/>
                        </a:lnTo>
                        <a:cubicBezTo>
                          <a:pt x="21241" y="125349"/>
                          <a:pt x="34385" y="120682"/>
                          <a:pt x="50006" y="117348"/>
                        </a:cubicBezTo>
                        <a:close/>
                        <a:moveTo>
                          <a:pt x="12287" y="133731"/>
                        </a:moveTo>
                        <a:lnTo>
                          <a:pt x="132302" y="157544"/>
                        </a:lnTo>
                        <a:cubicBezTo>
                          <a:pt x="131826" y="161258"/>
                          <a:pt x="131826" y="164973"/>
                          <a:pt x="132588" y="168592"/>
                        </a:cubicBezTo>
                        <a:lnTo>
                          <a:pt x="42005" y="157925"/>
                        </a:lnTo>
                        <a:cubicBezTo>
                          <a:pt x="28670" y="148971"/>
                          <a:pt x="18383" y="139637"/>
                          <a:pt x="12287" y="133731"/>
                        </a:cubicBezTo>
                        <a:close/>
                        <a:moveTo>
                          <a:pt x="52388" y="164592"/>
                        </a:moveTo>
                        <a:lnTo>
                          <a:pt x="134112" y="174212"/>
                        </a:lnTo>
                        <a:cubicBezTo>
                          <a:pt x="134588" y="175355"/>
                          <a:pt x="135065" y="176498"/>
                          <a:pt x="135636" y="177641"/>
                        </a:cubicBezTo>
                        <a:cubicBezTo>
                          <a:pt x="132398" y="178784"/>
                          <a:pt x="129064" y="179832"/>
                          <a:pt x="125444" y="180594"/>
                        </a:cubicBezTo>
                        <a:lnTo>
                          <a:pt x="125444" y="180594"/>
                        </a:lnTo>
                        <a:lnTo>
                          <a:pt x="125349" y="180689"/>
                        </a:lnTo>
                        <a:cubicBezTo>
                          <a:pt x="114491" y="183071"/>
                          <a:pt x="102013" y="183547"/>
                          <a:pt x="88297" y="180023"/>
                        </a:cubicBezTo>
                        <a:cubicBezTo>
                          <a:pt x="75343" y="176594"/>
                          <a:pt x="63246" y="170974"/>
                          <a:pt x="52388" y="164592"/>
                        </a:cubicBezTo>
                        <a:close/>
                        <a:moveTo>
                          <a:pt x="93726" y="195929"/>
                        </a:moveTo>
                        <a:cubicBezTo>
                          <a:pt x="96107" y="192881"/>
                          <a:pt x="98774" y="190119"/>
                          <a:pt x="101441" y="187452"/>
                        </a:cubicBezTo>
                        <a:cubicBezTo>
                          <a:pt x="107442" y="187928"/>
                          <a:pt x="113157" y="187833"/>
                          <a:pt x="118586" y="187166"/>
                        </a:cubicBezTo>
                        <a:lnTo>
                          <a:pt x="74676" y="229934"/>
                        </a:lnTo>
                        <a:cubicBezTo>
                          <a:pt x="79343" y="218313"/>
                          <a:pt x="85439" y="206502"/>
                          <a:pt x="93726" y="195929"/>
                        </a:cubicBezTo>
                        <a:close/>
                        <a:moveTo>
                          <a:pt x="70390" y="241554"/>
                        </a:moveTo>
                        <a:lnTo>
                          <a:pt x="128016" y="185547"/>
                        </a:lnTo>
                        <a:cubicBezTo>
                          <a:pt x="131731" y="184690"/>
                          <a:pt x="135065" y="183547"/>
                          <a:pt x="138398" y="182309"/>
                        </a:cubicBezTo>
                        <a:cubicBezTo>
                          <a:pt x="139541" y="183928"/>
                          <a:pt x="140779" y="185547"/>
                          <a:pt x="142208" y="186976"/>
                        </a:cubicBezTo>
                        <a:lnTo>
                          <a:pt x="61627" y="278797"/>
                        </a:lnTo>
                        <a:cubicBezTo>
                          <a:pt x="62770" y="270510"/>
                          <a:pt x="65342" y="256794"/>
                          <a:pt x="70390" y="241554"/>
                        </a:cubicBezTo>
                        <a:close/>
                        <a:moveTo>
                          <a:pt x="65627" y="282416"/>
                        </a:moveTo>
                        <a:lnTo>
                          <a:pt x="146209" y="190500"/>
                        </a:lnTo>
                        <a:cubicBezTo>
                          <a:pt x="147828" y="191738"/>
                          <a:pt x="149542" y="192786"/>
                          <a:pt x="151352" y="193643"/>
                        </a:cubicBezTo>
                        <a:cubicBezTo>
                          <a:pt x="150590" y="197072"/>
                          <a:pt x="149828" y="200596"/>
                          <a:pt x="149447" y="204406"/>
                        </a:cubicBezTo>
                        <a:lnTo>
                          <a:pt x="101441" y="268891"/>
                        </a:lnTo>
                        <a:cubicBezTo>
                          <a:pt x="87058" y="275844"/>
                          <a:pt x="73724" y="280130"/>
                          <a:pt x="65627" y="282416"/>
                        </a:cubicBezTo>
                        <a:close/>
                        <a:moveTo>
                          <a:pt x="143637" y="239744"/>
                        </a:moveTo>
                        <a:cubicBezTo>
                          <a:pt x="134303" y="249269"/>
                          <a:pt x="123349" y="256985"/>
                          <a:pt x="112490" y="263081"/>
                        </a:cubicBezTo>
                        <a:lnTo>
                          <a:pt x="149162" y="213931"/>
                        </a:lnTo>
                        <a:cubicBezTo>
                          <a:pt x="149162" y="219361"/>
                          <a:pt x="149828" y="225076"/>
                          <a:pt x="151067" y="230981"/>
                        </a:cubicBezTo>
                        <a:cubicBezTo>
                          <a:pt x="148780" y="233934"/>
                          <a:pt x="146304" y="236982"/>
                          <a:pt x="143637" y="239744"/>
                        </a:cubicBezTo>
                        <a:close/>
                        <a:moveTo>
                          <a:pt x="160211" y="242983"/>
                        </a:moveTo>
                        <a:cubicBezTo>
                          <a:pt x="153067" y="225362"/>
                          <a:pt x="153448" y="208979"/>
                          <a:pt x="156210" y="195644"/>
                        </a:cubicBezTo>
                        <a:cubicBezTo>
                          <a:pt x="157448" y="196025"/>
                          <a:pt x="158591" y="196501"/>
                          <a:pt x="159829" y="196787"/>
                        </a:cubicBezTo>
                        <a:lnTo>
                          <a:pt x="180023" y="276511"/>
                        </a:lnTo>
                        <a:cubicBezTo>
                          <a:pt x="172403" y="266700"/>
                          <a:pt x="165259" y="255365"/>
                          <a:pt x="160211" y="242983"/>
                        </a:cubicBezTo>
                        <a:close/>
                        <a:moveTo>
                          <a:pt x="188024" y="286036"/>
                        </a:moveTo>
                        <a:lnTo>
                          <a:pt x="165640" y="197548"/>
                        </a:lnTo>
                        <a:cubicBezTo>
                          <a:pt x="169450" y="197739"/>
                          <a:pt x="173069" y="197453"/>
                          <a:pt x="176689" y="196501"/>
                        </a:cubicBezTo>
                        <a:lnTo>
                          <a:pt x="216027" y="312230"/>
                        </a:lnTo>
                        <a:cubicBezTo>
                          <a:pt x="209359" y="307086"/>
                          <a:pt x="198692" y="298037"/>
                          <a:pt x="188024" y="286036"/>
                        </a:cubicBezTo>
                        <a:close/>
                        <a:moveTo>
                          <a:pt x="221075" y="310515"/>
                        </a:moveTo>
                        <a:lnTo>
                          <a:pt x="181832" y="194881"/>
                        </a:lnTo>
                        <a:cubicBezTo>
                          <a:pt x="185261" y="193453"/>
                          <a:pt x="188309" y="191357"/>
                          <a:pt x="191167" y="188881"/>
                        </a:cubicBezTo>
                        <a:lnTo>
                          <a:pt x="227267" y="272701"/>
                        </a:lnTo>
                        <a:cubicBezTo>
                          <a:pt x="226028" y="288703"/>
                          <a:pt x="223171" y="302323"/>
                          <a:pt x="221075" y="310515"/>
                        </a:cubicBezTo>
                        <a:close/>
                        <a:moveTo>
                          <a:pt x="223075" y="221647"/>
                        </a:moveTo>
                        <a:cubicBezTo>
                          <a:pt x="226600" y="234506"/>
                          <a:pt x="227838" y="247841"/>
                          <a:pt x="227743" y="260318"/>
                        </a:cubicBezTo>
                        <a:lnTo>
                          <a:pt x="195167" y="184690"/>
                        </a:lnTo>
                        <a:cubicBezTo>
                          <a:pt x="195929" y="183737"/>
                          <a:pt x="196787" y="182880"/>
                          <a:pt x="197549" y="181832"/>
                        </a:cubicBezTo>
                        <a:cubicBezTo>
                          <a:pt x="207836" y="190691"/>
                          <a:pt x="218027" y="203454"/>
                          <a:pt x="223075" y="221647"/>
                        </a:cubicBezTo>
                        <a:close/>
                        <a:moveTo>
                          <a:pt x="234220" y="208979"/>
                        </a:moveTo>
                        <a:cubicBezTo>
                          <a:pt x="230410" y="208502"/>
                          <a:pt x="226695" y="207645"/>
                          <a:pt x="223075" y="206597"/>
                        </a:cubicBezTo>
                        <a:cubicBezTo>
                          <a:pt x="220504" y="201168"/>
                          <a:pt x="217551" y="196215"/>
                          <a:pt x="214217" y="191834"/>
                        </a:cubicBezTo>
                        <a:lnTo>
                          <a:pt x="273272" y="208502"/>
                        </a:lnTo>
                        <a:cubicBezTo>
                          <a:pt x="260890" y="210217"/>
                          <a:pt x="247459" y="210788"/>
                          <a:pt x="234220" y="208979"/>
                        </a:cubicBezTo>
                        <a:close/>
                        <a:moveTo>
                          <a:pt x="285464" y="206407"/>
                        </a:moveTo>
                        <a:lnTo>
                          <a:pt x="208121" y="184499"/>
                        </a:lnTo>
                        <a:cubicBezTo>
                          <a:pt x="205550" y="181737"/>
                          <a:pt x="202787" y="179261"/>
                          <a:pt x="200120" y="177070"/>
                        </a:cubicBezTo>
                        <a:cubicBezTo>
                          <a:pt x="200978" y="175260"/>
                          <a:pt x="201549" y="173450"/>
                          <a:pt x="202121" y="171450"/>
                        </a:cubicBezTo>
                        <a:lnTo>
                          <a:pt x="322040" y="195263"/>
                        </a:lnTo>
                        <a:cubicBezTo>
                          <a:pt x="314230" y="198406"/>
                          <a:pt x="301085" y="203073"/>
                          <a:pt x="285464" y="206407"/>
                        </a:cubicBezTo>
                        <a:close/>
                        <a:moveTo>
                          <a:pt x="323088" y="190024"/>
                        </a:moveTo>
                        <a:lnTo>
                          <a:pt x="203168" y="166211"/>
                        </a:lnTo>
                        <a:cubicBezTo>
                          <a:pt x="203454" y="164211"/>
                          <a:pt x="203549" y="162211"/>
                          <a:pt x="203454" y="160306"/>
                        </a:cubicBezTo>
                        <a:cubicBezTo>
                          <a:pt x="206788" y="159258"/>
                          <a:pt x="210217" y="158020"/>
                          <a:pt x="213646" y="156496"/>
                        </a:cubicBezTo>
                        <a:lnTo>
                          <a:pt x="293465" y="165830"/>
                        </a:lnTo>
                        <a:cubicBezTo>
                          <a:pt x="306705" y="174784"/>
                          <a:pt x="317087" y="184118"/>
                          <a:pt x="323088" y="190024"/>
                        </a:cubicBezTo>
                        <a:close/>
                        <a:moveTo>
                          <a:pt x="282988" y="159163"/>
                        </a:moveTo>
                        <a:lnTo>
                          <a:pt x="222123" y="152019"/>
                        </a:lnTo>
                        <a:cubicBezTo>
                          <a:pt x="226790" y="149257"/>
                          <a:pt x="231458" y="145828"/>
                          <a:pt x="235934" y="141827"/>
                        </a:cubicBezTo>
                        <a:cubicBezTo>
                          <a:pt x="239649" y="142304"/>
                          <a:pt x="243459" y="142875"/>
                          <a:pt x="247269" y="143827"/>
                        </a:cubicBezTo>
                        <a:cubicBezTo>
                          <a:pt x="260128" y="147161"/>
                          <a:pt x="272225" y="152781"/>
                          <a:pt x="282988" y="159163"/>
                        </a:cubicBezTo>
                        <a:close/>
                        <a:moveTo>
                          <a:pt x="241745" y="127825"/>
                        </a:moveTo>
                        <a:cubicBezTo>
                          <a:pt x="230124" y="142685"/>
                          <a:pt x="215837" y="150686"/>
                          <a:pt x="202883" y="154877"/>
                        </a:cubicBezTo>
                        <a:cubicBezTo>
                          <a:pt x="202597" y="153638"/>
                          <a:pt x="202216" y="152495"/>
                          <a:pt x="201835" y="151257"/>
                        </a:cubicBezTo>
                        <a:lnTo>
                          <a:pt x="260890" y="93821"/>
                        </a:lnTo>
                        <a:cubicBezTo>
                          <a:pt x="256127" y="105442"/>
                          <a:pt x="249936" y="117253"/>
                          <a:pt x="241745" y="127825"/>
                        </a:cubicBezTo>
                        <a:close/>
                        <a:moveTo>
                          <a:pt x="265081" y="82201"/>
                        </a:moveTo>
                        <a:lnTo>
                          <a:pt x="199644" y="145828"/>
                        </a:lnTo>
                        <a:cubicBezTo>
                          <a:pt x="197929" y="142494"/>
                          <a:pt x="195929" y="139351"/>
                          <a:pt x="193262" y="136684"/>
                        </a:cubicBezTo>
                        <a:lnTo>
                          <a:pt x="273749" y="44863"/>
                        </a:lnTo>
                        <a:cubicBezTo>
                          <a:pt x="272605" y="53245"/>
                          <a:pt x="270129" y="66961"/>
                          <a:pt x="265081" y="82201"/>
                        </a:cubicBezTo>
                        <a:close/>
                        <a:moveTo>
                          <a:pt x="189167" y="133350"/>
                        </a:moveTo>
                        <a:cubicBezTo>
                          <a:pt x="186214" y="131159"/>
                          <a:pt x="182975" y="129445"/>
                          <a:pt x="179356" y="128206"/>
                        </a:cubicBezTo>
                        <a:lnTo>
                          <a:pt x="233934" y="54959"/>
                        </a:lnTo>
                        <a:cubicBezTo>
                          <a:pt x="248412" y="48006"/>
                          <a:pt x="261652" y="43720"/>
                          <a:pt x="269748" y="41434"/>
                        </a:cubicBezTo>
                        <a:lnTo>
                          <a:pt x="189167" y="13335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1FEA71D5-009D-4BD7-BF74-908F66691CD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44965" y="27061"/>
            <a:ext cx="3455026" cy="1593782"/>
          </a:xfrm>
          <a:prstGeom prst="rect">
            <a:avLst/>
          </a:prstGeom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id="{469E36B0-3FC7-42A4-ABDB-761E6859A84E}"/>
              </a:ext>
            </a:extLst>
          </p:cNvPr>
          <p:cNvGrpSpPr/>
          <p:nvPr/>
        </p:nvGrpSpPr>
        <p:grpSpPr>
          <a:xfrm>
            <a:off x="1565194" y="1247074"/>
            <a:ext cx="1446647" cy="3247017"/>
            <a:chOff x="3615856" y="1504483"/>
            <a:chExt cx="1446647" cy="3247017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BD8DEE2-2557-4874-B37D-75E6598DA5CB}"/>
                </a:ext>
              </a:extLst>
            </p:cNvPr>
            <p:cNvSpPr txBox="1"/>
            <p:nvPr/>
          </p:nvSpPr>
          <p:spPr>
            <a:xfrm>
              <a:off x="3615856" y="1504483"/>
              <a:ext cx="1200329" cy="27432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0" lang="zh-CN" alt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目 录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FFC6AB0C-B21A-425C-B0DC-4C47E1741C91}"/>
                </a:ext>
              </a:extLst>
            </p:cNvPr>
            <p:cNvSpPr txBox="1"/>
            <p:nvPr/>
          </p:nvSpPr>
          <p:spPr>
            <a:xfrm>
              <a:off x="4446950" y="2532175"/>
              <a:ext cx="615553" cy="221932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content</a:t>
              </a:r>
              <a:endPara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E1746260-2A3B-4801-9FEB-AE051E0AF5DB}"/>
              </a:ext>
            </a:extLst>
          </p:cNvPr>
          <p:cNvGrpSpPr/>
          <p:nvPr/>
        </p:nvGrpSpPr>
        <p:grpSpPr>
          <a:xfrm>
            <a:off x="3984736" y="1483966"/>
            <a:ext cx="3215539" cy="4192744"/>
            <a:chOff x="4115447" y="1371239"/>
            <a:chExt cx="3215539" cy="4192744"/>
          </a:xfrm>
        </p:grpSpPr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07C9490D-B7AE-4467-8671-40DFCF01B4A2}"/>
                </a:ext>
              </a:extLst>
            </p:cNvPr>
            <p:cNvGrpSpPr/>
            <p:nvPr/>
          </p:nvGrpSpPr>
          <p:grpSpPr>
            <a:xfrm>
              <a:off x="4115447" y="1371239"/>
              <a:ext cx="3215539" cy="755360"/>
              <a:chOff x="2720084" y="2690423"/>
              <a:chExt cx="3215539" cy="755360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76027B19-F135-48C2-B358-AC0D26A76546}"/>
                  </a:ext>
                </a:extLst>
              </p:cNvPr>
              <p:cNvGrpSpPr/>
              <p:nvPr/>
            </p:nvGrpSpPr>
            <p:grpSpPr>
              <a:xfrm>
                <a:off x="2720084" y="2725783"/>
                <a:ext cx="720000" cy="720000"/>
                <a:chOff x="3666568" y="2662988"/>
                <a:chExt cx="720000" cy="720000"/>
              </a:xfrm>
            </p:grpSpPr>
            <p:sp>
              <p:nvSpPr>
                <p:cNvPr id="60" name="泪滴形 59">
                  <a:extLst>
                    <a:ext uri="{FF2B5EF4-FFF2-40B4-BE49-F238E27FC236}">
                      <a16:creationId xmlns:a16="http://schemas.microsoft.com/office/drawing/2014/main" id="{4F4221FE-22CB-4236-A302-BC917FA6111E}"/>
                    </a:ext>
                  </a:extLst>
                </p:cNvPr>
                <p:cNvSpPr/>
                <p:nvPr/>
              </p:nvSpPr>
              <p:spPr>
                <a:xfrm>
                  <a:off x="3666568" y="2662988"/>
                  <a:ext cx="720000" cy="720000"/>
                </a:xfrm>
                <a:prstGeom prst="teardrop">
                  <a:avLst/>
                </a:pr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endParaRPr>
                </a:p>
              </p:txBody>
            </p:sp>
            <p:sp>
              <p:nvSpPr>
                <p:cNvPr id="61" name="文本框 60">
                  <a:extLst>
                    <a:ext uri="{FF2B5EF4-FFF2-40B4-BE49-F238E27FC236}">
                      <a16:creationId xmlns:a16="http://schemas.microsoft.com/office/drawing/2014/main" id="{A9AA00F7-C4FF-4D76-9797-062111158280}"/>
                    </a:ext>
                  </a:extLst>
                </p:cNvPr>
                <p:cNvSpPr txBox="1"/>
                <p:nvPr/>
              </p:nvSpPr>
              <p:spPr>
                <a:xfrm>
                  <a:off x="3713747" y="2761378"/>
                  <a:ext cx="62564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cs"/>
                    </a:rPr>
                    <a:t>01</a:t>
                  </a:r>
                  <a:endPara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endParaRPr>
                </a:p>
              </p:txBody>
            </p:sp>
          </p:grp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FC603380-EFB2-4E00-90C5-6AC4C6C30616}"/>
                  </a:ext>
                </a:extLst>
              </p:cNvPr>
              <p:cNvSpPr/>
              <p:nvPr/>
            </p:nvSpPr>
            <p:spPr>
              <a:xfrm>
                <a:off x="3513165" y="2690423"/>
                <a:ext cx="2422458" cy="738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0" cap="none" spc="0" normalizeH="0" baseline="0" noProof="0" dirty="0">
                    <a:ln w="0"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rPr>
                  <a:t>添加标题文本</a:t>
                </a:r>
                <a:endParaRPr kumimoji="0" lang="en-US" altLang="zh-CN" sz="2800" b="1" i="0" u="none" strike="noStrike" kern="0" cap="none" spc="0" normalizeH="0" baseline="0" noProof="0" dirty="0">
                  <a:ln w="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rPr>
                  <a:t>Click here to add title text</a:t>
                </a:r>
                <a:endParaRPr kumimoji="0" lang="zh-CN" altLang="en-US" sz="1400" b="0" i="0" u="none" strike="noStrike" kern="0" cap="none" spc="0" normalizeH="0" baseline="0" noProof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076BFC1D-E62B-4713-8933-5DA0898410F4}"/>
                </a:ext>
              </a:extLst>
            </p:cNvPr>
            <p:cNvGrpSpPr/>
            <p:nvPr/>
          </p:nvGrpSpPr>
          <p:grpSpPr>
            <a:xfrm>
              <a:off x="4115447" y="2517034"/>
              <a:ext cx="3204319" cy="755360"/>
              <a:chOff x="2720084" y="2690423"/>
              <a:chExt cx="3204319" cy="755360"/>
            </a:xfrm>
          </p:grpSpPr>
          <p:grpSp>
            <p:nvGrpSpPr>
              <p:cNvPr id="63" name="组合 62">
                <a:extLst>
                  <a:ext uri="{FF2B5EF4-FFF2-40B4-BE49-F238E27FC236}">
                    <a16:creationId xmlns:a16="http://schemas.microsoft.com/office/drawing/2014/main" id="{A743439F-2410-451F-9C82-EB02B499E8B0}"/>
                  </a:ext>
                </a:extLst>
              </p:cNvPr>
              <p:cNvGrpSpPr/>
              <p:nvPr/>
            </p:nvGrpSpPr>
            <p:grpSpPr>
              <a:xfrm>
                <a:off x="2720084" y="2725783"/>
                <a:ext cx="720000" cy="720000"/>
                <a:chOff x="3666568" y="2662988"/>
                <a:chExt cx="720000" cy="720000"/>
              </a:xfrm>
            </p:grpSpPr>
            <p:sp>
              <p:nvSpPr>
                <p:cNvPr id="65" name="泪滴形 64">
                  <a:extLst>
                    <a:ext uri="{FF2B5EF4-FFF2-40B4-BE49-F238E27FC236}">
                      <a16:creationId xmlns:a16="http://schemas.microsoft.com/office/drawing/2014/main" id="{41D37080-49D9-4DE1-8DBC-6B3793DA5619}"/>
                    </a:ext>
                  </a:extLst>
                </p:cNvPr>
                <p:cNvSpPr/>
                <p:nvPr/>
              </p:nvSpPr>
              <p:spPr>
                <a:xfrm>
                  <a:off x="3666568" y="2662988"/>
                  <a:ext cx="720000" cy="720000"/>
                </a:xfrm>
                <a:prstGeom prst="teardrop">
                  <a:avLst/>
                </a:pr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endParaRPr>
                </a:p>
              </p:txBody>
            </p:sp>
            <p:sp>
              <p:nvSpPr>
                <p:cNvPr id="66" name="文本框 65">
                  <a:extLst>
                    <a:ext uri="{FF2B5EF4-FFF2-40B4-BE49-F238E27FC236}">
                      <a16:creationId xmlns:a16="http://schemas.microsoft.com/office/drawing/2014/main" id="{FDEDF727-8C71-405D-8561-2D29883A0A30}"/>
                    </a:ext>
                  </a:extLst>
                </p:cNvPr>
                <p:cNvSpPr txBox="1"/>
                <p:nvPr/>
              </p:nvSpPr>
              <p:spPr>
                <a:xfrm>
                  <a:off x="3713747" y="2761378"/>
                  <a:ext cx="62564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cs"/>
                    </a:rPr>
                    <a:t>02</a:t>
                  </a:r>
                  <a:endPara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endParaRPr>
                </a:p>
              </p:txBody>
            </p:sp>
          </p:grpSp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id="{BCA4DB93-475C-490C-861A-B7A5FCA147B7}"/>
                  </a:ext>
                </a:extLst>
              </p:cNvPr>
              <p:cNvSpPr/>
              <p:nvPr/>
            </p:nvSpPr>
            <p:spPr>
              <a:xfrm>
                <a:off x="3513165" y="2690423"/>
                <a:ext cx="2411238" cy="738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0" cap="none" spc="0" normalizeH="0" baseline="0" noProof="0" dirty="0">
                    <a:ln w="0"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rPr>
                  <a:t>添加标题文本</a:t>
                </a:r>
                <a:endParaRPr kumimoji="0" lang="en-US" altLang="zh-CN" sz="2800" b="1" i="0" u="none" strike="noStrike" kern="0" cap="none" spc="0" normalizeH="0" baseline="0" noProof="0" dirty="0">
                  <a:ln w="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rPr>
                  <a:t>Click here to add title text</a:t>
                </a:r>
                <a:endParaRPr kumimoji="0" lang="zh-CN" altLang="en-US" sz="1400" b="0" i="0" u="none" strike="noStrike" kern="0" cap="none" spc="0" normalizeH="0" baseline="0" noProof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79BFA0B7-31C3-4670-9491-73604BF2D0EF}"/>
                </a:ext>
              </a:extLst>
            </p:cNvPr>
            <p:cNvGrpSpPr/>
            <p:nvPr/>
          </p:nvGrpSpPr>
          <p:grpSpPr>
            <a:xfrm>
              <a:off x="4115447" y="3662829"/>
              <a:ext cx="3204319" cy="755360"/>
              <a:chOff x="2720084" y="2690423"/>
              <a:chExt cx="3204319" cy="755360"/>
            </a:xfrm>
          </p:grpSpPr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BCC245C4-4ECA-41D3-AEA2-008A7612CB17}"/>
                  </a:ext>
                </a:extLst>
              </p:cNvPr>
              <p:cNvGrpSpPr/>
              <p:nvPr/>
            </p:nvGrpSpPr>
            <p:grpSpPr>
              <a:xfrm>
                <a:off x="2720084" y="2725783"/>
                <a:ext cx="720000" cy="720000"/>
                <a:chOff x="3666568" y="2662988"/>
                <a:chExt cx="720000" cy="720000"/>
              </a:xfrm>
            </p:grpSpPr>
            <p:sp>
              <p:nvSpPr>
                <p:cNvPr id="70" name="泪滴形 69">
                  <a:extLst>
                    <a:ext uri="{FF2B5EF4-FFF2-40B4-BE49-F238E27FC236}">
                      <a16:creationId xmlns:a16="http://schemas.microsoft.com/office/drawing/2014/main" id="{1902BE34-2482-474D-9605-568A00A28A67}"/>
                    </a:ext>
                  </a:extLst>
                </p:cNvPr>
                <p:cNvSpPr/>
                <p:nvPr/>
              </p:nvSpPr>
              <p:spPr>
                <a:xfrm>
                  <a:off x="3666568" y="2662988"/>
                  <a:ext cx="720000" cy="720000"/>
                </a:xfrm>
                <a:prstGeom prst="teardrop">
                  <a:avLst/>
                </a:pr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endParaRPr>
                </a:p>
              </p:txBody>
            </p:sp>
            <p:sp>
              <p:nvSpPr>
                <p:cNvPr id="71" name="文本框 70">
                  <a:extLst>
                    <a:ext uri="{FF2B5EF4-FFF2-40B4-BE49-F238E27FC236}">
                      <a16:creationId xmlns:a16="http://schemas.microsoft.com/office/drawing/2014/main" id="{5113C353-5BB0-42C3-9A96-F493CAD18738}"/>
                    </a:ext>
                  </a:extLst>
                </p:cNvPr>
                <p:cNvSpPr txBox="1"/>
                <p:nvPr/>
              </p:nvSpPr>
              <p:spPr>
                <a:xfrm>
                  <a:off x="3713747" y="2761378"/>
                  <a:ext cx="62564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cs"/>
                    </a:rPr>
                    <a:t>03</a:t>
                  </a:r>
                  <a:endPara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endParaRPr>
                </a:p>
              </p:txBody>
            </p:sp>
          </p:grpSp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id="{703BD6E3-A564-4983-892F-DF2F039026B5}"/>
                  </a:ext>
                </a:extLst>
              </p:cNvPr>
              <p:cNvSpPr/>
              <p:nvPr/>
            </p:nvSpPr>
            <p:spPr>
              <a:xfrm>
                <a:off x="3513165" y="2690423"/>
                <a:ext cx="2411238" cy="738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0" cap="none" spc="0" normalizeH="0" baseline="0" noProof="0" dirty="0">
                    <a:ln w="0"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rPr>
                  <a:t>添加标题文本</a:t>
                </a:r>
                <a:endParaRPr kumimoji="0" lang="en-US" altLang="zh-CN" sz="2800" b="1" i="0" u="none" strike="noStrike" kern="0" cap="none" spc="0" normalizeH="0" baseline="0" noProof="0" dirty="0">
                  <a:ln w="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rPr>
                  <a:t>Click here to add title text</a:t>
                </a:r>
                <a:endParaRPr kumimoji="0" lang="zh-CN" altLang="en-US" sz="1400" b="0" i="0" u="none" strike="noStrike" kern="0" cap="none" spc="0" normalizeH="0" baseline="0" noProof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685B1F6B-39B8-49C8-AC4B-00F12927DA50}"/>
                </a:ext>
              </a:extLst>
            </p:cNvPr>
            <p:cNvGrpSpPr/>
            <p:nvPr/>
          </p:nvGrpSpPr>
          <p:grpSpPr>
            <a:xfrm>
              <a:off x="4115447" y="4808623"/>
              <a:ext cx="3204319" cy="755360"/>
              <a:chOff x="2720084" y="2690423"/>
              <a:chExt cx="3204319" cy="755360"/>
            </a:xfrm>
          </p:grpSpPr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21893896-B3A6-4A3F-8938-313E3E7169D4}"/>
                  </a:ext>
                </a:extLst>
              </p:cNvPr>
              <p:cNvGrpSpPr/>
              <p:nvPr/>
            </p:nvGrpSpPr>
            <p:grpSpPr>
              <a:xfrm>
                <a:off x="2720084" y="2725783"/>
                <a:ext cx="720000" cy="720000"/>
                <a:chOff x="3666568" y="2662988"/>
                <a:chExt cx="720000" cy="720000"/>
              </a:xfrm>
            </p:grpSpPr>
            <p:sp>
              <p:nvSpPr>
                <p:cNvPr id="75" name="泪滴形 74">
                  <a:extLst>
                    <a:ext uri="{FF2B5EF4-FFF2-40B4-BE49-F238E27FC236}">
                      <a16:creationId xmlns:a16="http://schemas.microsoft.com/office/drawing/2014/main" id="{C38B87ED-00C6-4779-A843-16ABC7BB382C}"/>
                    </a:ext>
                  </a:extLst>
                </p:cNvPr>
                <p:cNvSpPr/>
                <p:nvPr/>
              </p:nvSpPr>
              <p:spPr>
                <a:xfrm>
                  <a:off x="3666568" y="2662988"/>
                  <a:ext cx="720000" cy="720000"/>
                </a:xfrm>
                <a:prstGeom prst="teardrop">
                  <a:avLst/>
                </a:pr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endParaRPr>
                </a:p>
              </p:txBody>
            </p:sp>
            <p:sp>
              <p:nvSpPr>
                <p:cNvPr id="76" name="文本框 75">
                  <a:extLst>
                    <a:ext uri="{FF2B5EF4-FFF2-40B4-BE49-F238E27FC236}">
                      <a16:creationId xmlns:a16="http://schemas.microsoft.com/office/drawing/2014/main" id="{C8C33655-5ADD-4848-B18A-D418E2E2E86A}"/>
                    </a:ext>
                  </a:extLst>
                </p:cNvPr>
                <p:cNvSpPr txBox="1"/>
                <p:nvPr/>
              </p:nvSpPr>
              <p:spPr>
                <a:xfrm>
                  <a:off x="3713747" y="2761378"/>
                  <a:ext cx="62564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cs"/>
                    </a:rPr>
                    <a:t>04</a:t>
                  </a:r>
                  <a:endPara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endParaRPr>
                </a:p>
              </p:txBody>
            </p:sp>
          </p:grpSp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id="{3C27AE64-D15B-4EC4-8545-7302F83A1129}"/>
                  </a:ext>
                </a:extLst>
              </p:cNvPr>
              <p:cNvSpPr/>
              <p:nvPr/>
            </p:nvSpPr>
            <p:spPr>
              <a:xfrm>
                <a:off x="3513165" y="2690423"/>
                <a:ext cx="2411238" cy="738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1" i="0" u="none" strike="noStrike" kern="0" cap="none" spc="0" normalizeH="0" baseline="0" noProof="0" dirty="0">
                    <a:ln w="0"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rPr>
                  <a:t>添加标题文本</a:t>
                </a:r>
                <a:endParaRPr kumimoji="0" lang="en-US" altLang="zh-CN" sz="2800" b="1" i="0" u="none" strike="noStrike" kern="0" cap="none" spc="0" normalizeH="0" baseline="0" noProof="0" dirty="0">
                  <a:ln w="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latin typeface="思源宋体 CN" panose="02020400000000000000" pitchFamily="18" charset="-122"/>
                    <a:ea typeface="思源宋体 CN" panose="02020400000000000000" pitchFamily="18" charset="-122"/>
                    <a:cs typeface="+mn-cs"/>
                  </a:rPr>
                  <a:t>Click here to add title text</a:t>
                </a:r>
                <a:endParaRPr kumimoji="0" lang="zh-CN" altLang="en-US" sz="1400" b="0" i="0" u="none" strike="noStrike" kern="0" cap="none" spc="0" normalizeH="0" baseline="0" noProof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6229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0" name="组合 709">
            <a:extLst>
              <a:ext uri="{FF2B5EF4-FFF2-40B4-BE49-F238E27FC236}">
                <a16:creationId xmlns:a16="http://schemas.microsoft.com/office/drawing/2014/main" id="{CF984960-7F2E-46B7-973D-5560BA98A6F3}"/>
              </a:ext>
            </a:extLst>
          </p:cNvPr>
          <p:cNvGrpSpPr/>
          <p:nvPr/>
        </p:nvGrpSpPr>
        <p:grpSpPr>
          <a:xfrm>
            <a:off x="0" y="-1"/>
            <a:ext cx="12192000" cy="6858000"/>
            <a:chOff x="0" y="-1"/>
            <a:chExt cx="12192000" cy="6858000"/>
          </a:xfrm>
        </p:grpSpPr>
        <p:pic>
          <p:nvPicPr>
            <p:cNvPr id="697" name="图片 696">
              <a:extLst>
                <a:ext uri="{FF2B5EF4-FFF2-40B4-BE49-F238E27FC236}">
                  <a16:creationId xmlns:a16="http://schemas.microsoft.com/office/drawing/2014/main" id="{5A3F608D-473B-422E-B571-EFA01D8F30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74" y="-1"/>
              <a:ext cx="12165726" cy="6858000"/>
            </a:xfrm>
            <a:prstGeom prst="rect">
              <a:avLst/>
            </a:prstGeom>
          </p:spPr>
        </p:pic>
        <p:pic>
          <p:nvPicPr>
            <p:cNvPr id="709" name="图片 708">
              <a:extLst>
                <a:ext uri="{FF2B5EF4-FFF2-40B4-BE49-F238E27FC236}">
                  <a16:creationId xmlns:a16="http://schemas.microsoft.com/office/drawing/2014/main" id="{CFF9241F-BED9-4777-93D1-7460C46DFB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3" t="57563"/>
            <a:stretch/>
          </p:blipFill>
          <p:spPr>
            <a:xfrm>
              <a:off x="0" y="-1"/>
              <a:ext cx="5288058" cy="2910321"/>
            </a:xfrm>
            <a:prstGeom prst="rect">
              <a:avLst/>
            </a:prstGeom>
          </p:spPr>
        </p:pic>
      </p:grpSp>
      <p:grpSp>
        <p:nvGrpSpPr>
          <p:cNvPr id="705" name="组合 704">
            <a:extLst>
              <a:ext uri="{FF2B5EF4-FFF2-40B4-BE49-F238E27FC236}">
                <a16:creationId xmlns:a16="http://schemas.microsoft.com/office/drawing/2014/main" id="{52142968-2C2F-4998-AB2C-BA7F74D9F4E7}"/>
              </a:ext>
            </a:extLst>
          </p:cNvPr>
          <p:cNvGrpSpPr/>
          <p:nvPr/>
        </p:nvGrpSpPr>
        <p:grpSpPr>
          <a:xfrm>
            <a:off x="1264794" y="607848"/>
            <a:ext cx="5746821" cy="2646878"/>
            <a:chOff x="1264794" y="607848"/>
            <a:chExt cx="5746821" cy="2646878"/>
          </a:xfrm>
        </p:grpSpPr>
        <p:sp>
          <p:nvSpPr>
            <p:cNvPr id="698" name="文本框 697">
              <a:extLst>
                <a:ext uri="{FF2B5EF4-FFF2-40B4-BE49-F238E27FC236}">
                  <a16:creationId xmlns:a16="http://schemas.microsoft.com/office/drawing/2014/main" id="{502AABFF-6927-4320-AD79-E228AD2C0EB6}"/>
                </a:ext>
              </a:extLst>
            </p:cNvPr>
            <p:cNvSpPr txBox="1"/>
            <p:nvPr/>
          </p:nvSpPr>
          <p:spPr>
            <a:xfrm>
              <a:off x="1264794" y="607848"/>
              <a:ext cx="2694969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b="1" dirty="0">
                  <a:gradFill>
                    <a:gsLst>
                      <a:gs pos="100000">
                        <a:srgbClr val="FF0000"/>
                      </a:gs>
                      <a:gs pos="2000">
                        <a:srgbClr val="D85483"/>
                      </a:gs>
                    </a:gsLst>
                    <a:lin ang="5400000" scaled="1"/>
                  </a:gradFill>
                  <a:latin typeface="Edwardian Script ITC" panose="030303020407070D0804" pitchFamily="66" charset="0"/>
                </a:rPr>
                <a:t>3.8</a:t>
              </a:r>
              <a:endParaRPr lang="zh-CN" altLang="en-US" sz="166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endParaRPr>
            </a:p>
          </p:txBody>
        </p:sp>
        <p:grpSp>
          <p:nvGrpSpPr>
            <p:cNvPr id="704" name="组合 703">
              <a:extLst>
                <a:ext uri="{FF2B5EF4-FFF2-40B4-BE49-F238E27FC236}">
                  <a16:creationId xmlns:a16="http://schemas.microsoft.com/office/drawing/2014/main" id="{4B5D7A42-DEEE-453B-BF8D-EF0CBFC68242}"/>
                </a:ext>
              </a:extLst>
            </p:cNvPr>
            <p:cNvGrpSpPr/>
            <p:nvPr/>
          </p:nvGrpSpPr>
          <p:grpSpPr>
            <a:xfrm>
              <a:off x="3836897" y="1173202"/>
              <a:ext cx="3174718" cy="1518907"/>
              <a:chOff x="3836897" y="1173202"/>
              <a:chExt cx="3174718" cy="1518907"/>
            </a:xfrm>
          </p:grpSpPr>
          <p:sp>
            <p:nvSpPr>
              <p:cNvPr id="701" name="文本框 700">
                <a:extLst>
                  <a:ext uri="{FF2B5EF4-FFF2-40B4-BE49-F238E27FC236}">
                    <a16:creationId xmlns:a16="http://schemas.microsoft.com/office/drawing/2014/main" id="{C94ACA07-CFAE-4FD1-A533-E8CBBDF6CCFD}"/>
                  </a:ext>
                </a:extLst>
              </p:cNvPr>
              <p:cNvSpPr txBox="1"/>
              <p:nvPr/>
            </p:nvSpPr>
            <p:spPr>
              <a:xfrm>
                <a:off x="4151670" y="1173202"/>
                <a:ext cx="2859945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600" dirty="0">
                    <a:gradFill>
                      <a:gsLst>
                        <a:gs pos="100000">
                          <a:srgbClr val="FF0000"/>
                        </a:gs>
                        <a:gs pos="2000">
                          <a:srgbClr val="E489AA"/>
                        </a:gs>
                      </a:gsLst>
                      <a:lin ang="5400000" scaled="1"/>
                    </a:gra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妇女节</a:t>
                </a:r>
              </a:p>
            </p:txBody>
          </p:sp>
          <p:sp>
            <p:nvSpPr>
              <p:cNvPr id="703" name="文本框 702">
                <a:extLst>
                  <a:ext uri="{FF2B5EF4-FFF2-40B4-BE49-F238E27FC236}">
                    <a16:creationId xmlns:a16="http://schemas.microsoft.com/office/drawing/2014/main" id="{80BB0A86-771F-4F8D-A5DD-D91C90780522}"/>
                  </a:ext>
                </a:extLst>
              </p:cNvPr>
              <p:cNvSpPr txBox="1"/>
              <p:nvPr/>
            </p:nvSpPr>
            <p:spPr>
              <a:xfrm>
                <a:off x="3836897" y="2168889"/>
                <a:ext cx="3150064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>
                    <a:gradFill>
                      <a:gsLst>
                        <a:gs pos="100000">
                          <a:srgbClr val="FF0000"/>
                        </a:gs>
                        <a:gs pos="2000">
                          <a:srgbClr val="E489AA"/>
                        </a:gs>
                      </a:gsLst>
                      <a:lin ang="5400000" scaled="1"/>
                    </a:gradFill>
                    <a:latin typeface="Lucida Handwriting" panose="03010101010101010101" pitchFamily="66" charset="0"/>
                  </a:rPr>
                  <a:t> Women's Day </a:t>
                </a:r>
              </a:p>
            </p:txBody>
          </p:sp>
        </p:grpSp>
      </p:grpSp>
      <p:sp>
        <p:nvSpPr>
          <p:cNvPr id="707" name="矩形: 圆角 706">
            <a:extLst>
              <a:ext uri="{FF2B5EF4-FFF2-40B4-BE49-F238E27FC236}">
                <a16:creationId xmlns:a16="http://schemas.microsoft.com/office/drawing/2014/main" id="{249FCB10-53D8-4615-8FF5-A10E3645260F}"/>
              </a:ext>
            </a:extLst>
          </p:cNvPr>
          <p:cNvSpPr/>
          <p:nvPr/>
        </p:nvSpPr>
        <p:spPr>
          <a:xfrm>
            <a:off x="1702355" y="2769983"/>
            <a:ext cx="4919843" cy="1159837"/>
          </a:xfrm>
          <a:custGeom>
            <a:avLst/>
            <a:gdLst>
              <a:gd name="connsiteX0" fmla="*/ 0 w 4919843"/>
              <a:gd name="connsiteY0" fmla="*/ 0 h 1159837"/>
              <a:gd name="connsiteX1" fmla="*/ 0 w 4919843"/>
              <a:gd name="connsiteY1" fmla="*/ 0 h 1159837"/>
              <a:gd name="connsiteX2" fmla="*/ 4919843 w 4919843"/>
              <a:gd name="connsiteY2" fmla="*/ 0 h 1159837"/>
              <a:gd name="connsiteX3" fmla="*/ 4919843 w 4919843"/>
              <a:gd name="connsiteY3" fmla="*/ 0 h 1159837"/>
              <a:gd name="connsiteX4" fmla="*/ 4919843 w 4919843"/>
              <a:gd name="connsiteY4" fmla="*/ 1159837 h 1159837"/>
              <a:gd name="connsiteX5" fmla="*/ 4919843 w 4919843"/>
              <a:gd name="connsiteY5" fmla="*/ 1159837 h 1159837"/>
              <a:gd name="connsiteX6" fmla="*/ 0 w 4919843"/>
              <a:gd name="connsiteY6" fmla="*/ 1159837 h 1159837"/>
              <a:gd name="connsiteX7" fmla="*/ 0 w 4919843"/>
              <a:gd name="connsiteY7" fmla="*/ 1159837 h 1159837"/>
              <a:gd name="connsiteX8" fmla="*/ 0 w 4919843"/>
              <a:gd name="connsiteY8" fmla="*/ 0 h 1159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19843" h="1159837" fill="none" extrusionOk="0">
                <a:moveTo>
                  <a:pt x="0" y="0"/>
                </a:moveTo>
                <a:lnTo>
                  <a:pt x="0" y="0"/>
                </a:lnTo>
                <a:cubicBezTo>
                  <a:pt x="1864160" y="-49533"/>
                  <a:pt x="3227957" y="-14809"/>
                  <a:pt x="4919843" y="0"/>
                </a:cubicBezTo>
                <a:lnTo>
                  <a:pt x="4919843" y="0"/>
                </a:lnTo>
                <a:cubicBezTo>
                  <a:pt x="4944131" y="408629"/>
                  <a:pt x="4888847" y="1035290"/>
                  <a:pt x="4919843" y="1159837"/>
                </a:cubicBezTo>
                <a:lnTo>
                  <a:pt x="4919843" y="1159837"/>
                </a:lnTo>
                <a:cubicBezTo>
                  <a:pt x="3883298" y="1111606"/>
                  <a:pt x="580723" y="1244292"/>
                  <a:pt x="0" y="1159837"/>
                </a:cubicBezTo>
                <a:lnTo>
                  <a:pt x="0" y="1159837"/>
                </a:lnTo>
                <a:cubicBezTo>
                  <a:pt x="22019" y="747749"/>
                  <a:pt x="54171" y="556746"/>
                  <a:pt x="0" y="0"/>
                </a:cubicBezTo>
                <a:close/>
              </a:path>
              <a:path w="4919843" h="1159837" stroke="0" extrusionOk="0">
                <a:moveTo>
                  <a:pt x="0" y="0"/>
                </a:moveTo>
                <a:lnTo>
                  <a:pt x="0" y="0"/>
                </a:lnTo>
                <a:cubicBezTo>
                  <a:pt x="1160052" y="118645"/>
                  <a:pt x="3407520" y="116012"/>
                  <a:pt x="4919843" y="0"/>
                </a:cubicBezTo>
                <a:lnTo>
                  <a:pt x="4919843" y="0"/>
                </a:lnTo>
                <a:cubicBezTo>
                  <a:pt x="4836869" y="286512"/>
                  <a:pt x="4837996" y="750377"/>
                  <a:pt x="4919843" y="1159837"/>
                </a:cubicBezTo>
                <a:lnTo>
                  <a:pt x="4919843" y="1159837"/>
                </a:lnTo>
                <a:cubicBezTo>
                  <a:pt x="3328675" y="1294437"/>
                  <a:pt x="2192895" y="1002641"/>
                  <a:pt x="0" y="1159837"/>
                </a:cubicBezTo>
                <a:lnTo>
                  <a:pt x="0" y="1159837"/>
                </a:lnTo>
                <a:cubicBezTo>
                  <a:pt x="-61876" y="778217"/>
                  <a:pt x="-32934" y="32224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5400000" scaled="1"/>
          </a:gradFill>
          <a:ln>
            <a:noFill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>
                      <a:gd name="adj" fmla="val 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48B4FA0-04DB-4AD7-8CFA-7EE7398DF64D}"/>
              </a:ext>
            </a:extLst>
          </p:cNvPr>
          <p:cNvSpPr txBox="1"/>
          <p:nvPr/>
        </p:nvSpPr>
        <p:spPr>
          <a:xfrm>
            <a:off x="1869167" y="2986888"/>
            <a:ext cx="4464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感谢您的观看</a:t>
            </a:r>
          </a:p>
        </p:txBody>
      </p:sp>
      <p:sp>
        <p:nvSpPr>
          <p:cNvPr id="10" name="TextBox 36">
            <a:extLst>
              <a:ext uri="{FF2B5EF4-FFF2-40B4-BE49-F238E27FC236}">
                <a16:creationId xmlns:a16="http://schemas.microsoft.com/office/drawing/2014/main" id="{5A57D2E0-9A94-4417-9A02-7BCE1E0E966C}"/>
              </a:ext>
            </a:extLst>
          </p:cNvPr>
          <p:cNvSpPr txBox="1"/>
          <p:nvPr/>
        </p:nvSpPr>
        <p:spPr>
          <a:xfrm>
            <a:off x="1233328" y="4224599"/>
            <a:ext cx="5829299" cy="606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  <a:spcAft>
                <a:spcPts val="800"/>
              </a:spcAft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5" name="图形 2">
            <a:extLst>
              <a:ext uri="{FF2B5EF4-FFF2-40B4-BE49-F238E27FC236}">
                <a16:creationId xmlns:a16="http://schemas.microsoft.com/office/drawing/2014/main" id="{956BFB26-989A-4B4B-8E82-8AF8335FAF4D}"/>
              </a:ext>
            </a:extLst>
          </p:cNvPr>
          <p:cNvGrpSpPr/>
          <p:nvPr/>
        </p:nvGrpSpPr>
        <p:grpSpPr>
          <a:xfrm>
            <a:off x="5808765" y="553477"/>
            <a:ext cx="8478733" cy="8056955"/>
            <a:chOff x="2639368" y="78852"/>
            <a:chExt cx="5049734" cy="4798533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E64D3FD-2F2A-434D-B708-31F001D7E12A}"/>
                </a:ext>
              </a:extLst>
            </p:cNvPr>
            <p:cNvSpPr/>
            <p:nvPr/>
          </p:nvSpPr>
          <p:spPr>
            <a:xfrm>
              <a:off x="4225626" y="2753311"/>
              <a:ext cx="1638715" cy="1656778"/>
            </a:xfrm>
            <a:custGeom>
              <a:avLst/>
              <a:gdLst>
                <a:gd name="connsiteX0" fmla="*/ 1654 w 1638715"/>
                <a:gd name="connsiteY0" fmla="*/ 1612487 h 1656778"/>
                <a:gd name="connsiteX1" fmla="*/ 389989 w 1638715"/>
                <a:gd name="connsiteY1" fmla="*/ 943928 h 1656778"/>
                <a:gd name="connsiteX2" fmla="*/ 1638716 w 1638715"/>
                <a:gd name="connsiteY2" fmla="*/ 0 h 1656778"/>
                <a:gd name="connsiteX3" fmla="*/ 1368301 w 1638715"/>
                <a:gd name="connsiteY3" fmla="*/ 806291 h 1656778"/>
                <a:gd name="connsiteX4" fmla="*/ 807850 w 1638715"/>
                <a:gd name="connsiteY4" fmla="*/ 1656779 h 1656778"/>
                <a:gd name="connsiteX5" fmla="*/ 1654 w 1638715"/>
                <a:gd name="connsiteY5" fmla="*/ 1612487 h 165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8715" h="1656778">
                  <a:moveTo>
                    <a:pt x="1654" y="1612487"/>
                  </a:moveTo>
                  <a:cubicBezTo>
                    <a:pt x="1654" y="1612487"/>
                    <a:pt x="-47495" y="1209389"/>
                    <a:pt x="389989" y="943928"/>
                  </a:cubicBezTo>
                  <a:cubicBezTo>
                    <a:pt x="827567" y="678466"/>
                    <a:pt x="1638716" y="0"/>
                    <a:pt x="1638716" y="0"/>
                  </a:cubicBezTo>
                  <a:cubicBezTo>
                    <a:pt x="1638716" y="0"/>
                    <a:pt x="1560040" y="580072"/>
                    <a:pt x="1368301" y="806291"/>
                  </a:cubicBezTo>
                  <a:cubicBezTo>
                    <a:pt x="1176563" y="1032415"/>
                    <a:pt x="807850" y="1656779"/>
                    <a:pt x="807850" y="1656779"/>
                  </a:cubicBezTo>
                  <a:lnTo>
                    <a:pt x="1654" y="1612487"/>
                  </a:lnTo>
                  <a:close/>
                </a:path>
              </a:pathLst>
            </a:cu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" name="图形 2">
              <a:extLst>
                <a:ext uri="{FF2B5EF4-FFF2-40B4-BE49-F238E27FC236}">
                  <a16:creationId xmlns:a16="http://schemas.microsoft.com/office/drawing/2014/main" id="{80937C47-C3DF-4780-BFFA-9220B6F21B5F}"/>
                </a:ext>
              </a:extLst>
            </p:cNvPr>
            <p:cNvGrpSpPr/>
            <p:nvPr/>
          </p:nvGrpSpPr>
          <p:grpSpPr>
            <a:xfrm>
              <a:off x="3382733" y="192451"/>
              <a:ext cx="2308860" cy="2759202"/>
              <a:chOff x="3382733" y="192451"/>
              <a:chExt cx="2308860" cy="2759202"/>
            </a:xfrm>
            <a:solidFill>
              <a:srgbClr val="F1D2D9"/>
            </a:solidFill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ECE99DF7-D3C9-4906-8A19-3D41FD6662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82733" y="192451"/>
                <a:ext cx="2308860" cy="2759202"/>
              </a:xfrm>
              <a:custGeom>
                <a:avLst/>
                <a:gdLst>
                  <a:gd name="connsiteX0" fmla="*/ -284 w 2308860"/>
                  <a:gd name="connsiteY0" fmla="*/ -418 h 2759202"/>
                  <a:gd name="connsiteX1" fmla="*/ 2308576 w 2308860"/>
                  <a:gd name="connsiteY1" fmla="*/ -418 h 2759202"/>
                  <a:gd name="connsiteX2" fmla="*/ 2308576 w 2308860"/>
                  <a:gd name="connsiteY2" fmla="*/ 2758784 h 2759202"/>
                  <a:gd name="connsiteX3" fmla="*/ -284 w 2308860"/>
                  <a:gd name="connsiteY3" fmla="*/ 2758784 h 275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8860" h="2759202">
                    <a:moveTo>
                      <a:pt x="-284" y="-418"/>
                    </a:moveTo>
                    <a:lnTo>
                      <a:pt x="2308576" y="-418"/>
                    </a:lnTo>
                    <a:lnTo>
                      <a:pt x="2308576" y="2758784"/>
                    </a:lnTo>
                    <a:lnTo>
                      <a:pt x="-284" y="2758784"/>
                    </a:lnTo>
                    <a:close/>
                  </a:path>
                </a:pathLst>
              </a:custGeom>
              <a:effectLst>
                <a:softEdge rad="647700"/>
              </a:effectLst>
            </p:spPr>
          </p:pic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289DA9D8-587A-4253-8025-3E2BC795B860}"/>
                  </a:ext>
                </a:extLst>
              </p:cNvPr>
              <p:cNvSpPr/>
              <p:nvPr/>
            </p:nvSpPr>
            <p:spPr>
              <a:xfrm>
                <a:off x="3715883" y="365926"/>
                <a:ext cx="1907689" cy="2355541"/>
              </a:xfrm>
              <a:custGeom>
                <a:avLst/>
                <a:gdLst>
                  <a:gd name="connsiteX0" fmla="*/ 1626108 w 1907689"/>
                  <a:gd name="connsiteY0" fmla="*/ 388944 h 2355541"/>
                  <a:gd name="connsiteX1" fmla="*/ 608457 w 1907689"/>
                  <a:gd name="connsiteY1" fmla="*/ 138246 h 2355541"/>
                  <a:gd name="connsiteX2" fmla="*/ 265557 w 1907689"/>
                  <a:gd name="connsiteY2" fmla="*/ 584397 h 2355541"/>
                  <a:gd name="connsiteX3" fmla="*/ 279083 w 1907689"/>
                  <a:gd name="connsiteY3" fmla="*/ 727082 h 2355541"/>
                  <a:gd name="connsiteX4" fmla="*/ 186881 w 1907689"/>
                  <a:gd name="connsiteY4" fmla="*/ 708508 h 2355541"/>
                  <a:gd name="connsiteX5" fmla="*/ 278130 w 1907689"/>
                  <a:gd name="connsiteY5" fmla="*/ 753466 h 2355541"/>
                  <a:gd name="connsiteX6" fmla="*/ 269177 w 1907689"/>
                  <a:gd name="connsiteY6" fmla="*/ 798233 h 2355541"/>
                  <a:gd name="connsiteX7" fmla="*/ 55340 w 1907689"/>
                  <a:gd name="connsiteY7" fmla="*/ 986257 h 2355541"/>
                  <a:gd name="connsiteX8" fmla="*/ 0 w 1907689"/>
                  <a:gd name="connsiteY8" fmla="*/ 1023119 h 2355541"/>
                  <a:gd name="connsiteX9" fmla="*/ 114300 w 1907689"/>
                  <a:gd name="connsiteY9" fmla="*/ 1170566 h 2355541"/>
                  <a:gd name="connsiteX10" fmla="*/ 66389 w 1907689"/>
                  <a:gd name="connsiteY10" fmla="*/ 1233240 h 2355541"/>
                  <a:gd name="connsiteX11" fmla="*/ 47911 w 1907689"/>
                  <a:gd name="connsiteY11" fmla="*/ 1277531 h 2355541"/>
                  <a:gd name="connsiteX12" fmla="*/ 99536 w 1907689"/>
                  <a:gd name="connsiteY12" fmla="*/ 1366019 h 2355541"/>
                  <a:gd name="connsiteX13" fmla="*/ 62675 w 1907689"/>
                  <a:gd name="connsiteY13" fmla="*/ 1402880 h 2355541"/>
                  <a:gd name="connsiteX14" fmla="*/ 121634 w 1907689"/>
                  <a:gd name="connsiteY14" fmla="*/ 1506131 h 2355541"/>
                  <a:gd name="connsiteX15" fmla="*/ 121634 w 1907689"/>
                  <a:gd name="connsiteY15" fmla="*/ 1719968 h 2355541"/>
                  <a:gd name="connsiteX16" fmla="*/ 331756 w 1907689"/>
                  <a:gd name="connsiteY16" fmla="*/ 1837982 h 2355541"/>
                  <a:gd name="connsiteX17" fmla="*/ 614172 w 1907689"/>
                  <a:gd name="connsiteY17" fmla="*/ 1904657 h 2355541"/>
                  <a:gd name="connsiteX18" fmla="*/ 795147 w 1907689"/>
                  <a:gd name="connsiteY18" fmla="*/ 2180882 h 2355541"/>
                  <a:gd name="connsiteX19" fmla="*/ 852297 w 1907689"/>
                  <a:gd name="connsiteY19" fmla="*/ 2304707 h 2355541"/>
                  <a:gd name="connsiteX20" fmla="*/ 1504283 w 1907689"/>
                  <a:gd name="connsiteY20" fmla="*/ 2302517 h 2355541"/>
                  <a:gd name="connsiteX21" fmla="*/ 1876711 w 1907689"/>
                  <a:gd name="connsiteY21" fmla="*/ 1565091 h 2355541"/>
                  <a:gd name="connsiteX22" fmla="*/ 1626108 w 1907689"/>
                  <a:gd name="connsiteY22" fmla="*/ 388944 h 235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907689" h="2355541">
                    <a:moveTo>
                      <a:pt x="1626108" y="388944"/>
                    </a:moveTo>
                    <a:cubicBezTo>
                      <a:pt x="1290542" y="-127216"/>
                      <a:pt x="814959" y="-38729"/>
                      <a:pt x="608457" y="138246"/>
                    </a:cubicBezTo>
                    <a:cubicBezTo>
                      <a:pt x="401955" y="315221"/>
                      <a:pt x="269272" y="521723"/>
                      <a:pt x="265557" y="584397"/>
                    </a:cubicBezTo>
                    <a:cubicBezTo>
                      <a:pt x="262985" y="628022"/>
                      <a:pt x="278225" y="675170"/>
                      <a:pt x="279083" y="727082"/>
                    </a:cubicBezTo>
                    <a:cubicBezTo>
                      <a:pt x="228790" y="740321"/>
                      <a:pt x="186881" y="708508"/>
                      <a:pt x="186881" y="708508"/>
                    </a:cubicBezTo>
                    <a:cubicBezTo>
                      <a:pt x="224219" y="748417"/>
                      <a:pt x="259366" y="753942"/>
                      <a:pt x="278130" y="753466"/>
                    </a:cubicBezTo>
                    <a:cubicBezTo>
                      <a:pt x="276797" y="768039"/>
                      <a:pt x="274034" y="782898"/>
                      <a:pt x="269177" y="798233"/>
                    </a:cubicBezTo>
                    <a:cubicBezTo>
                      <a:pt x="243364" y="879386"/>
                      <a:pt x="95917" y="975208"/>
                      <a:pt x="55340" y="986257"/>
                    </a:cubicBezTo>
                    <a:cubicBezTo>
                      <a:pt x="14764" y="997306"/>
                      <a:pt x="0" y="1023119"/>
                      <a:pt x="0" y="1023119"/>
                    </a:cubicBezTo>
                    <a:cubicBezTo>
                      <a:pt x="7334" y="1107891"/>
                      <a:pt x="106966" y="1144753"/>
                      <a:pt x="114300" y="1170566"/>
                    </a:cubicBezTo>
                    <a:cubicBezTo>
                      <a:pt x="121634" y="1196378"/>
                      <a:pt x="66389" y="1233240"/>
                      <a:pt x="66389" y="1233240"/>
                    </a:cubicBezTo>
                    <a:cubicBezTo>
                      <a:pt x="66389" y="1233240"/>
                      <a:pt x="47911" y="1251719"/>
                      <a:pt x="47911" y="1277531"/>
                    </a:cubicBezTo>
                    <a:cubicBezTo>
                      <a:pt x="47911" y="1303344"/>
                      <a:pt x="99536" y="1366019"/>
                      <a:pt x="99536" y="1366019"/>
                    </a:cubicBezTo>
                    <a:cubicBezTo>
                      <a:pt x="99536" y="1366019"/>
                      <a:pt x="70009" y="1377068"/>
                      <a:pt x="62675" y="1402880"/>
                    </a:cubicBezTo>
                    <a:cubicBezTo>
                      <a:pt x="55340" y="1428693"/>
                      <a:pt x="106966" y="1476604"/>
                      <a:pt x="121634" y="1506131"/>
                    </a:cubicBezTo>
                    <a:cubicBezTo>
                      <a:pt x="136398" y="1535659"/>
                      <a:pt x="95822" y="1609382"/>
                      <a:pt x="121634" y="1719968"/>
                    </a:cubicBezTo>
                    <a:cubicBezTo>
                      <a:pt x="147447" y="1830553"/>
                      <a:pt x="221171" y="1841602"/>
                      <a:pt x="331756" y="1837982"/>
                    </a:cubicBezTo>
                    <a:cubicBezTo>
                      <a:pt x="442341" y="1834268"/>
                      <a:pt x="576072" y="1866557"/>
                      <a:pt x="614172" y="1904657"/>
                    </a:cubicBezTo>
                    <a:cubicBezTo>
                      <a:pt x="652272" y="1942757"/>
                      <a:pt x="747522" y="2123732"/>
                      <a:pt x="795147" y="2180882"/>
                    </a:cubicBezTo>
                    <a:cubicBezTo>
                      <a:pt x="842772" y="2238032"/>
                      <a:pt x="852297" y="2304707"/>
                      <a:pt x="852297" y="2304707"/>
                    </a:cubicBezTo>
                    <a:cubicBezTo>
                      <a:pt x="852297" y="2304707"/>
                      <a:pt x="1286732" y="2420532"/>
                      <a:pt x="1504283" y="2302517"/>
                    </a:cubicBezTo>
                    <a:cubicBezTo>
                      <a:pt x="1721834" y="2184502"/>
                      <a:pt x="1828705" y="1756829"/>
                      <a:pt x="1876711" y="1565091"/>
                    </a:cubicBezTo>
                    <a:cubicBezTo>
                      <a:pt x="1924812" y="1373448"/>
                      <a:pt x="1961674" y="905104"/>
                      <a:pt x="1626108" y="3889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5F5"/>
                  </a:gs>
                  <a:gs pos="100000">
                    <a:srgbClr val="FFE0E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15" name="图形 2">
              <a:extLst>
                <a:ext uri="{FF2B5EF4-FFF2-40B4-BE49-F238E27FC236}">
                  <a16:creationId xmlns:a16="http://schemas.microsoft.com/office/drawing/2014/main" id="{165D3175-81EF-49C0-A1F3-2A52A7C10CAC}"/>
                </a:ext>
              </a:extLst>
            </p:cNvPr>
            <p:cNvGrpSpPr/>
            <p:nvPr/>
          </p:nvGrpSpPr>
          <p:grpSpPr>
            <a:xfrm>
              <a:off x="2639368" y="78852"/>
              <a:ext cx="5049734" cy="4798533"/>
              <a:chOff x="2639368" y="78852"/>
              <a:chExt cx="5049734" cy="4798533"/>
            </a:xfrm>
          </p:grpSpPr>
          <p:grpSp>
            <p:nvGrpSpPr>
              <p:cNvPr id="16" name="图形 2">
                <a:extLst>
                  <a:ext uri="{FF2B5EF4-FFF2-40B4-BE49-F238E27FC236}">
                    <a16:creationId xmlns:a16="http://schemas.microsoft.com/office/drawing/2014/main" id="{DFFAFBE8-6FB1-4B5B-AB6D-197B29C8A3A4}"/>
                  </a:ext>
                </a:extLst>
              </p:cNvPr>
              <p:cNvGrpSpPr/>
              <p:nvPr/>
            </p:nvGrpSpPr>
            <p:grpSpPr>
              <a:xfrm>
                <a:off x="2639368" y="78852"/>
                <a:ext cx="5049734" cy="4798533"/>
                <a:chOff x="2639368" y="78852"/>
                <a:chExt cx="5049734" cy="4798533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43830417-1356-434E-AB30-C6283B7F3EC2}"/>
                    </a:ext>
                  </a:extLst>
                </p:cNvPr>
                <p:cNvSpPr/>
                <p:nvPr/>
              </p:nvSpPr>
              <p:spPr>
                <a:xfrm>
                  <a:off x="2639368" y="1258743"/>
                  <a:ext cx="2660071" cy="3156204"/>
                </a:xfrm>
                <a:custGeom>
                  <a:avLst/>
                  <a:gdLst>
                    <a:gd name="connsiteX0" fmla="*/ 2182749 w 2660071"/>
                    <a:gd name="connsiteY0" fmla="*/ 0 h 3156204"/>
                    <a:gd name="connsiteX1" fmla="*/ 2335149 w 2660071"/>
                    <a:gd name="connsiteY1" fmla="*/ 766953 h 3156204"/>
                    <a:gd name="connsiteX2" fmla="*/ 1415796 w 2660071"/>
                    <a:gd name="connsiteY2" fmla="*/ 1435513 h 3156204"/>
                    <a:gd name="connsiteX3" fmla="*/ 0 w 2660071"/>
                    <a:gd name="connsiteY3" fmla="*/ 2792445 h 3156204"/>
                    <a:gd name="connsiteX4" fmla="*/ 0 w 2660071"/>
                    <a:gd name="connsiteY4" fmla="*/ 3156204 h 3156204"/>
                    <a:gd name="connsiteX5" fmla="*/ 934022 w 2660071"/>
                    <a:gd name="connsiteY5" fmla="*/ 3131630 h 3156204"/>
                    <a:gd name="connsiteX6" fmla="*/ 1681258 w 2660071"/>
                    <a:gd name="connsiteY6" fmla="*/ 2133695 h 3156204"/>
                    <a:gd name="connsiteX7" fmla="*/ 2659571 w 2660071"/>
                    <a:gd name="connsiteY7" fmla="*/ 944023 h 3156204"/>
                    <a:gd name="connsiteX8" fmla="*/ 2182749 w 2660071"/>
                    <a:gd name="connsiteY8" fmla="*/ 0 h 315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60071" h="3156204">
                      <a:moveTo>
                        <a:pt x="2182749" y="0"/>
                      </a:moveTo>
                      <a:cubicBezTo>
                        <a:pt x="2182749" y="0"/>
                        <a:pt x="2394109" y="363760"/>
                        <a:pt x="2335149" y="766953"/>
                      </a:cubicBezTo>
                      <a:cubicBezTo>
                        <a:pt x="2276189" y="1170051"/>
                        <a:pt x="1986058" y="1283113"/>
                        <a:pt x="1415796" y="1435513"/>
                      </a:cubicBezTo>
                      <a:cubicBezTo>
                        <a:pt x="845534" y="1587913"/>
                        <a:pt x="88487" y="1897666"/>
                        <a:pt x="0" y="2792445"/>
                      </a:cubicBezTo>
                      <a:lnTo>
                        <a:pt x="0" y="3156204"/>
                      </a:lnTo>
                      <a:lnTo>
                        <a:pt x="934022" y="3131630"/>
                      </a:lnTo>
                      <a:cubicBezTo>
                        <a:pt x="934022" y="3131630"/>
                        <a:pt x="1243775" y="2340102"/>
                        <a:pt x="1681258" y="2133695"/>
                      </a:cubicBezTo>
                      <a:cubicBezTo>
                        <a:pt x="2118741" y="1927289"/>
                        <a:pt x="2679192" y="1440561"/>
                        <a:pt x="2659571" y="944023"/>
                      </a:cubicBezTo>
                      <a:cubicBezTo>
                        <a:pt x="2639949" y="447389"/>
                        <a:pt x="2369534" y="142589"/>
                        <a:pt x="218274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85483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4B10D567-6B41-458E-A6D7-3DFA72A4131E}"/>
                    </a:ext>
                  </a:extLst>
                </p:cNvPr>
                <p:cNvSpPr/>
                <p:nvPr/>
              </p:nvSpPr>
              <p:spPr>
                <a:xfrm>
                  <a:off x="4114449" y="434068"/>
                  <a:ext cx="980463" cy="1190910"/>
                </a:xfrm>
                <a:custGeom>
                  <a:avLst/>
                  <a:gdLst>
                    <a:gd name="connsiteX0" fmla="*/ 173029 w 980463"/>
                    <a:gd name="connsiteY0" fmla="*/ 0 h 1190910"/>
                    <a:gd name="connsiteX1" fmla="*/ 18153 w 980463"/>
                    <a:gd name="connsiteY1" fmla="*/ 412909 h 1190910"/>
                    <a:gd name="connsiteX2" fmla="*/ 980464 w 980463"/>
                    <a:gd name="connsiteY2" fmla="*/ 1190911 h 1190910"/>
                    <a:gd name="connsiteX3" fmla="*/ 961985 w 980463"/>
                    <a:gd name="connsiteY3" fmla="*/ 1139285 h 1190910"/>
                    <a:gd name="connsiteX4" fmla="*/ 364672 w 980463"/>
                    <a:gd name="connsiteY4" fmla="*/ 678371 h 1190910"/>
                    <a:gd name="connsiteX5" fmla="*/ 169220 w 980463"/>
                    <a:gd name="connsiteY5" fmla="*/ 29432 h 1190910"/>
                    <a:gd name="connsiteX6" fmla="*/ 173029 w 980463"/>
                    <a:gd name="connsiteY6" fmla="*/ 0 h 1190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0463" h="1190910">
                      <a:moveTo>
                        <a:pt x="173029" y="0"/>
                      </a:moveTo>
                      <a:cubicBezTo>
                        <a:pt x="173029" y="0"/>
                        <a:pt x="-66620" y="129064"/>
                        <a:pt x="18153" y="412909"/>
                      </a:cubicBezTo>
                      <a:cubicBezTo>
                        <a:pt x="102925" y="696849"/>
                        <a:pt x="729766" y="877443"/>
                        <a:pt x="980464" y="1190911"/>
                      </a:cubicBezTo>
                      <a:lnTo>
                        <a:pt x="961985" y="1139285"/>
                      </a:lnTo>
                      <a:cubicBezTo>
                        <a:pt x="961985" y="1139285"/>
                        <a:pt x="678045" y="851725"/>
                        <a:pt x="364672" y="678371"/>
                      </a:cubicBezTo>
                      <a:cubicBezTo>
                        <a:pt x="51300" y="505111"/>
                        <a:pt x="-37187" y="210122"/>
                        <a:pt x="169220" y="29432"/>
                      </a:cubicBezTo>
                      <a:lnTo>
                        <a:pt x="173029" y="0"/>
                      </a:lnTo>
                      <a:close/>
                    </a:path>
                  </a:pathLst>
                </a:custGeom>
                <a:solidFill>
                  <a:srgbClr val="EF81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0" name="图片 19">
                  <a:extLst>
                    <a:ext uri="{FF2B5EF4-FFF2-40B4-BE49-F238E27FC236}">
                      <a16:creationId xmlns:a16="http://schemas.microsoft.com/office/drawing/2014/main" id="{59050EA6-2F11-463A-B54C-4E8A5ECE89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953779" y="433402"/>
                  <a:ext cx="1847087" cy="2884932"/>
                </a:xfrm>
                <a:custGeom>
                  <a:avLst/>
                  <a:gdLst>
                    <a:gd name="connsiteX0" fmla="*/ -169 w 1847087"/>
                    <a:gd name="connsiteY0" fmla="*/ -417 h 2884932"/>
                    <a:gd name="connsiteX1" fmla="*/ 1846919 w 1847087"/>
                    <a:gd name="connsiteY1" fmla="*/ -417 h 2884932"/>
                    <a:gd name="connsiteX2" fmla="*/ 1846919 w 1847087"/>
                    <a:gd name="connsiteY2" fmla="*/ 2884515 h 2884932"/>
                    <a:gd name="connsiteX3" fmla="*/ -169 w 1847087"/>
                    <a:gd name="connsiteY3" fmla="*/ 2884515 h 2884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7087" h="2884932">
                      <a:moveTo>
                        <a:pt x="-169" y="-417"/>
                      </a:moveTo>
                      <a:lnTo>
                        <a:pt x="1846919" y="-417"/>
                      </a:lnTo>
                      <a:lnTo>
                        <a:pt x="1846919" y="2884515"/>
                      </a:lnTo>
                      <a:lnTo>
                        <a:pt x="-169" y="2884515"/>
                      </a:lnTo>
                      <a:close/>
                    </a:path>
                  </a:pathLst>
                </a:custGeom>
              </p:spPr>
            </p:pic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EE71B1A7-44B5-4098-A30D-C3311C5F5848}"/>
                    </a:ext>
                  </a:extLst>
                </p:cNvPr>
                <p:cNvSpPr/>
                <p:nvPr/>
              </p:nvSpPr>
              <p:spPr>
                <a:xfrm>
                  <a:off x="3466039" y="434068"/>
                  <a:ext cx="2338919" cy="3963638"/>
                </a:xfrm>
                <a:custGeom>
                  <a:avLst/>
                  <a:gdLst>
                    <a:gd name="connsiteX0" fmla="*/ 821439 w 2338919"/>
                    <a:gd name="connsiteY0" fmla="*/ 0 h 3963638"/>
                    <a:gd name="connsiteX1" fmla="*/ 932024 w 2338919"/>
                    <a:gd name="connsiteY1" fmla="*/ 523589 h 3963638"/>
                    <a:gd name="connsiteX2" fmla="*/ 1643637 w 2338919"/>
                    <a:gd name="connsiteY2" fmla="*/ 1349502 h 3963638"/>
                    <a:gd name="connsiteX3" fmla="*/ 1308071 w 2338919"/>
                    <a:gd name="connsiteY3" fmla="*/ 2499836 h 3963638"/>
                    <a:gd name="connsiteX4" fmla="*/ 161356 w 2338919"/>
                    <a:gd name="connsiteY4" fmla="*/ 3310985 h 3963638"/>
                    <a:gd name="connsiteX5" fmla="*/ 2765 w 2338919"/>
                    <a:gd name="connsiteY5" fmla="*/ 3919347 h 3963638"/>
                    <a:gd name="connsiteX6" fmla="*/ 913450 w 2338919"/>
                    <a:gd name="connsiteY6" fmla="*/ 3963638 h 3963638"/>
                    <a:gd name="connsiteX7" fmla="*/ 1429610 w 2338919"/>
                    <a:gd name="connsiteY7" fmla="*/ 3222498 h 3963638"/>
                    <a:gd name="connsiteX8" fmla="*/ 2336676 w 2338919"/>
                    <a:gd name="connsiteY8" fmla="*/ 2123789 h 3963638"/>
                    <a:gd name="connsiteX9" fmla="*/ 1691452 w 2338919"/>
                    <a:gd name="connsiteY9" fmla="*/ 744855 h 3963638"/>
                    <a:gd name="connsiteX10" fmla="*/ 821439 w 2338919"/>
                    <a:gd name="connsiteY10" fmla="*/ 0 h 3963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38919" h="3963638">
                      <a:moveTo>
                        <a:pt x="821439" y="0"/>
                      </a:moveTo>
                      <a:cubicBezTo>
                        <a:pt x="821439" y="0"/>
                        <a:pt x="725617" y="276511"/>
                        <a:pt x="932024" y="523589"/>
                      </a:cubicBezTo>
                      <a:cubicBezTo>
                        <a:pt x="1138526" y="770668"/>
                        <a:pt x="1558864" y="1010317"/>
                        <a:pt x="1643637" y="1349502"/>
                      </a:cubicBezTo>
                      <a:cubicBezTo>
                        <a:pt x="1728409" y="1688687"/>
                        <a:pt x="1717360" y="2245424"/>
                        <a:pt x="1308071" y="2499836"/>
                      </a:cubicBezTo>
                      <a:cubicBezTo>
                        <a:pt x="898782" y="2754249"/>
                        <a:pt x="356809" y="2949702"/>
                        <a:pt x="161356" y="3310985"/>
                      </a:cubicBezTo>
                      <a:cubicBezTo>
                        <a:pt x="-34097" y="3672364"/>
                        <a:pt x="2765" y="3919347"/>
                        <a:pt x="2765" y="3919347"/>
                      </a:cubicBezTo>
                      <a:lnTo>
                        <a:pt x="913450" y="3963638"/>
                      </a:lnTo>
                      <a:cubicBezTo>
                        <a:pt x="913450" y="3963638"/>
                        <a:pt x="824963" y="3528536"/>
                        <a:pt x="1429610" y="3222498"/>
                      </a:cubicBezTo>
                      <a:cubicBezTo>
                        <a:pt x="2034257" y="2916460"/>
                        <a:pt x="2369823" y="2662047"/>
                        <a:pt x="2336676" y="2123789"/>
                      </a:cubicBezTo>
                      <a:cubicBezTo>
                        <a:pt x="2303529" y="1585532"/>
                        <a:pt x="2122744" y="971074"/>
                        <a:pt x="1691452" y="744855"/>
                      </a:cubicBezTo>
                      <a:cubicBezTo>
                        <a:pt x="1164339" y="468249"/>
                        <a:pt x="854681" y="206502"/>
                        <a:pt x="82143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2" name="图片 21">
                  <a:extLst>
                    <a:ext uri="{FF2B5EF4-FFF2-40B4-BE49-F238E27FC236}">
                      <a16:creationId xmlns:a16="http://schemas.microsoft.com/office/drawing/2014/main" id="{B58D244A-047E-428A-AA80-588A3E69625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940063" y="120220"/>
                  <a:ext cx="2418588" cy="3184397"/>
                </a:xfrm>
                <a:custGeom>
                  <a:avLst/>
                  <a:gdLst>
                    <a:gd name="connsiteX0" fmla="*/ -265 w 2418588"/>
                    <a:gd name="connsiteY0" fmla="*/ -500 h 3184397"/>
                    <a:gd name="connsiteX1" fmla="*/ 2418323 w 2418588"/>
                    <a:gd name="connsiteY1" fmla="*/ -500 h 3184397"/>
                    <a:gd name="connsiteX2" fmla="*/ 2418323 w 2418588"/>
                    <a:gd name="connsiteY2" fmla="*/ 3183898 h 3184397"/>
                    <a:gd name="connsiteX3" fmla="*/ -265 w 2418588"/>
                    <a:gd name="connsiteY3" fmla="*/ 3183898 h 318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8588" h="3184397">
                      <a:moveTo>
                        <a:pt x="-265" y="-500"/>
                      </a:moveTo>
                      <a:lnTo>
                        <a:pt x="2418323" y="-500"/>
                      </a:lnTo>
                      <a:lnTo>
                        <a:pt x="2418323" y="3183898"/>
                      </a:lnTo>
                      <a:lnTo>
                        <a:pt x="-265" y="3183898"/>
                      </a:lnTo>
                      <a:close/>
                    </a:path>
                  </a:pathLst>
                </a:custGeom>
              </p:spPr>
            </p:pic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774ED8D9-9B10-40D1-ADEF-79202CFE765F}"/>
                    </a:ext>
                  </a:extLst>
                </p:cNvPr>
                <p:cNvSpPr/>
                <p:nvPr/>
              </p:nvSpPr>
              <p:spPr>
                <a:xfrm>
                  <a:off x="4468168" y="78852"/>
                  <a:ext cx="1747647" cy="738693"/>
                </a:xfrm>
                <a:custGeom>
                  <a:avLst/>
                  <a:gdLst>
                    <a:gd name="connsiteX0" fmla="*/ 0 w 1747647"/>
                    <a:gd name="connsiteY0" fmla="*/ 105566 h 738693"/>
                    <a:gd name="connsiteX1" fmla="*/ 693134 w 1747647"/>
                    <a:gd name="connsiteY1" fmla="*/ 1268 h 738693"/>
                    <a:gd name="connsiteX2" fmla="*/ 1747647 w 1747647"/>
                    <a:gd name="connsiteY2" fmla="*/ 738693 h 738693"/>
                    <a:gd name="connsiteX3" fmla="*/ 995458 w 1747647"/>
                    <a:gd name="connsiteY3" fmla="*/ 451134 h 738693"/>
                    <a:gd name="connsiteX4" fmla="*/ 239649 w 1747647"/>
                    <a:gd name="connsiteY4" fmla="*/ 241012 h 738693"/>
                    <a:gd name="connsiteX5" fmla="*/ 0 w 1747647"/>
                    <a:gd name="connsiteY5" fmla="*/ 105566 h 738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47647" h="738693">
                      <a:moveTo>
                        <a:pt x="0" y="105566"/>
                      </a:moveTo>
                      <a:cubicBezTo>
                        <a:pt x="0" y="105566"/>
                        <a:pt x="317087" y="-13496"/>
                        <a:pt x="693134" y="1268"/>
                      </a:cubicBezTo>
                      <a:cubicBezTo>
                        <a:pt x="1069181" y="16031"/>
                        <a:pt x="1555909" y="248346"/>
                        <a:pt x="1747647" y="738693"/>
                      </a:cubicBezTo>
                      <a:cubicBezTo>
                        <a:pt x="1747647" y="738693"/>
                        <a:pt x="1316260" y="521142"/>
                        <a:pt x="995458" y="451134"/>
                      </a:cubicBezTo>
                      <a:cubicBezTo>
                        <a:pt x="674656" y="381125"/>
                        <a:pt x="364998" y="281493"/>
                        <a:pt x="239649" y="241012"/>
                      </a:cubicBezTo>
                      <a:cubicBezTo>
                        <a:pt x="114300" y="200435"/>
                        <a:pt x="29528" y="176623"/>
                        <a:pt x="0" y="10556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8ED274F-9AF3-45CD-89F0-1D535D86B4EE}"/>
                    </a:ext>
                  </a:extLst>
                </p:cNvPr>
                <p:cNvSpPr/>
                <p:nvPr/>
              </p:nvSpPr>
              <p:spPr>
                <a:xfrm>
                  <a:off x="4446792" y="184418"/>
                  <a:ext cx="2091062" cy="2018156"/>
                </a:xfrm>
                <a:custGeom>
                  <a:avLst/>
                  <a:gdLst>
                    <a:gd name="connsiteX0" fmla="*/ 21375 w 2091062"/>
                    <a:gd name="connsiteY0" fmla="*/ 0 h 2018156"/>
                    <a:gd name="connsiteX1" fmla="*/ 449047 w 2091062"/>
                    <a:gd name="connsiteY1" fmla="*/ 96012 h 2018156"/>
                    <a:gd name="connsiteX2" fmla="*/ 1869797 w 2091062"/>
                    <a:gd name="connsiteY2" fmla="*/ 779335 h 2018156"/>
                    <a:gd name="connsiteX3" fmla="*/ 2091062 w 2091062"/>
                    <a:gd name="connsiteY3" fmla="*/ 2018157 h 2018156"/>
                    <a:gd name="connsiteX4" fmla="*/ 940728 w 2091062"/>
                    <a:gd name="connsiteY4" fmla="*/ 759619 h 2018156"/>
                    <a:gd name="connsiteX5" fmla="*/ 21375 w 2091062"/>
                    <a:gd name="connsiteY5" fmla="*/ 0 h 2018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91062" h="2018156">
                      <a:moveTo>
                        <a:pt x="21375" y="0"/>
                      </a:moveTo>
                      <a:cubicBezTo>
                        <a:pt x="21375" y="0"/>
                        <a:pt x="60713" y="100965"/>
                        <a:pt x="449047" y="96012"/>
                      </a:cubicBezTo>
                      <a:cubicBezTo>
                        <a:pt x="837382" y="91059"/>
                        <a:pt x="1678058" y="287750"/>
                        <a:pt x="1869797" y="779335"/>
                      </a:cubicBezTo>
                      <a:cubicBezTo>
                        <a:pt x="2061535" y="1270921"/>
                        <a:pt x="2091062" y="2018157"/>
                        <a:pt x="2091062" y="2018157"/>
                      </a:cubicBezTo>
                      <a:cubicBezTo>
                        <a:pt x="2091062" y="2018157"/>
                        <a:pt x="1265149" y="961168"/>
                        <a:pt x="940728" y="759619"/>
                      </a:cubicBezTo>
                      <a:cubicBezTo>
                        <a:pt x="616307" y="558070"/>
                        <a:pt x="-135978" y="341471"/>
                        <a:pt x="2137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AC64C80A-4306-4039-80CF-0DBBBBE30F61}"/>
                    </a:ext>
                  </a:extLst>
                </p:cNvPr>
                <p:cNvSpPr/>
                <p:nvPr/>
              </p:nvSpPr>
              <p:spPr>
                <a:xfrm>
                  <a:off x="6493564" y="2246961"/>
                  <a:ext cx="1032414" cy="2094261"/>
                </a:xfrm>
                <a:custGeom>
                  <a:avLst/>
                  <a:gdLst>
                    <a:gd name="connsiteX0" fmla="*/ 44291 w 1032414"/>
                    <a:gd name="connsiteY0" fmla="*/ 0 h 2094261"/>
                    <a:gd name="connsiteX1" fmla="*/ 373666 w 1032414"/>
                    <a:gd name="connsiteY1" fmla="*/ 619411 h 2094261"/>
                    <a:gd name="connsiteX2" fmla="*/ 1032415 w 1032414"/>
                    <a:gd name="connsiteY2" fmla="*/ 2030349 h 2094261"/>
                    <a:gd name="connsiteX3" fmla="*/ 914400 w 1032414"/>
                    <a:gd name="connsiteY3" fmla="*/ 2094262 h 2094261"/>
                    <a:gd name="connsiteX4" fmla="*/ 575215 w 1032414"/>
                    <a:gd name="connsiteY4" fmla="*/ 1125760 h 2094261"/>
                    <a:gd name="connsiteX5" fmla="*/ 0 w 1032414"/>
                    <a:gd name="connsiteY5" fmla="*/ 368713 h 2094261"/>
                    <a:gd name="connsiteX6" fmla="*/ 44291 w 1032414"/>
                    <a:gd name="connsiteY6" fmla="*/ 0 h 2094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2414" h="2094261">
                      <a:moveTo>
                        <a:pt x="44291" y="0"/>
                      </a:moveTo>
                      <a:cubicBezTo>
                        <a:pt x="44291" y="0"/>
                        <a:pt x="172117" y="353949"/>
                        <a:pt x="373666" y="619411"/>
                      </a:cubicBezTo>
                      <a:cubicBezTo>
                        <a:pt x="575215" y="884872"/>
                        <a:pt x="1007840" y="1396175"/>
                        <a:pt x="1032415" y="2030349"/>
                      </a:cubicBezTo>
                      <a:lnTo>
                        <a:pt x="914400" y="2094262"/>
                      </a:lnTo>
                      <a:cubicBezTo>
                        <a:pt x="914400" y="2094262"/>
                        <a:pt x="909447" y="1519047"/>
                        <a:pt x="575215" y="1125760"/>
                      </a:cubicBezTo>
                      <a:cubicBezTo>
                        <a:pt x="240887" y="732472"/>
                        <a:pt x="83629" y="604647"/>
                        <a:pt x="0" y="368713"/>
                      </a:cubicBezTo>
                      <a:lnTo>
                        <a:pt x="44291" y="0"/>
                      </a:lnTo>
                      <a:close/>
                    </a:path>
                  </a:pathLst>
                </a:custGeom>
                <a:solidFill>
                  <a:srgbClr val="EF88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8" name="图片 27">
                  <a:extLst>
                    <a:ext uri="{FF2B5EF4-FFF2-40B4-BE49-F238E27FC236}">
                      <a16:creationId xmlns:a16="http://schemas.microsoft.com/office/drawing/2014/main" id="{8E4857D7-F491-4CF1-B131-9810A1A992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242065" y="2010742"/>
                  <a:ext cx="1447037" cy="2782061"/>
                </a:xfrm>
                <a:custGeom>
                  <a:avLst/>
                  <a:gdLst>
                    <a:gd name="connsiteX0" fmla="*/ 138 w 1447037"/>
                    <a:gd name="connsiteY0" fmla="*/ -235 h 2782061"/>
                    <a:gd name="connsiteX1" fmla="*/ 1447176 w 1447037"/>
                    <a:gd name="connsiteY1" fmla="*/ -235 h 2782061"/>
                    <a:gd name="connsiteX2" fmla="*/ 1447176 w 1447037"/>
                    <a:gd name="connsiteY2" fmla="*/ 2781827 h 2782061"/>
                    <a:gd name="connsiteX3" fmla="*/ 138 w 1447037"/>
                    <a:gd name="connsiteY3" fmla="*/ 2781827 h 2782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037" h="2782061">
                      <a:moveTo>
                        <a:pt x="138" y="-235"/>
                      </a:moveTo>
                      <a:lnTo>
                        <a:pt x="1447176" y="-235"/>
                      </a:lnTo>
                      <a:lnTo>
                        <a:pt x="1447176" y="2781827"/>
                      </a:lnTo>
                      <a:lnTo>
                        <a:pt x="138" y="2781827"/>
                      </a:lnTo>
                      <a:close/>
                    </a:path>
                  </a:pathLst>
                </a:custGeom>
              </p:spPr>
            </p:pic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A7195887-C3BA-4F14-AE0A-2435F2AA3CF3}"/>
                    </a:ext>
                  </a:extLst>
                </p:cNvPr>
                <p:cNvSpPr/>
                <p:nvPr/>
              </p:nvSpPr>
              <p:spPr>
                <a:xfrm>
                  <a:off x="4363473" y="184418"/>
                  <a:ext cx="2916855" cy="4213383"/>
                </a:xfrm>
                <a:custGeom>
                  <a:avLst/>
                  <a:gdLst>
                    <a:gd name="connsiteX0" fmla="*/ 104695 w 2916855"/>
                    <a:gd name="connsiteY0" fmla="*/ 0 h 4213383"/>
                    <a:gd name="connsiteX1" fmla="*/ 272239 w 2916855"/>
                    <a:gd name="connsiteY1" fmla="*/ 186785 h 4213383"/>
                    <a:gd name="connsiteX2" fmla="*/ 1614026 w 2916855"/>
                    <a:gd name="connsiteY2" fmla="*/ 854297 h 4213383"/>
                    <a:gd name="connsiteX3" fmla="*/ 2253154 w 2916855"/>
                    <a:gd name="connsiteY3" fmla="*/ 2342674 h 4213383"/>
                    <a:gd name="connsiteX4" fmla="*/ 2646441 w 2916855"/>
                    <a:gd name="connsiteY4" fmla="*/ 3645503 h 4213383"/>
                    <a:gd name="connsiteX5" fmla="*/ 2916856 w 2916855"/>
                    <a:gd name="connsiteY5" fmla="*/ 4171569 h 4213383"/>
                    <a:gd name="connsiteX6" fmla="*/ 2096372 w 2916855"/>
                    <a:gd name="connsiteY6" fmla="*/ 4213384 h 4213383"/>
                    <a:gd name="connsiteX7" fmla="*/ 2145045 w 2916855"/>
                    <a:gd name="connsiteY7" fmla="*/ 2976944 h 4213383"/>
                    <a:gd name="connsiteX8" fmla="*/ 1407620 w 2916855"/>
                    <a:gd name="connsiteY8" fmla="*/ 1238917 h 4213383"/>
                    <a:gd name="connsiteX9" fmla="*/ 272335 w 2916855"/>
                    <a:gd name="connsiteY9" fmla="*/ 540353 h 4213383"/>
                    <a:gd name="connsiteX10" fmla="*/ 31066 w 2916855"/>
                    <a:gd name="connsiteY10" fmla="*/ 50673 h 4213383"/>
                    <a:gd name="connsiteX11" fmla="*/ 104695 w 2916855"/>
                    <a:gd name="connsiteY11" fmla="*/ 0 h 4213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16855" h="4213383">
                      <a:moveTo>
                        <a:pt x="104695" y="0"/>
                      </a:moveTo>
                      <a:cubicBezTo>
                        <a:pt x="104695" y="0"/>
                        <a:pt x="46402" y="100489"/>
                        <a:pt x="272239" y="186785"/>
                      </a:cubicBezTo>
                      <a:cubicBezTo>
                        <a:pt x="497982" y="273082"/>
                        <a:pt x="1259982" y="545687"/>
                        <a:pt x="1614026" y="854297"/>
                      </a:cubicBezTo>
                      <a:cubicBezTo>
                        <a:pt x="1968071" y="1162907"/>
                        <a:pt x="2174477" y="1791938"/>
                        <a:pt x="2253154" y="2342674"/>
                      </a:cubicBezTo>
                      <a:cubicBezTo>
                        <a:pt x="2331830" y="2893409"/>
                        <a:pt x="2489088" y="3370231"/>
                        <a:pt x="2646441" y="3645503"/>
                      </a:cubicBezTo>
                      <a:cubicBezTo>
                        <a:pt x="2803794" y="3920776"/>
                        <a:pt x="2916856" y="4171569"/>
                        <a:pt x="2916856" y="4171569"/>
                      </a:cubicBezTo>
                      <a:lnTo>
                        <a:pt x="2096372" y="4213384"/>
                      </a:lnTo>
                      <a:cubicBezTo>
                        <a:pt x="2096372" y="4213384"/>
                        <a:pt x="2204005" y="3458718"/>
                        <a:pt x="2145045" y="2976944"/>
                      </a:cubicBezTo>
                      <a:cubicBezTo>
                        <a:pt x="2086085" y="2495169"/>
                        <a:pt x="1707466" y="1491806"/>
                        <a:pt x="1407620" y="1238917"/>
                      </a:cubicBezTo>
                      <a:cubicBezTo>
                        <a:pt x="1107772" y="985933"/>
                        <a:pt x="361203" y="620744"/>
                        <a:pt x="272335" y="540353"/>
                      </a:cubicBezTo>
                      <a:cubicBezTo>
                        <a:pt x="183466" y="459962"/>
                        <a:pt x="-91806" y="260890"/>
                        <a:pt x="31066" y="50673"/>
                      </a:cubicBezTo>
                      <a:cubicBezTo>
                        <a:pt x="30971" y="50578"/>
                        <a:pt x="75167" y="17050"/>
                        <a:pt x="10469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30" name="图片 29">
                  <a:extLst>
                    <a:ext uri="{FF2B5EF4-FFF2-40B4-BE49-F238E27FC236}">
                      <a16:creationId xmlns:a16="http://schemas.microsoft.com/office/drawing/2014/main" id="{CB485E22-7AB0-460A-8AC1-9450555D83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938027" y="1706703"/>
                  <a:ext cx="1017270" cy="3170682"/>
                </a:xfrm>
                <a:custGeom>
                  <a:avLst/>
                  <a:gdLst>
                    <a:gd name="connsiteX0" fmla="*/ 177 w 1017270"/>
                    <a:gd name="connsiteY0" fmla="*/ -331 h 3170682"/>
                    <a:gd name="connsiteX1" fmla="*/ 1017447 w 1017270"/>
                    <a:gd name="connsiteY1" fmla="*/ -331 h 3170682"/>
                    <a:gd name="connsiteX2" fmla="*/ 1017447 w 1017270"/>
                    <a:gd name="connsiteY2" fmla="*/ 3170351 h 3170682"/>
                    <a:gd name="connsiteX3" fmla="*/ 177 w 1017270"/>
                    <a:gd name="connsiteY3" fmla="*/ 3170351 h 3170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7270" h="3170682">
                      <a:moveTo>
                        <a:pt x="177" y="-331"/>
                      </a:moveTo>
                      <a:lnTo>
                        <a:pt x="1017447" y="-331"/>
                      </a:lnTo>
                      <a:lnTo>
                        <a:pt x="1017447" y="3170351"/>
                      </a:lnTo>
                      <a:lnTo>
                        <a:pt x="177" y="3170351"/>
                      </a:lnTo>
                      <a:close/>
                    </a:path>
                  </a:pathLst>
                </a:custGeom>
              </p:spPr>
            </p:pic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E7321621-FDF5-4E67-9261-28D4D00F9E5E}"/>
                    </a:ext>
                  </a:extLst>
                </p:cNvPr>
                <p:cNvSpPr/>
                <p:nvPr/>
              </p:nvSpPr>
              <p:spPr>
                <a:xfrm>
                  <a:off x="5957687" y="2351451"/>
                  <a:ext cx="594272" cy="2046255"/>
                </a:xfrm>
                <a:custGeom>
                  <a:avLst/>
                  <a:gdLst>
                    <a:gd name="connsiteX0" fmla="*/ 458438 w 594272"/>
                    <a:gd name="connsiteY0" fmla="*/ 0 h 2046255"/>
                    <a:gd name="connsiteX1" fmla="*/ 501967 w 594272"/>
                    <a:gd name="connsiteY1" fmla="*/ 2046256 h 2046255"/>
                    <a:gd name="connsiteX2" fmla="*/ 0 w 594272"/>
                    <a:gd name="connsiteY2" fmla="*/ 2033969 h 2046255"/>
                    <a:gd name="connsiteX3" fmla="*/ 458438 w 594272"/>
                    <a:gd name="connsiteY3" fmla="*/ 0 h 2046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4272" h="2046255">
                      <a:moveTo>
                        <a:pt x="458438" y="0"/>
                      </a:moveTo>
                      <a:cubicBezTo>
                        <a:pt x="458438" y="0"/>
                        <a:pt x="732568" y="1085183"/>
                        <a:pt x="501967" y="2046256"/>
                      </a:cubicBezTo>
                      <a:lnTo>
                        <a:pt x="0" y="2033969"/>
                      </a:lnTo>
                      <a:cubicBezTo>
                        <a:pt x="95" y="2033969"/>
                        <a:pt x="427768" y="1023176"/>
                        <a:pt x="45843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C3E2E219-8149-4704-A28D-9E37614894B6}"/>
                    </a:ext>
                  </a:extLst>
                </p:cNvPr>
                <p:cNvSpPr/>
                <p:nvPr/>
              </p:nvSpPr>
              <p:spPr>
                <a:xfrm>
                  <a:off x="4287315" y="234996"/>
                  <a:ext cx="2172436" cy="4177379"/>
                </a:xfrm>
                <a:custGeom>
                  <a:avLst/>
                  <a:gdLst>
                    <a:gd name="connsiteX0" fmla="*/ 107129 w 2172436"/>
                    <a:gd name="connsiteY0" fmla="*/ 0 h 4177379"/>
                    <a:gd name="connsiteX1" fmla="*/ 163 w 2172436"/>
                    <a:gd name="connsiteY1" fmla="*/ 199072 h 4177379"/>
                    <a:gd name="connsiteX2" fmla="*/ 685963 w 2172436"/>
                    <a:gd name="connsiteY2" fmla="*/ 881158 h 4177379"/>
                    <a:gd name="connsiteX3" fmla="*/ 1489778 w 2172436"/>
                    <a:gd name="connsiteY3" fmla="*/ 2127409 h 4177379"/>
                    <a:gd name="connsiteX4" fmla="*/ 1084204 w 2172436"/>
                    <a:gd name="connsiteY4" fmla="*/ 3369945 h 4177379"/>
                    <a:gd name="connsiteX5" fmla="*/ 553280 w 2172436"/>
                    <a:gd name="connsiteY5" fmla="*/ 4166330 h 4177379"/>
                    <a:gd name="connsiteX6" fmla="*/ 1751621 w 2172436"/>
                    <a:gd name="connsiteY6" fmla="*/ 4177379 h 4177379"/>
                    <a:gd name="connsiteX7" fmla="*/ 2168244 w 2172436"/>
                    <a:gd name="connsiteY7" fmla="*/ 2757869 h 4177379"/>
                    <a:gd name="connsiteX8" fmla="*/ 1393957 w 2172436"/>
                    <a:gd name="connsiteY8" fmla="*/ 988028 h 4177379"/>
                    <a:gd name="connsiteX9" fmla="*/ 107129 w 2172436"/>
                    <a:gd name="connsiteY9" fmla="*/ 0 h 4177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72436" h="4177379">
                      <a:moveTo>
                        <a:pt x="107129" y="0"/>
                      </a:moveTo>
                      <a:cubicBezTo>
                        <a:pt x="107129" y="0"/>
                        <a:pt x="7593" y="88487"/>
                        <a:pt x="163" y="199072"/>
                      </a:cubicBezTo>
                      <a:cubicBezTo>
                        <a:pt x="-7171" y="309658"/>
                        <a:pt x="232478" y="659987"/>
                        <a:pt x="685963" y="881158"/>
                      </a:cubicBezTo>
                      <a:cubicBezTo>
                        <a:pt x="1139449" y="1102424"/>
                        <a:pt x="1427104" y="1555909"/>
                        <a:pt x="1489778" y="2127409"/>
                      </a:cubicBezTo>
                      <a:cubicBezTo>
                        <a:pt x="1552453" y="2698909"/>
                        <a:pt x="1393957" y="3045524"/>
                        <a:pt x="1084204" y="3369945"/>
                      </a:cubicBezTo>
                      <a:cubicBezTo>
                        <a:pt x="774451" y="3694367"/>
                        <a:pt x="601191" y="3908298"/>
                        <a:pt x="553280" y="4166330"/>
                      </a:cubicBezTo>
                      <a:lnTo>
                        <a:pt x="1751621" y="4177379"/>
                      </a:lnTo>
                      <a:cubicBezTo>
                        <a:pt x="1751621" y="4177379"/>
                        <a:pt x="2135097" y="3399377"/>
                        <a:pt x="2168244" y="2757869"/>
                      </a:cubicBezTo>
                      <a:cubicBezTo>
                        <a:pt x="2201391" y="2116360"/>
                        <a:pt x="2046610" y="1412081"/>
                        <a:pt x="1393957" y="988028"/>
                      </a:cubicBezTo>
                      <a:cubicBezTo>
                        <a:pt x="741304" y="564166"/>
                        <a:pt x="7593" y="405575"/>
                        <a:pt x="10712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图形 2">
                <a:extLst>
                  <a:ext uri="{FF2B5EF4-FFF2-40B4-BE49-F238E27FC236}">
                    <a16:creationId xmlns:a16="http://schemas.microsoft.com/office/drawing/2014/main" id="{0BC74B6E-E1EA-417F-9B2A-D3E7A264CE83}"/>
                  </a:ext>
                </a:extLst>
              </p:cNvPr>
              <p:cNvGrpSpPr/>
              <p:nvPr/>
            </p:nvGrpSpPr>
            <p:grpSpPr>
              <a:xfrm>
                <a:off x="4127515" y="412828"/>
                <a:ext cx="1437894" cy="1600741"/>
                <a:chOff x="4127515" y="412828"/>
                <a:chExt cx="1437894" cy="1600741"/>
              </a:xfrm>
            </p:grpSpPr>
            <p:grpSp>
              <p:nvGrpSpPr>
                <p:cNvPr id="34" name="图形 2">
                  <a:extLst>
                    <a:ext uri="{FF2B5EF4-FFF2-40B4-BE49-F238E27FC236}">
                      <a16:creationId xmlns:a16="http://schemas.microsoft.com/office/drawing/2014/main" id="{AB6E5826-1D9E-452E-A149-CD4A50C4B292}"/>
                    </a:ext>
                  </a:extLst>
                </p:cNvPr>
                <p:cNvGrpSpPr/>
                <p:nvPr/>
              </p:nvGrpSpPr>
              <p:grpSpPr>
                <a:xfrm>
                  <a:off x="4127515" y="412828"/>
                  <a:ext cx="1437894" cy="1522476"/>
                  <a:chOff x="4127515" y="412828"/>
                  <a:chExt cx="1437894" cy="1522476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id="{F0D82349-95F5-4C18-AE62-146F19820C1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4127515" y="412828"/>
                    <a:ext cx="1437894" cy="1522476"/>
                  </a:xfrm>
                  <a:custGeom>
                    <a:avLst/>
                    <a:gdLst>
                      <a:gd name="connsiteX0" fmla="*/ -83 w 1437894"/>
                      <a:gd name="connsiteY0" fmla="*/ -193 h 1522476"/>
                      <a:gd name="connsiteX1" fmla="*/ 1437811 w 1437894"/>
                      <a:gd name="connsiteY1" fmla="*/ -193 h 1522476"/>
                      <a:gd name="connsiteX2" fmla="*/ 1437811 w 1437894"/>
                      <a:gd name="connsiteY2" fmla="*/ 1522283 h 1522476"/>
                      <a:gd name="connsiteX3" fmla="*/ -83 w 1437894"/>
                      <a:gd name="connsiteY3" fmla="*/ 1522283 h 1522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37894" h="1522476">
                        <a:moveTo>
                          <a:pt x="-83" y="-193"/>
                        </a:moveTo>
                        <a:lnTo>
                          <a:pt x="1437811" y="-193"/>
                        </a:lnTo>
                        <a:lnTo>
                          <a:pt x="1437811" y="1522283"/>
                        </a:lnTo>
                        <a:lnTo>
                          <a:pt x="-83" y="1522283"/>
                        </a:lnTo>
                        <a:close/>
                      </a:path>
                    </a:pathLst>
                  </a:custGeom>
                </p:spPr>
              </p:pic>
              <p:grpSp>
                <p:nvGrpSpPr>
                  <p:cNvPr id="36" name="图形 2">
                    <a:extLst>
                      <a:ext uri="{FF2B5EF4-FFF2-40B4-BE49-F238E27FC236}">
                        <a16:creationId xmlns:a16="http://schemas.microsoft.com/office/drawing/2014/main" id="{88D189B5-78F0-4A0C-BF50-E4B8D30797B8}"/>
                      </a:ext>
                    </a:extLst>
                  </p:cNvPr>
                  <p:cNvGrpSpPr/>
                  <p:nvPr/>
                </p:nvGrpSpPr>
                <p:grpSpPr>
                  <a:xfrm>
                    <a:off x="4440640" y="715437"/>
                    <a:ext cx="749141" cy="834771"/>
                    <a:chOff x="4440640" y="715437"/>
                    <a:chExt cx="749141" cy="834771"/>
                  </a:xfrm>
                </p:grpSpPr>
                <p:sp>
                  <p:nvSpPr>
                    <p:cNvPr id="37" name="任意多边形: 形状 36">
                      <a:extLst>
                        <a:ext uri="{FF2B5EF4-FFF2-40B4-BE49-F238E27FC236}">
                          <a16:creationId xmlns:a16="http://schemas.microsoft.com/office/drawing/2014/main" id="{99F7AA51-4B3A-453B-96B9-42414E8159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58688" y="715437"/>
                      <a:ext cx="286432" cy="375380"/>
                    </a:xfrm>
                    <a:custGeom>
                      <a:avLst/>
                      <a:gdLst>
                        <a:gd name="connsiteX0" fmla="*/ 262202 w 286432"/>
                        <a:gd name="connsiteY0" fmla="*/ 138684 h 375380"/>
                        <a:gd name="connsiteX1" fmla="*/ 130281 w 286432"/>
                        <a:gd name="connsiteY1" fmla="*/ 0 h 375380"/>
                        <a:gd name="connsiteX2" fmla="*/ 16743 w 286432"/>
                        <a:gd name="connsiteY2" fmla="*/ 154019 h 375380"/>
                        <a:gd name="connsiteX3" fmla="*/ 110088 w 286432"/>
                        <a:gd name="connsiteY3" fmla="*/ 375380 h 375380"/>
                        <a:gd name="connsiteX4" fmla="*/ 153046 w 286432"/>
                        <a:gd name="connsiteY4" fmla="*/ 362807 h 375380"/>
                        <a:gd name="connsiteX5" fmla="*/ 197242 w 286432"/>
                        <a:gd name="connsiteY5" fmla="*/ 369856 h 375380"/>
                        <a:gd name="connsiteX6" fmla="*/ 262202 w 286432"/>
                        <a:gd name="connsiteY6" fmla="*/ 138684 h 37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86432" h="375380">
                          <a:moveTo>
                            <a:pt x="262202" y="138684"/>
                          </a:moveTo>
                          <a:cubicBezTo>
                            <a:pt x="217054" y="93345"/>
                            <a:pt x="130281" y="0"/>
                            <a:pt x="130281" y="0"/>
                          </a:cubicBezTo>
                          <a:cubicBezTo>
                            <a:pt x="130281" y="0"/>
                            <a:pt x="55891" y="103442"/>
                            <a:pt x="16743" y="154019"/>
                          </a:cubicBezTo>
                          <a:cubicBezTo>
                            <a:pt x="-22405" y="204597"/>
                            <a:pt x="6456" y="306515"/>
                            <a:pt x="110088" y="375380"/>
                          </a:cubicBezTo>
                          <a:lnTo>
                            <a:pt x="153046" y="362807"/>
                          </a:lnTo>
                          <a:lnTo>
                            <a:pt x="197242" y="369856"/>
                          </a:lnTo>
                          <a:cubicBezTo>
                            <a:pt x="291444" y="288703"/>
                            <a:pt x="307351" y="184023"/>
                            <a:pt x="262202" y="13868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" name="任意多边形: 形状 37">
                      <a:extLst>
                        <a:ext uri="{FF2B5EF4-FFF2-40B4-BE49-F238E27FC236}">
                          <a16:creationId xmlns:a16="http://schemas.microsoft.com/office/drawing/2014/main" id="{C497F5E7-76A2-4090-9BB2-E9F624FECC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66929" y="1104242"/>
                      <a:ext cx="335184" cy="281840"/>
                    </a:xfrm>
                    <a:custGeom>
                      <a:avLst/>
                      <a:gdLst>
                        <a:gd name="connsiteX0" fmla="*/ 54102 w 335184"/>
                        <a:gd name="connsiteY0" fmla="*/ 76396 h 281840"/>
                        <a:gd name="connsiteX1" fmla="*/ 0 w 335184"/>
                        <a:gd name="connsiteY1" fmla="*/ 259943 h 281840"/>
                        <a:gd name="connsiteX2" fmla="*/ 190214 w 335184"/>
                        <a:gd name="connsiteY2" fmla="*/ 281183 h 281840"/>
                        <a:gd name="connsiteX3" fmla="*/ 335185 w 335184"/>
                        <a:gd name="connsiteY3" fmla="*/ 89635 h 281840"/>
                        <a:gd name="connsiteX4" fmla="*/ 302895 w 335184"/>
                        <a:gd name="connsiteY4" fmla="*/ 58679 h 281840"/>
                        <a:gd name="connsiteX5" fmla="*/ 286893 w 335184"/>
                        <a:gd name="connsiteY5" fmla="*/ 16864 h 281840"/>
                        <a:gd name="connsiteX6" fmla="*/ 54102 w 335184"/>
                        <a:gd name="connsiteY6" fmla="*/ 76396 h 2818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5184" h="281840">
                          <a:moveTo>
                            <a:pt x="54102" y="76396"/>
                          </a:moveTo>
                          <a:cubicBezTo>
                            <a:pt x="37433" y="138118"/>
                            <a:pt x="0" y="259943"/>
                            <a:pt x="0" y="259943"/>
                          </a:cubicBezTo>
                          <a:cubicBezTo>
                            <a:pt x="0" y="259943"/>
                            <a:pt x="126778" y="272611"/>
                            <a:pt x="190214" y="281183"/>
                          </a:cubicBezTo>
                          <a:cubicBezTo>
                            <a:pt x="253556" y="289756"/>
                            <a:pt x="327470" y="213841"/>
                            <a:pt x="335185" y="89635"/>
                          </a:cubicBezTo>
                          <a:lnTo>
                            <a:pt x="302895" y="58679"/>
                          </a:lnTo>
                          <a:lnTo>
                            <a:pt x="286893" y="16864"/>
                          </a:lnTo>
                          <a:cubicBezTo>
                            <a:pt x="169354" y="-23998"/>
                            <a:pt x="70771" y="14674"/>
                            <a:pt x="54102" y="76396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" name="任意多边形: 形状 38">
                      <a:extLst>
                        <a:ext uri="{FF2B5EF4-FFF2-40B4-BE49-F238E27FC236}">
                          <a16:creationId xmlns:a16="http://schemas.microsoft.com/office/drawing/2014/main" id="{869AFF2E-826A-4774-B904-7CBA357C76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6023" y="1083180"/>
                      <a:ext cx="353758" cy="282995"/>
                    </a:xfrm>
                    <a:custGeom>
                      <a:avLst/>
                      <a:gdLst>
                        <a:gd name="connsiteX0" fmla="*/ 167735 w 353758"/>
                        <a:gd name="connsiteY0" fmla="*/ 280529 h 282995"/>
                        <a:gd name="connsiteX1" fmla="*/ 353759 w 353758"/>
                        <a:gd name="connsiteY1" fmla="*/ 235666 h 282995"/>
                        <a:gd name="connsiteX2" fmla="*/ 277082 w 353758"/>
                        <a:gd name="connsiteY2" fmla="*/ 60311 h 282995"/>
                        <a:gd name="connsiteX3" fmla="*/ 38767 w 353758"/>
                        <a:gd name="connsiteY3" fmla="*/ 30497 h 282995"/>
                        <a:gd name="connsiteX4" fmla="*/ 28194 w 353758"/>
                        <a:gd name="connsiteY4" fmla="*/ 73931 h 282995"/>
                        <a:gd name="connsiteX5" fmla="*/ 0 w 353758"/>
                        <a:gd name="connsiteY5" fmla="*/ 108697 h 282995"/>
                        <a:gd name="connsiteX6" fmla="*/ 167735 w 353758"/>
                        <a:gd name="connsiteY6" fmla="*/ 280529 h 2829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3758" h="282995">
                          <a:moveTo>
                            <a:pt x="167735" y="280529"/>
                          </a:moveTo>
                          <a:cubicBezTo>
                            <a:pt x="229553" y="264146"/>
                            <a:pt x="353759" y="235666"/>
                            <a:pt x="353759" y="235666"/>
                          </a:cubicBezTo>
                          <a:cubicBezTo>
                            <a:pt x="353759" y="235666"/>
                            <a:pt x="301371" y="119556"/>
                            <a:pt x="277082" y="60311"/>
                          </a:cubicBezTo>
                          <a:cubicBezTo>
                            <a:pt x="252794" y="1160"/>
                            <a:pt x="150114" y="-24843"/>
                            <a:pt x="38767" y="30497"/>
                          </a:cubicBezTo>
                          <a:lnTo>
                            <a:pt x="28194" y="73931"/>
                          </a:lnTo>
                          <a:lnTo>
                            <a:pt x="0" y="108697"/>
                          </a:lnTo>
                          <a:cubicBezTo>
                            <a:pt x="23146" y="230808"/>
                            <a:pt x="105918" y="296912"/>
                            <a:pt x="167735" y="28052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" name="任意多边形: 形状 40">
                      <a:extLst>
                        <a:ext uri="{FF2B5EF4-FFF2-40B4-BE49-F238E27FC236}">
                          <a16:creationId xmlns:a16="http://schemas.microsoft.com/office/drawing/2014/main" id="{F8D07141-4791-4F0C-AA7B-4E3747D703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40640" y="899443"/>
                      <a:ext cx="353758" cy="283021"/>
                    </a:xfrm>
                    <a:custGeom>
                      <a:avLst/>
                      <a:gdLst>
                        <a:gd name="connsiteX0" fmla="*/ 186023 w 353758"/>
                        <a:gd name="connsiteY0" fmla="*/ 2493 h 283021"/>
                        <a:gd name="connsiteX1" fmla="*/ 0 w 353758"/>
                        <a:gd name="connsiteY1" fmla="*/ 47356 h 283021"/>
                        <a:gd name="connsiteX2" fmla="*/ 76676 w 353758"/>
                        <a:gd name="connsiteY2" fmla="*/ 222711 h 283021"/>
                        <a:gd name="connsiteX3" fmla="*/ 314992 w 353758"/>
                        <a:gd name="connsiteY3" fmla="*/ 252524 h 283021"/>
                        <a:gd name="connsiteX4" fmla="*/ 325564 w 353758"/>
                        <a:gd name="connsiteY4" fmla="*/ 209090 h 283021"/>
                        <a:gd name="connsiteX5" fmla="*/ 353759 w 353758"/>
                        <a:gd name="connsiteY5" fmla="*/ 174324 h 283021"/>
                        <a:gd name="connsiteX6" fmla="*/ 186023 w 353758"/>
                        <a:gd name="connsiteY6" fmla="*/ 2493 h 2830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3758" h="283021">
                          <a:moveTo>
                            <a:pt x="186023" y="2493"/>
                          </a:moveTo>
                          <a:cubicBezTo>
                            <a:pt x="124206" y="18876"/>
                            <a:pt x="0" y="47356"/>
                            <a:pt x="0" y="47356"/>
                          </a:cubicBezTo>
                          <a:cubicBezTo>
                            <a:pt x="0" y="47356"/>
                            <a:pt x="52388" y="163465"/>
                            <a:pt x="76676" y="222711"/>
                          </a:cubicBezTo>
                          <a:cubicBezTo>
                            <a:pt x="100965" y="281861"/>
                            <a:pt x="203645" y="307865"/>
                            <a:pt x="314992" y="252524"/>
                          </a:cubicBezTo>
                          <a:lnTo>
                            <a:pt x="325564" y="209090"/>
                          </a:lnTo>
                          <a:lnTo>
                            <a:pt x="353759" y="174324"/>
                          </a:lnTo>
                          <a:cubicBezTo>
                            <a:pt x="330613" y="52118"/>
                            <a:pt x="247841" y="-13985"/>
                            <a:pt x="186023" y="249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" name="任意多边形: 形状 42">
                      <a:extLst>
                        <a:ext uri="{FF2B5EF4-FFF2-40B4-BE49-F238E27FC236}">
                          <a16:creationId xmlns:a16="http://schemas.microsoft.com/office/drawing/2014/main" id="{C922CC37-F26D-4203-A365-08B4946AA4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5301" y="1174828"/>
                      <a:ext cx="286432" cy="375380"/>
                    </a:xfrm>
                    <a:custGeom>
                      <a:avLst/>
                      <a:gdLst>
                        <a:gd name="connsiteX0" fmla="*/ 24230 w 286432"/>
                        <a:gd name="connsiteY0" fmla="*/ 236696 h 375380"/>
                        <a:gd name="connsiteX1" fmla="*/ 156151 w 286432"/>
                        <a:gd name="connsiteY1" fmla="*/ 375380 h 375380"/>
                        <a:gd name="connsiteX2" fmla="*/ 269689 w 286432"/>
                        <a:gd name="connsiteY2" fmla="*/ 221361 h 375380"/>
                        <a:gd name="connsiteX3" fmla="*/ 176344 w 286432"/>
                        <a:gd name="connsiteY3" fmla="*/ 0 h 375380"/>
                        <a:gd name="connsiteX4" fmla="*/ 133386 w 286432"/>
                        <a:gd name="connsiteY4" fmla="*/ 12573 h 375380"/>
                        <a:gd name="connsiteX5" fmla="*/ 89190 w 286432"/>
                        <a:gd name="connsiteY5" fmla="*/ 5525 h 375380"/>
                        <a:gd name="connsiteX6" fmla="*/ 24230 w 286432"/>
                        <a:gd name="connsiteY6" fmla="*/ 236696 h 37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86432" h="375380">
                          <a:moveTo>
                            <a:pt x="24230" y="236696"/>
                          </a:moveTo>
                          <a:cubicBezTo>
                            <a:pt x="69378" y="282035"/>
                            <a:pt x="156151" y="375380"/>
                            <a:pt x="156151" y="375380"/>
                          </a:cubicBezTo>
                          <a:cubicBezTo>
                            <a:pt x="156151" y="375380"/>
                            <a:pt x="230541" y="271939"/>
                            <a:pt x="269689" y="221361"/>
                          </a:cubicBezTo>
                          <a:cubicBezTo>
                            <a:pt x="308837" y="170783"/>
                            <a:pt x="279976" y="68866"/>
                            <a:pt x="176344" y="0"/>
                          </a:cubicBezTo>
                          <a:lnTo>
                            <a:pt x="133386" y="12573"/>
                          </a:lnTo>
                          <a:lnTo>
                            <a:pt x="89190" y="5525"/>
                          </a:lnTo>
                          <a:cubicBezTo>
                            <a:pt x="-5012" y="86582"/>
                            <a:pt x="-20919" y="191357"/>
                            <a:pt x="24230" y="236696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" name="任意多边形: 形状 44">
                      <a:extLst>
                        <a:ext uri="{FF2B5EF4-FFF2-40B4-BE49-F238E27FC236}">
                          <a16:creationId xmlns:a16="http://schemas.microsoft.com/office/drawing/2014/main" id="{09157EF4-2FBF-4439-BCDE-471694DA66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28308" y="879562"/>
                      <a:ext cx="335184" cy="281798"/>
                    </a:xfrm>
                    <a:custGeom>
                      <a:avLst/>
                      <a:gdLst>
                        <a:gd name="connsiteX0" fmla="*/ 281083 w 335184"/>
                        <a:gd name="connsiteY0" fmla="*/ 205445 h 281798"/>
                        <a:gd name="connsiteX1" fmla="*/ 335185 w 335184"/>
                        <a:gd name="connsiteY1" fmla="*/ 21898 h 281798"/>
                        <a:gd name="connsiteX2" fmla="*/ 144971 w 335184"/>
                        <a:gd name="connsiteY2" fmla="*/ 657 h 281798"/>
                        <a:gd name="connsiteX3" fmla="*/ 0 w 335184"/>
                        <a:gd name="connsiteY3" fmla="*/ 192205 h 281798"/>
                        <a:gd name="connsiteX4" fmla="*/ 32290 w 335184"/>
                        <a:gd name="connsiteY4" fmla="*/ 223161 h 281798"/>
                        <a:gd name="connsiteX5" fmla="*/ 48292 w 335184"/>
                        <a:gd name="connsiteY5" fmla="*/ 264976 h 281798"/>
                        <a:gd name="connsiteX6" fmla="*/ 281083 w 335184"/>
                        <a:gd name="connsiteY6" fmla="*/ 205445 h 2817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5184" h="281798">
                          <a:moveTo>
                            <a:pt x="281083" y="205445"/>
                          </a:moveTo>
                          <a:cubicBezTo>
                            <a:pt x="297752" y="143723"/>
                            <a:pt x="335185" y="21898"/>
                            <a:pt x="335185" y="21898"/>
                          </a:cubicBezTo>
                          <a:cubicBezTo>
                            <a:pt x="335185" y="21898"/>
                            <a:pt x="208407" y="9230"/>
                            <a:pt x="144971" y="657"/>
                          </a:cubicBezTo>
                          <a:cubicBezTo>
                            <a:pt x="81629" y="-7915"/>
                            <a:pt x="7715" y="67999"/>
                            <a:pt x="0" y="192205"/>
                          </a:cubicBezTo>
                          <a:lnTo>
                            <a:pt x="32290" y="223161"/>
                          </a:lnTo>
                          <a:lnTo>
                            <a:pt x="48292" y="264976"/>
                          </a:lnTo>
                          <a:cubicBezTo>
                            <a:pt x="165830" y="305743"/>
                            <a:pt x="264414" y="267167"/>
                            <a:pt x="281083" y="20544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D53E8BF2-3387-437B-98A6-8D74A38939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37182" y="954566"/>
                      <a:ext cx="355755" cy="356702"/>
                    </a:xfrm>
                    <a:custGeom>
                      <a:avLst/>
                      <a:gdLst>
                        <a:gd name="connsiteX0" fmla="*/ 335716 w 355755"/>
                        <a:gd name="connsiteY0" fmla="*/ 173208 h 356702"/>
                        <a:gd name="connsiteX1" fmla="*/ 313999 w 355755"/>
                        <a:gd name="connsiteY1" fmla="*/ 183876 h 356702"/>
                        <a:gd name="connsiteX2" fmla="*/ 268374 w 355755"/>
                        <a:gd name="connsiteY2" fmla="*/ 178732 h 356702"/>
                        <a:gd name="connsiteX3" fmla="*/ 268279 w 355755"/>
                        <a:gd name="connsiteY3" fmla="*/ 172541 h 356702"/>
                        <a:gd name="connsiteX4" fmla="*/ 267612 w 355755"/>
                        <a:gd name="connsiteY4" fmla="*/ 166350 h 356702"/>
                        <a:gd name="connsiteX5" fmla="*/ 312284 w 355755"/>
                        <a:gd name="connsiteY5" fmla="*/ 155586 h 356702"/>
                        <a:gd name="connsiteX6" fmla="*/ 335144 w 355755"/>
                        <a:gd name="connsiteY6" fmla="*/ 163492 h 356702"/>
                        <a:gd name="connsiteX7" fmla="*/ 351813 w 355755"/>
                        <a:gd name="connsiteY7" fmla="*/ 136251 h 356702"/>
                        <a:gd name="connsiteX8" fmla="*/ 324571 w 355755"/>
                        <a:gd name="connsiteY8" fmla="*/ 119582 h 356702"/>
                        <a:gd name="connsiteX9" fmla="*/ 307807 w 355755"/>
                        <a:gd name="connsiteY9" fmla="*/ 137013 h 356702"/>
                        <a:gd name="connsiteX10" fmla="*/ 263230 w 355755"/>
                        <a:gd name="connsiteY10" fmla="*/ 147776 h 356702"/>
                        <a:gd name="connsiteX11" fmla="*/ 258277 w 355755"/>
                        <a:gd name="connsiteY11" fmla="*/ 136441 h 356702"/>
                        <a:gd name="connsiteX12" fmla="*/ 296473 w 355755"/>
                        <a:gd name="connsiteY12" fmla="*/ 111105 h 356702"/>
                        <a:gd name="connsiteX13" fmla="*/ 320666 w 355755"/>
                        <a:gd name="connsiteY13" fmla="*/ 110724 h 356702"/>
                        <a:gd name="connsiteX14" fmla="*/ 326953 w 355755"/>
                        <a:gd name="connsiteY14" fmla="*/ 79386 h 356702"/>
                        <a:gd name="connsiteX15" fmla="*/ 295615 w 355755"/>
                        <a:gd name="connsiteY15" fmla="*/ 73100 h 356702"/>
                        <a:gd name="connsiteX16" fmla="*/ 285805 w 355755"/>
                        <a:gd name="connsiteY16" fmla="*/ 95293 h 356702"/>
                        <a:gd name="connsiteX17" fmla="*/ 247514 w 355755"/>
                        <a:gd name="connsiteY17" fmla="*/ 120725 h 356702"/>
                        <a:gd name="connsiteX18" fmla="*/ 239037 w 355755"/>
                        <a:gd name="connsiteY18" fmla="*/ 111771 h 356702"/>
                        <a:gd name="connsiteX19" fmla="*/ 266278 w 355755"/>
                        <a:gd name="connsiteY19" fmla="*/ 74814 h 356702"/>
                        <a:gd name="connsiteX20" fmla="*/ 288853 w 355755"/>
                        <a:gd name="connsiteY20" fmla="*/ 66147 h 356702"/>
                        <a:gd name="connsiteX21" fmla="*/ 284090 w 355755"/>
                        <a:gd name="connsiteY21" fmla="*/ 34524 h 356702"/>
                        <a:gd name="connsiteX22" fmla="*/ 252467 w 355755"/>
                        <a:gd name="connsiteY22" fmla="*/ 39286 h 356702"/>
                        <a:gd name="connsiteX23" fmla="*/ 250848 w 355755"/>
                        <a:gd name="connsiteY23" fmla="*/ 63480 h 356702"/>
                        <a:gd name="connsiteX24" fmla="*/ 223606 w 355755"/>
                        <a:gd name="connsiteY24" fmla="*/ 100341 h 356702"/>
                        <a:gd name="connsiteX25" fmla="*/ 212462 w 355755"/>
                        <a:gd name="connsiteY25" fmla="*/ 94912 h 356702"/>
                        <a:gd name="connsiteX26" fmla="*/ 225416 w 355755"/>
                        <a:gd name="connsiteY26" fmla="*/ 50907 h 356702"/>
                        <a:gd name="connsiteX27" fmla="*/ 243704 w 355755"/>
                        <a:gd name="connsiteY27" fmla="*/ 35000 h 356702"/>
                        <a:gd name="connsiteX28" fmla="*/ 228369 w 355755"/>
                        <a:gd name="connsiteY28" fmla="*/ 6901 h 356702"/>
                        <a:gd name="connsiteX29" fmla="*/ 200270 w 355755"/>
                        <a:gd name="connsiteY29" fmla="*/ 22236 h 356702"/>
                        <a:gd name="connsiteX30" fmla="*/ 207033 w 355755"/>
                        <a:gd name="connsiteY30" fmla="*/ 45477 h 356702"/>
                        <a:gd name="connsiteX31" fmla="*/ 194079 w 355755"/>
                        <a:gd name="connsiteY31" fmla="*/ 89483 h 356702"/>
                        <a:gd name="connsiteX32" fmla="*/ 181792 w 355755"/>
                        <a:gd name="connsiteY32" fmla="*/ 88054 h 356702"/>
                        <a:gd name="connsiteX33" fmla="*/ 178934 w 355755"/>
                        <a:gd name="connsiteY33" fmla="*/ 42334 h 356702"/>
                        <a:gd name="connsiteX34" fmla="*/ 190650 w 355755"/>
                        <a:gd name="connsiteY34" fmla="*/ 21189 h 356702"/>
                        <a:gd name="connsiteX35" fmla="*/ 166647 w 355755"/>
                        <a:gd name="connsiteY35" fmla="*/ 43 h 356702"/>
                        <a:gd name="connsiteX36" fmla="*/ 145501 w 355755"/>
                        <a:gd name="connsiteY36" fmla="*/ 24046 h 356702"/>
                        <a:gd name="connsiteX37" fmla="*/ 159789 w 355755"/>
                        <a:gd name="connsiteY37" fmla="*/ 43572 h 356702"/>
                        <a:gd name="connsiteX38" fmla="*/ 162646 w 355755"/>
                        <a:gd name="connsiteY38" fmla="*/ 89292 h 356702"/>
                        <a:gd name="connsiteX39" fmla="*/ 150645 w 355755"/>
                        <a:gd name="connsiteY39" fmla="*/ 92245 h 356702"/>
                        <a:gd name="connsiteX40" fmla="*/ 132262 w 355755"/>
                        <a:gd name="connsiteY40" fmla="*/ 50145 h 356702"/>
                        <a:gd name="connsiteX41" fmla="*/ 136072 w 355755"/>
                        <a:gd name="connsiteY41" fmla="*/ 26237 h 356702"/>
                        <a:gd name="connsiteX42" fmla="*/ 106354 w 355755"/>
                        <a:gd name="connsiteY42" fmla="*/ 14616 h 356702"/>
                        <a:gd name="connsiteX43" fmla="*/ 94733 w 355755"/>
                        <a:gd name="connsiteY43" fmla="*/ 44334 h 356702"/>
                        <a:gd name="connsiteX44" fmla="*/ 114831 w 355755"/>
                        <a:gd name="connsiteY44" fmla="*/ 57860 h 356702"/>
                        <a:gd name="connsiteX45" fmla="*/ 133214 w 355755"/>
                        <a:gd name="connsiteY45" fmla="*/ 99960 h 356702"/>
                        <a:gd name="connsiteX46" fmla="*/ 122832 w 355755"/>
                        <a:gd name="connsiteY46" fmla="*/ 106723 h 356702"/>
                        <a:gd name="connsiteX47" fmla="*/ 91209 w 355755"/>
                        <a:gd name="connsiteY47" fmla="*/ 73576 h 356702"/>
                        <a:gd name="connsiteX48" fmla="*/ 86542 w 355755"/>
                        <a:gd name="connsiteY48" fmla="*/ 49764 h 356702"/>
                        <a:gd name="connsiteX49" fmla="*/ 54633 w 355755"/>
                        <a:gd name="connsiteY49" fmla="*/ 49002 h 356702"/>
                        <a:gd name="connsiteX50" fmla="*/ 53871 w 355755"/>
                        <a:gd name="connsiteY50" fmla="*/ 80910 h 356702"/>
                        <a:gd name="connsiteX51" fmla="*/ 77398 w 355755"/>
                        <a:gd name="connsiteY51" fmla="*/ 86721 h 356702"/>
                        <a:gd name="connsiteX52" fmla="*/ 109021 w 355755"/>
                        <a:gd name="connsiteY52" fmla="*/ 119963 h 356702"/>
                        <a:gd name="connsiteX53" fmla="*/ 101686 w 355755"/>
                        <a:gd name="connsiteY53" fmla="*/ 129964 h 356702"/>
                        <a:gd name="connsiteX54" fmla="*/ 60538 w 355755"/>
                        <a:gd name="connsiteY54" fmla="*/ 109581 h 356702"/>
                        <a:gd name="connsiteX55" fmla="*/ 48061 w 355755"/>
                        <a:gd name="connsiteY55" fmla="*/ 88816 h 356702"/>
                        <a:gd name="connsiteX56" fmla="*/ 17771 w 355755"/>
                        <a:gd name="connsiteY56" fmla="*/ 99008 h 356702"/>
                        <a:gd name="connsiteX57" fmla="*/ 27963 w 355755"/>
                        <a:gd name="connsiteY57" fmla="*/ 129297 h 356702"/>
                        <a:gd name="connsiteX58" fmla="*/ 52061 w 355755"/>
                        <a:gd name="connsiteY58" fmla="*/ 126726 h 356702"/>
                        <a:gd name="connsiteX59" fmla="*/ 93114 w 355755"/>
                        <a:gd name="connsiteY59" fmla="*/ 147109 h 356702"/>
                        <a:gd name="connsiteX60" fmla="*/ 89590 w 355755"/>
                        <a:gd name="connsiteY60" fmla="*/ 159015 h 356702"/>
                        <a:gd name="connsiteX61" fmla="*/ 43965 w 355755"/>
                        <a:gd name="connsiteY61" fmla="*/ 153872 h 356702"/>
                        <a:gd name="connsiteX62" fmla="*/ 25105 w 355755"/>
                        <a:gd name="connsiteY62" fmla="*/ 138632 h 356702"/>
                        <a:gd name="connsiteX63" fmla="*/ 150 w 355755"/>
                        <a:gd name="connsiteY63" fmla="*/ 158539 h 356702"/>
                        <a:gd name="connsiteX64" fmla="*/ 20057 w 355755"/>
                        <a:gd name="connsiteY64" fmla="*/ 183495 h 356702"/>
                        <a:gd name="connsiteX65" fmla="*/ 41774 w 355755"/>
                        <a:gd name="connsiteY65" fmla="*/ 172827 h 356702"/>
                        <a:gd name="connsiteX66" fmla="*/ 87399 w 355755"/>
                        <a:gd name="connsiteY66" fmla="*/ 177970 h 356702"/>
                        <a:gd name="connsiteX67" fmla="*/ 87494 w 355755"/>
                        <a:gd name="connsiteY67" fmla="*/ 184161 h 356702"/>
                        <a:gd name="connsiteX68" fmla="*/ 88161 w 355755"/>
                        <a:gd name="connsiteY68" fmla="*/ 190353 h 356702"/>
                        <a:gd name="connsiteX69" fmla="*/ 43489 w 355755"/>
                        <a:gd name="connsiteY69" fmla="*/ 201116 h 356702"/>
                        <a:gd name="connsiteX70" fmla="*/ 20629 w 355755"/>
                        <a:gd name="connsiteY70" fmla="*/ 193210 h 356702"/>
                        <a:gd name="connsiteX71" fmla="*/ 3960 w 355755"/>
                        <a:gd name="connsiteY71" fmla="*/ 220452 h 356702"/>
                        <a:gd name="connsiteX72" fmla="*/ 31201 w 355755"/>
                        <a:gd name="connsiteY72" fmla="*/ 237120 h 356702"/>
                        <a:gd name="connsiteX73" fmla="*/ 47965 w 355755"/>
                        <a:gd name="connsiteY73" fmla="*/ 219690 h 356702"/>
                        <a:gd name="connsiteX74" fmla="*/ 92542 w 355755"/>
                        <a:gd name="connsiteY74" fmla="*/ 208926 h 356702"/>
                        <a:gd name="connsiteX75" fmla="*/ 97495 w 355755"/>
                        <a:gd name="connsiteY75" fmla="*/ 220261 h 356702"/>
                        <a:gd name="connsiteX76" fmla="*/ 59300 w 355755"/>
                        <a:gd name="connsiteY76" fmla="*/ 245598 h 356702"/>
                        <a:gd name="connsiteX77" fmla="*/ 35107 w 355755"/>
                        <a:gd name="connsiteY77" fmla="*/ 245979 h 356702"/>
                        <a:gd name="connsiteX78" fmla="*/ 28820 w 355755"/>
                        <a:gd name="connsiteY78" fmla="*/ 277316 h 356702"/>
                        <a:gd name="connsiteX79" fmla="*/ 60157 w 355755"/>
                        <a:gd name="connsiteY79" fmla="*/ 283602 h 356702"/>
                        <a:gd name="connsiteX80" fmla="*/ 69968 w 355755"/>
                        <a:gd name="connsiteY80" fmla="*/ 261409 h 356702"/>
                        <a:gd name="connsiteX81" fmla="*/ 108259 w 355755"/>
                        <a:gd name="connsiteY81" fmla="*/ 235977 h 356702"/>
                        <a:gd name="connsiteX82" fmla="*/ 116736 w 355755"/>
                        <a:gd name="connsiteY82" fmla="*/ 244931 h 356702"/>
                        <a:gd name="connsiteX83" fmla="*/ 89494 w 355755"/>
                        <a:gd name="connsiteY83" fmla="*/ 281888 h 356702"/>
                        <a:gd name="connsiteX84" fmla="*/ 66920 w 355755"/>
                        <a:gd name="connsiteY84" fmla="*/ 290556 h 356702"/>
                        <a:gd name="connsiteX85" fmla="*/ 71683 w 355755"/>
                        <a:gd name="connsiteY85" fmla="*/ 322179 h 356702"/>
                        <a:gd name="connsiteX86" fmla="*/ 103306 w 355755"/>
                        <a:gd name="connsiteY86" fmla="*/ 317416 h 356702"/>
                        <a:gd name="connsiteX87" fmla="*/ 104925 w 355755"/>
                        <a:gd name="connsiteY87" fmla="*/ 293223 h 356702"/>
                        <a:gd name="connsiteX88" fmla="*/ 132166 w 355755"/>
                        <a:gd name="connsiteY88" fmla="*/ 256361 h 356702"/>
                        <a:gd name="connsiteX89" fmla="*/ 143311 w 355755"/>
                        <a:gd name="connsiteY89" fmla="*/ 261790 h 356702"/>
                        <a:gd name="connsiteX90" fmla="*/ 130357 w 355755"/>
                        <a:gd name="connsiteY90" fmla="*/ 305796 h 356702"/>
                        <a:gd name="connsiteX91" fmla="*/ 112069 w 355755"/>
                        <a:gd name="connsiteY91" fmla="*/ 321702 h 356702"/>
                        <a:gd name="connsiteX92" fmla="*/ 127404 w 355755"/>
                        <a:gd name="connsiteY92" fmla="*/ 349801 h 356702"/>
                        <a:gd name="connsiteX93" fmla="*/ 155503 w 355755"/>
                        <a:gd name="connsiteY93" fmla="*/ 334466 h 356702"/>
                        <a:gd name="connsiteX94" fmla="*/ 148740 w 355755"/>
                        <a:gd name="connsiteY94" fmla="*/ 311225 h 356702"/>
                        <a:gd name="connsiteX95" fmla="*/ 161694 w 355755"/>
                        <a:gd name="connsiteY95" fmla="*/ 267219 h 356702"/>
                        <a:gd name="connsiteX96" fmla="*/ 173981 w 355755"/>
                        <a:gd name="connsiteY96" fmla="*/ 268648 h 356702"/>
                        <a:gd name="connsiteX97" fmla="*/ 176839 w 355755"/>
                        <a:gd name="connsiteY97" fmla="*/ 314368 h 356702"/>
                        <a:gd name="connsiteX98" fmla="*/ 165123 w 355755"/>
                        <a:gd name="connsiteY98" fmla="*/ 335514 h 356702"/>
                        <a:gd name="connsiteX99" fmla="*/ 189126 w 355755"/>
                        <a:gd name="connsiteY99" fmla="*/ 356659 h 356702"/>
                        <a:gd name="connsiteX100" fmla="*/ 210271 w 355755"/>
                        <a:gd name="connsiteY100" fmla="*/ 332656 h 356702"/>
                        <a:gd name="connsiteX101" fmla="*/ 195984 w 355755"/>
                        <a:gd name="connsiteY101" fmla="*/ 313130 h 356702"/>
                        <a:gd name="connsiteX102" fmla="*/ 193126 w 355755"/>
                        <a:gd name="connsiteY102" fmla="*/ 267410 h 356702"/>
                        <a:gd name="connsiteX103" fmla="*/ 205128 w 355755"/>
                        <a:gd name="connsiteY103" fmla="*/ 264457 h 356702"/>
                        <a:gd name="connsiteX104" fmla="*/ 223511 w 355755"/>
                        <a:gd name="connsiteY104" fmla="*/ 306558 h 356702"/>
                        <a:gd name="connsiteX105" fmla="*/ 219701 w 355755"/>
                        <a:gd name="connsiteY105" fmla="*/ 330465 h 356702"/>
                        <a:gd name="connsiteX106" fmla="*/ 249419 w 355755"/>
                        <a:gd name="connsiteY106" fmla="*/ 342086 h 356702"/>
                        <a:gd name="connsiteX107" fmla="*/ 261040 w 355755"/>
                        <a:gd name="connsiteY107" fmla="*/ 312368 h 356702"/>
                        <a:gd name="connsiteX108" fmla="*/ 240942 w 355755"/>
                        <a:gd name="connsiteY108" fmla="*/ 298842 h 356702"/>
                        <a:gd name="connsiteX109" fmla="*/ 222559 w 355755"/>
                        <a:gd name="connsiteY109" fmla="*/ 256742 h 356702"/>
                        <a:gd name="connsiteX110" fmla="*/ 232941 w 355755"/>
                        <a:gd name="connsiteY110" fmla="*/ 249979 h 356702"/>
                        <a:gd name="connsiteX111" fmla="*/ 264564 w 355755"/>
                        <a:gd name="connsiteY111" fmla="*/ 283126 h 356702"/>
                        <a:gd name="connsiteX112" fmla="*/ 269231 w 355755"/>
                        <a:gd name="connsiteY112" fmla="*/ 306939 h 356702"/>
                        <a:gd name="connsiteX113" fmla="*/ 301140 w 355755"/>
                        <a:gd name="connsiteY113" fmla="*/ 307701 h 356702"/>
                        <a:gd name="connsiteX114" fmla="*/ 301902 w 355755"/>
                        <a:gd name="connsiteY114" fmla="*/ 275792 h 356702"/>
                        <a:gd name="connsiteX115" fmla="*/ 278375 w 355755"/>
                        <a:gd name="connsiteY115" fmla="*/ 269982 h 356702"/>
                        <a:gd name="connsiteX116" fmla="*/ 246752 w 355755"/>
                        <a:gd name="connsiteY116" fmla="*/ 236739 h 356702"/>
                        <a:gd name="connsiteX117" fmla="*/ 254086 w 355755"/>
                        <a:gd name="connsiteY117" fmla="*/ 226738 h 356702"/>
                        <a:gd name="connsiteX118" fmla="*/ 295234 w 355755"/>
                        <a:gd name="connsiteY118" fmla="*/ 247122 h 356702"/>
                        <a:gd name="connsiteX119" fmla="*/ 307712 w 355755"/>
                        <a:gd name="connsiteY119" fmla="*/ 267886 h 356702"/>
                        <a:gd name="connsiteX120" fmla="*/ 338002 w 355755"/>
                        <a:gd name="connsiteY120" fmla="*/ 257694 h 356702"/>
                        <a:gd name="connsiteX121" fmla="*/ 327810 w 355755"/>
                        <a:gd name="connsiteY121" fmla="*/ 227405 h 356702"/>
                        <a:gd name="connsiteX122" fmla="*/ 303712 w 355755"/>
                        <a:gd name="connsiteY122" fmla="*/ 229977 h 356702"/>
                        <a:gd name="connsiteX123" fmla="*/ 262659 w 355755"/>
                        <a:gd name="connsiteY123" fmla="*/ 209593 h 356702"/>
                        <a:gd name="connsiteX124" fmla="*/ 266183 w 355755"/>
                        <a:gd name="connsiteY124" fmla="*/ 197687 h 356702"/>
                        <a:gd name="connsiteX125" fmla="*/ 311808 w 355755"/>
                        <a:gd name="connsiteY125" fmla="*/ 202830 h 356702"/>
                        <a:gd name="connsiteX126" fmla="*/ 330667 w 355755"/>
                        <a:gd name="connsiteY126" fmla="*/ 218070 h 356702"/>
                        <a:gd name="connsiteX127" fmla="*/ 355623 w 355755"/>
                        <a:gd name="connsiteY127" fmla="*/ 198163 h 356702"/>
                        <a:gd name="connsiteX128" fmla="*/ 335716 w 355755"/>
                        <a:gd name="connsiteY128" fmla="*/ 173208 h 3567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</a:cxnLst>
                      <a:rect l="l" t="t" r="r" b="b"/>
                      <a:pathLst>
                        <a:path w="355755" h="356702">
                          <a:moveTo>
                            <a:pt x="335716" y="173208"/>
                          </a:moveTo>
                          <a:cubicBezTo>
                            <a:pt x="326762" y="172160"/>
                            <a:pt x="318380" y="176637"/>
                            <a:pt x="313999" y="183876"/>
                          </a:cubicBezTo>
                          <a:lnTo>
                            <a:pt x="268374" y="178732"/>
                          </a:lnTo>
                          <a:cubicBezTo>
                            <a:pt x="268374" y="176637"/>
                            <a:pt x="268469" y="174636"/>
                            <a:pt x="268279" y="172541"/>
                          </a:cubicBezTo>
                          <a:cubicBezTo>
                            <a:pt x="268183" y="170445"/>
                            <a:pt x="267802" y="168445"/>
                            <a:pt x="267612" y="166350"/>
                          </a:cubicBezTo>
                          <a:lnTo>
                            <a:pt x="312284" y="155586"/>
                          </a:lnTo>
                          <a:cubicBezTo>
                            <a:pt x="317618" y="162254"/>
                            <a:pt x="326381" y="165588"/>
                            <a:pt x="335144" y="163492"/>
                          </a:cubicBezTo>
                          <a:cubicBezTo>
                            <a:pt x="347241" y="160539"/>
                            <a:pt x="354766" y="148347"/>
                            <a:pt x="351813" y="136251"/>
                          </a:cubicBezTo>
                          <a:cubicBezTo>
                            <a:pt x="348860" y="124154"/>
                            <a:pt x="336668" y="116629"/>
                            <a:pt x="324571" y="119582"/>
                          </a:cubicBezTo>
                          <a:cubicBezTo>
                            <a:pt x="315808" y="121677"/>
                            <a:pt x="309522" y="128726"/>
                            <a:pt x="307807" y="137013"/>
                          </a:cubicBezTo>
                          <a:lnTo>
                            <a:pt x="263230" y="147776"/>
                          </a:lnTo>
                          <a:cubicBezTo>
                            <a:pt x="261802" y="143871"/>
                            <a:pt x="260182" y="140061"/>
                            <a:pt x="258277" y="136441"/>
                          </a:cubicBezTo>
                          <a:lnTo>
                            <a:pt x="296473" y="111105"/>
                          </a:lnTo>
                          <a:cubicBezTo>
                            <a:pt x="303712" y="115486"/>
                            <a:pt x="313141" y="115677"/>
                            <a:pt x="320666" y="110724"/>
                          </a:cubicBezTo>
                          <a:cubicBezTo>
                            <a:pt x="331048" y="103866"/>
                            <a:pt x="333906" y="89769"/>
                            <a:pt x="326953" y="79386"/>
                          </a:cubicBezTo>
                          <a:cubicBezTo>
                            <a:pt x="320095" y="69004"/>
                            <a:pt x="305998" y="66147"/>
                            <a:pt x="295615" y="73100"/>
                          </a:cubicBezTo>
                          <a:cubicBezTo>
                            <a:pt x="288091" y="78148"/>
                            <a:pt x="284566" y="86816"/>
                            <a:pt x="285805" y="95293"/>
                          </a:cubicBezTo>
                          <a:lnTo>
                            <a:pt x="247514" y="120725"/>
                          </a:lnTo>
                          <a:cubicBezTo>
                            <a:pt x="244847" y="117582"/>
                            <a:pt x="242085" y="114534"/>
                            <a:pt x="239037" y="111771"/>
                          </a:cubicBezTo>
                          <a:lnTo>
                            <a:pt x="266278" y="74814"/>
                          </a:lnTo>
                          <a:cubicBezTo>
                            <a:pt x="274565" y="76434"/>
                            <a:pt x="283519" y="73386"/>
                            <a:pt x="288853" y="66147"/>
                          </a:cubicBezTo>
                          <a:cubicBezTo>
                            <a:pt x="296282" y="56145"/>
                            <a:pt x="294091" y="41953"/>
                            <a:pt x="284090" y="34524"/>
                          </a:cubicBezTo>
                          <a:cubicBezTo>
                            <a:pt x="274089" y="27094"/>
                            <a:pt x="259897" y="29285"/>
                            <a:pt x="252467" y="39286"/>
                          </a:cubicBezTo>
                          <a:cubicBezTo>
                            <a:pt x="247133" y="46525"/>
                            <a:pt x="246847" y="55955"/>
                            <a:pt x="250848" y="63480"/>
                          </a:cubicBezTo>
                          <a:lnTo>
                            <a:pt x="223606" y="100341"/>
                          </a:lnTo>
                          <a:cubicBezTo>
                            <a:pt x="220082" y="98246"/>
                            <a:pt x="216272" y="96531"/>
                            <a:pt x="212462" y="94912"/>
                          </a:cubicBezTo>
                          <a:lnTo>
                            <a:pt x="225416" y="50907"/>
                          </a:lnTo>
                          <a:cubicBezTo>
                            <a:pt x="233798" y="49573"/>
                            <a:pt x="241132" y="43668"/>
                            <a:pt x="243704" y="35000"/>
                          </a:cubicBezTo>
                          <a:cubicBezTo>
                            <a:pt x="247228" y="22998"/>
                            <a:pt x="240370" y="10425"/>
                            <a:pt x="228369" y="6901"/>
                          </a:cubicBezTo>
                          <a:cubicBezTo>
                            <a:pt x="216367" y="3377"/>
                            <a:pt x="203794" y="10235"/>
                            <a:pt x="200270" y="22236"/>
                          </a:cubicBezTo>
                          <a:cubicBezTo>
                            <a:pt x="197698" y="30904"/>
                            <a:pt x="200651" y="39858"/>
                            <a:pt x="207033" y="45477"/>
                          </a:cubicBezTo>
                          <a:lnTo>
                            <a:pt x="194079" y="89483"/>
                          </a:lnTo>
                          <a:cubicBezTo>
                            <a:pt x="190078" y="88721"/>
                            <a:pt x="185983" y="88245"/>
                            <a:pt x="181792" y="88054"/>
                          </a:cubicBezTo>
                          <a:lnTo>
                            <a:pt x="178934" y="42334"/>
                          </a:lnTo>
                          <a:cubicBezTo>
                            <a:pt x="186364" y="38238"/>
                            <a:pt x="191221" y="30142"/>
                            <a:pt x="190650" y="21189"/>
                          </a:cubicBezTo>
                          <a:cubicBezTo>
                            <a:pt x="189888" y="8711"/>
                            <a:pt x="179125" y="-719"/>
                            <a:pt x="166647" y="43"/>
                          </a:cubicBezTo>
                          <a:cubicBezTo>
                            <a:pt x="154169" y="805"/>
                            <a:pt x="144739" y="11568"/>
                            <a:pt x="145501" y="24046"/>
                          </a:cubicBezTo>
                          <a:cubicBezTo>
                            <a:pt x="146073" y="33095"/>
                            <a:pt x="151883" y="40524"/>
                            <a:pt x="159789" y="43572"/>
                          </a:cubicBezTo>
                          <a:lnTo>
                            <a:pt x="162646" y="89292"/>
                          </a:lnTo>
                          <a:cubicBezTo>
                            <a:pt x="158551" y="89959"/>
                            <a:pt x="154550" y="91007"/>
                            <a:pt x="150645" y="92245"/>
                          </a:cubicBezTo>
                          <a:lnTo>
                            <a:pt x="132262" y="50145"/>
                          </a:lnTo>
                          <a:cubicBezTo>
                            <a:pt x="137881" y="43763"/>
                            <a:pt x="139691" y="34524"/>
                            <a:pt x="136072" y="26237"/>
                          </a:cubicBezTo>
                          <a:cubicBezTo>
                            <a:pt x="131119" y="14807"/>
                            <a:pt x="117784" y="9568"/>
                            <a:pt x="106354" y="14616"/>
                          </a:cubicBezTo>
                          <a:cubicBezTo>
                            <a:pt x="94924" y="19569"/>
                            <a:pt x="89685" y="32904"/>
                            <a:pt x="94733" y="44334"/>
                          </a:cubicBezTo>
                          <a:cubicBezTo>
                            <a:pt x="98353" y="52621"/>
                            <a:pt x="106354" y="57574"/>
                            <a:pt x="114831" y="57860"/>
                          </a:cubicBezTo>
                          <a:lnTo>
                            <a:pt x="133214" y="99960"/>
                          </a:lnTo>
                          <a:cubicBezTo>
                            <a:pt x="129595" y="102056"/>
                            <a:pt x="126070" y="104247"/>
                            <a:pt x="122832" y="106723"/>
                          </a:cubicBezTo>
                          <a:lnTo>
                            <a:pt x="91209" y="73576"/>
                          </a:lnTo>
                          <a:cubicBezTo>
                            <a:pt x="94257" y="65670"/>
                            <a:pt x="92828" y="56336"/>
                            <a:pt x="86542" y="49764"/>
                          </a:cubicBezTo>
                          <a:cubicBezTo>
                            <a:pt x="77969" y="40715"/>
                            <a:pt x="63682" y="40334"/>
                            <a:pt x="54633" y="49002"/>
                          </a:cubicBezTo>
                          <a:cubicBezTo>
                            <a:pt x="45584" y="57574"/>
                            <a:pt x="45203" y="71862"/>
                            <a:pt x="53871" y="80910"/>
                          </a:cubicBezTo>
                          <a:cubicBezTo>
                            <a:pt x="60157" y="87483"/>
                            <a:pt x="69301" y="89388"/>
                            <a:pt x="77398" y="86721"/>
                          </a:cubicBezTo>
                          <a:lnTo>
                            <a:pt x="109021" y="119963"/>
                          </a:lnTo>
                          <a:cubicBezTo>
                            <a:pt x="106354" y="123106"/>
                            <a:pt x="103877" y="126440"/>
                            <a:pt x="101686" y="129964"/>
                          </a:cubicBezTo>
                          <a:lnTo>
                            <a:pt x="60538" y="109581"/>
                          </a:lnTo>
                          <a:cubicBezTo>
                            <a:pt x="60729" y="101103"/>
                            <a:pt x="56157" y="92817"/>
                            <a:pt x="48061" y="88816"/>
                          </a:cubicBezTo>
                          <a:cubicBezTo>
                            <a:pt x="36916" y="83292"/>
                            <a:pt x="23296" y="87864"/>
                            <a:pt x="17771" y="99008"/>
                          </a:cubicBezTo>
                          <a:cubicBezTo>
                            <a:pt x="12247" y="110152"/>
                            <a:pt x="16819" y="123773"/>
                            <a:pt x="27963" y="129297"/>
                          </a:cubicBezTo>
                          <a:cubicBezTo>
                            <a:pt x="36059" y="133298"/>
                            <a:pt x="45394" y="131964"/>
                            <a:pt x="52061" y="126726"/>
                          </a:cubicBezTo>
                          <a:lnTo>
                            <a:pt x="93114" y="147109"/>
                          </a:lnTo>
                          <a:cubicBezTo>
                            <a:pt x="91685" y="150919"/>
                            <a:pt x="90542" y="154920"/>
                            <a:pt x="89590" y="159015"/>
                          </a:cubicBezTo>
                          <a:lnTo>
                            <a:pt x="43965" y="153872"/>
                          </a:lnTo>
                          <a:cubicBezTo>
                            <a:pt x="41203" y="145871"/>
                            <a:pt x="34154" y="139680"/>
                            <a:pt x="25105" y="138632"/>
                          </a:cubicBezTo>
                          <a:cubicBezTo>
                            <a:pt x="12723" y="137203"/>
                            <a:pt x="1483" y="146157"/>
                            <a:pt x="150" y="158539"/>
                          </a:cubicBezTo>
                          <a:cubicBezTo>
                            <a:pt x="-1279" y="170922"/>
                            <a:pt x="7675" y="182161"/>
                            <a:pt x="20057" y="183495"/>
                          </a:cubicBezTo>
                          <a:cubicBezTo>
                            <a:pt x="29011" y="184542"/>
                            <a:pt x="37393" y="180066"/>
                            <a:pt x="41774" y="172827"/>
                          </a:cubicBezTo>
                          <a:lnTo>
                            <a:pt x="87399" y="177970"/>
                          </a:lnTo>
                          <a:cubicBezTo>
                            <a:pt x="87399" y="180066"/>
                            <a:pt x="87304" y="182066"/>
                            <a:pt x="87494" y="184161"/>
                          </a:cubicBezTo>
                          <a:cubicBezTo>
                            <a:pt x="87589" y="186257"/>
                            <a:pt x="87970" y="188257"/>
                            <a:pt x="88161" y="190353"/>
                          </a:cubicBezTo>
                          <a:lnTo>
                            <a:pt x="43489" y="201116"/>
                          </a:lnTo>
                          <a:cubicBezTo>
                            <a:pt x="38155" y="194448"/>
                            <a:pt x="29392" y="191115"/>
                            <a:pt x="20629" y="193210"/>
                          </a:cubicBezTo>
                          <a:cubicBezTo>
                            <a:pt x="8532" y="196163"/>
                            <a:pt x="1007" y="208355"/>
                            <a:pt x="3960" y="220452"/>
                          </a:cubicBezTo>
                          <a:cubicBezTo>
                            <a:pt x="6913" y="232548"/>
                            <a:pt x="19105" y="240073"/>
                            <a:pt x="31201" y="237120"/>
                          </a:cubicBezTo>
                          <a:cubicBezTo>
                            <a:pt x="39964" y="235025"/>
                            <a:pt x="46251" y="227976"/>
                            <a:pt x="47965" y="219690"/>
                          </a:cubicBezTo>
                          <a:lnTo>
                            <a:pt x="92542" y="208926"/>
                          </a:lnTo>
                          <a:cubicBezTo>
                            <a:pt x="93971" y="212832"/>
                            <a:pt x="95590" y="216642"/>
                            <a:pt x="97495" y="220261"/>
                          </a:cubicBezTo>
                          <a:lnTo>
                            <a:pt x="59300" y="245598"/>
                          </a:lnTo>
                          <a:cubicBezTo>
                            <a:pt x="52061" y="241216"/>
                            <a:pt x="42631" y="241026"/>
                            <a:pt x="35107" y="245979"/>
                          </a:cubicBezTo>
                          <a:cubicBezTo>
                            <a:pt x="24724" y="252837"/>
                            <a:pt x="21867" y="266934"/>
                            <a:pt x="28820" y="277316"/>
                          </a:cubicBezTo>
                          <a:cubicBezTo>
                            <a:pt x="35678" y="287698"/>
                            <a:pt x="49775" y="290556"/>
                            <a:pt x="60157" y="283602"/>
                          </a:cubicBezTo>
                          <a:cubicBezTo>
                            <a:pt x="67682" y="278554"/>
                            <a:pt x="71206" y="269886"/>
                            <a:pt x="69968" y="261409"/>
                          </a:cubicBezTo>
                          <a:lnTo>
                            <a:pt x="108259" y="235977"/>
                          </a:lnTo>
                          <a:cubicBezTo>
                            <a:pt x="110926" y="239121"/>
                            <a:pt x="113688" y="242169"/>
                            <a:pt x="116736" y="244931"/>
                          </a:cubicBezTo>
                          <a:lnTo>
                            <a:pt x="89494" y="281888"/>
                          </a:lnTo>
                          <a:cubicBezTo>
                            <a:pt x="81208" y="280269"/>
                            <a:pt x="72254" y="283317"/>
                            <a:pt x="66920" y="290556"/>
                          </a:cubicBezTo>
                          <a:cubicBezTo>
                            <a:pt x="59491" y="300557"/>
                            <a:pt x="61681" y="314749"/>
                            <a:pt x="71683" y="322179"/>
                          </a:cubicBezTo>
                          <a:cubicBezTo>
                            <a:pt x="81684" y="329608"/>
                            <a:pt x="95876" y="327417"/>
                            <a:pt x="103306" y="317416"/>
                          </a:cubicBezTo>
                          <a:cubicBezTo>
                            <a:pt x="108640" y="310177"/>
                            <a:pt x="108925" y="300747"/>
                            <a:pt x="104925" y="293223"/>
                          </a:cubicBezTo>
                          <a:lnTo>
                            <a:pt x="132166" y="256361"/>
                          </a:lnTo>
                          <a:cubicBezTo>
                            <a:pt x="135691" y="258456"/>
                            <a:pt x="139501" y="260171"/>
                            <a:pt x="143311" y="261790"/>
                          </a:cubicBezTo>
                          <a:lnTo>
                            <a:pt x="130357" y="305796"/>
                          </a:lnTo>
                          <a:cubicBezTo>
                            <a:pt x="121975" y="307129"/>
                            <a:pt x="114640" y="313035"/>
                            <a:pt x="112069" y="321702"/>
                          </a:cubicBezTo>
                          <a:cubicBezTo>
                            <a:pt x="108544" y="333704"/>
                            <a:pt x="115402" y="346277"/>
                            <a:pt x="127404" y="349801"/>
                          </a:cubicBezTo>
                          <a:cubicBezTo>
                            <a:pt x="139405" y="353325"/>
                            <a:pt x="151978" y="346467"/>
                            <a:pt x="155503" y="334466"/>
                          </a:cubicBezTo>
                          <a:cubicBezTo>
                            <a:pt x="158074" y="325798"/>
                            <a:pt x="155122" y="316845"/>
                            <a:pt x="148740" y="311225"/>
                          </a:cubicBezTo>
                          <a:lnTo>
                            <a:pt x="161694" y="267219"/>
                          </a:lnTo>
                          <a:cubicBezTo>
                            <a:pt x="165694" y="267981"/>
                            <a:pt x="169790" y="268458"/>
                            <a:pt x="173981" y="268648"/>
                          </a:cubicBezTo>
                          <a:lnTo>
                            <a:pt x="176839" y="314368"/>
                          </a:lnTo>
                          <a:cubicBezTo>
                            <a:pt x="169409" y="318464"/>
                            <a:pt x="164551" y="326560"/>
                            <a:pt x="165123" y="335514"/>
                          </a:cubicBezTo>
                          <a:cubicBezTo>
                            <a:pt x="165885" y="347991"/>
                            <a:pt x="176648" y="357421"/>
                            <a:pt x="189126" y="356659"/>
                          </a:cubicBezTo>
                          <a:cubicBezTo>
                            <a:pt x="201604" y="355897"/>
                            <a:pt x="211033" y="345134"/>
                            <a:pt x="210271" y="332656"/>
                          </a:cubicBezTo>
                          <a:cubicBezTo>
                            <a:pt x="209700" y="323607"/>
                            <a:pt x="203890" y="316178"/>
                            <a:pt x="195984" y="313130"/>
                          </a:cubicBezTo>
                          <a:lnTo>
                            <a:pt x="193126" y="267410"/>
                          </a:lnTo>
                          <a:cubicBezTo>
                            <a:pt x="197222" y="266743"/>
                            <a:pt x="201223" y="265695"/>
                            <a:pt x="205128" y="264457"/>
                          </a:cubicBezTo>
                          <a:lnTo>
                            <a:pt x="223511" y="306558"/>
                          </a:lnTo>
                          <a:cubicBezTo>
                            <a:pt x="217891" y="312939"/>
                            <a:pt x="216082" y="322179"/>
                            <a:pt x="219701" y="330465"/>
                          </a:cubicBezTo>
                          <a:cubicBezTo>
                            <a:pt x="224654" y="341895"/>
                            <a:pt x="237989" y="347134"/>
                            <a:pt x="249419" y="342086"/>
                          </a:cubicBezTo>
                          <a:cubicBezTo>
                            <a:pt x="260849" y="337133"/>
                            <a:pt x="266088" y="323798"/>
                            <a:pt x="261040" y="312368"/>
                          </a:cubicBezTo>
                          <a:cubicBezTo>
                            <a:pt x="257420" y="304081"/>
                            <a:pt x="249419" y="299128"/>
                            <a:pt x="240942" y="298842"/>
                          </a:cubicBezTo>
                          <a:lnTo>
                            <a:pt x="222559" y="256742"/>
                          </a:lnTo>
                          <a:cubicBezTo>
                            <a:pt x="226178" y="254646"/>
                            <a:pt x="229702" y="252456"/>
                            <a:pt x="232941" y="249979"/>
                          </a:cubicBezTo>
                          <a:lnTo>
                            <a:pt x="264564" y="283126"/>
                          </a:lnTo>
                          <a:cubicBezTo>
                            <a:pt x="261516" y="291032"/>
                            <a:pt x="262945" y="300366"/>
                            <a:pt x="269231" y="306939"/>
                          </a:cubicBezTo>
                          <a:cubicBezTo>
                            <a:pt x="277804" y="315987"/>
                            <a:pt x="292091" y="316368"/>
                            <a:pt x="301140" y="307701"/>
                          </a:cubicBezTo>
                          <a:cubicBezTo>
                            <a:pt x="310189" y="299128"/>
                            <a:pt x="310570" y="284841"/>
                            <a:pt x="301902" y="275792"/>
                          </a:cubicBezTo>
                          <a:cubicBezTo>
                            <a:pt x="295615" y="269220"/>
                            <a:pt x="286471" y="267315"/>
                            <a:pt x="278375" y="269982"/>
                          </a:cubicBezTo>
                          <a:lnTo>
                            <a:pt x="246752" y="236739"/>
                          </a:lnTo>
                          <a:cubicBezTo>
                            <a:pt x="249419" y="233596"/>
                            <a:pt x="251896" y="230262"/>
                            <a:pt x="254086" y="226738"/>
                          </a:cubicBezTo>
                          <a:lnTo>
                            <a:pt x="295234" y="247122"/>
                          </a:lnTo>
                          <a:cubicBezTo>
                            <a:pt x="295044" y="255599"/>
                            <a:pt x="299616" y="263886"/>
                            <a:pt x="307712" y="267886"/>
                          </a:cubicBezTo>
                          <a:cubicBezTo>
                            <a:pt x="318856" y="273411"/>
                            <a:pt x="332477" y="268839"/>
                            <a:pt x="338002" y="257694"/>
                          </a:cubicBezTo>
                          <a:cubicBezTo>
                            <a:pt x="343526" y="246550"/>
                            <a:pt x="338954" y="232929"/>
                            <a:pt x="327810" y="227405"/>
                          </a:cubicBezTo>
                          <a:cubicBezTo>
                            <a:pt x="319714" y="223404"/>
                            <a:pt x="310379" y="224738"/>
                            <a:pt x="303712" y="229977"/>
                          </a:cubicBezTo>
                          <a:lnTo>
                            <a:pt x="262659" y="209593"/>
                          </a:lnTo>
                          <a:cubicBezTo>
                            <a:pt x="264088" y="205783"/>
                            <a:pt x="265231" y="201783"/>
                            <a:pt x="266183" y="197687"/>
                          </a:cubicBezTo>
                          <a:lnTo>
                            <a:pt x="311808" y="202830"/>
                          </a:lnTo>
                          <a:cubicBezTo>
                            <a:pt x="314570" y="210831"/>
                            <a:pt x="321619" y="217023"/>
                            <a:pt x="330667" y="218070"/>
                          </a:cubicBezTo>
                          <a:cubicBezTo>
                            <a:pt x="343050" y="219499"/>
                            <a:pt x="354289" y="210546"/>
                            <a:pt x="355623" y="198163"/>
                          </a:cubicBezTo>
                          <a:cubicBezTo>
                            <a:pt x="356956" y="185781"/>
                            <a:pt x="348098" y="174636"/>
                            <a:pt x="335716" y="173208"/>
                          </a:cubicBezTo>
                          <a:close/>
                        </a:path>
                      </a:pathLst>
                    </a:custGeom>
                    <a:solidFill>
                      <a:srgbClr val="F1D2D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48" name="图形 2">
                  <a:extLst>
                    <a:ext uri="{FF2B5EF4-FFF2-40B4-BE49-F238E27FC236}">
                      <a16:creationId xmlns:a16="http://schemas.microsoft.com/office/drawing/2014/main" id="{A47B0D40-DEC4-43CD-A0E7-FFF764651E24}"/>
                    </a:ext>
                  </a:extLst>
                </p:cNvPr>
                <p:cNvGrpSpPr/>
                <p:nvPr/>
              </p:nvGrpSpPr>
              <p:grpSpPr>
                <a:xfrm>
                  <a:off x="4873294" y="1387206"/>
                  <a:ext cx="640080" cy="626363"/>
                  <a:chOff x="4873294" y="1387206"/>
                  <a:chExt cx="640080" cy="626363"/>
                </a:xfrm>
                <a:solidFill>
                  <a:srgbClr val="FFFFFF"/>
                </a:solidFill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id="{B48FBBF5-EB5F-4E1F-A609-A5DEBB1302D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4873294" y="1387206"/>
                    <a:ext cx="640079" cy="626363"/>
                  </a:xfrm>
                  <a:custGeom>
                    <a:avLst/>
                    <a:gdLst>
                      <a:gd name="connsiteX0" fmla="*/ 128 w 640079"/>
                      <a:gd name="connsiteY0" fmla="*/ 58 h 626363"/>
                      <a:gd name="connsiteX1" fmla="*/ 640208 w 640079"/>
                      <a:gd name="connsiteY1" fmla="*/ 58 h 626363"/>
                      <a:gd name="connsiteX2" fmla="*/ 640208 w 640079"/>
                      <a:gd name="connsiteY2" fmla="*/ 626422 h 626363"/>
                      <a:gd name="connsiteX3" fmla="*/ 128 w 640079"/>
                      <a:gd name="connsiteY3" fmla="*/ 626422 h 626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0079" h="626363">
                        <a:moveTo>
                          <a:pt x="128" y="58"/>
                        </a:moveTo>
                        <a:lnTo>
                          <a:pt x="640208" y="58"/>
                        </a:lnTo>
                        <a:lnTo>
                          <a:pt x="640208" y="626422"/>
                        </a:lnTo>
                        <a:lnTo>
                          <a:pt x="128" y="626422"/>
                        </a:lnTo>
                        <a:close/>
                      </a:path>
                    </a:pathLst>
                  </a:custGeom>
                </p:spPr>
              </p:pic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F48F8EB3-1323-4F7D-9771-0F9912BF14F4}"/>
                      </a:ext>
                    </a:extLst>
                  </p:cNvPr>
                  <p:cNvSpPr/>
                  <p:nvPr/>
                </p:nvSpPr>
                <p:spPr>
                  <a:xfrm>
                    <a:off x="4896316" y="1398951"/>
                    <a:ext cx="571880" cy="559879"/>
                  </a:xfrm>
                  <a:custGeom>
                    <a:avLst/>
                    <a:gdLst>
                      <a:gd name="connsiteX0" fmla="*/ 421481 w 571880"/>
                      <a:gd name="connsiteY0" fmla="*/ 329089 h 559879"/>
                      <a:gd name="connsiteX1" fmla="*/ 412051 w 571880"/>
                      <a:gd name="connsiteY1" fmla="*/ 318802 h 559879"/>
                      <a:gd name="connsiteX2" fmla="*/ 425482 w 571880"/>
                      <a:gd name="connsiteY2" fmla="*/ 316040 h 559879"/>
                      <a:gd name="connsiteX3" fmla="*/ 567976 w 571880"/>
                      <a:gd name="connsiteY3" fmla="*/ 219837 h 559879"/>
                      <a:gd name="connsiteX4" fmla="*/ 571881 w 571880"/>
                      <a:gd name="connsiteY4" fmla="*/ 215170 h 559879"/>
                      <a:gd name="connsiteX5" fmla="*/ 566357 w 571880"/>
                      <a:gd name="connsiteY5" fmla="*/ 212693 h 559879"/>
                      <a:gd name="connsiteX6" fmla="*/ 396431 w 571880"/>
                      <a:gd name="connsiteY6" fmla="*/ 187166 h 559879"/>
                      <a:gd name="connsiteX7" fmla="*/ 383096 w 571880"/>
                      <a:gd name="connsiteY7" fmla="*/ 190500 h 559879"/>
                      <a:gd name="connsiteX8" fmla="*/ 387191 w 571880"/>
                      <a:gd name="connsiteY8" fmla="*/ 177165 h 559879"/>
                      <a:gd name="connsiteX9" fmla="*/ 375094 w 571880"/>
                      <a:gd name="connsiteY9" fmla="*/ 5715 h 559879"/>
                      <a:gd name="connsiteX10" fmla="*/ 372999 w 571880"/>
                      <a:gd name="connsiteY10" fmla="*/ 0 h 559879"/>
                      <a:gd name="connsiteX11" fmla="*/ 368046 w 571880"/>
                      <a:gd name="connsiteY11" fmla="*/ 3524 h 559879"/>
                      <a:gd name="connsiteX12" fmla="*/ 260890 w 571880"/>
                      <a:gd name="connsiteY12" fmla="*/ 137922 h 559879"/>
                      <a:gd name="connsiteX13" fmla="*/ 256699 w 571880"/>
                      <a:gd name="connsiteY13" fmla="*/ 151257 h 559879"/>
                      <a:gd name="connsiteX14" fmla="*/ 247555 w 571880"/>
                      <a:gd name="connsiteY14" fmla="*/ 140970 h 559879"/>
                      <a:gd name="connsiteX15" fmla="*/ 93059 w 571880"/>
                      <a:gd name="connsiteY15" fmla="*/ 65722 h 559879"/>
                      <a:gd name="connsiteX16" fmla="*/ 87058 w 571880"/>
                      <a:gd name="connsiteY16" fmla="*/ 64675 h 559879"/>
                      <a:gd name="connsiteX17" fmla="*/ 87630 w 571880"/>
                      <a:gd name="connsiteY17" fmla="*/ 70675 h 559879"/>
                      <a:gd name="connsiteX18" fmla="*/ 150495 w 571880"/>
                      <a:gd name="connsiteY18" fmla="*/ 230696 h 559879"/>
                      <a:gd name="connsiteX19" fmla="*/ 160020 w 571880"/>
                      <a:gd name="connsiteY19" fmla="*/ 240601 h 559879"/>
                      <a:gd name="connsiteX20" fmla="*/ 146399 w 571880"/>
                      <a:gd name="connsiteY20" fmla="*/ 243745 h 559879"/>
                      <a:gd name="connsiteX21" fmla="*/ 3905 w 571880"/>
                      <a:gd name="connsiteY21" fmla="*/ 339947 h 559879"/>
                      <a:gd name="connsiteX22" fmla="*/ 0 w 571880"/>
                      <a:gd name="connsiteY22" fmla="*/ 344615 h 559879"/>
                      <a:gd name="connsiteX23" fmla="*/ 5525 w 571880"/>
                      <a:gd name="connsiteY23" fmla="*/ 347091 h 559879"/>
                      <a:gd name="connsiteX24" fmla="*/ 39719 w 571880"/>
                      <a:gd name="connsiteY24" fmla="*/ 359664 h 559879"/>
                      <a:gd name="connsiteX25" fmla="*/ 175450 w 571880"/>
                      <a:gd name="connsiteY25" fmla="*/ 372618 h 559879"/>
                      <a:gd name="connsiteX26" fmla="*/ 188976 w 571880"/>
                      <a:gd name="connsiteY26" fmla="*/ 369665 h 559879"/>
                      <a:gd name="connsiteX27" fmla="*/ 184690 w 571880"/>
                      <a:gd name="connsiteY27" fmla="*/ 382715 h 559879"/>
                      <a:gd name="connsiteX28" fmla="*/ 196786 w 571880"/>
                      <a:gd name="connsiteY28" fmla="*/ 554165 h 559879"/>
                      <a:gd name="connsiteX29" fmla="*/ 198882 w 571880"/>
                      <a:gd name="connsiteY29" fmla="*/ 559880 h 559879"/>
                      <a:gd name="connsiteX30" fmla="*/ 203835 w 571880"/>
                      <a:gd name="connsiteY30" fmla="*/ 556355 h 559879"/>
                      <a:gd name="connsiteX31" fmla="*/ 310991 w 571880"/>
                      <a:gd name="connsiteY31" fmla="*/ 421958 h 559879"/>
                      <a:gd name="connsiteX32" fmla="*/ 314801 w 571880"/>
                      <a:gd name="connsiteY32" fmla="*/ 408813 h 559879"/>
                      <a:gd name="connsiteX33" fmla="*/ 324326 w 571880"/>
                      <a:gd name="connsiteY33" fmla="*/ 419005 h 559879"/>
                      <a:gd name="connsiteX34" fmla="*/ 443484 w 571880"/>
                      <a:gd name="connsiteY34" fmla="*/ 485299 h 559879"/>
                      <a:gd name="connsiteX35" fmla="*/ 478822 w 571880"/>
                      <a:gd name="connsiteY35" fmla="*/ 494347 h 559879"/>
                      <a:gd name="connsiteX36" fmla="*/ 484727 w 571880"/>
                      <a:gd name="connsiteY36" fmla="*/ 495395 h 559879"/>
                      <a:gd name="connsiteX37" fmla="*/ 484156 w 571880"/>
                      <a:gd name="connsiteY37" fmla="*/ 489395 h 559879"/>
                      <a:gd name="connsiteX38" fmla="*/ 421481 w 571880"/>
                      <a:gd name="connsiteY38" fmla="*/ 329089 h 559879"/>
                      <a:gd name="connsiteX39" fmla="*/ 414338 w 571880"/>
                      <a:gd name="connsiteY39" fmla="*/ 334899 h 559879"/>
                      <a:gd name="connsiteX40" fmla="*/ 448532 w 571880"/>
                      <a:gd name="connsiteY40" fmla="*/ 392240 h 559879"/>
                      <a:gd name="connsiteX41" fmla="*/ 344900 w 571880"/>
                      <a:gd name="connsiteY41" fmla="*/ 296609 h 559879"/>
                      <a:gd name="connsiteX42" fmla="*/ 346234 w 571880"/>
                      <a:gd name="connsiteY42" fmla="*/ 290227 h 559879"/>
                      <a:gd name="connsiteX43" fmla="*/ 414338 w 571880"/>
                      <a:gd name="connsiteY43" fmla="*/ 334899 h 559879"/>
                      <a:gd name="connsiteX44" fmla="*/ 423005 w 571880"/>
                      <a:gd name="connsiteY44" fmla="*/ 307181 h 559879"/>
                      <a:gd name="connsiteX45" fmla="*/ 403765 w 571880"/>
                      <a:gd name="connsiteY45" fmla="*/ 311182 h 559879"/>
                      <a:gd name="connsiteX46" fmla="*/ 379667 w 571880"/>
                      <a:gd name="connsiteY46" fmla="*/ 294322 h 559879"/>
                      <a:gd name="connsiteX47" fmla="*/ 483775 w 571880"/>
                      <a:gd name="connsiteY47" fmla="*/ 279368 h 559879"/>
                      <a:gd name="connsiteX48" fmla="*/ 423005 w 571880"/>
                      <a:gd name="connsiteY48" fmla="*/ 307181 h 559879"/>
                      <a:gd name="connsiteX49" fmla="*/ 501396 w 571880"/>
                      <a:gd name="connsiteY49" fmla="*/ 267462 h 559879"/>
                      <a:gd name="connsiteX50" fmla="*/ 364998 w 571880"/>
                      <a:gd name="connsiteY50" fmla="*/ 287084 h 559879"/>
                      <a:gd name="connsiteX51" fmla="*/ 347186 w 571880"/>
                      <a:gd name="connsiteY51" fmla="*/ 281083 h 559879"/>
                      <a:gd name="connsiteX52" fmla="*/ 346615 w 571880"/>
                      <a:gd name="connsiteY52" fmla="*/ 270796 h 559879"/>
                      <a:gd name="connsiteX53" fmla="*/ 551021 w 571880"/>
                      <a:gd name="connsiteY53" fmla="*/ 224600 h 559879"/>
                      <a:gd name="connsiteX54" fmla="*/ 501396 w 571880"/>
                      <a:gd name="connsiteY54" fmla="*/ 267462 h 559879"/>
                      <a:gd name="connsiteX55" fmla="*/ 549021 w 571880"/>
                      <a:gd name="connsiteY55" fmla="*/ 215646 h 559879"/>
                      <a:gd name="connsiteX56" fmla="*/ 344710 w 571880"/>
                      <a:gd name="connsiteY56" fmla="*/ 261842 h 559879"/>
                      <a:gd name="connsiteX57" fmla="*/ 340805 w 571880"/>
                      <a:gd name="connsiteY57" fmla="*/ 252222 h 559879"/>
                      <a:gd name="connsiteX58" fmla="*/ 354140 w 571880"/>
                      <a:gd name="connsiteY58" fmla="*/ 239268 h 559879"/>
                      <a:gd name="connsiteX59" fmla="*/ 485680 w 571880"/>
                      <a:gd name="connsiteY59" fmla="*/ 198311 h 559879"/>
                      <a:gd name="connsiteX60" fmla="*/ 549021 w 571880"/>
                      <a:gd name="connsiteY60" fmla="*/ 215646 h 559879"/>
                      <a:gd name="connsiteX61" fmla="*/ 378809 w 571880"/>
                      <a:gd name="connsiteY61" fmla="*/ 200882 h 559879"/>
                      <a:gd name="connsiteX62" fmla="*/ 397859 w 571880"/>
                      <a:gd name="connsiteY62" fmla="*/ 196120 h 559879"/>
                      <a:gd name="connsiteX63" fmla="*/ 464630 w 571880"/>
                      <a:gd name="connsiteY63" fmla="*/ 195167 h 559879"/>
                      <a:gd name="connsiteX64" fmla="*/ 364236 w 571880"/>
                      <a:gd name="connsiteY64" fmla="*/ 226409 h 559879"/>
                      <a:gd name="connsiteX65" fmla="*/ 378809 w 571880"/>
                      <a:gd name="connsiteY65" fmla="*/ 200882 h 559879"/>
                      <a:gd name="connsiteX66" fmla="*/ 378142 w 571880"/>
                      <a:gd name="connsiteY66" fmla="*/ 174784 h 559879"/>
                      <a:gd name="connsiteX67" fmla="*/ 335947 w 571880"/>
                      <a:gd name="connsiteY67" fmla="*/ 244316 h 559879"/>
                      <a:gd name="connsiteX68" fmla="*/ 331946 w 571880"/>
                      <a:gd name="connsiteY68" fmla="*/ 239173 h 559879"/>
                      <a:gd name="connsiteX69" fmla="*/ 384334 w 571880"/>
                      <a:gd name="connsiteY69" fmla="*/ 108204 h 559879"/>
                      <a:gd name="connsiteX70" fmla="*/ 378142 w 571880"/>
                      <a:gd name="connsiteY70" fmla="*/ 174784 h 559879"/>
                      <a:gd name="connsiteX71" fmla="*/ 383000 w 571880"/>
                      <a:gd name="connsiteY71" fmla="*/ 87154 h 559879"/>
                      <a:gd name="connsiteX72" fmla="*/ 324898 w 571880"/>
                      <a:gd name="connsiteY72" fmla="*/ 232315 h 559879"/>
                      <a:gd name="connsiteX73" fmla="*/ 308419 w 571880"/>
                      <a:gd name="connsiteY73" fmla="*/ 222885 h 559879"/>
                      <a:gd name="connsiteX74" fmla="*/ 370618 w 571880"/>
                      <a:gd name="connsiteY74" fmla="*/ 22670 h 559879"/>
                      <a:gd name="connsiteX75" fmla="*/ 383000 w 571880"/>
                      <a:gd name="connsiteY75" fmla="*/ 87154 h 559879"/>
                      <a:gd name="connsiteX76" fmla="*/ 361950 w 571880"/>
                      <a:gd name="connsiteY76" fmla="*/ 19907 h 559879"/>
                      <a:gd name="connsiteX77" fmla="*/ 299752 w 571880"/>
                      <a:gd name="connsiteY77" fmla="*/ 220123 h 559879"/>
                      <a:gd name="connsiteX78" fmla="*/ 280892 w 571880"/>
                      <a:gd name="connsiteY78" fmla="*/ 218599 h 559879"/>
                      <a:gd name="connsiteX79" fmla="*/ 315277 w 571880"/>
                      <a:gd name="connsiteY79" fmla="*/ 66104 h 559879"/>
                      <a:gd name="connsiteX80" fmla="*/ 361950 w 571880"/>
                      <a:gd name="connsiteY80" fmla="*/ 19907 h 559879"/>
                      <a:gd name="connsiteX81" fmla="*/ 302133 w 571880"/>
                      <a:gd name="connsiteY81" fmla="*/ 82677 h 559879"/>
                      <a:gd name="connsiteX82" fmla="*/ 271082 w 571880"/>
                      <a:gd name="connsiteY82" fmla="*/ 220313 h 559879"/>
                      <a:gd name="connsiteX83" fmla="*/ 264985 w 571880"/>
                      <a:gd name="connsiteY83" fmla="*/ 222218 h 559879"/>
                      <a:gd name="connsiteX84" fmla="*/ 261747 w 571880"/>
                      <a:gd name="connsiteY84" fmla="*/ 204216 h 559879"/>
                      <a:gd name="connsiteX85" fmla="*/ 261842 w 571880"/>
                      <a:gd name="connsiteY85" fmla="*/ 204121 h 559879"/>
                      <a:gd name="connsiteX86" fmla="*/ 261747 w 571880"/>
                      <a:gd name="connsiteY86" fmla="*/ 204025 h 559879"/>
                      <a:gd name="connsiteX87" fmla="*/ 269558 w 571880"/>
                      <a:gd name="connsiteY87" fmla="*/ 140970 h 559879"/>
                      <a:gd name="connsiteX88" fmla="*/ 302133 w 571880"/>
                      <a:gd name="connsiteY88" fmla="*/ 82677 h 559879"/>
                      <a:gd name="connsiteX89" fmla="*/ 241173 w 571880"/>
                      <a:gd name="connsiteY89" fmla="*/ 147447 h 559879"/>
                      <a:gd name="connsiteX90" fmla="*/ 254222 w 571880"/>
                      <a:gd name="connsiteY90" fmla="*/ 162211 h 559879"/>
                      <a:gd name="connsiteX91" fmla="*/ 251650 w 571880"/>
                      <a:gd name="connsiteY91" fmla="*/ 191453 h 559879"/>
                      <a:gd name="connsiteX92" fmla="*/ 186690 w 571880"/>
                      <a:gd name="connsiteY92" fmla="*/ 108871 h 559879"/>
                      <a:gd name="connsiteX93" fmla="*/ 241173 w 571880"/>
                      <a:gd name="connsiteY93" fmla="*/ 147447 h 559879"/>
                      <a:gd name="connsiteX94" fmla="*/ 167640 w 571880"/>
                      <a:gd name="connsiteY94" fmla="*/ 99441 h 559879"/>
                      <a:gd name="connsiteX95" fmla="*/ 252793 w 571880"/>
                      <a:gd name="connsiteY95" fmla="*/ 207740 h 559879"/>
                      <a:gd name="connsiteX96" fmla="*/ 256508 w 571880"/>
                      <a:gd name="connsiteY96" fmla="*/ 225933 h 559879"/>
                      <a:gd name="connsiteX97" fmla="*/ 247745 w 571880"/>
                      <a:gd name="connsiteY97" fmla="*/ 231648 h 559879"/>
                      <a:gd name="connsiteX98" fmla="*/ 105632 w 571880"/>
                      <a:gd name="connsiteY98" fmla="*/ 77819 h 559879"/>
                      <a:gd name="connsiteX99" fmla="*/ 167640 w 571880"/>
                      <a:gd name="connsiteY99" fmla="*/ 99441 h 559879"/>
                      <a:gd name="connsiteX100" fmla="*/ 98870 w 571880"/>
                      <a:gd name="connsiteY100" fmla="*/ 84011 h 559879"/>
                      <a:gd name="connsiteX101" fmla="*/ 241078 w 571880"/>
                      <a:gd name="connsiteY101" fmla="*/ 237934 h 559879"/>
                      <a:gd name="connsiteX102" fmla="*/ 234791 w 571880"/>
                      <a:gd name="connsiteY102" fmla="*/ 246126 h 559879"/>
                      <a:gd name="connsiteX103" fmla="*/ 216789 w 571880"/>
                      <a:gd name="connsiteY103" fmla="*/ 240983 h 559879"/>
                      <a:gd name="connsiteX104" fmla="*/ 115538 w 571880"/>
                      <a:gd name="connsiteY104" fmla="*/ 147447 h 559879"/>
                      <a:gd name="connsiteX105" fmla="*/ 98870 w 571880"/>
                      <a:gd name="connsiteY105" fmla="*/ 84011 h 559879"/>
                      <a:gd name="connsiteX106" fmla="*/ 157639 w 571880"/>
                      <a:gd name="connsiteY106" fmla="*/ 224695 h 559879"/>
                      <a:gd name="connsiteX107" fmla="*/ 123444 w 571880"/>
                      <a:gd name="connsiteY107" fmla="*/ 167354 h 559879"/>
                      <a:gd name="connsiteX108" fmla="*/ 200692 w 571880"/>
                      <a:gd name="connsiteY108" fmla="*/ 238696 h 559879"/>
                      <a:gd name="connsiteX109" fmla="*/ 171259 w 571880"/>
                      <a:gd name="connsiteY109" fmla="*/ 238887 h 559879"/>
                      <a:gd name="connsiteX110" fmla="*/ 157639 w 571880"/>
                      <a:gd name="connsiteY110" fmla="*/ 224695 h 559879"/>
                      <a:gd name="connsiteX111" fmla="*/ 148971 w 571880"/>
                      <a:gd name="connsiteY111" fmla="*/ 252413 h 559879"/>
                      <a:gd name="connsiteX112" fmla="*/ 230410 w 571880"/>
                      <a:gd name="connsiteY112" fmla="*/ 254127 h 559879"/>
                      <a:gd name="connsiteX113" fmla="*/ 227838 w 571880"/>
                      <a:gd name="connsiteY113" fmla="*/ 260128 h 559879"/>
                      <a:gd name="connsiteX114" fmla="*/ 88297 w 571880"/>
                      <a:gd name="connsiteY114" fmla="*/ 280225 h 559879"/>
                      <a:gd name="connsiteX115" fmla="*/ 148971 w 571880"/>
                      <a:gd name="connsiteY115" fmla="*/ 252413 h 559879"/>
                      <a:gd name="connsiteX116" fmla="*/ 70675 w 571880"/>
                      <a:gd name="connsiteY116" fmla="*/ 292037 h 559879"/>
                      <a:gd name="connsiteX117" fmla="*/ 225647 w 571880"/>
                      <a:gd name="connsiteY117" fmla="*/ 269748 h 559879"/>
                      <a:gd name="connsiteX118" fmla="*/ 225457 w 571880"/>
                      <a:gd name="connsiteY118" fmla="*/ 288703 h 559879"/>
                      <a:gd name="connsiteX119" fmla="*/ 21050 w 571880"/>
                      <a:gd name="connsiteY119" fmla="*/ 334899 h 559879"/>
                      <a:gd name="connsiteX120" fmla="*/ 70675 w 571880"/>
                      <a:gd name="connsiteY120" fmla="*/ 292037 h 559879"/>
                      <a:gd name="connsiteX121" fmla="*/ 22955 w 571880"/>
                      <a:gd name="connsiteY121" fmla="*/ 343948 h 559879"/>
                      <a:gd name="connsiteX122" fmla="*/ 227171 w 571880"/>
                      <a:gd name="connsiteY122" fmla="*/ 297751 h 559879"/>
                      <a:gd name="connsiteX123" fmla="*/ 235649 w 571880"/>
                      <a:gd name="connsiteY123" fmla="*/ 314706 h 559879"/>
                      <a:gd name="connsiteX124" fmla="*/ 86201 w 571880"/>
                      <a:gd name="connsiteY124" fmla="*/ 361188 h 559879"/>
                      <a:gd name="connsiteX125" fmla="*/ 22955 w 571880"/>
                      <a:gd name="connsiteY125" fmla="*/ 343948 h 559879"/>
                      <a:gd name="connsiteX126" fmla="*/ 174022 w 571880"/>
                      <a:gd name="connsiteY126" fmla="*/ 363379 h 559879"/>
                      <a:gd name="connsiteX127" fmla="*/ 107252 w 571880"/>
                      <a:gd name="connsiteY127" fmla="*/ 364331 h 559879"/>
                      <a:gd name="connsiteX128" fmla="*/ 242030 w 571880"/>
                      <a:gd name="connsiteY128" fmla="*/ 322421 h 559879"/>
                      <a:gd name="connsiteX129" fmla="*/ 246507 w 571880"/>
                      <a:gd name="connsiteY129" fmla="*/ 326993 h 559879"/>
                      <a:gd name="connsiteX130" fmla="*/ 174022 w 571880"/>
                      <a:gd name="connsiteY130" fmla="*/ 363379 h 559879"/>
                      <a:gd name="connsiteX131" fmla="*/ 193739 w 571880"/>
                      <a:gd name="connsiteY131" fmla="*/ 384715 h 559879"/>
                      <a:gd name="connsiteX132" fmla="*/ 199834 w 571880"/>
                      <a:gd name="connsiteY132" fmla="*/ 366046 h 559879"/>
                      <a:gd name="connsiteX133" fmla="*/ 226505 w 571880"/>
                      <a:gd name="connsiteY133" fmla="*/ 353568 h 559879"/>
                      <a:gd name="connsiteX134" fmla="*/ 187452 w 571880"/>
                      <a:gd name="connsiteY134" fmla="*/ 451199 h 559879"/>
                      <a:gd name="connsiteX135" fmla="*/ 193739 w 571880"/>
                      <a:gd name="connsiteY135" fmla="*/ 384715 h 559879"/>
                      <a:gd name="connsiteX136" fmla="*/ 188976 w 571880"/>
                      <a:gd name="connsiteY136" fmla="*/ 472440 h 559879"/>
                      <a:gd name="connsiteX137" fmla="*/ 240221 w 571880"/>
                      <a:gd name="connsiteY137" fmla="*/ 344519 h 559879"/>
                      <a:gd name="connsiteX138" fmla="*/ 254317 w 571880"/>
                      <a:gd name="connsiteY138" fmla="*/ 332232 h 559879"/>
                      <a:gd name="connsiteX139" fmla="*/ 263557 w 571880"/>
                      <a:gd name="connsiteY139" fmla="*/ 336613 h 559879"/>
                      <a:gd name="connsiteX140" fmla="*/ 201359 w 571880"/>
                      <a:gd name="connsiteY140" fmla="*/ 536829 h 559879"/>
                      <a:gd name="connsiteX141" fmla="*/ 188976 w 571880"/>
                      <a:gd name="connsiteY141" fmla="*/ 472440 h 559879"/>
                      <a:gd name="connsiteX142" fmla="*/ 210026 w 571880"/>
                      <a:gd name="connsiteY142" fmla="*/ 539591 h 559879"/>
                      <a:gd name="connsiteX143" fmla="*/ 272225 w 571880"/>
                      <a:gd name="connsiteY143" fmla="*/ 339376 h 559879"/>
                      <a:gd name="connsiteX144" fmla="*/ 282321 w 571880"/>
                      <a:gd name="connsiteY144" fmla="*/ 340900 h 559879"/>
                      <a:gd name="connsiteX145" fmla="*/ 286988 w 571880"/>
                      <a:gd name="connsiteY145" fmla="*/ 358997 h 559879"/>
                      <a:gd name="connsiteX146" fmla="*/ 256699 w 571880"/>
                      <a:gd name="connsiteY146" fmla="*/ 493395 h 559879"/>
                      <a:gd name="connsiteX147" fmla="*/ 210026 w 571880"/>
                      <a:gd name="connsiteY147" fmla="*/ 539591 h 559879"/>
                      <a:gd name="connsiteX148" fmla="*/ 269843 w 571880"/>
                      <a:gd name="connsiteY148" fmla="*/ 476821 h 559879"/>
                      <a:gd name="connsiteX149" fmla="*/ 292989 w 571880"/>
                      <a:gd name="connsiteY149" fmla="*/ 374333 h 559879"/>
                      <a:gd name="connsiteX150" fmla="*/ 307943 w 571880"/>
                      <a:gd name="connsiteY150" fmla="*/ 399669 h 559879"/>
                      <a:gd name="connsiteX151" fmla="*/ 302419 w 571880"/>
                      <a:gd name="connsiteY151" fmla="*/ 418529 h 559879"/>
                      <a:gd name="connsiteX152" fmla="*/ 269843 w 571880"/>
                      <a:gd name="connsiteY152" fmla="*/ 476821 h 559879"/>
                      <a:gd name="connsiteX153" fmla="*/ 330803 w 571880"/>
                      <a:gd name="connsiteY153" fmla="*/ 412051 h 559879"/>
                      <a:gd name="connsiteX154" fmla="*/ 291751 w 571880"/>
                      <a:gd name="connsiteY154" fmla="*/ 340900 h 559879"/>
                      <a:gd name="connsiteX155" fmla="*/ 298037 w 571880"/>
                      <a:gd name="connsiteY155" fmla="*/ 339757 h 559879"/>
                      <a:gd name="connsiteX156" fmla="*/ 385286 w 571880"/>
                      <a:gd name="connsiteY156" fmla="*/ 450723 h 559879"/>
                      <a:gd name="connsiteX157" fmla="*/ 330803 w 571880"/>
                      <a:gd name="connsiteY157" fmla="*/ 412051 h 559879"/>
                      <a:gd name="connsiteX158" fmla="*/ 404241 w 571880"/>
                      <a:gd name="connsiteY158" fmla="*/ 460058 h 559879"/>
                      <a:gd name="connsiteX159" fmla="*/ 307467 w 571880"/>
                      <a:gd name="connsiteY159" fmla="*/ 336995 h 559879"/>
                      <a:gd name="connsiteX160" fmla="*/ 324136 w 571880"/>
                      <a:gd name="connsiteY160" fmla="*/ 327850 h 559879"/>
                      <a:gd name="connsiteX161" fmla="*/ 466249 w 571880"/>
                      <a:gd name="connsiteY161" fmla="*/ 481679 h 559879"/>
                      <a:gd name="connsiteX162" fmla="*/ 404241 w 571880"/>
                      <a:gd name="connsiteY162" fmla="*/ 460058 h 559879"/>
                      <a:gd name="connsiteX163" fmla="*/ 330803 w 571880"/>
                      <a:gd name="connsiteY163" fmla="*/ 321564 h 559879"/>
                      <a:gd name="connsiteX164" fmla="*/ 341376 w 571880"/>
                      <a:gd name="connsiteY164" fmla="*/ 305848 h 559879"/>
                      <a:gd name="connsiteX165" fmla="*/ 456438 w 571880"/>
                      <a:gd name="connsiteY165" fmla="*/ 412051 h 559879"/>
                      <a:gd name="connsiteX166" fmla="*/ 473107 w 571880"/>
                      <a:gd name="connsiteY166" fmla="*/ 475583 h 559879"/>
                      <a:gd name="connsiteX167" fmla="*/ 330803 w 571880"/>
                      <a:gd name="connsiteY167" fmla="*/ 321564 h 559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</a:cxnLst>
                    <a:rect l="l" t="t" r="r" b="b"/>
                    <a:pathLst>
                      <a:path w="571880" h="559879">
                        <a:moveTo>
                          <a:pt x="421481" y="329089"/>
                        </a:moveTo>
                        <a:cubicBezTo>
                          <a:pt x="418433" y="325374"/>
                          <a:pt x="415290" y="322040"/>
                          <a:pt x="412051" y="318802"/>
                        </a:cubicBezTo>
                        <a:cubicBezTo>
                          <a:pt x="416528" y="317945"/>
                          <a:pt x="421100" y="317278"/>
                          <a:pt x="425482" y="316040"/>
                        </a:cubicBezTo>
                        <a:cubicBezTo>
                          <a:pt x="505777" y="292989"/>
                          <a:pt x="565404" y="222885"/>
                          <a:pt x="567976" y="219837"/>
                        </a:cubicBezTo>
                        <a:lnTo>
                          <a:pt x="571881" y="215170"/>
                        </a:lnTo>
                        <a:lnTo>
                          <a:pt x="566357" y="212693"/>
                        </a:lnTo>
                        <a:cubicBezTo>
                          <a:pt x="562832" y="211074"/>
                          <a:pt x="478822" y="173355"/>
                          <a:pt x="396431" y="187166"/>
                        </a:cubicBezTo>
                        <a:cubicBezTo>
                          <a:pt x="391859" y="187928"/>
                          <a:pt x="387477" y="189357"/>
                          <a:pt x="383096" y="190500"/>
                        </a:cubicBezTo>
                        <a:cubicBezTo>
                          <a:pt x="384619" y="186214"/>
                          <a:pt x="386048" y="181832"/>
                          <a:pt x="387191" y="177165"/>
                        </a:cubicBezTo>
                        <a:cubicBezTo>
                          <a:pt x="407384" y="96107"/>
                          <a:pt x="376428" y="9334"/>
                          <a:pt x="375094" y="5715"/>
                        </a:cubicBezTo>
                        <a:lnTo>
                          <a:pt x="372999" y="0"/>
                        </a:lnTo>
                        <a:lnTo>
                          <a:pt x="368046" y="3524"/>
                        </a:lnTo>
                        <a:cubicBezTo>
                          <a:pt x="364903" y="5810"/>
                          <a:pt x="290227" y="59722"/>
                          <a:pt x="260890" y="137922"/>
                        </a:cubicBezTo>
                        <a:cubicBezTo>
                          <a:pt x="259175" y="142399"/>
                          <a:pt x="257842" y="146875"/>
                          <a:pt x="256699" y="151257"/>
                        </a:cubicBezTo>
                        <a:cubicBezTo>
                          <a:pt x="253746" y="147828"/>
                          <a:pt x="250889" y="144209"/>
                          <a:pt x="247555" y="140970"/>
                        </a:cubicBezTo>
                        <a:cubicBezTo>
                          <a:pt x="187452" y="82963"/>
                          <a:pt x="96869" y="66389"/>
                          <a:pt x="93059" y="65722"/>
                        </a:cubicBezTo>
                        <a:lnTo>
                          <a:pt x="87058" y="64675"/>
                        </a:lnTo>
                        <a:lnTo>
                          <a:pt x="87630" y="70675"/>
                        </a:lnTo>
                        <a:cubicBezTo>
                          <a:pt x="88011" y="74581"/>
                          <a:pt x="97346" y="166211"/>
                          <a:pt x="150495" y="230696"/>
                        </a:cubicBezTo>
                        <a:cubicBezTo>
                          <a:pt x="153448" y="234315"/>
                          <a:pt x="156782" y="237363"/>
                          <a:pt x="160020" y="240601"/>
                        </a:cubicBezTo>
                        <a:cubicBezTo>
                          <a:pt x="155543" y="241459"/>
                          <a:pt x="151067" y="242411"/>
                          <a:pt x="146399" y="243745"/>
                        </a:cubicBezTo>
                        <a:cubicBezTo>
                          <a:pt x="66104" y="266795"/>
                          <a:pt x="6477" y="336899"/>
                          <a:pt x="3905" y="339947"/>
                        </a:cubicBezTo>
                        <a:lnTo>
                          <a:pt x="0" y="344615"/>
                        </a:lnTo>
                        <a:lnTo>
                          <a:pt x="5525" y="347091"/>
                        </a:lnTo>
                        <a:cubicBezTo>
                          <a:pt x="6858" y="347663"/>
                          <a:pt x="19717" y="353473"/>
                          <a:pt x="39719" y="359664"/>
                        </a:cubicBezTo>
                        <a:cubicBezTo>
                          <a:pt x="72485" y="369856"/>
                          <a:pt x="124301" y="381191"/>
                          <a:pt x="175450" y="372618"/>
                        </a:cubicBezTo>
                        <a:cubicBezTo>
                          <a:pt x="180118" y="371856"/>
                          <a:pt x="184690" y="370808"/>
                          <a:pt x="188976" y="369665"/>
                        </a:cubicBezTo>
                        <a:cubicBezTo>
                          <a:pt x="187452" y="373951"/>
                          <a:pt x="185833" y="378238"/>
                          <a:pt x="184690" y="382715"/>
                        </a:cubicBezTo>
                        <a:cubicBezTo>
                          <a:pt x="164497" y="463772"/>
                          <a:pt x="195453" y="550545"/>
                          <a:pt x="196786" y="554165"/>
                        </a:cubicBezTo>
                        <a:lnTo>
                          <a:pt x="198882" y="559880"/>
                        </a:lnTo>
                        <a:lnTo>
                          <a:pt x="203835" y="556355"/>
                        </a:lnTo>
                        <a:cubicBezTo>
                          <a:pt x="206978" y="554069"/>
                          <a:pt x="281654" y="500158"/>
                          <a:pt x="310991" y="421958"/>
                        </a:cubicBezTo>
                        <a:cubicBezTo>
                          <a:pt x="312610" y="417671"/>
                          <a:pt x="313563" y="413195"/>
                          <a:pt x="314801" y="408813"/>
                        </a:cubicBezTo>
                        <a:cubicBezTo>
                          <a:pt x="317754" y="412242"/>
                          <a:pt x="320897" y="415671"/>
                          <a:pt x="324326" y="419005"/>
                        </a:cubicBezTo>
                        <a:cubicBezTo>
                          <a:pt x="361664" y="455009"/>
                          <a:pt x="410718" y="475107"/>
                          <a:pt x="443484" y="485299"/>
                        </a:cubicBezTo>
                        <a:cubicBezTo>
                          <a:pt x="463486" y="491490"/>
                          <a:pt x="477393" y="494062"/>
                          <a:pt x="478822" y="494347"/>
                        </a:cubicBezTo>
                        <a:lnTo>
                          <a:pt x="484727" y="495395"/>
                        </a:lnTo>
                        <a:lnTo>
                          <a:pt x="484156" y="489395"/>
                        </a:lnTo>
                        <a:cubicBezTo>
                          <a:pt x="483870" y="485204"/>
                          <a:pt x="474535" y="393573"/>
                          <a:pt x="421481" y="329089"/>
                        </a:cubicBezTo>
                        <a:close/>
                        <a:moveTo>
                          <a:pt x="414338" y="334899"/>
                        </a:moveTo>
                        <a:cubicBezTo>
                          <a:pt x="428911" y="352520"/>
                          <a:pt x="439960" y="372618"/>
                          <a:pt x="448532" y="392240"/>
                        </a:cubicBezTo>
                        <a:lnTo>
                          <a:pt x="344900" y="296609"/>
                        </a:lnTo>
                        <a:cubicBezTo>
                          <a:pt x="345472" y="294513"/>
                          <a:pt x="345853" y="292322"/>
                          <a:pt x="346234" y="290227"/>
                        </a:cubicBezTo>
                        <a:cubicBezTo>
                          <a:pt x="368713" y="296799"/>
                          <a:pt x="393668" y="309753"/>
                          <a:pt x="414338" y="334899"/>
                        </a:cubicBezTo>
                        <a:close/>
                        <a:moveTo>
                          <a:pt x="423005" y="307181"/>
                        </a:moveTo>
                        <a:cubicBezTo>
                          <a:pt x="416624" y="308991"/>
                          <a:pt x="410147" y="310229"/>
                          <a:pt x="403765" y="311182"/>
                        </a:cubicBezTo>
                        <a:cubicBezTo>
                          <a:pt x="395954" y="304419"/>
                          <a:pt x="387858" y="298799"/>
                          <a:pt x="379667" y="294322"/>
                        </a:cubicBezTo>
                        <a:lnTo>
                          <a:pt x="483775" y="279368"/>
                        </a:lnTo>
                        <a:cubicBezTo>
                          <a:pt x="465487" y="290608"/>
                          <a:pt x="445008" y="300800"/>
                          <a:pt x="423005" y="307181"/>
                        </a:cubicBezTo>
                        <a:close/>
                        <a:moveTo>
                          <a:pt x="501396" y="267462"/>
                        </a:moveTo>
                        <a:lnTo>
                          <a:pt x="364998" y="287084"/>
                        </a:lnTo>
                        <a:cubicBezTo>
                          <a:pt x="358902" y="284512"/>
                          <a:pt x="352997" y="282797"/>
                          <a:pt x="347186" y="281083"/>
                        </a:cubicBezTo>
                        <a:cubicBezTo>
                          <a:pt x="347282" y="277559"/>
                          <a:pt x="347091" y="274130"/>
                          <a:pt x="346615" y="270796"/>
                        </a:cubicBezTo>
                        <a:lnTo>
                          <a:pt x="551021" y="224600"/>
                        </a:lnTo>
                        <a:cubicBezTo>
                          <a:pt x="540925" y="234982"/>
                          <a:pt x="523684" y="251460"/>
                          <a:pt x="501396" y="267462"/>
                        </a:cubicBezTo>
                        <a:close/>
                        <a:moveTo>
                          <a:pt x="549021" y="215646"/>
                        </a:moveTo>
                        <a:lnTo>
                          <a:pt x="344710" y="261842"/>
                        </a:lnTo>
                        <a:cubicBezTo>
                          <a:pt x="343662" y="258509"/>
                          <a:pt x="342329" y="255270"/>
                          <a:pt x="340805" y="252222"/>
                        </a:cubicBezTo>
                        <a:cubicBezTo>
                          <a:pt x="345281" y="248221"/>
                          <a:pt x="349758" y="244126"/>
                          <a:pt x="354140" y="239268"/>
                        </a:cubicBezTo>
                        <a:lnTo>
                          <a:pt x="485680" y="198311"/>
                        </a:lnTo>
                        <a:cubicBezTo>
                          <a:pt x="512731" y="203168"/>
                          <a:pt x="535496" y="210598"/>
                          <a:pt x="549021" y="215646"/>
                        </a:cubicBezTo>
                        <a:close/>
                        <a:moveTo>
                          <a:pt x="378809" y="200882"/>
                        </a:moveTo>
                        <a:cubicBezTo>
                          <a:pt x="385000" y="198977"/>
                          <a:pt x="391382" y="197263"/>
                          <a:pt x="397859" y="196120"/>
                        </a:cubicBezTo>
                        <a:cubicBezTo>
                          <a:pt x="420434" y="192310"/>
                          <a:pt x="443293" y="192786"/>
                          <a:pt x="464630" y="195167"/>
                        </a:cubicBezTo>
                        <a:lnTo>
                          <a:pt x="364236" y="226409"/>
                        </a:lnTo>
                        <a:cubicBezTo>
                          <a:pt x="369760" y="218884"/>
                          <a:pt x="374618" y="210312"/>
                          <a:pt x="378809" y="200882"/>
                        </a:cubicBezTo>
                        <a:close/>
                        <a:moveTo>
                          <a:pt x="378142" y="174784"/>
                        </a:moveTo>
                        <a:cubicBezTo>
                          <a:pt x="370237" y="206312"/>
                          <a:pt x="353282" y="228791"/>
                          <a:pt x="335947" y="244316"/>
                        </a:cubicBezTo>
                        <a:cubicBezTo>
                          <a:pt x="334709" y="242507"/>
                          <a:pt x="333375" y="240792"/>
                          <a:pt x="331946" y="239173"/>
                        </a:cubicBezTo>
                        <a:lnTo>
                          <a:pt x="384334" y="108204"/>
                        </a:lnTo>
                        <a:cubicBezTo>
                          <a:pt x="385096" y="129730"/>
                          <a:pt x="383667" y="152591"/>
                          <a:pt x="378142" y="174784"/>
                        </a:cubicBezTo>
                        <a:close/>
                        <a:moveTo>
                          <a:pt x="383000" y="87154"/>
                        </a:moveTo>
                        <a:lnTo>
                          <a:pt x="324898" y="232315"/>
                        </a:lnTo>
                        <a:cubicBezTo>
                          <a:pt x="320135" y="228409"/>
                          <a:pt x="314516" y="225266"/>
                          <a:pt x="308419" y="222885"/>
                        </a:cubicBezTo>
                        <a:lnTo>
                          <a:pt x="370618" y="22670"/>
                        </a:lnTo>
                        <a:cubicBezTo>
                          <a:pt x="374618" y="36576"/>
                          <a:pt x="380238" y="59817"/>
                          <a:pt x="383000" y="87154"/>
                        </a:cubicBezTo>
                        <a:close/>
                        <a:moveTo>
                          <a:pt x="361950" y="19907"/>
                        </a:moveTo>
                        <a:lnTo>
                          <a:pt x="299752" y="220123"/>
                        </a:lnTo>
                        <a:cubicBezTo>
                          <a:pt x="293465" y="218694"/>
                          <a:pt x="287084" y="218027"/>
                          <a:pt x="280892" y="218599"/>
                        </a:cubicBezTo>
                        <a:lnTo>
                          <a:pt x="315277" y="66104"/>
                        </a:lnTo>
                        <a:cubicBezTo>
                          <a:pt x="332994" y="45053"/>
                          <a:pt x="350806" y="29146"/>
                          <a:pt x="361950" y="19907"/>
                        </a:cubicBezTo>
                        <a:close/>
                        <a:moveTo>
                          <a:pt x="302133" y="82677"/>
                        </a:moveTo>
                        <a:lnTo>
                          <a:pt x="271082" y="220313"/>
                        </a:lnTo>
                        <a:cubicBezTo>
                          <a:pt x="268986" y="220885"/>
                          <a:pt x="266986" y="221456"/>
                          <a:pt x="264985" y="222218"/>
                        </a:cubicBezTo>
                        <a:cubicBezTo>
                          <a:pt x="263652" y="216503"/>
                          <a:pt x="262509" y="210598"/>
                          <a:pt x="261747" y="204216"/>
                        </a:cubicBezTo>
                        <a:lnTo>
                          <a:pt x="261842" y="204121"/>
                        </a:lnTo>
                        <a:lnTo>
                          <a:pt x="261747" y="204025"/>
                        </a:lnTo>
                        <a:cubicBezTo>
                          <a:pt x="259651" y="185166"/>
                          <a:pt x="261080" y="163735"/>
                          <a:pt x="269558" y="140970"/>
                        </a:cubicBezTo>
                        <a:cubicBezTo>
                          <a:pt x="277559" y="119634"/>
                          <a:pt x="289369" y="99917"/>
                          <a:pt x="302133" y="82677"/>
                        </a:cubicBezTo>
                        <a:close/>
                        <a:moveTo>
                          <a:pt x="241173" y="147447"/>
                        </a:moveTo>
                        <a:cubicBezTo>
                          <a:pt x="245935" y="152019"/>
                          <a:pt x="250222" y="157067"/>
                          <a:pt x="254222" y="162211"/>
                        </a:cubicBezTo>
                        <a:cubicBezTo>
                          <a:pt x="252317" y="172307"/>
                          <a:pt x="251555" y="182118"/>
                          <a:pt x="251650" y="191453"/>
                        </a:cubicBezTo>
                        <a:lnTo>
                          <a:pt x="186690" y="108871"/>
                        </a:lnTo>
                        <a:cubicBezTo>
                          <a:pt x="205645" y="118872"/>
                          <a:pt x="224695" y="131540"/>
                          <a:pt x="241173" y="147447"/>
                        </a:cubicBezTo>
                        <a:close/>
                        <a:moveTo>
                          <a:pt x="167640" y="99441"/>
                        </a:moveTo>
                        <a:lnTo>
                          <a:pt x="252793" y="207740"/>
                        </a:lnTo>
                        <a:cubicBezTo>
                          <a:pt x="253651" y="214217"/>
                          <a:pt x="254984" y="220123"/>
                          <a:pt x="256508" y="225933"/>
                        </a:cubicBezTo>
                        <a:cubicBezTo>
                          <a:pt x="253460" y="227647"/>
                          <a:pt x="250508" y="229457"/>
                          <a:pt x="247745" y="231648"/>
                        </a:cubicBezTo>
                        <a:lnTo>
                          <a:pt x="105632" y="77819"/>
                        </a:lnTo>
                        <a:cubicBezTo>
                          <a:pt x="119634" y="81344"/>
                          <a:pt x="142589" y="88106"/>
                          <a:pt x="167640" y="99441"/>
                        </a:cubicBezTo>
                        <a:close/>
                        <a:moveTo>
                          <a:pt x="98870" y="84011"/>
                        </a:moveTo>
                        <a:lnTo>
                          <a:pt x="241078" y="237934"/>
                        </a:lnTo>
                        <a:cubicBezTo>
                          <a:pt x="238697" y="240411"/>
                          <a:pt x="236696" y="243173"/>
                          <a:pt x="234791" y="246126"/>
                        </a:cubicBezTo>
                        <a:cubicBezTo>
                          <a:pt x="229076" y="244221"/>
                          <a:pt x="223171" y="242316"/>
                          <a:pt x="216789" y="240983"/>
                        </a:cubicBezTo>
                        <a:lnTo>
                          <a:pt x="115538" y="147447"/>
                        </a:lnTo>
                        <a:cubicBezTo>
                          <a:pt x="106299" y="121634"/>
                          <a:pt x="101346" y="98298"/>
                          <a:pt x="98870" y="84011"/>
                        </a:cubicBezTo>
                        <a:close/>
                        <a:moveTo>
                          <a:pt x="157639" y="224695"/>
                        </a:moveTo>
                        <a:cubicBezTo>
                          <a:pt x="143066" y="206978"/>
                          <a:pt x="132017" y="186976"/>
                          <a:pt x="123444" y="167354"/>
                        </a:cubicBezTo>
                        <a:lnTo>
                          <a:pt x="200692" y="238696"/>
                        </a:lnTo>
                        <a:cubicBezTo>
                          <a:pt x="191452" y="237839"/>
                          <a:pt x="181547" y="237839"/>
                          <a:pt x="171259" y="238887"/>
                        </a:cubicBezTo>
                        <a:cubicBezTo>
                          <a:pt x="166497" y="234410"/>
                          <a:pt x="161830" y="229838"/>
                          <a:pt x="157639" y="224695"/>
                        </a:cubicBezTo>
                        <a:close/>
                        <a:moveTo>
                          <a:pt x="148971" y="252413"/>
                        </a:moveTo>
                        <a:cubicBezTo>
                          <a:pt x="180213" y="243459"/>
                          <a:pt x="208121" y="246888"/>
                          <a:pt x="230410" y="254127"/>
                        </a:cubicBezTo>
                        <a:cubicBezTo>
                          <a:pt x="229457" y="256127"/>
                          <a:pt x="228600" y="258032"/>
                          <a:pt x="227838" y="260128"/>
                        </a:cubicBezTo>
                        <a:lnTo>
                          <a:pt x="88297" y="280225"/>
                        </a:lnTo>
                        <a:cubicBezTo>
                          <a:pt x="106490" y="268891"/>
                          <a:pt x="126968" y="258699"/>
                          <a:pt x="148971" y="252413"/>
                        </a:cubicBezTo>
                        <a:close/>
                        <a:moveTo>
                          <a:pt x="70675" y="292037"/>
                        </a:moveTo>
                        <a:lnTo>
                          <a:pt x="225647" y="269748"/>
                        </a:lnTo>
                        <a:cubicBezTo>
                          <a:pt x="224600" y="276130"/>
                          <a:pt x="224504" y="282512"/>
                          <a:pt x="225457" y="288703"/>
                        </a:cubicBezTo>
                        <a:lnTo>
                          <a:pt x="21050" y="334899"/>
                        </a:lnTo>
                        <a:cubicBezTo>
                          <a:pt x="31052" y="324517"/>
                          <a:pt x="48292" y="308134"/>
                          <a:pt x="70675" y="292037"/>
                        </a:cubicBezTo>
                        <a:close/>
                        <a:moveTo>
                          <a:pt x="22955" y="343948"/>
                        </a:moveTo>
                        <a:lnTo>
                          <a:pt x="227171" y="297751"/>
                        </a:lnTo>
                        <a:cubicBezTo>
                          <a:pt x="229076" y="303847"/>
                          <a:pt x="232029" y="309467"/>
                          <a:pt x="235649" y="314706"/>
                        </a:cubicBezTo>
                        <a:lnTo>
                          <a:pt x="86201" y="361188"/>
                        </a:lnTo>
                        <a:cubicBezTo>
                          <a:pt x="59246" y="356330"/>
                          <a:pt x="36576" y="348901"/>
                          <a:pt x="22955" y="343948"/>
                        </a:cubicBezTo>
                        <a:close/>
                        <a:moveTo>
                          <a:pt x="174022" y="363379"/>
                        </a:moveTo>
                        <a:cubicBezTo>
                          <a:pt x="151448" y="367189"/>
                          <a:pt x="128588" y="366808"/>
                          <a:pt x="107252" y="364331"/>
                        </a:cubicBezTo>
                        <a:lnTo>
                          <a:pt x="242030" y="322421"/>
                        </a:lnTo>
                        <a:cubicBezTo>
                          <a:pt x="243554" y="323945"/>
                          <a:pt x="244888" y="325565"/>
                          <a:pt x="246507" y="326993"/>
                        </a:cubicBezTo>
                        <a:cubicBezTo>
                          <a:pt x="229648" y="342995"/>
                          <a:pt x="206026" y="358045"/>
                          <a:pt x="174022" y="363379"/>
                        </a:cubicBezTo>
                        <a:close/>
                        <a:moveTo>
                          <a:pt x="193739" y="384715"/>
                        </a:moveTo>
                        <a:cubicBezTo>
                          <a:pt x="195263" y="378333"/>
                          <a:pt x="197453" y="372142"/>
                          <a:pt x="199834" y="366046"/>
                        </a:cubicBezTo>
                        <a:cubicBezTo>
                          <a:pt x="209645" y="362617"/>
                          <a:pt x="218504" y="358426"/>
                          <a:pt x="226505" y="353568"/>
                        </a:cubicBezTo>
                        <a:lnTo>
                          <a:pt x="187452" y="451199"/>
                        </a:lnTo>
                        <a:cubicBezTo>
                          <a:pt x="186785" y="429768"/>
                          <a:pt x="188214" y="406908"/>
                          <a:pt x="193739" y="384715"/>
                        </a:cubicBezTo>
                        <a:close/>
                        <a:moveTo>
                          <a:pt x="188976" y="472440"/>
                        </a:moveTo>
                        <a:lnTo>
                          <a:pt x="240221" y="344519"/>
                        </a:lnTo>
                        <a:cubicBezTo>
                          <a:pt x="245364" y="340614"/>
                          <a:pt x="250031" y="336423"/>
                          <a:pt x="254317" y="332232"/>
                        </a:cubicBezTo>
                        <a:cubicBezTo>
                          <a:pt x="257175" y="333946"/>
                          <a:pt x="260318" y="335375"/>
                          <a:pt x="263557" y="336613"/>
                        </a:cubicBezTo>
                        <a:lnTo>
                          <a:pt x="201359" y="536829"/>
                        </a:lnTo>
                        <a:cubicBezTo>
                          <a:pt x="197263" y="523018"/>
                          <a:pt x="191643" y="499777"/>
                          <a:pt x="188976" y="472440"/>
                        </a:cubicBezTo>
                        <a:close/>
                        <a:moveTo>
                          <a:pt x="210026" y="539591"/>
                        </a:moveTo>
                        <a:lnTo>
                          <a:pt x="272225" y="339376"/>
                        </a:lnTo>
                        <a:cubicBezTo>
                          <a:pt x="275558" y="340138"/>
                          <a:pt x="278987" y="340709"/>
                          <a:pt x="282321" y="340900"/>
                        </a:cubicBezTo>
                        <a:cubicBezTo>
                          <a:pt x="283464" y="346805"/>
                          <a:pt x="284988" y="352806"/>
                          <a:pt x="286988" y="358997"/>
                        </a:cubicBezTo>
                        <a:lnTo>
                          <a:pt x="256699" y="493395"/>
                        </a:lnTo>
                        <a:cubicBezTo>
                          <a:pt x="238887" y="514445"/>
                          <a:pt x="221171" y="530352"/>
                          <a:pt x="210026" y="539591"/>
                        </a:cubicBezTo>
                        <a:close/>
                        <a:moveTo>
                          <a:pt x="269843" y="476821"/>
                        </a:moveTo>
                        <a:lnTo>
                          <a:pt x="292989" y="374333"/>
                        </a:lnTo>
                        <a:cubicBezTo>
                          <a:pt x="296894" y="382810"/>
                          <a:pt x="301752" y="391287"/>
                          <a:pt x="307943" y="399669"/>
                        </a:cubicBezTo>
                        <a:cubicBezTo>
                          <a:pt x="306515" y="406051"/>
                          <a:pt x="304800" y="412337"/>
                          <a:pt x="302419" y="418529"/>
                        </a:cubicBezTo>
                        <a:cubicBezTo>
                          <a:pt x="294418" y="439960"/>
                          <a:pt x="282607" y="459581"/>
                          <a:pt x="269843" y="476821"/>
                        </a:cubicBezTo>
                        <a:close/>
                        <a:moveTo>
                          <a:pt x="330803" y="412051"/>
                        </a:moveTo>
                        <a:cubicBezTo>
                          <a:pt x="307467" y="389572"/>
                          <a:pt x="296609" y="363760"/>
                          <a:pt x="291751" y="340900"/>
                        </a:cubicBezTo>
                        <a:cubicBezTo>
                          <a:pt x="293942" y="340709"/>
                          <a:pt x="295942" y="340138"/>
                          <a:pt x="298037" y="339757"/>
                        </a:cubicBezTo>
                        <a:lnTo>
                          <a:pt x="385286" y="450723"/>
                        </a:lnTo>
                        <a:cubicBezTo>
                          <a:pt x="366332" y="440626"/>
                          <a:pt x="347186" y="427958"/>
                          <a:pt x="330803" y="412051"/>
                        </a:cubicBezTo>
                        <a:close/>
                        <a:moveTo>
                          <a:pt x="404241" y="460058"/>
                        </a:moveTo>
                        <a:lnTo>
                          <a:pt x="307467" y="336995"/>
                        </a:lnTo>
                        <a:cubicBezTo>
                          <a:pt x="313468" y="334709"/>
                          <a:pt x="319088" y="331756"/>
                          <a:pt x="324136" y="327850"/>
                        </a:cubicBezTo>
                        <a:lnTo>
                          <a:pt x="466249" y="481679"/>
                        </a:lnTo>
                        <a:cubicBezTo>
                          <a:pt x="452247" y="478155"/>
                          <a:pt x="429387" y="471392"/>
                          <a:pt x="404241" y="460058"/>
                        </a:cubicBezTo>
                        <a:close/>
                        <a:moveTo>
                          <a:pt x="330803" y="321564"/>
                        </a:moveTo>
                        <a:cubicBezTo>
                          <a:pt x="335090" y="316992"/>
                          <a:pt x="338614" y="311658"/>
                          <a:pt x="341376" y="305848"/>
                        </a:cubicBezTo>
                        <a:lnTo>
                          <a:pt x="456438" y="412051"/>
                        </a:lnTo>
                        <a:cubicBezTo>
                          <a:pt x="465677" y="437864"/>
                          <a:pt x="470630" y="461296"/>
                          <a:pt x="473107" y="475583"/>
                        </a:cubicBezTo>
                        <a:lnTo>
                          <a:pt x="330803" y="32156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1" name="图形 2">
                  <a:extLst>
                    <a:ext uri="{FF2B5EF4-FFF2-40B4-BE49-F238E27FC236}">
                      <a16:creationId xmlns:a16="http://schemas.microsoft.com/office/drawing/2014/main" id="{9A10B7B9-1594-4D40-93EF-1FD37D71FAD4}"/>
                    </a:ext>
                  </a:extLst>
                </p:cNvPr>
                <p:cNvGrpSpPr/>
                <p:nvPr/>
              </p:nvGrpSpPr>
              <p:grpSpPr>
                <a:xfrm>
                  <a:off x="4422343" y="463054"/>
                  <a:ext cx="374903" cy="363473"/>
                  <a:chOff x="4422343" y="463054"/>
                  <a:chExt cx="374903" cy="363473"/>
                </a:xfrm>
                <a:solidFill>
                  <a:srgbClr val="FFFFFF"/>
                </a:solidFill>
              </p:grpSpPr>
              <p:pic>
                <p:nvPicPr>
                  <p:cNvPr id="52" name="图片 51">
                    <a:extLst>
                      <a:ext uri="{FF2B5EF4-FFF2-40B4-BE49-F238E27FC236}">
                        <a16:creationId xmlns:a16="http://schemas.microsoft.com/office/drawing/2014/main" id="{690B1668-1B08-47AB-A71E-7EF8FB42F22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4422343" y="463054"/>
                    <a:ext cx="374904" cy="363473"/>
                  </a:xfrm>
                  <a:custGeom>
                    <a:avLst/>
                    <a:gdLst>
                      <a:gd name="connsiteX0" fmla="*/ 125 w 374904"/>
                      <a:gd name="connsiteY0" fmla="*/ 5 h 363473"/>
                      <a:gd name="connsiteX1" fmla="*/ 375029 w 374904"/>
                      <a:gd name="connsiteY1" fmla="*/ 5 h 363473"/>
                      <a:gd name="connsiteX2" fmla="*/ 375029 w 374904"/>
                      <a:gd name="connsiteY2" fmla="*/ 363479 h 363473"/>
                      <a:gd name="connsiteX3" fmla="*/ 125 w 374904"/>
                      <a:gd name="connsiteY3" fmla="*/ 363479 h 363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4904" h="363473">
                        <a:moveTo>
                          <a:pt x="125" y="5"/>
                        </a:moveTo>
                        <a:lnTo>
                          <a:pt x="375029" y="5"/>
                        </a:lnTo>
                        <a:lnTo>
                          <a:pt x="375029" y="363479"/>
                        </a:lnTo>
                        <a:lnTo>
                          <a:pt x="125" y="363479"/>
                        </a:lnTo>
                        <a:close/>
                      </a:path>
                    </a:pathLst>
                  </a:custGeom>
                </p:spPr>
              </p:pic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F73EDAB1-8BCE-4945-9FD8-21CE5A6F7E49}"/>
                      </a:ext>
                    </a:extLst>
                  </p:cNvPr>
                  <p:cNvSpPr/>
                  <p:nvPr/>
                </p:nvSpPr>
                <p:spPr>
                  <a:xfrm>
                    <a:off x="4435401" y="471311"/>
                    <a:ext cx="335375" cy="323850"/>
                  </a:xfrm>
                  <a:custGeom>
                    <a:avLst/>
                    <a:gdLst>
                      <a:gd name="connsiteX0" fmla="*/ 188024 w 335375"/>
                      <a:gd name="connsiteY0" fmla="*/ 80296 h 323850"/>
                      <a:gd name="connsiteX1" fmla="*/ 182594 w 335375"/>
                      <a:gd name="connsiteY1" fmla="*/ 86392 h 323850"/>
                      <a:gd name="connsiteX2" fmla="*/ 180118 w 335375"/>
                      <a:gd name="connsiteY2" fmla="*/ 78772 h 323850"/>
                      <a:gd name="connsiteX3" fmla="*/ 115633 w 335375"/>
                      <a:gd name="connsiteY3" fmla="*/ 2000 h 323850"/>
                      <a:gd name="connsiteX4" fmla="*/ 112681 w 335375"/>
                      <a:gd name="connsiteY4" fmla="*/ 0 h 323850"/>
                      <a:gd name="connsiteX5" fmla="*/ 111538 w 335375"/>
                      <a:gd name="connsiteY5" fmla="*/ 3334 h 323850"/>
                      <a:gd name="connsiteX6" fmla="*/ 107156 w 335375"/>
                      <a:gd name="connsiteY6" fmla="*/ 103537 h 323850"/>
                      <a:gd name="connsiteX7" fmla="*/ 109919 w 335375"/>
                      <a:gd name="connsiteY7" fmla="*/ 111062 h 323850"/>
                      <a:gd name="connsiteX8" fmla="*/ 101917 w 335375"/>
                      <a:gd name="connsiteY8" fmla="*/ 109538 h 323850"/>
                      <a:gd name="connsiteX9" fmla="*/ 3143 w 335375"/>
                      <a:gd name="connsiteY9" fmla="*/ 127064 h 323850"/>
                      <a:gd name="connsiteX10" fmla="*/ 0 w 335375"/>
                      <a:gd name="connsiteY10" fmla="*/ 128588 h 323850"/>
                      <a:gd name="connsiteX11" fmla="*/ 2381 w 335375"/>
                      <a:gd name="connsiteY11" fmla="*/ 131254 h 323850"/>
                      <a:gd name="connsiteX12" fmla="*/ 86963 w 335375"/>
                      <a:gd name="connsiteY12" fmla="*/ 185166 h 323850"/>
                      <a:gd name="connsiteX13" fmla="*/ 94964 w 335375"/>
                      <a:gd name="connsiteY13" fmla="*/ 186785 h 323850"/>
                      <a:gd name="connsiteX14" fmla="*/ 89535 w 335375"/>
                      <a:gd name="connsiteY14" fmla="*/ 192691 h 323850"/>
                      <a:gd name="connsiteX15" fmla="*/ 55340 w 335375"/>
                      <a:gd name="connsiteY15" fmla="*/ 286893 h 323850"/>
                      <a:gd name="connsiteX16" fmla="*/ 55054 w 335375"/>
                      <a:gd name="connsiteY16" fmla="*/ 290417 h 323850"/>
                      <a:gd name="connsiteX17" fmla="*/ 58483 w 335375"/>
                      <a:gd name="connsiteY17" fmla="*/ 289750 h 323850"/>
                      <a:gd name="connsiteX18" fmla="*/ 147447 w 335375"/>
                      <a:gd name="connsiteY18" fmla="*/ 243459 h 323850"/>
                      <a:gd name="connsiteX19" fmla="*/ 152591 w 335375"/>
                      <a:gd name="connsiteY19" fmla="*/ 237363 h 323850"/>
                      <a:gd name="connsiteX20" fmla="*/ 155258 w 335375"/>
                      <a:gd name="connsiteY20" fmla="*/ 245078 h 323850"/>
                      <a:gd name="connsiteX21" fmla="*/ 219742 w 335375"/>
                      <a:gd name="connsiteY21" fmla="*/ 321850 h 323850"/>
                      <a:gd name="connsiteX22" fmla="*/ 222695 w 335375"/>
                      <a:gd name="connsiteY22" fmla="*/ 323850 h 323850"/>
                      <a:gd name="connsiteX23" fmla="*/ 223838 w 335375"/>
                      <a:gd name="connsiteY23" fmla="*/ 320516 h 323850"/>
                      <a:gd name="connsiteX24" fmla="*/ 229076 w 335375"/>
                      <a:gd name="connsiteY24" fmla="*/ 299942 h 323850"/>
                      <a:gd name="connsiteX25" fmla="*/ 228314 w 335375"/>
                      <a:gd name="connsiteY25" fmla="*/ 220409 h 323850"/>
                      <a:gd name="connsiteX26" fmla="*/ 225742 w 335375"/>
                      <a:gd name="connsiteY26" fmla="*/ 212693 h 323850"/>
                      <a:gd name="connsiteX27" fmla="*/ 233553 w 335375"/>
                      <a:gd name="connsiteY27" fmla="*/ 214408 h 323850"/>
                      <a:gd name="connsiteX28" fmla="*/ 332232 w 335375"/>
                      <a:gd name="connsiteY28" fmla="*/ 196882 h 323850"/>
                      <a:gd name="connsiteX29" fmla="*/ 335375 w 335375"/>
                      <a:gd name="connsiteY29" fmla="*/ 195358 h 323850"/>
                      <a:gd name="connsiteX30" fmla="*/ 332994 w 335375"/>
                      <a:gd name="connsiteY30" fmla="*/ 192691 h 323850"/>
                      <a:gd name="connsiteX31" fmla="*/ 248507 w 335375"/>
                      <a:gd name="connsiteY31" fmla="*/ 138779 h 323850"/>
                      <a:gd name="connsiteX32" fmla="*/ 240602 w 335375"/>
                      <a:gd name="connsiteY32" fmla="*/ 137350 h 323850"/>
                      <a:gd name="connsiteX33" fmla="*/ 245936 w 335375"/>
                      <a:gd name="connsiteY33" fmla="*/ 131254 h 323850"/>
                      <a:gd name="connsiteX34" fmla="*/ 277082 w 335375"/>
                      <a:gd name="connsiteY34" fmla="*/ 58007 h 323850"/>
                      <a:gd name="connsiteX35" fmla="*/ 280130 w 335375"/>
                      <a:gd name="connsiteY35" fmla="*/ 36957 h 323850"/>
                      <a:gd name="connsiteX36" fmla="*/ 280416 w 335375"/>
                      <a:gd name="connsiteY36" fmla="*/ 33433 h 323850"/>
                      <a:gd name="connsiteX37" fmla="*/ 276987 w 335375"/>
                      <a:gd name="connsiteY37" fmla="*/ 34100 h 323850"/>
                      <a:gd name="connsiteX38" fmla="*/ 188024 w 335375"/>
                      <a:gd name="connsiteY38" fmla="*/ 80296 h 323850"/>
                      <a:gd name="connsiteX39" fmla="*/ 191834 w 335375"/>
                      <a:gd name="connsiteY39" fmla="*/ 84011 h 323850"/>
                      <a:gd name="connsiteX40" fmla="*/ 222980 w 335375"/>
                      <a:gd name="connsiteY40" fmla="*/ 60674 h 323850"/>
                      <a:gd name="connsiteX41" fmla="*/ 173831 w 335375"/>
                      <a:gd name="connsiteY41" fmla="*/ 126587 h 323850"/>
                      <a:gd name="connsiteX42" fmla="*/ 170021 w 335375"/>
                      <a:gd name="connsiteY42" fmla="*/ 126206 h 323850"/>
                      <a:gd name="connsiteX43" fmla="*/ 191834 w 335375"/>
                      <a:gd name="connsiteY43" fmla="*/ 84011 h 323850"/>
                      <a:gd name="connsiteX44" fmla="*/ 175260 w 335375"/>
                      <a:gd name="connsiteY44" fmla="*/ 80677 h 323850"/>
                      <a:gd name="connsiteX45" fmla="*/ 178784 w 335375"/>
                      <a:gd name="connsiteY45" fmla="*/ 91631 h 323850"/>
                      <a:gd name="connsiteX46" fmla="*/ 170498 w 335375"/>
                      <a:gd name="connsiteY46" fmla="*/ 106680 h 323850"/>
                      <a:gd name="connsiteX47" fmla="*/ 155448 w 335375"/>
                      <a:gd name="connsiteY47" fmla="*/ 47244 h 323850"/>
                      <a:gd name="connsiteX48" fmla="*/ 175260 w 335375"/>
                      <a:gd name="connsiteY48" fmla="*/ 80677 h 323850"/>
                      <a:gd name="connsiteX49" fmla="*/ 147447 w 335375"/>
                      <a:gd name="connsiteY49" fmla="*/ 37719 h 323850"/>
                      <a:gd name="connsiteX50" fmla="*/ 167164 w 335375"/>
                      <a:gd name="connsiteY50" fmla="*/ 115633 h 323850"/>
                      <a:gd name="connsiteX51" fmla="*/ 164783 w 335375"/>
                      <a:gd name="connsiteY51" fmla="*/ 126302 h 323850"/>
                      <a:gd name="connsiteX52" fmla="*/ 158877 w 335375"/>
                      <a:gd name="connsiteY52" fmla="*/ 127254 h 323850"/>
                      <a:gd name="connsiteX53" fmla="*/ 119539 w 335375"/>
                      <a:gd name="connsiteY53" fmla="*/ 11430 h 323850"/>
                      <a:gd name="connsiteX54" fmla="*/ 147447 w 335375"/>
                      <a:gd name="connsiteY54" fmla="*/ 37719 h 323850"/>
                      <a:gd name="connsiteX55" fmla="*/ 114395 w 335375"/>
                      <a:gd name="connsiteY55" fmla="*/ 13240 h 323850"/>
                      <a:gd name="connsiteX56" fmla="*/ 153638 w 335375"/>
                      <a:gd name="connsiteY56" fmla="*/ 128969 h 323850"/>
                      <a:gd name="connsiteX57" fmla="*/ 148304 w 335375"/>
                      <a:gd name="connsiteY57" fmla="*/ 131826 h 323850"/>
                      <a:gd name="connsiteX58" fmla="*/ 140017 w 335375"/>
                      <a:gd name="connsiteY58" fmla="*/ 124873 h 323850"/>
                      <a:gd name="connsiteX59" fmla="*/ 108204 w 335375"/>
                      <a:gd name="connsiteY59" fmla="*/ 51054 h 323850"/>
                      <a:gd name="connsiteX60" fmla="*/ 114395 w 335375"/>
                      <a:gd name="connsiteY60" fmla="*/ 13240 h 323850"/>
                      <a:gd name="connsiteX61" fmla="*/ 116300 w 335375"/>
                      <a:gd name="connsiteY61" fmla="*/ 112871 h 323850"/>
                      <a:gd name="connsiteX62" fmla="*/ 112395 w 335375"/>
                      <a:gd name="connsiteY62" fmla="*/ 102108 h 323850"/>
                      <a:gd name="connsiteX63" fmla="*/ 107728 w 335375"/>
                      <a:gd name="connsiteY63" fmla="*/ 63437 h 323850"/>
                      <a:gd name="connsiteX64" fmla="*/ 132017 w 335375"/>
                      <a:gd name="connsiteY64" fmla="*/ 119729 h 323850"/>
                      <a:gd name="connsiteX65" fmla="*/ 116300 w 335375"/>
                      <a:gd name="connsiteY65" fmla="*/ 112871 h 323850"/>
                      <a:gd name="connsiteX66" fmla="*/ 101155 w 335375"/>
                      <a:gd name="connsiteY66" fmla="*/ 114776 h 323850"/>
                      <a:gd name="connsiteX67" fmla="*/ 144113 w 335375"/>
                      <a:gd name="connsiteY67" fmla="*/ 134969 h 323850"/>
                      <a:gd name="connsiteX68" fmla="*/ 141351 w 335375"/>
                      <a:gd name="connsiteY68" fmla="*/ 137636 h 323850"/>
                      <a:gd name="connsiteX69" fmla="*/ 62198 w 335375"/>
                      <a:gd name="connsiteY69" fmla="*/ 115252 h 323850"/>
                      <a:gd name="connsiteX70" fmla="*/ 101155 w 335375"/>
                      <a:gd name="connsiteY70" fmla="*/ 114776 h 323850"/>
                      <a:gd name="connsiteX71" fmla="*/ 50006 w 335375"/>
                      <a:gd name="connsiteY71" fmla="*/ 117348 h 323850"/>
                      <a:gd name="connsiteX72" fmla="*/ 137732 w 335375"/>
                      <a:gd name="connsiteY72" fmla="*/ 142208 h 323850"/>
                      <a:gd name="connsiteX73" fmla="*/ 133255 w 335375"/>
                      <a:gd name="connsiteY73" fmla="*/ 152305 h 323850"/>
                      <a:gd name="connsiteX74" fmla="*/ 13335 w 335375"/>
                      <a:gd name="connsiteY74" fmla="*/ 128492 h 323850"/>
                      <a:gd name="connsiteX75" fmla="*/ 50006 w 335375"/>
                      <a:gd name="connsiteY75" fmla="*/ 117348 h 323850"/>
                      <a:gd name="connsiteX76" fmla="*/ 12287 w 335375"/>
                      <a:gd name="connsiteY76" fmla="*/ 133731 h 323850"/>
                      <a:gd name="connsiteX77" fmla="*/ 132302 w 335375"/>
                      <a:gd name="connsiteY77" fmla="*/ 157544 h 323850"/>
                      <a:gd name="connsiteX78" fmla="*/ 132588 w 335375"/>
                      <a:gd name="connsiteY78" fmla="*/ 168592 h 323850"/>
                      <a:gd name="connsiteX79" fmla="*/ 42005 w 335375"/>
                      <a:gd name="connsiteY79" fmla="*/ 157925 h 323850"/>
                      <a:gd name="connsiteX80" fmla="*/ 12287 w 335375"/>
                      <a:gd name="connsiteY80" fmla="*/ 133731 h 323850"/>
                      <a:gd name="connsiteX81" fmla="*/ 52388 w 335375"/>
                      <a:gd name="connsiteY81" fmla="*/ 164592 h 323850"/>
                      <a:gd name="connsiteX82" fmla="*/ 134112 w 335375"/>
                      <a:gd name="connsiteY82" fmla="*/ 174212 h 323850"/>
                      <a:gd name="connsiteX83" fmla="*/ 135636 w 335375"/>
                      <a:gd name="connsiteY83" fmla="*/ 177641 h 323850"/>
                      <a:gd name="connsiteX84" fmla="*/ 125444 w 335375"/>
                      <a:gd name="connsiteY84" fmla="*/ 180594 h 323850"/>
                      <a:gd name="connsiteX85" fmla="*/ 125444 w 335375"/>
                      <a:gd name="connsiteY85" fmla="*/ 180594 h 323850"/>
                      <a:gd name="connsiteX86" fmla="*/ 125349 w 335375"/>
                      <a:gd name="connsiteY86" fmla="*/ 180689 h 323850"/>
                      <a:gd name="connsiteX87" fmla="*/ 88297 w 335375"/>
                      <a:gd name="connsiteY87" fmla="*/ 180023 h 323850"/>
                      <a:gd name="connsiteX88" fmla="*/ 52388 w 335375"/>
                      <a:gd name="connsiteY88" fmla="*/ 164592 h 323850"/>
                      <a:gd name="connsiteX89" fmla="*/ 93726 w 335375"/>
                      <a:gd name="connsiteY89" fmla="*/ 195929 h 323850"/>
                      <a:gd name="connsiteX90" fmla="*/ 101441 w 335375"/>
                      <a:gd name="connsiteY90" fmla="*/ 187452 h 323850"/>
                      <a:gd name="connsiteX91" fmla="*/ 118586 w 335375"/>
                      <a:gd name="connsiteY91" fmla="*/ 187166 h 323850"/>
                      <a:gd name="connsiteX92" fmla="*/ 74676 w 335375"/>
                      <a:gd name="connsiteY92" fmla="*/ 229934 h 323850"/>
                      <a:gd name="connsiteX93" fmla="*/ 93726 w 335375"/>
                      <a:gd name="connsiteY93" fmla="*/ 195929 h 323850"/>
                      <a:gd name="connsiteX94" fmla="*/ 70390 w 335375"/>
                      <a:gd name="connsiteY94" fmla="*/ 241554 h 323850"/>
                      <a:gd name="connsiteX95" fmla="*/ 128016 w 335375"/>
                      <a:gd name="connsiteY95" fmla="*/ 185547 h 323850"/>
                      <a:gd name="connsiteX96" fmla="*/ 138398 w 335375"/>
                      <a:gd name="connsiteY96" fmla="*/ 182309 h 323850"/>
                      <a:gd name="connsiteX97" fmla="*/ 142208 w 335375"/>
                      <a:gd name="connsiteY97" fmla="*/ 186976 h 323850"/>
                      <a:gd name="connsiteX98" fmla="*/ 61627 w 335375"/>
                      <a:gd name="connsiteY98" fmla="*/ 278797 h 323850"/>
                      <a:gd name="connsiteX99" fmla="*/ 70390 w 335375"/>
                      <a:gd name="connsiteY99" fmla="*/ 241554 h 323850"/>
                      <a:gd name="connsiteX100" fmla="*/ 65627 w 335375"/>
                      <a:gd name="connsiteY100" fmla="*/ 282416 h 323850"/>
                      <a:gd name="connsiteX101" fmla="*/ 146209 w 335375"/>
                      <a:gd name="connsiteY101" fmla="*/ 190500 h 323850"/>
                      <a:gd name="connsiteX102" fmla="*/ 151352 w 335375"/>
                      <a:gd name="connsiteY102" fmla="*/ 193643 h 323850"/>
                      <a:gd name="connsiteX103" fmla="*/ 149447 w 335375"/>
                      <a:gd name="connsiteY103" fmla="*/ 204406 h 323850"/>
                      <a:gd name="connsiteX104" fmla="*/ 101441 w 335375"/>
                      <a:gd name="connsiteY104" fmla="*/ 268891 h 323850"/>
                      <a:gd name="connsiteX105" fmla="*/ 65627 w 335375"/>
                      <a:gd name="connsiteY105" fmla="*/ 282416 h 323850"/>
                      <a:gd name="connsiteX106" fmla="*/ 143637 w 335375"/>
                      <a:gd name="connsiteY106" fmla="*/ 239744 h 323850"/>
                      <a:gd name="connsiteX107" fmla="*/ 112490 w 335375"/>
                      <a:gd name="connsiteY107" fmla="*/ 263081 h 323850"/>
                      <a:gd name="connsiteX108" fmla="*/ 149162 w 335375"/>
                      <a:gd name="connsiteY108" fmla="*/ 213931 h 323850"/>
                      <a:gd name="connsiteX109" fmla="*/ 151067 w 335375"/>
                      <a:gd name="connsiteY109" fmla="*/ 230981 h 323850"/>
                      <a:gd name="connsiteX110" fmla="*/ 143637 w 335375"/>
                      <a:gd name="connsiteY110" fmla="*/ 239744 h 323850"/>
                      <a:gd name="connsiteX111" fmla="*/ 160211 w 335375"/>
                      <a:gd name="connsiteY111" fmla="*/ 242983 h 323850"/>
                      <a:gd name="connsiteX112" fmla="*/ 156210 w 335375"/>
                      <a:gd name="connsiteY112" fmla="*/ 195644 h 323850"/>
                      <a:gd name="connsiteX113" fmla="*/ 159829 w 335375"/>
                      <a:gd name="connsiteY113" fmla="*/ 196787 h 323850"/>
                      <a:gd name="connsiteX114" fmla="*/ 180023 w 335375"/>
                      <a:gd name="connsiteY114" fmla="*/ 276511 h 323850"/>
                      <a:gd name="connsiteX115" fmla="*/ 160211 w 335375"/>
                      <a:gd name="connsiteY115" fmla="*/ 242983 h 323850"/>
                      <a:gd name="connsiteX116" fmla="*/ 188024 w 335375"/>
                      <a:gd name="connsiteY116" fmla="*/ 286036 h 323850"/>
                      <a:gd name="connsiteX117" fmla="*/ 165640 w 335375"/>
                      <a:gd name="connsiteY117" fmla="*/ 197548 h 323850"/>
                      <a:gd name="connsiteX118" fmla="*/ 176689 w 335375"/>
                      <a:gd name="connsiteY118" fmla="*/ 196501 h 323850"/>
                      <a:gd name="connsiteX119" fmla="*/ 216027 w 335375"/>
                      <a:gd name="connsiteY119" fmla="*/ 312230 h 323850"/>
                      <a:gd name="connsiteX120" fmla="*/ 188024 w 335375"/>
                      <a:gd name="connsiteY120" fmla="*/ 286036 h 323850"/>
                      <a:gd name="connsiteX121" fmla="*/ 221075 w 335375"/>
                      <a:gd name="connsiteY121" fmla="*/ 310515 h 323850"/>
                      <a:gd name="connsiteX122" fmla="*/ 181832 w 335375"/>
                      <a:gd name="connsiteY122" fmla="*/ 194881 h 323850"/>
                      <a:gd name="connsiteX123" fmla="*/ 191167 w 335375"/>
                      <a:gd name="connsiteY123" fmla="*/ 188881 h 323850"/>
                      <a:gd name="connsiteX124" fmla="*/ 227267 w 335375"/>
                      <a:gd name="connsiteY124" fmla="*/ 272701 h 323850"/>
                      <a:gd name="connsiteX125" fmla="*/ 221075 w 335375"/>
                      <a:gd name="connsiteY125" fmla="*/ 310515 h 323850"/>
                      <a:gd name="connsiteX126" fmla="*/ 223075 w 335375"/>
                      <a:gd name="connsiteY126" fmla="*/ 221647 h 323850"/>
                      <a:gd name="connsiteX127" fmla="*/ 227743 w 335375"/>
                      <a:gd name="connsiteY127" fmla="*/ 260318 h 323850"/>
                      <a:gd name="connsiteX128" fmla="*/ 195167 w 335375"/>
                      <a:gd name="connsiteY128" fmla="*/ 184690 h 323850"/>
                      <a:gd name="connsiteX129" fmla="*/ 197549 w 335375"/>
                      <a:gd name="connsiteY129" fmla="*/ 181832 h 323850"/>
                      <a:gd name="connsiteX130" fmla="*/ 223075 w 335375"/>
                      <a:gd name="connsiteY130" fmla="*/ 221647 h 323850"/>
                      <a:gd name="connsiteX131" fmla="*/ 234220 w 335375"/>
                      <a:gd name="connsiteY131" fmla="*/ 208979 h 323850"/>
                      <a:gd name="connsiteX132" fmla="*/ 223075 w 335375"/>
                      <a:gd name="connsiteY132" fmla="*/ 206597 h 323850"/>
                      <a:gd name="connsiteX133" fmla="*/ 214217 w 335375"/>
                      <a:gd name="connsiteY133" fmla="*/ 191834 h 323850"/>
                      <a:gd name="connsiteX134" fmla="*/ 273272 w 335375"/>
                      <a:gd name="connsiteY134" fmla="*/ 208502 h 323850"/>
                      <a:gd name="connsiteX135" fmla="*/ 234220 w 335375"/>
                      <a:gd name="connsiteY135" fmla="*/ 208979 h 323850"/>
                      <a:gd name="connsiteX136" fmla="*/ 285464 w 335375"/>
                      <a:gd name="connsiteY136" fmla="*/ 206407 h 323850"/>
                      <a:gd name="connsiteX137" fmla="*/ 208121 w 335375"/>
                      <a:gd name="connsiteY137" fmla="*/ 184499 h 323850"/>
                      <a:gd name="connsiteX138" fmla="*/ 200120 w 335375"/>
                      <a:gd name="connsiteY138" fmla="*/ 177070 h 323850"/>
                      <a:gd name="connsiteX139" fmla="*/ 202121 w 335375"/>
                      <a:gd name="connsiteY139" fmla="*/ 171450 h 323850"/>
                      <a:gd name="connsiteX140" fmla="*/ 322040 w 335375"/>
                      <a:gd name="connsiteY140" fmla="*/ 195263 h 323850"/>
                      <a:gd name="connsiteX141" fmla="*/ 285464 w 335375"/>
                      <a:gd name="connsiteY141" fmla="*/ 206407 h 323850"/>
                      <a:gd name="connsiteX142" fmla="*/ 323088 w 335375"/>
                      <a:gd name="connsiteY142" fmla="*/ 190024 h 323850"/>
                      <a:gd name="connsiteX143" fmla="*/ 203168 w 335375"/>
                      <a:gd name="connsiteY143" fmla="*/ 166211 h 323850"/>
                      <a:gd name="connsiteX144" fmla="*/ 203454 w 335375"/>
                      <a:gd name="connsiteY144" fmla="*/ 160306 h 323850"/>
                      <a:gd name="connsiteX145" fmla="*/ 213646 w 335375"/>
                      <a:gd name="connsiteY145" fmla="*/ 156496 h 323850"/>
                      <a:gd name="connsiteX146" fmla="*/ 293465 w 335375"/>
                      <a:gd name="connsiteY146" fmla="*/ 165830 h 323850"/>
                      <a:gd name="connsiteX147" fmla="*/ 323088 w 335375"/>
                      <a:gd name="connsiteY147" fmla="*/ 190024 h 323850"/>
                      <a:gd name="connsiteX148" fmla="*/ 282988 w 335375"/>
                      <a:gd name="connsiteY148" fmla="*/ 159163 h 323850"/>
                      <a:gd name="connsiteX149" fmla="*/ 222123 w 335375"/>
                      <a:gd name="connsiteY149" fmla="*/ 152019 h 323850"/>
                      <a:gd name="connsiteX150" fmla="*/ 235934 w 335375"/>
                      <a:gd name="connsiteY150" fmla="*/ 141827 h 323850"/>
                      <a:gd name="connsiteX151" fmla="*/ 247269 w 335375"/>
                      <a:gd name="connsiteY151" fmla="*/ 143827 h 323850"/>
                      <a:gd name="connsiteX152" fmla="*/ 282988 w 335375"/>
                      <a:gd name="connsiteY152" fmla="*/ 159163 h 323850"/>
                      <a:gd name="connsiteX153" fmla="*/ 241745 w 335375"/>
                      <a:gd name="connsiteY153" fmla="*/ 127825 h 323850"/>
                      <a:gd name="connsiteX154" fmla="*/ 202883 w 335375"/>
                      <a:gd name="connsiteY154" fmla="*/ 154877 h 323850"/>
                      <a:gd name="connsiteX155" fmla="*/ 201835 w 335375"/>
                      <a:gd name="connsiteY155" fmla="*/ 151257 h 323850"/>
                      <a:gd name="connsiteX156" fmla="*/ 260890 w 335375"/>
                      <a:gd name="connsiteY156" fmla="*/ 93821 h 323850"/>
                      <a:gd name="connsiteX157" fmla="*/ 241745 w 335375"/>
                      <a:gd name="connsiteY157" fmla="*/ 127825 h 323850"/>
                      <a:gd name="connsiteX158" fmla="*/ 265081 w 335375"/>
                      <a:gd name="connsiteY158" fmla="*/ 82201 h 323850"/>
                      <a:gd name="connsiteX159" fmla="*/ 199644 w 335375"/>
                      <a:gd name="connsiteY159" fmla="*/ 145828 h 323850"/>
                      <a:gd name="connsiteX160" fmla="*/ 193262 w 335375"/>
                      <a:gd name="connsiteY160" fmla="*/ 136684 h 323850"/>
                      <a:gd name="connsiteX161" fmla="*/ 273749 w 335375"/>
                      <a:gd name="connsiteY161" fmla="*/ 44863 h 323850"/>
                      <a:gd name="connsiteX162" fmla="*/ 265081 w 335375"/>
                      <a:gd name="connsiteY162" fmla="*/ 82201 h 323850"/>
                      <a:gd name="connsiteX163" fmla="*/ 189167 w 335375"/>
                      <a:gd name="connsiteY163" fmla="*/ 133350 h 323850"/>
                      <a:gd name="connsiteX164" fmla="*/ 179356 w 335375"/>
                      <a:gd name="connsiteY164" fmla="*/ 128206 h 323850"/>
                      <a:gd name="connsiteX165" fmla="*/ 233934 w 335375"/>
                      <a:gd name="connsiteY165" fmla="*/ 54959 h 323850"/>
                      <a:gd name="connsiteX166" fmla="*/ 269748 w 335375"/>
                      <a:gd name="connsiteY166" fmla="*/ 41434 h 323850"/>
                      <a:gd name="connsiteX167" fmla="*/ 189167 w 335375"/>
                      <a:gd name="connsiteY167" fmla="*/ 133350 h 323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</a:cxnLst>
                    <a:rect l="l" t="t" r="r" b="b"/>
                    <a:pathLst>
                      <a:path w="335375" h="323850">
                        <a:moveTo>
                          <a:pt x="188024" y="80296"/>
                        </a:moveTo>
                        <a:cubicBezTo>
                          <a:pt x="186023" y="82296"/>
                          <a:pt x="184309" y="84296"/>
                          <a:pt x="182594" y="86392"/>
                        </a:cubicBezTo>
                        <a:cubicBezTo>
                          <a:pt x="181832" y="83820"/>
                          <a:pt x="181166" y="81248"/>
                          <a:pt x="180118" y="78772"/>
                        </a:cubicBezTo>
                        <a:cubicBezTo>
                          <a:pt x="161830" y="33623"/>
                          <a:pt x="117443" y="3239"/>
                          <a:pt x="115633" y="2000"/>
                        </a:cubicBezTo>
                        <a:lnTo>
                          <a:pt x="112681" y="0"/>
                        </a:lnTo>
                        <a:lnTo>
                          <a:pt x="111538" y="3334"/>
                        </a:lnTo>
                        <a:cubicBezTo>
                          <a:pt x="110776" y="5525"/>
                          <a:pt x="94107" y="56579"/>
                          <a:pt x="107156" y="103537"/>
                        </a:cubicBezTo>
                        <a:cubicBezTo>
                          <a:pt x="107918" y="106108"/>
                          <a:pt x="108966" y="108585"/>
                          <a:pt x="109919" y="111062"/>
                        </a:cubicBezTo>
                        <a:cubicBezTo>
                          <a:pt x="107347" y="110490"/>
                          <a:pt x="104680" y="109919"/>
                          <a:pt x="101917" y="109538"/>
                        </a:cubicBezTo>
                        <a:cubicBezTo>
                          <a:pt x="53626" y="102775"/>
                          <a:pt x="5239" y="126016"/>
                          <a:pt x="3143" y="127064"/>
                        </a:cubicBezTo>
                        <a:lnTo>
                          <a:pt x="0" y="128588"/>
                        </a:lnTo>
                        <a:lnTo>
                          <a:pt x="2381" y="131254"/>
                        </a:lnTo>
                        <a:cubicBezTo>
                          <a:pt x="3905" y="132969"/>
                          <a:pt x="39719" y="172974"/>
                          <a:pt x="86963" y="185166"/>
                        </a:cubicBezTo>
                        <a:cubicBezTo>
                          <a:pt x="89630" y="185833"/>
                          <a:pt x="92297" y="186404"/>
                          <a:pt x="94964" y="186785"/>
                        </a:cubicBezTo>
                        <a:cubicBezTo>
                          <a:pt x="93154" y="188690"/>
                          <a:pt x="91154" y="190595"/>
                          <a:pt x="89535" y="192691"/>
                        </a:cubicBezTo>
                        <a:cubicBezTo>
                          <a:pt x="59531" y="231077"/>
                          <a:pt x="55436" y="284702"/>
                          <a:pt x="55340" y="286893"/>
                        </a:cubicBezTo>
                        <a:lnTo>
                          <a:pt x="55054" y="290417"/>
                        </a:lnTo>
                        <a:lnTo>
                          <a:pt x="58483" y="289750"/>
                        </a:lnTo>
                        <a:cubicBezTo>
                          <a:pt x="60674" y="289274"/>
                          <a:pt x="113252" y="278225"/>
                          <a:pt x="147447" y="243459"/>
                        </a:cubicBezTo>
                        <a:cubicBezTo>
                          <a:pt x="149352" y="241554"/>
                          <a:pt x="150876" y="239363"/>
                          <a:pt x="152591" y="237363"/>
                        </a:cubicBezTo>
                        <a:cubicBezTo>
                          <a:pt x="153353" y="239935"/>
                          <a:pt x="154210" y="242506"/>
                          <a:pt x="155258" y="245078"/>
                        </a:cubicBezTo>
                        <a:cubicBezTo>
                          <a:pt x="173546" y="290227"/>
                          <a:pt x="217932" y="320516"/>
                          <a:pt x="219742" y="321850"/>
                        </a:cubicBezTo>
                        <a:lnTo>
                          <a:pt x="222695" y="323850"/>
                        </a:lnTo>
                        <a:lnTo>
                          <a:pt x="223838" y="320516"/>
                        </a:lnTo>
                        <a:cubicBezTo>
                          <a:pt x="224123" y="319659"/>
                          <a:pt x="226695" y="311848"/>
                          <a:pt x="229076" y="299942"/>
                        </a:cubicBezTo>
                        <a:cubicBezTo>
                          <a:pt x="232982" y="280321"/>
                          <a:pt x="236411" y="249555"/>
                          <a:pt x="228314" y="220409"/>
                        </a:cubicBezTo>
                        <a:cubicBezTo>
                          <a:pt x="227552" y="217742"/>
                          <a:pt x="226695" y="215170"/>
                          <a:pt x="225742" y="212693"/>
                        </a:cubicBezTo>
                        <a:cubicBezTo>
                          <a:pt x="228314" y="213265"/>
                          <a:pt x="230886" y="214027"/>
                          <a:pt x="233553" y="214408"/>
                        </a:cubicBezTo>
                        <a:cubicBezTo>
                          <a:pt x="281845" y="221171"/>
                          <a:pt x="330232" y="197929"/>
                          <a:pt x="332232" y="196882"/>
                        </a:cubicBezTo>
                        <a:lnTo>
                          <a:pt x="335375" y="195358"/>
                        </a:lnTo>
                        <a:lnTo>
                          <a:pt x="332994" y="192691"/>
                        </a:lnTo>
                        <a:cubicBezTo>
                          <a:pt x="331470" y="190976"/>
                          <a:pt x="295656" y="150971"/>
                          <a:pt x="248507" y="138779"/>
                        </a:cubicBezTo>
                        <a:cubicBezTo>
                          <a:pt x="245936" y="138113"/>
                          <a:pt x="243269" y="137827"/>
                          <a:pt x="240602" y="137350"/>
                        </a:cubicBezTo>
                        <a:cubicBezTo>
                          <a:pt x="242411" y="135446"/>
                          <a:pt x="244221" y="133445"/>
                          <a:pt x="245936" y="131254"/>
                        </a:cubicBezTo>
                        <a:cubicBezTo>
                          <a:pt x="264605" y="107442"/>
                          <a:pt x="273177" y="77629"/>
                          <a:pt x="277082" y="58007"/>
                        </a:cubicBezTo>
                        <a:cubicBezTo>
                          <a:pt x="279463" y="46006"/>
                          <a:pt x="280035" y="37814"/>
                          <a:pt x="280130" y="36957"/>
                        </a:cubicBezTo>
                        <a:lnTo>
                          <a:pt x="280416" y="33433"/>
                        </a:lnTo>
                        <a:lnTo>
                          <a:pt x="276987" y="34100"/>
                        </a:lnTo>
                        <a:cubicBezTo>
                          <a:pt x="274796" y="34481"/>
                          <a:pt x="222218" y="45529"/>
                          <a:pt x="188024" y="80296"/>
                        </a:cubicBezTo>
                        <a:close/>
                        <a:moveTo>
                          <a:pt x="191834" y="84011"/>
                        </a:moveTo>
                        <a:cubicBezTo>
                          <a:pt x="201168" y="74486"/>
                          <a:pt x="212122" y="66866"/>
                          <a:pt x="222980" y="60674"/>
                        </a:cubicBezTo>
                        <a:lnTo>
                          <a:pt x="173831" y="126587"/>
                        </a:lnTo>
                        <a:cubicBezTo>
                          <a:pt x="172593" y="126397"/>
                          <a:pt x="171259" y="126302"/>
                          <a:pt x="170021" y="126206"/>
                        </a:cubicBezTo>
                        <a:cubicBezTo>
                          <a:pt x="172593" y="112871"/>
                          <a:pt x="178499" y="97536"/>
                          <a:pt x="191834" y="84011"/>
                        </a:cubicBezTo>
                        <a:close/>
                        <a:moveTo>
                          <a:pt x="175260" y="80677"/>
                        </a:moveTo>
                        <a:cubicBezTo>
                          <a:pt x="176689" y="84296"/>
                          <a:pt x="177832" y="87916"/>
                          <a:pt x="178784" y="91631"/>
                        </a:cubicBezTo>
                        <a:cubicBezTo>
                          <a:pt x="175355" y="96583"/>
                          <a:pt x="172593" y="101632"/>
                          <a:pt x="170498" y="106680"/>
                        </a:cubicBezTo>
                        <a:lnTo>
                          <a:pt x="155448" y="47244"/>
                        </a:lnTo>
                        <a:cubicBezTo>
                          <a:pt x="163068" y="57055"/>
                          <a:pt x="170212" y="68294"/>
                          <a:pt x="175260" y="80677"/>
                        </a:cubicBezTo>
                        <a:close/>
                        <a:moveTo>
                          <a:pt x="147447" y="37719"/>
                        </a:moveTo>
                        <a:lnTo>
                          <a:pt x="167164" y="115633"/>
                        </a:lnTo>
                        <a:cubicBezTo>
                          <a:pt x="166021" y="119348"/>
                          <a:pt x="165354" y="122873"/>
                          <a:pt x="164783" y="126302"/>
                        </a:cubicBezTo>
                        <a:cubicBezTo>
                          <a:pt x="162782" y="126492"/>
                          <a:pt x="160782" y="126778"/>
                          <a:pt x="158877" y="127254"/>
                        </a:cubicBezTo>
                        <a:lnTo>
                          <a:pt x="119539" y="11430"/>
                        </a:lnTo>
                        <a:cubicBezTo>
                          <a:pt x="126111" y="16669"/>
                          <a:pt x="136684" y="25717"/>
                          <a:pt x="147447" y="37719"/>
                        </a:cubicBezTo>
                        <a:close/>
                        <a:moveTo>
                          <a:pt x="114395" y="13240"/>
                        </a:moveTo>
                        <a:lnTo>
                          <a:pt x="153638" y="128969"/>
                        </a:lnTo>
                        <a:cubicBezTo>
                          <a:pt x="151733" y="129731"/>
                          <a:pt x="150019" y="130778"/>
                          <a:pt x="148304" y="131826"/>
                        </a:cubicBezTo>
                        <a:cubicBezTo>
                          <a:pt x="145733" y="129445"/>
                          <a:pt x="143066" y="127064"/>
                          <a:pt x="140017" y="124873"/>
                        </a:cubicBezTo>
                        <a:lnTo>
                          <a:pt x="108204" y="51054"/>
                        </a:lnTo>
                        <a:cubicBezTo>
                          <a:pt x="109442" y="35052"/>
                          <a:pt x="112300" y="21336"/>
                          <a:pt x="114395" y="13240"/>
                        </a:cubicBezTo>
                        <a:close/>
                        <a:moveTo>
                          <a:pt x="116300" y="112871"/>
                        </a:moveTo>
                        <a:cubicBezTo>
                          <a:pt x="114776" y="109442"/>
                          <a:pt x="113443" y="105823"/>
                          <a:pt x="112395" y="102108"/>
                        </a:cubicBezTo>
                        <a:cubicBezTo>
                          <a:pt x="108871" y="89249"/>
                          <a:pt x="107633" y="75914"/>
                          <a:pt x="107728" y="63437"/>
                        </a:cubicBezTo>
                        <a:lnTo>
                          <a:pt x="132017" y="119729"/>
                        </a:lnTo>
                        <a:cubicBezTo>
                          <a:pt x="127254" y="117062"/>
                          <a:pt x="122015" y="114681"/>
                          <a:pt x="116300" y="112871"/>
                        </a:cubicBezTo>
                        <a:close/>
                        <a:moveTo>
                          <a:pt x="101155" y="114776"/>
                        </a:moveTo>
                        <a:cubicBezTo>
                          <a:pt x="119920" y="117443"/>
                          <a:pt x="134017" y="125921"/>
                          <a:pt x="144113" y="134969"/>
                        </a:cubicBezTo>
                        <a:cubicBezTo>
                          <a:pt x="143161" y="135827"/>
                          <a:pt x="142208" y="136684"/>
                          <a:pt x="141351" y="137636"/>
                        </a:cubicBezTo>
                        <a:lnTo>
                          <a:pt x="62198" y="115252"/>
                        </a:lnTo>
                        <a:cubicBezTo>
                          <a:pt x="74676" y="113538"/>
                          <a:pt x="88011" y="112967"/>
                          <a:pt x="101155" y="114776"/>
                        </a:cubicBezTo>
                        <a:close/>
                        <a:moveTo>
                          <a:pt x="50006" y="117348"/>
                        </a:moveTo>
                        <a:lnTo>
                          <a:pt x="137732" y="142208"/>
                        </a:lnTo>
                        <a:cubicBezTo>
                          <a:pt x="135731" y="145256"/>
                          <a:pt x="134303" y="148685"/>
                          <a:pt x="133255" y="152305"/>
                        </a:cubicBezTo>
                        <a:lnTo>
                          <a:pt x="13335" y="128492"/>
                        </a:lnTo>
                        <a:cubicBezTo>
                          <a:pt x="21241" y="125349"/>
                          <a:pt x="34385" y="120682"/>
                          <a:pt x="50006" y="117348"/>
                        </a:cubicBezTo>
                        <a:close/>
                        <a:moveTo>
                          <a:pt x="12287" y="133731"/>
                        </a:moveTo>
                        <a:lnTo>
                          <a:pt x="132302" y="157544"/>
                        </a:lnTo>
                        <a:cubicBezTo>
                          <a:pt x="131826" y="161258"/>
                          <a:pt x="131826" y="164973"/>
                          <a:pt x="132588" y="168592"/>
                        </a:cubicBezTo>
                        <a:lnTo>
                          <a:pt x="42005" y="157925"/>
                        </a:lnTo>
                        <a:cubicBezTo>
                          <a:pt x="28670" y="148971"/>
                          <a:pt x="18383" y="139637"/>
                          <a:pt x="12287" y="133731"/>
                        </a:cubicBezTo>
                        <a:close/>
                        <a:moveTo>
                          <a:pt x="52388" y="164592"/>
                        </a:moveTo>
                        <a:lnTo>
                          <a:pt x="134112" y="174212"/>
                        </a:lnTo>
                        <a:cubicBezTo>
                          <a:pt x="134588" y="175355"/>
                          <a:pt x="135065" y="176498"/>
                          <a:pt x="135636" y="177641"/>
                        </a:cubicBezTo>
                        <a:cubicBezTo>
                          <a:pt x="132398" y="178784"/>
                          <a:pt x="129064" y="179832"/>
                          <a:pt x="125444" y="180594"/>
                        </a:cubicBezTo>
                        <a:lnTo>
                          <a:pt x="125444" y="180594"/>
                        </a:lnTo>
                        <a:lnTo>
                          <a:pt x="125349" y="180689"/>
                        </a:lnTo>
                        <a:cubicBezTo>
                          <a:pt x="114491" y="183071"/>
                          <a:pt x="102013" y="183547"/>
                          <a:pt x="88297" y="180023"/>
                        </a:cubicBezTo>
                        <a:cubicBezTo>
                          <a:pt x="75343" y="176594"/>
                          <a:pt x="63246" y="170974"/>
                          <a:pt x="52388" y="164592"/>
                        </a:cubicBezTo>
                        <a:close/>
                        <a:moveTo>
                          <a:pt x="93726" y="195929"/>
                        </a:moveTo>
                        <a:cubicBezTo>
                          <a:pt x="96107" y="192881"/>
                          <a:pt x="98774" y="190119"/>
                          <a:pt x="101441" y="187452"/>
                        </a:cubicBezTo>
                        <a:cubicBezTo>
                          <a:pt x="107442" y="187928"/>
                          <a:pt x="113157" y="187833"/>
                          <a:pt x="118586" y="187166"/>
                        </a:cubicBezTo>
                        <a:lnTo>
                          <a:pt x="74676" y="229934"/>
                        </a:lnTo>
                        <a:cubicBezTo>
                          <a:pt x="79343" y="218313"/>
                          <a:pt x="85439" y="206502"/>
                          <a:pt x="93726" y="195929"/>
                        </a:cubicBezTo>
                        <a:close/>
                        <a:moveTo>
                          <a:pt x="70390" y="241554"/>
                        </a:moveTo>
                        <a:lnTo>
                          <a:pt x="128016" y="185547"/>
                        </a:lnTo>
                        <a:cubicBezTo>
                          <a:pt x="131731" y="184690"/>
                          <a:pt x="135065" y="183547"/>
                          <a:pt x="138398" y="182309"/>
                        </a:cubicBezTo>
                        <a:cubicBezTo>
                          <a:pt x="139541" y="183928"/>
                          <a:pt x="140779" y="185547"/>
                          <a:pt x="142208" y="186976"/>
                        </a:cubicBezTo>
                        <a:lnTo>
                          <a:pt x="61627" y="278797"/>
                        </a:lnTo>
                        <a:cubicBezTo>
                          <a:pt x="62770" y="270510"/>
                          <a:pt x="65342" y="256794"/>
                          <a:pt x="70390" y="241554"/>
                        </a:cubicBezTo>
                        <a:close/>
                        <a:moveTo>
                          <a:pt x="65627" y="282416"/>
                        </a:moveTo>
                        <a:lnTo>
                          <a:pt x="146209" y="190500"/>
                        </a:lnTo>
                        <a:cubicBezTo>
                          <a:pt x="147828" y="191738"/>
                          <a:pt x="149542" y="192786"/>
                          <a:pt x="151352" y="193643"/>
                        </a:cubicBezTo>
                        <a:cubicBezTo>
                          <a:pt x="150590" y="197072"/>
                          <a:pt x="149828" y="200596"/>
                          <a:pt x="149447" y="204406"/>
                        </a:cubicBezTo>
                        <a:lnTo>
                          <a:pt x="101441" y="268891"/>
                        </a:lnTo>
                        <a:cubicBezTo>
                          <a:pt x="87058" y="275844"/>
                          <a:pt x="73724" y="280130"/>
                          <a:pt x="65627" y="282416"/>
                        </a:cubicBezTo>
                        <a:close/>
                        <a:moveTo>
                          <a:pt x="143637" y="239744"/>
                        </a:moveTo>
                        <a:cubicBezTo>
                          <a:pt x="134303" y="249269"/>
                          <a:pt x="123349" y="256985"/>
                          <a:pt x="112490" y="263081"/>
                        </a:cubicBezTo>
                        <a:lnTo>
                          <a:pt x="149162" y="213931"/>
                        </a:lnTo>
                        <a:cubicBezTo>
                          <a:pt x="149162" y="219361"/>
                          <a:pt x="149828" y="225076"/>
                          <a:pt x="151067" y="230981"/>
                        </a:cubicBezTo>
                        <a:cubicBezTo>
                          <a:pt x="148780" y="233934"/>
                          <a:pt x="146304" y="236982"/>
                          <a:pt x="143637" y="239744"/>
                        </a:cubicBezTo>
                        <a:close/>
                        <a:moveTo>
                          <a:pt x="160211" y="242983"/>
                        </a:moveTo>
                        <a:cubicBezTo>
                          <a:pt x="153067" y="225362"/>
                          <a:pt x="153448" y="208979"/>
                          <a:pt x="156210" y="195644"/>
                        </a:cubicBezTo>
                        <a:cubicBezTo>
                          <a:pt x="157448" y="196025"/>
                          <a:pt x="158591" y="196501"/>
                          <a:pt x="159829" y="196787"/>
                        </a:cubicBezTo>
                        <a:lnTo>
                          <a:pt x="180023" y="276511"/>
                        </a:lnTo>
                        <a:cubicBezTo>
                          <a:pt x="172403" y="266700"/>
                          <a:pt x="165259" y="255365"/>
                          <a:pt x="160211" y="242983"/>
                        </a:cubicBezTo>
                        <a:close/>
                        <a:moveTo>
                          <a:pt x="188024" y="286036"/>
                        </a:moveTo>
                        <a:lnTo>
                          <a:pt x="165640" y="197548"/>
                        </a:lnTo>
                        <a:cubicBezTo>
                          <a:pt x="169450" y="197739"/>
                          <a:pt x="173069" y="197453"/>
                          <a:pt x="176689" y="196501"/>
                        </a:cubicBezTo>
                        <a:lnTo>
                          <a:pt x="216027" y="312230"/>
                        </a:lnTo>
                        <a:cubicBezTo>
                          <a:pt x="209359" y="307086"/>
                          <a:pt x="198692" y="298037"/>
                          <a:pt x="188024" y="286036"/>
                        </a:cubicBezTo>
                        <a:close/>
                        <a:moveTo>
                          <a:pt x="221075" y="310515"/>
                        </a:moveTo>
                        <a:lnTo>
                          <a:pt x="181832" y="194881"/>
                        </a:lnTo>
                        <a:cubicBezTo>
                          <a:pt x="185261" y="193453"/>
                          <a:pt x="188309" y="191357"/>
                          <a:pt x="191167" y="188881"/>
                        </a:cubicBezTo>
                        <a:lnTo>
                          <a:pt x="227267" y="272701"/>
                        </a:lnTo>
                        <a:cubicBezTo>
                          <a:pt x="226028" y="288703"/>
                          <a:pt x="223171" y="302323"/>
                          <a:pt x="221075" y="310515"/>
                        </a:cubicBezTo>
                        <a:close/>
                        <a:moveTo>
                          <a:pt x="223075" y="221647"/>
                        </a:moveTo>
                        <a:cubicBezTo>
                          <a:pt x="226600" y="234506"/>
                          <a:pt x="227838" y="247841"/>
                          <a:pt x="227743" y="260318"/>
                        </a:cubicBezTo>
                        <a:lnTo>
                          <a:pt x="195167" y="184690"/>
                        </a:lnTo>
                        <a:cubicBezTo>
                          <a:pt x="195929" y="183737"/>
                          <a:pt x="196787" y="182880"/>
                          <a:pt x="197549" y="181832"/>
                        </a:cubicBezTo>
                        <a:cubicBezTo>
                          <a:pt x="207836" y="190691"/>
                          <a:pt x="218027" y="203454"/>
                          <a:pt x="223075" y="221647"/>
                        </a:cubicBezTo>
                        <a:close/>
                        <a:moveTo>
                          <a:pt x="234220" y="208979"/>
                        </a:moveTo>
                        <a:cubicBezTo>
                          <a:pt x="230410" y="208502"/>
                          <a:pt x="226695" y="207645"/>
                          <a:pt x="223075" y="206597"/>
                        </a:cubicBezTo>
                        <a:cubicBezTo>
                          <a:pt x="220504" y="201168"/>
                          <a:pt x="217551" y="196215"/>
                          <a:pt x="214217" y="191834"/>
                        </a:cubicBezTo>
                        <a:lnTo>
                          <a:pt x="273272" y="208502"/>
                        </a:lnTo>
                        <a:cubicBezTo>
                          <a:pt x="260890" y="210217"/>
                          <a:pt x="247459" y="210788"/>
                          <a:pt x="234220" y="208979"/>
                        </a:cubicBezTo>
                        <a:close/>
                        <a:moveTo>
                          <a:pt x="285464" y="206407"/>
                        </a:moveTo>
                        <a:lnTo>
                          <a:pt x="208121" y="184499"/>
                        </a:lnTo>
                        <a:cubicBezTo>
                          <a:pt x="205550" y="181737"/>
                          <a:pt x="202787" y="179261"/>
                          <a:pt x="200120" y="177070"/>
                        </a:cubicBezTo>
                        <a:cubicBezTo>
                          <a:pt x="200978" y="175260"/>
                          <a:pt x="201549" y="173450"/>
                          <a:pt x="202121" y="171450"/>
                        </a:cubicBezTo>
                        <a:lnTo>
                          <a:pt x="322040" y="195263"/>
                        </a:lnTo>
                        <a:cubicBezTo>
                          <a:pt x="314230" y="198406"/>
                          <a:pt x="301085" y="203073"/>
                          <a:pt x="285464" y="206407"/>
                        </a:cubicBezTo>
                        <a:close/>
                        <a:moveTo>
                          <a:pt x="323088" y="190024"/>
                        </a:moveTo>
                        <a:lnTo>
                          <a:pt x="203168" y="166211"/>
                        </a:lnTo>
                        <a:cubicBezTo>
                          <a:pt x="203454" y="164211"/>
                          <a:pt x="203549" y="162211"/>
                          <a:pt x="203454" y="160306"/>
                        </a:cubicBezTo>
                        <a:cubicBezTo>
                          <a:pt x="206788" y="159258"/>
                          <a:pt x="210217" y="158020"/>
                          <a:pt x="213646" y="156496"/>
                        </a:cubicBezTo>
                        <a:lnTo>
                          <a:pt x="293465" y="165830"/>
                        </a:lnTo>
                        <a:cubicBezTo>
                          <a:pt x="306705" y="174784"/>
                          <a:pt x="317087" y="184118"/>
                          <a:pt x="323088" y="190024"/>
                        </a:cubicBezTo>
                        <a:close/>
                        <a:moveTo>
                          <a:pt x="282988" y="159163"/>
                        </a:moveTo>
                        <a:lnTo>
                          <a:pt x="222123" y="152019"/>
                        </a:lnTo>
                        <a:cubicBezTo>
                          <a:pt x="226790" y="149257"/>
                          <a:pt x="231458" y="145828"/>
                          <a:pt x="235934" y="141827"/>
                        </a:cubicBezTo>
                        <a:cubicBezTo>
                          <a:pt x="239649" y="142304"/>
                          <a:pt x="243459" y="142875"/>
                          <a:pt x="247269" y="143827"/>
                        </a:cubicBezTo>
                        <a:cubicBezTo>
                          <a:pt x="260128" y="147161"/>
                          <a:pt x="272225" y="152781"/>
                          <a:pt x="282988" y="159163"/>
                        </a:cubicBezTo>
                        <a:close/>
                        <a:moveTo>
                          <a:pt x="241745" y="127825"/>
                        </a:moveTo>
                        <a:cubicBezTo>
                          <a:pt x="230124" y="142685"/>
                          <a:pt x="215837" y="150686"/>
                          <a:pt x="202883" y="154877"/>
                        </a:cubicBezTo>
                        <a:cubicBezTo>
                          <a:pt x="202597" y="153638"/>
                          <a:pt x="202216" y="152495"/>
                          <a:pt x="201835" y="151257"/>
                        </a:cubicBezTo>
                        <a:lnTo>
                          <a:pt x="260890" y="93821"/>
                        </a:lnTo>
                        <a:cubicBezTo>
                          <a:pt x="256127" y="105442"/>
                          <a:pt x="249936" y="117253"/>
                          <a:pt x="241745" y="127825"/>
                        </a:cubicBezTo>
                        <a:close/>
                        <a:moveTo>
                          <a:pt x="265081" y="82201"/>
                        </a:moveTo>
                        <a:lnTo>
                          <a:pt x="199644" y="145828"/>
                        </a:lnTo>
                        <a:cubicBezTo>
                          <a:pt x="197929" y="142494"/>
                          <a:pt x="195929" y="139351"/>
                          <a:pt x="193262" y="136684"/>
                        </a:cubicBezTo>
                        <a:lnTo>
                          <a:pt x="273749" y="44863"/>
                        </a:lnTo>
                        <a:cubicBezTo>
                          <a:pt x="272605" y="53245"/>
                          <a:pt x="270129" y="66961"/>
                          <a:pt x="265081" y="82201"/>
                        </a:cubicBezTo>
                        <a:close/>
                        <a:moveTo>
                          <a:pt x="189167" y="133350"/>
                        </a:moveTo>
                        <a:cubicBezTo>
                          <a:pt x="186214" y="131159"/>
                          <a:pt x="182975" y="129445"/>
                          <a:pt x="179356" y="128206"/>
                        </a:cubicBezTo>
                        <a:lnTo>
                          <a:pt x="233934" y="54959"/>
                        </a:lnTo>
                        <a:cubicBezTo>
                          <a:pt x="248412" y="48006"/>
                          <a:pt x="261652" y="43720"/>
                          <a:pt x="269748" y="41434"/>
                        </a:cubicBezTo>
                        <a:lnTo>
                          <a:pt x="189167" y="13335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711" name="矩形: 圆角 710">
            <a:extLst>
              <a:ext uri="{FF2B5EF4-FFF2-40B4-BE49-F238E27FC236}">
                <a16:creationId xmlns:a16="http://schemas.microsoft.com/office/drawing/2014/main" id="{914AC6C5-A1D9-4805-9CF8-4130C5542453}"/>
              </a:ext>
            </a:extLst>
          </p:cNvPr>
          <p:cNvSpPr/>
          <p:nvPr/>
        </p:nvSpPr>
        <p:spPr>
          <a:xfrm>
            <a:off x="2323469" y="5125891"/>
            <a:ext cx="3690044" cy="466384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FFE0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spc="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汇报人：</a:t>
            </a:r>
            <a:r>
              <a:rPr lang="en-US" altLang="zh-CN" sz="1800" spc="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800" spc="6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  <a:endParaRPr lang="en-US" altLang="zh-CN" sz="1800" spc="600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7608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0" name="组合 709">
            <a:extLst>
              <a:ext uri="{FF2B5EF4-FFF2-40B4-BE49-F238E27FC236}">
                <a16:creationId xmlns:a16="http://schemas.microsoft.com/office/drawing/2014/main" id="{CF984960-7F2E-46B7-973D-5560BA98A6F3}"/>
              </a:ext>
            </a:extLst>
          </p:cNvPr>
          <p:cNvGrpSpPr/>
          <p:nvPr/>
        </p:nvGrpSpPr>
        <p:grpSpPr>
          <a:xfrm>
            <a:off x="0" y="-1"/>
            <a:ext cx="12192000" cy="6858000"/>
            <a:chOff x="0" y="-1"/>
            <a:chExt cx="12192000" cy="6858000"/>
          </a:xfrm>
        </p:grpSpPr>
        <p:pic>
          <p:nvPicPr>
            <p:cNvPr id="697" name="图片 696">
              <a:extLst>
                <a:ext uri="{FF2B5EF4-FFF2-40B4-BE49-F238E27FC236}">
                  <a16:creationId xmlns:a16="http://schemas.microsoft.com/office/drawing/2014/main" id="{5A3F608D-473B-422E-B571-EFA01D8F300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74" y="-1"/>
              <a:ext cx="12165726" cy="6858000"/>
            </a:xfrm>
            <a:prstGeom prst="rect">
              <a:avLst/>
            </a:prstGeom>
          </p:spPr>
        </p:pic>
        <p:pic>
          <p:nvPicPr>
            <p:cNvPr id="709" name="图片 708">
              <a:extLst>
                <a:ext uri="{FF2B5EF4-FFF2-40B4-BE49-F238E27FC236}">
                  <a16:creationId xmlns:a16="http://schemas.microsoft.com/office/drawing/2014/main" id="{CFF9241F-BED9-4777-93D1-7460C46DFB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3" t="57563"/>
            <a:stretch/>
          </p:blipFill>
          <p:spPr>
            <a:xfrm>
              <a:off x="0" y="-1"/>
              <a:ext cx="5288058" cy="2910321"/>
            </a:xfrm>
            <a:prstGeom prst="rect">
              <a:avLst/>
            </a:prstGeom>
          </p:spPr>
        </p:pic>
      </p:grpSp>
      <p:grpSp>
        <p:nvGrpSpPr>
          <p:cNvPr id="5" name="图形 2">
            <a:extLst>
              <a:ext uri="{FF2B5EF4-FFF2-40B4-BE49-F238E27FC236}">
                <a16:creationId xmlns:a16="http://schemas.microsoft.com/office/drawing/2014/main" id="{956BFB26-989A-4B4B-8E82-8AF8335FAF4D}"/>
              </a:ext>
            </a:extLst>
          </p:cNvPr>
          <p:cNvGrpSpPr/>
          <p:nvPr/>
        </p:nvGrpSpPr>
        <p:grpSpPr>
          <a:xfrm>
            <a:off x="6384195" y="1679460"/>
            <a:ext cx="8478733" cy="8056955"/>
            <a:chOff x="2639368" y="78852"/>
            <a:chExt cx="5049734" cy="4798533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5E64D3FD-2F2A-434D-B708-31F001D7E12A}"/>
                </a:ext>
              </a:extLst>
            </p:cNvPr>
            <p:cNvSpPr/>
            <p:nvPr/>
          </p:nvSpPr>
          <p:spPr>
            <a:xfrm>
              <a:off x="4225626" y="2753311"/>
              <a:ext cx="1638715" cy="1656778"/>
            </a:xfrm>
            <a:custGeom>
              <a:avLst/>
              <a:gdLst>
                <a:gd name="connsiteX0" fmla="*/ 1654 w 1638715"/>
                <a:gd name="connsiteY0" fmla="*/ 1612487 h 1656778"/>
                <a:gd name="connsiteX1" fmla="*/ 389989 w 1638715"/>
                <a:gd name="connsiteY1" fmla="*/ 943928 h 1656778"/>
                <a:gd name="connsiteX2" fmla="*/ 1638716 w 1638715"/>
                <a:gd name="connsiteY2" fmla="*/ 0 h 1656778"/>
                <a:gd name="connsiteX3" fmla="*/ 1368301 w 1638715"/>
                <a:gd name="connsiteY3" fmla="*/ 806291 h 1656778"/>
                <a:gd name="connsiteX4" fmla="*/ 807850 w 1638715"/>
                <a:gd name="connsiteY4" fmla="*/ 1656779 h 1656778"/>
                <a:gd name="connsiteX5" fmla="*/ 1654 w 1638715"/>
                <a:gd name="connsiteY5" fmla="*/ 1612487 h 1656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8715" h="1656778">
                  <a:moveTo>
                    <a:pt x="1654" y="1612487"/>
                  </a:moveTo>
                  <a:cubicBezTo>
                    <a:pt x="1654" y="1612487"/>
                    <a:pt x="-47495" y="1209389"/>
                    <a:pt x="389989" y="943928"/>
                  </a:cubicBezTo>
                  <a:cubicBezTo>
                    <a:pt x="827567" y="678466"/>
                    <a:pt x="1638716" y="0"/>
                    <a:pt x="1638716" y="0"/>
                  </a:cubicBezTo>
                  <a:cubicBezTo>
                    <a:pt x="1638716" y="0"/>
                    <a:pt x="1560040" y="580072"/>
                    <a:pt x="1368301" y="806291"/>
                  </a:cubicBezTo>
                  <a:cubicBezTo>
                    <a:pt x="1176563" y="1032415"/>
                    <a:pt x="807850" y="1656779"/>
                    <a:pt x="807850" y="1656779"/>
                  </a:cubicBezTo>
                  <a:lnTo>
                    <a:pt x="1654" y="1612487"/>
                  </a:lnTo>
                  <a:close/>
                </a:path>
              </a:pathLst>
            </a:cu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" name="图形 2">
              <a:extLst>
                <a:ext uri="{FF2B5EF4-FFF2-40B4-BE49-F238E27FC236}">
                  <a16:creationId xmlns:a16="http://schemas.microsoft.com/office/drawing/2014/main" id="{80937C47-C3DF-4780-BFFA-9220B6F21B5F}"/>
                </a:ext>
              </a:extLst>
            </p:cNvPr>
            <p:cNvGrpSpPr/>
            <p:nvPr/>
          </p:nvGrpSpPr>
          <p:grpSpPr>
            <a:xfrm>
              <a:off x="3382733" y="192451"/>
              <a:ext cx="2308860" cy="2759202"/>
              <a:chOff x="3382733" y="192451"/>
              <a:chExt cx="2308860" cy="2759202"/>
            </a:xfrm>
            <a:solidFill>
              <a:srgbClr val="F1D2D9"/>
            </a:solidFill>
          </p:grpSpPr>
          <p:pic>
            <p:nvPicPr>
              <p:cNvPr id="13" name="图片 12">
                <a:extLst>
                  <a:ext uri="{FF2B5EF4-FFF2-40B4-BE49-F238E27FC236}">
                    <a16:creationId xmlns:a16="http://schemas.microsoft.com/office/drawing/2014/main" id="{ECE99DF7-D3C9-4906-8A19-3D41FD6662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82733" y="192451"/>
                <a:ext cx="2308860" cy="2759202"/>
              </a:xfrm>
              <a:custGeom>
                <a:avLst/>
                <a:gdLst>
                  <a:gd name="connsiteX0" fmla="*/ -284 w 2308860"/>
                  <a:gd name="connsiteY0" fmla="*/ -418 h 2759202"/>
                  <a:gd name="connsiteX1" fmla="*/ 2308576 w 2308860"/>
                  <a:gd name="connsiteY1" fmla="*/ -418 h 2759202"/>
                  <a:gd name="connsiteX2" fmla="*/ 2308576 w 2308860"/>
                  <a:gd name="connsiteY2" fmla="*/ 2758784 h 2759202"/>
                  <a:gd name="connsiteX3" fmla="*/ -284 w 2308860"/>
                  <a:gd name="connsiteY3" fmla="*/ 2758784 h 2759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8860" h="2759202">
                    <a:moveTo>
                      <a:pt x="-284" y="-418"/>
                    </a:moveTo>
                    <a:lnTo>
                      <a:pt x="2308576" y="-418"/>
                    </a:lnTo>
                    <a:lnTo>
                      <a:pt x="2308576" y="2758784"/>
                    </a:lnTo>
                    <a:lnTo>
                      <a:pt x="-284" y="2758784"/>
                    </a:lnTo>
                    <a:close/>
                  </a:path>
                </a:pathLst>
              </a:custGeom>
              <a:effectLst>
                <a:softEdge rad="647700"/>
              </a:effectLst>
            </p:spPr>
          </p:pic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289DA9D8-587A-4253-8025-3E2BC795B860}"/>
                  </a:ext>
                </a:extLst>
              </p:cNvPr>
              <p:cNvSpPr/>
              <p:nvPr/>
            </p:nvSpPr>
            <p:spPr>
              <a:xfrm>
                <a:off x="3715883" y="365926"/>
                <a:ext cx="1907689" cy="2355541"/>
              </a:xfrm>
              <a:custGeom>
                <a:avLst/>
                <a:gdLst>
                  <a:gd name="connsiteX0" fmla="*/ 1626108 w 1907689"/>
                  <a:gd name="connsiteY0" fmla="*/ 388944 h 2355541"/>
                  <a:gd name="connsiteX1" fmla="*/ 608457 w 1907689"/>
                  <a:gd name="connsiteY1" fmla="*/ 138246 h 2355541"/>
                  <a:gd name="connsiteX2" fmla="*/ 265557 w 1907689"/>
                  <a:gd name="connsiteY2" fmla="*/ 584397 h 2355541"/>
                  <a:gd name="connsiteX3" fmla="*/ 279083 w 1907689"/>
                  <a:gd name="connsiteY3" fmla="*/ 727082 h 2355541"/>
                  <a:gd name="connsiteX4" fmla="*/ 186881 w 1907689"/>
                  <a:gd name="connsiteY4" fmla="*/ 708508 h 2355541"/>
                  <a:gd name="connsiteX5" fmla="*/ 278130 w 1907689"/>
                  <a:gd name="connsiteY5" fmla="*/ 753466 h 2355541"/>
                  <a:gd name="connsiteX6" fmla="*/ 269177 w 1907689"/>
                  <a:gd name="connsiteY6" fmla="*/ 798233 h 2355541"/>
                  <a:gd name="connsiteX7" fmla="*/ 55340 w 1907689"/>
                  <a:gd name="connsiteY7" fmla="*/ 986257 h 2355541"/>
                  <a:gd name="connsiteX8" fmla="*/ 0 w 1907689"/>
                  <a:gd name="connsiteY8" fmla="*/ 1023119 h 2355541"/>
                  <a:gd name="connsiteX9" fmla="*/ 114300 w 1907689"/>
                  <a:gd name="connsiteY9" fmla="*/ 1170566 h 2355541"/>
                  <a:gd name="connsiteX10" fmla="*/ 66389 w 1907689"/>
                  <a:gd name="connsiteY10" fmla="*/ 1233240 h 2355541"/>
                  <a:gd name="connsiteX11" fmla="*/ 47911 w 1907689"/>
                  <a:gd name="connsiteY11" fmla="*/ 1277531 h 2355541"/>
                  <a:gd name="connsiteX12" fmla="*/ 99536 w 1907689"/>
                  <a:gd name="connsiteY12" fmla="*/ 1366019 h 2355541"/>
                  <a:gd name="connsiteX13" fmla="*/ 62675 w 1907689"/>
                  <a:gd name="connsiteY13" fmla="*/ 1402880 h 2355541"/>
                  <a:gd name="connsiteX14" fmla="*/ 121634 w 1907689"/>
                  <a:gd name="connsiteY14" fmla="*/ 1506131 h 2355541"/>
                  <a:gd name="connsiteX15" fmla="*/ 121634 w 1907689"/>
                  <a:gd name="connsiteY15" fmla="*/ 1719968 h 2355541"/>
                  <a:gd name="connsiteX16" fmla="*/ 331756 w 1907689"/>
                  <a:gd name="connsiteY16" fmla="*/ 1837982 h 2355541"/>
                  <a:gd name="connsiteX17" fmla="*/ 614172 w 1907689"/>
                  <a:gd name="connsiteY17" fmla="*/ 1904657 h 2355541"/>
                  <a:gd name="connsiteX18" fmla="*/ 795147 w 1907689"/>
                  <a:gd name="connsiteY18" fmla="*/ 2180882 h 2355541"/>
                  <a:gd name="connsiteX19" fmla="*/ 852297 w 1907689"/>
                  <a:gd name="connsiteY19" fmla="*/ 2304707 h 2355541"/>
                  <a:gd name="connsiteX20" fmla="*/ 1504283 w 1907689"/>
                  <a:gd name="connsiteY20" fmla="*/ 2302517 h 2355541"/>
                  <a:gd name="connsiteX21" fmla="*/ 1876711 w 1907689"/>
                  <a:gd name="connsiteY21" fmla="*/ 1565091 h 2355541"/>
                  <a:gd name="connsiteX22" fmla="*/ 1626108 w 1907689"/>
                  <a:gd name="connsiteY22" fmla="*/ 388944 h 2355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907689" h="2355541">
                    <a:moveTo>
                      <a:pt x="1626108" y="388944"/>
                    </a:moveTo>
                    <a:cubicBezTo>
                      <a:pt x="1290542" y="-127216"/>
                      <a:pt x="814959" y="-38729"/>
                      <a:pt x="608457" y="138246"/>
                    </a:cubicBezTo>
                    <a:cubicBezTo>
                      <a:pt x="401955" y="315221"/>
                      <a:pt x="269272" y="521723"/>
                      <a:pt x="265557" y="584397"/>
                    </a:cubicBezTo>
                    <a:cubicBezTo>
                      <a:pt x="262985" y="628022"/>
                      <a:pt x="278225" y="675170"/>
                      <a:pt x="279083" y="727082"/>
                    </a:cubicBezTo>
                    <a:cubicBezTo>
                      <a:pt x="228790" y="740321"/>
                      <a:pt x="186881" y="708508"/>
                      <a:pt x="186881" y="708508"/>
                    </a:cubicBezTo>
                    <a:cubicBezTo>
                      <a:pt x="224219" y="748417"/>
                      <a:pt x="259366" y="753942"/>
                      <a:pt x="278130" y="753466"/>
                    </a:cubicBezTo>
                    <a:cubicBezTo>
                      <a:pt x="276797" y="768039"/>
                      <a:pt x="274034" y="782898"/>
                      <a:pt x="269177" y="798233"/>
                    </a:cubicBezTo>
                    <a:cubicBezTo>
                      <a:pt x="243364" y="879386"/>
                      <a:pt x="95917" y="975208"/>
                      <a:pt x="55340" y="986257"/>
                    </a:cubicBezTo>
                    <a:cubicBezTo>
                      <a:pt x="14764" y="997306"/>
                      <a:pt x="0" y="1023119"/>
                      <a:pt x="0" y="1023119"/>
                    </a:cubicBezTo>
                    <a:cubicBezTo>
                      <a:pt x="7334" y="1107891"/>
                      <a:pt x="106966" y="1144753"/>
                      <a:pt x="114300" y="1170566"/>
                    </a:cubicBezTo>
                    <a:cubicBezTo>
                      <a:pt x="121634" y="1196378"/>
                      <a:pt x="66389" y="1233240"/>
                      <a:pt x="66389" y="1233240"/>
                    </a:cubicBezTo>
                    <a:cubicBezTo>
                      <a:pt x="66389" y="1233240"/>
                      <a:pt x="47911" y="1251719"/>
                      <a:pt x="47911" y="1277531"/>
                    </a:cubicBezTo>
                    <a:cubicBezTo>
                      <a:pt x="47911" y="1303344"/>
                      <a:pt x="99536" y="1366019"/>
                      <a:pt x="99536" y="1366019"/>
                    </a:cubicBezTo>
                    <a:cubicBezTo>
                      <a:pt x="99536" y="1366019"/>
                      <a:pt x="70009" y="1377068"/>
                      <a:pt x="62675" y="1402880"/>
                    </a:cubicBezTo>
                    <a:cubicBezTo>
                      <a:pt x="55340" y="1428693"/>
                      <a:pt x="106966" y="1476604"/>
                      <a:pt x="121634" y="1506131"/>
                    </a:cubicBezTo>
                    <a:cubicBezTo>
                      <a:pt x="136398" y="1535659"/>
                      <a:pt x="95822" y="1609382"/>
                      <a:pt x="121634" y="1719968"/>
                    </a:cubicBezTo>
                    <a:cubicBezTo>
                      <a:pt x="147447" y="1830553"/>
                      <a:pt x="221171" y="1841602"/>
                      <a:pt x="331756" y="1837982"/>
                    </a:cubicBezTo>
                    <a:cubicBezTo>
                      <a:pt x="442341" y="1834268"/>
                      <a:pt x="576072" y="1866557"/>
                      <a:pt x="614172" y="1904657"/>
                    </a:cubicBezTo>
                    <a:cubicBezTo>
                      <a:pt x="652272" y="1942757"/>
                      <a:pt x="747522" y="2123732"/>
                      <a:pt x="795147" y="2180882"/>
                    </a:cubicBezTo>
                    <a:cubicBezTo>
                      <a:pt x="842772" y="2238032"/>
                      <a:pt x="852297" y="2304707"/>
                      <a:pt x="852297" y="2304707"/>
                    </a:cubicBezTo>
                    <a:cubicBezTo>
                      <a:pt x="852297" y="2304707"/>
                      <a:pt x="1286732" y="2420532"/>
                      <a:pt x="1504283" y="2302517"/>
                    </a:cubicBezTo>
                    <a:cubicBezTo>
                      <a:pt x="1721834" y="2184502"/>
                      <a:pt x="1828705" y="1756829"/>
                      <a:pt x="1876711" y="1565091"/>
                    </a:cubicBezTo>
                    <a:cubicBezTo>
                      <a:pt x="1924812" y="1373448"/>
                      <a:pt x="1961674" y="905104"/>
                      <a:pt x="1626108" y="3889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F5F5"/>
                  </a:gs>
                  <a:gs pos="100000">
                    <a:srgbClr val="FFE0E1"/>
                  </a:gs>
                </a:gsLst>
                <a:lin ang="5400000" scaled="1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15" name="图形 2">
              <a:extLst>
                <a:ext uri="{FF2B5EF4-FFF2-40B4-BE49-F238E27FC236}">
                  <a16:creationId xmlns:a16="http://schemas.microsoft.com/office/drawing/2014/main" id="{165D3175-81EF-49C0-A1F3-2A52A7C10CAC}"/>
                </a:ext>
              </a:extLst>
            </p:cNvPr>
            <p:cNvGrpSpPr/>
            <p:nvPr/>
          </p:nvGrpSpPr>
          <p:grpSpPr>
            <a:xfrm>
              <a:off x="2639368" y="78852"/>
              <a:ext cx="5049734" cy="4798533"/>
              <a:chOff x="2639368" y="78852"/>
              <a:chExt cx="5049734" cy="4798533"/>
            </a:xfrm>
          </p:grpSpPr>
          <p:grpSp>
            <p:nvGrpSpPr>
              <p:cNvPr id="16" name="图形 2">
                <a:extLst>
                  <a:ext uri="{FF2B5EF4-FFF2-40B4-BE49-F238E27FC236}">
                    <a16:creationId xmlns:a16="http://schemas.microsoft.com/office/drawing/2014/main" id="{DFFAFBE8-6FB1-4B5B-AB6D-197B29C8A3A4}"/>
                  </a:ext>
                </a:extLst>
              </p:cNvPr>
              <p:cNvGrpSpPr/>
              <p:nvPr/>
            </p:nvGrpSpPr>
            <p:grpSpPr>
              <a:xfrm>
                <a:off x="2639368" y="78852"/>
                <a:ext cx="5049734" cy="4798533"/>
                <a:chOff x="2639368" y="78852"/>
                <a:chExt cx="5049734" cy="4798533"/>
              </a:xfrm>
            </p:grpSpPr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43830417-1356-434E-AB30-C6283B7F3EC2}"/>
                    </a:ext>
                  </a:extLst>
                </p:cNvPr>
                <p:cNvSpPr/>
                <p:nvPr/>
              </p:nvSpPr>
              <p:spPr>
                <a:xfrm>
                  <a:off x="2639368" y="1258743"/>
                  <a:ext cx="2660071" cy="3156204"/>
                </a:xfrm>
                <a:custGeom>
                  <a:avLst/>
                  <a:gdLst>
                    <a:gd name="connsiteX0" fmla="*/ 2182749 w 2660071"/>
                    <a:gd name="connsiteY0" fmla="*/ 0 h 3156204"/>
                    <a:gd name="connsiteX1" fmla="*/ 2335149 w 2660071"/>
                    <a:gd name="connsiteY1" fmla="*/ 766953 h 3156204"/>
                    <a:gd name="connsiteX2" fmla="*/ 1415796 w 2660071"/>
                    <a:gd name="connsiteY2" fmla="*/ 1435513 h 3156204"/>
                    <a:gd name="connsiteX3" fmla="*/ 0 w 2660071"/>
                    <a:gd name="connsiteY3" fmla="*/ 2792445 h 3156204"/>
                    <a:gd name="connsiteX4" fmla="*/ 0 w 2660071"/>
                    <a:gd name="connsiteY4" fmla="*/ 3156204 h 3156204"/>
                    <a:gd name="connsiteX5" fmla="*/ 934022 w 2660071"/>
                    <a:gd name="connsiteY5" fmla="*/ 3131630 h 3156204"/>
                    <a:gd name="connsiteX6" fmla="*/ 1681258 w 2660071"/>
                    <a:gd name="connsiteY6" fmla="*/ 2133695 h 3156204"/>
                    <a:gd name="connsiteX7" fmla="*/ 2659571 w 2660071"/>
                    <a:gd name="connsiteY7" fmla="*/ 944023 h 3156204"/>
                    <a:gd name="connsiteX8" fmla="*/ 2182749 w 2660071"/>
                    <a:gd name="connsiteY8" fmla="*/ 0 h 3156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60071" h="3156204">
                      <a:moveTo>
                        <a:pt x="2182749" y="0"/>
                      </a:moveTo>
                      <a:cubicBezTo>
                        <a:pt x="2182749" y="0"/>
                        <a:pt x="2394109" y="363760"/>
                        <a:pt x="2335149" y="766953"/>
                      </a:cubicBezTo>
                      <a:cubicBezTo>
                        <a:pt x="2276189" y="1170051"/>
                        <a:pt x="1986058" y="1283113"/>
                        <a:pt x="1415796" y="1435513"/>
                      </a:cubicBezTo>
                      <a:cubicBezTo>
                        <a:pt x="845534" y="1587913"/>
                        <a:pt x="88487" y="1897666"/>
                        <a:pt x="0" y="2792445"/>
                      </a:cubicBezTo>
                      <a:lnTo>
                        <a:pt x="0" y="3156204"/>
                      </a:lnTo>
                      <a:lnTo>
                        <a:pt x="934022" y="3131630"/>
                      </a:lnTo>
                      <a:cubicBezTo>
                        <a:pt x="934022" y="3131630"/>
                        <a:pt x="1243775" y="2340102"/>
                        <a:pt x="1681258" y="2133695"/>
                      </a:cubicBezTo>
                      <a:cubicBezTo>
                        <a:pt x="2118741" y="1927289"/>
                        <a:pt x="2679192" y="1440561"/>
                        <a:pt x="2659571" y="944023"/>
                      </a:cubicBezTo>
                      <a:cubicBezTo>
                        <a:pt x="2639949" y="447389"/>
                        <a:pt x="2369534" y="142589"/>
                        <a:pt x="218274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D85483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4B10D567-6B41-458E-A6D7-3DFA72A4131E}"/>
                    </a:ext>
                  </a:extLst>
                </p:cNvPr>
                <p:cNvSpPr/>
                <p:nvPr/>
              </p:nvSpPr>
              <p:spPr>
                <a:xfrm>
                  <a:off x="4114449" y="434068"/>
                  <a:ext cx="980463" cy="1190910"/>
                </a:xfrm>
                <a:custGeom>
                  <a:avLst/>
                  <a:gdLst>
                    <a:gd name="connsiteX0" fmla="*/ 173029 w 980463"/>
                    <a:gd name="connsiteY0" fmla="*/ 0 h 1190910"/>
                    <a:gd name="connsiteX1" fmla="*/ 18153 w 980463"/>
                    <a:gd name="connsiteY1" fmla="*/ 412909 h 1190910"/>
                    <a:gd name="connsiteX2" fmla="*/ 980464 w 980463"/>
                    <a:gd name="connsiteY2" fmla="*/ 1190911 h 1190910"/>
                    <a:gd name="connsiteX3" fmla="*/ 961985 w 980463"/>
                    <a:gd name="connsiteY3" fmla="*/ 1139285 h 1190910"/>
                    <a:gd name="connsiteX4" fmla="*/ 364672 w 980463"/>
                    <a:gd name="connsiteY4" fmla="*/ 678371 h 1190910"/>
                    <a:gd name="connsiteX5" fmla="*/ 169220 w 980463"/>
                    <a:gd name="connsiteY5" fmla="*/ 29432 h 1190910"/>
                    <a:gd name="connsiteX6" fmla="*/ 173029 w 980463"/>
                    <a:gd name="connsiteY6" fmla="*/ 0 h 1190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80463" h="1190910">
                      <a:moveTo>
                        <a:pt x="173029" y="0"/>
                      </a:moveTo>
                      <a:cubicBezTo>
                        <a:pt x="173029" y="0"/>
                        <a:pt x="-66620" y="129064"/>
                        <a:pt x="18153" y="412909"/>
                      </a:cubicBezTo>
                      <a:cubicBezTo>
                        <a:pt x="102925" y="696849"/>
                        <a:pt x="729766" y="877443"/>
                        <a:pt x="980464" y="1190911"/>
                      </a:cubicBezTo>
                      <a:lnTo>
                        <a:pt x="961985" y="1139285"/>
                      </a:lnTo>
                      <a:cubicBezTo>
                        <a:pt x="961985" y="1139285"/>
                        <a:pt x="678045" y="851725"/>
                        <a:pt x="364672" y="678371"/>
                      </a:cubicBezTo>
                      <a:cubicBezTo>
                        <a:pt x="51300" y="505111"/>
                        <a:pt x="-37187" y="210122"/>
                        <a:pt x="169220" y="29432"/>
                      </a:cubicBezTo>
                      <a:lnTo>
                        <a:pt x="173029" y="0"/>
                      </a:lnTo>
                      <a:close/>
                    </a:path>
                  </a:pathLst>
                </a:custGeom>
                <a:solidFill>
                  <a:srgbClr val="EF81A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0" name="图片 19">
                  <a:extLst>
                    <a:ext uri="{FF2B5EF4-FFF2-40B4-BE49-F238E27FC236}">
                      <a16:creationId xmlns:a16="http://schemas.microsoft.com/office/drawing/2014/main" id="{59050EA6-2F11-463A-B54C-4E8A5ECE892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3953779" y="433402"/>
                  <a:ext cx="1847087" cy="2884932"/>
                </a:xfrm>
                <a:custGeom>
                  <a:avLst/>
                  <a:gdLst>
                    <a:gd name="connsiteX0" fmla="*/ -169 w 1847087"/>
                    <a:gd name="connsiteY0" fmla="*/ -417 h 2884932"/>
                    <a:gd name="connsiteX1" fmla="*/ 1846919 w 1847087"/>
                    <a:gd name="connsiteY1" fmla="*/ -417 h 2884932"/>
                    <a:gd name="connsiteX2" fmla="*/ 1846919 w 1847087"/>
                    <a:gd name="connsiteY2" fmla="*/ 2884515 h 2884932"/>
                    <a:gd name="connsiteX3" fmla="*/ -169 w 1847087"/>
                    <a:gd name="connsiteY3" fmla="*/ 2884515 h 28849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47087" h="2884932">
                      <a:moveTo>
                        <a:pt x="-169" y="-417"/>
                      </a:moveTo>
                      <a:lnTo>
                        <a:pt x="1846919" y="-417"/>
                      </a:lnTo>
                      <a:lnTo>
                        <a:pt x="1846919" y="2884515"/>
                      </a:lnTo>
                      <a:lnTo>
                        <a:pt x="-169" y="2884515"/>
                      </a:lnTo>
                      <a:close/>
                    </a:path>
                  </a:pathLst>
                </a:custGeom>
              </p:spPr>
            </p:pic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EE71B1A7-44B5-4098-A30D-C3311C5F5848}"/>
                    </a:ext>
                  </a:extLst>
                </p:cNvPr>
                <p:cNvSpPr/>
                <p:nvPr/>
              </p:nvSpPr>
              <p:spPr>
                <a:xfrm>
                  <a:off x="3466039" y="434068"/>
                  <a:ext cx="2338919" cy="3963638"/>
                </a:xfrm>
                <a:custGeom>
                  <a:avLst/>
                  <a:gdLst>
                    <a:gd name="connsiteX0" fmla="*/ 821439 w 2338919"/>
                    <a:gd name="connsiteY0" fmla="*/ 0 h 3963638"/>
                    <a:gd name="connsiteX1" fmla="*/ 932024 w 2338919"/>
                    <a:gd name="connsiteY1" fmla="*/ 523589 h 3963638"/>
                    <a:gd name="connsiteX2" fmla="*/ 1643637 w 2338919"/>
                    <a:gd name="connsiteY2" fmla="*/ 1349502 h 3963638"/>
                    <a:gd name="connsiteX3" fmla="*/ 1308071 w 2338919"/>
                    <a:gd name="connsiteY3" fmla="*/ 2499836 h 3963638"/>
                    <a:gd name="connsiteX4" fmla="*/ 161356 w 2338919"/>
                    <a:gd name="connsiteY4" fmla="*/ 3310985 h 3963638"/>
                    <a:gd name="connsiteX5" fmla="*/ 2765 w 2338919"/>
                    <a:gd name="connsiteY5" fmla="*/ 3919347 h 3963638"/>
                    <a:gd name="connsiteX6" fmla="*/ 913450 w 2338919"/>
                    <a:gd name="connsiteY6" fmla="*/ 3963638 h 3963638"/>
                    <a:gd name="connsiteX7" fmla="*/ 1429610 w 2338919"/>
                    <a:gd name="connsiteY7" fmla="*/ 3222498 h 3963638"/>
                    <a:gd name="connsiteX8" fmla="*/ 2336676 w 2338919"/>
                    <a:gd name="connsiteY8" fmla="*/ 2123789 h 3963638"/>
                    <a:gd name="connsiteX9" fmla="*/ 1691452 w 2338919"/>
                    <a:gd name="connsiteY9" fmla="*/ 744855 h 3963638"/>
                    <a:gd name="connsiteX10" fmla="*/ 821439 w 2338919"/>
                    <a:gd name="connsiteY10" fmla="*/ 0 h 3963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338919" h="3963638">
                      <a:moveTo>
                        <a:pt x="821439" y="0"/>
                      </a:moveTo>
                      <a:cubicBezTo>
                        <a:pt x="821439" y="0"/>
                        <a:pt x="725617" y="276511"/>
                        <a:pt x="932024" y="523589"/>
                      </a:cubicBezTo>
                      <a:cubicBezTo>
                        <a:pt x="1138526" y="770668"/>
                        <a:pt x="1558864" y="1010317"/>
                        <a:pt x="1643637" y="1349502"/>
                      </a:cubicBezTo>
                      <a:cubicBezTo>
                        <a:pt x="1728409" y="1688687"/>
                        <a:pt x="1717360" y="2245424"/>
                        <a:pt x="1308071" y="2499836"/>
                      </a:cubicBezTo>
                      <a:cubicBezTo>
                        <a:pt x="898782" y="2754249"/>
                        <a:pt x="356809" y="2949702"/>
                        <a:pt x="161356" y="3310985"/>
                      </a:cubicBezTo>
                      <a:cubicBezTo>
                        <a:pt x="-34097" y="3672364"/>
                        <a:pt x="2765" y="3919347"/>
                        <a:pt x="2765" y="3919347"/>
                      </a:cubicBezTo>
                      <a:lnTo>
                        <a:pt x="913450" y="3963638"/>
                      </a:lnTo>
                      <a:cubicBezTo>
                        <a:pt x="913450" y="3963638"/>
                        <a:pt x="824963" y="3528536"/>
                        <a:pt x="1429610" y="3222498"/>
                      </a:cubicBezTo>
                      <a:cubicBezTo>
                        <a:pt x="2034257" y="2916460"/>
                        <a:pt x="2369823" y="2662047"/>
                        <a:pt x="2336676" y="2123789"/>
                      </a:cubicBezTo>
                      <a:cubicBezTo>
                        <a:pt x="2303529" y="1585532"/>
                        <a:pt x="2122744" y="971074"/>
                        <a:pt x="1691452" y="744855"/>
                      </a:cubicBezTo>
                      <a:cubicBezTo>
                        <a:pt x="1164339" y="468249"/>
                        <a:pt x="854681" y="206502"/>
                        <a:pt x="82143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2" name="图片 21">
                  <a:extLst>
                    <a:ext uri="{FF2B5EF4-FFF2-40B4-BE49-F238E27FC236}">
                      <a16:creationId xmlns:a16="http://schemas.microsoft.com/office/drawing/2014/main" id="{B58D244A-047E-428A-AA80-588A3E69625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940063" y="120220"/>
                  <a:ext cx="2418588" cy="3184397"/>
                </a:xfrm>
                <a:custGeom>
                  <a:avLst/>
                  <a:gdLst>
                    <a:gd name="connsiteX0" fmla="*/ -265 w 2418588"/>
                    <a:gd name="connsiteY0" fmla="*/ -500 h 3184397"/>
                    <a:gd name="connsiteX1" fmla="*/ 2418323 w 2418588"/>
                    <a:gd name="connsiteY1" fmla="*/ -500 h 3184397"/>
                    <a:gd name="connsiteX2" fmla="*/ 2418323 w 2418588"/>
                    <a:gd name="connsiteY2" fmla="*/ 3183898 h 3184397"/>
                    <a:gd name="connsiteX3" fmla="*/ -265 w 2418588"/>
                    <a:gd name="connsiteY3" fmla="*/ 3183898 h 318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8588" h="3184397">
                      <a:moveTo>
                        <a:pt x="-265" y="-500"/>
                      </a:moveTo>
                      <a:lnTo>
                        <a:pt x="2418323" y="-500"/>
                      </a:lnTo>
                      <a:lnTo>
                        <a:pt x="2418323" y="3183898"/>
                      </a:lnTo>
                      <a:lnTo>
                        <a:pt x="-265" y="3183898"/>
                      </a:lnTo>
                      <a:close/>
                    </a:path>
                  </a:pathLst>
                </a:custGeom>
              </p:spPr>
            </p:pic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774ED8D9-9B10-40D1-ADEF-79202CFE765F}"/>
                    </a:ext>
                  </a:extLst>
                </p:cNvPr>
                <p:cNvSpPr/>
                <p:nvPr/>
              </p:nvSpPr>
              <p:spPr>
                <a:xfrm>
                  <a:off x="4468168" y="78852"/>
                  <a:ext cx="1747647" cy="738693"/>
                </a:xfrm>
                <a:custGeom>
                  <a:avLst/>
                  <a:gdLst>
                    <a:gd name="connsiteX0" fmla="*/ 0 w 1747647"/>
                    <a:gd name="connsiteY0" fmla="*/ 105566 h 738693"/>
                    <a:gd name="connsiteX1" fmla="*/ 693134 w 1747647"/>
                    <a:gd name="connsiteY1" fmla="*/ 1268 h 738693"/>
                    <a:gd name="connsiteX2" fmla="*/ 1747647 w 1747647"/>
                    <a:gd name="connsiteY2" fmla="*/ 738693 h 738693"/>
                    <a:gd name="connsiteX3" fmla="*/ 995458 w 1747647"/>
                    <a:gd name="connsiteY3" fmla="*/ 451134 h 738693"/>
                    <a:gd name="connsiteX4" fmla="*/ 239649 w 1747647"/>
                    <a:gd name="connsiteY4" fmla="*/ 241012 h 738693"/>
                    <a:gd name="connsiteX5" fmla="*/ 0 w 1747647"/>
                    <a:gd name="connsiteY5" fmla="*/ 105566 h 738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47647" h="738693">
                      <a:moveTo>
                        <a:pt x="0" y="105566"/>
                      </a:moveTo>
                      <a:cubicBezTo>
                        <a:pt x="0" y="105566"/>
                        <a:pt x="317087" y="-13496"/>
                        <a:pt x="693134" y="1268"/>
                      </a:cubicBezTo>
                      <a:cubicBezTo>
                        <a:pt x="1069181" y="16031"/>
                        <a:pt x="1555909" y="248346"/>
                        <a:pt x="1747647" y="738693"/>
                      </a:cubicBezTo>
                      <a:cubicBezTo>
                        <a:pt x="1747647" y="738693"/>
                        <a:pt x="1316260" y="521142"/>
                        <a:pt x="995458" y="451134"/>
                      </a:cubicBezTo>
                      <a:cubicBezTo>
                        <a:pt x="674656" y="381125"/>
                        <a:pt x="364998" y="281493"/>
                        <a:pt x="239649" y="241012"/>
                      </a:cubicBezTo>
                      <a:cubicBezTo>
                        <a:pt x="114300" y="200435"/>
                        <a:pt x="29528" y="176623"/>
                        <a:pt x="0" y="105566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8ED274F-9AF3-45CD-89F0-1D535D86B4EE}"/>
                    </a:ext>
                  </a:extLst>
                </p:cNvPr>
                <p:cNvSpPr/>
                <p:nvPr/>
              </p:nvSpPr>
              <p:spPr>
                <a:xfrm>
                  <a:off x="4446792" y="184418"/>
                  <a:ext cx="2091062" cy="2018156"/>
                </a:xfrm>
                <a:custGeom>
                  <a:avLst/>
                  <a:gdLst>
                    <a:gd name="connsiteX0" fmla="*/ 21375 w 2091062"/>
                    <a:gd name="connsiteY0" fmla="*/ 0 h 2018156"/>
                    <a:gd name="connsiteX1" fmla="*/ 449047 w 2091062"/>
                    <a:gd name="connsiteY1" fmla="*/ 96012 h 2018156"/>
                    <a:gd name="connsiteX2" fmla="*/ 1869797 w 2091062"/>
                    <a:gd name="connsiteY2" fmla="*/ 779335 h 2018156"/>
                    <a:gd name="connsiteX3" fmla="*/ 2091062 w 2091062"/>
                    <a:gd name="connsiteY3" fmla="*/ 2018157 h 2018156"/>
                    <a:gd name="connsiteX4" fmla="*/ 940728 w 2091062"/>
                    <a:gd name="connsiteY4" fmla="*/ 759619 h 2018156"/>
                    <a:gd name="connsiteX5" fmla="*/ 21375 w 2091062"/>
                    <a:gd name="connsiteY5" fmla="*/ 0 h 2018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91062" h="2018156">
                      <a:moveTo>
                        <a:pt x="21375" y="0"/>
                      </a:moveTo>
                      <a:cubicBezTo>
                        <a:pt x="21375" y="0"/>
                        <a:pt x="60713" y="100965"/>
                        <a:pt x="449047" y="96012"/>
                      </a:cubicBezTo>
                      <a:cubicBezTo>
                        <a:pt x="837382" y="91059"/>
                        <a:pt x="1678058" y="287750"/>
                        <a:pt x="1869797" y="779335"/>
                      </a:cubicBezTo>
                      <a:cubicBezTo>
                        <a:pt x="2061535" y="1270921"/>
                        <a:pt x="2091062" y="2018157"/>
                        <a:pt x="2091062" y="2018157"/>
                      </a:cubicBezTo>
                      <a:cubicBezTo>
                        <a:pt x="2091062" y="2018157"/>
                        <a:pt x="1265149" y="961168"/>
                        <a:pt x="940728" y="759619"/>
                      </a:cubicBezTo>
                      <a:cubicBezTo>
                        <a:pt x="616307" y="558070"/>
                        <a:pt x="-135978" y="341471"/>
                        <a:pt x="2137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AC64C80A-4306-4039-80CF-0DBBBBE30F61}"/>
                    </a:ext>
                  </a:extLst>
                </p:cNvPr>
                <p:cNvSpPr/>
                <p:nvPr/>
              </p:nvSpPr>
              <p:spPr>
                <a:xfrm>
                  <a:off x="6493564" y="2246961"/>
                  <a:ext cx="1032414" cy="2094261"/>
                </a:xfrm>
                <a:custGeom>
                  <a:avLst/>
                  <a:gdLst>
                    <a:gd name="connsiteX0" fmla="*/ 44291 w 1032414"/>
                    <a:gd name="connsiteY0" fmla="*/ 0 h 2094261"/>
                    <a:gd name="connsiteX1" fmla="*/ 373666 w 1032414"/>
                    <a:gd name="connsiteY1" fmla="*/ 619411 h 2094261"/>
                    <a:gd name="connsiteX2" fmla="*/ 1032415 w 1032414"/>
                    <a:gd name="connsiteY2" fmla="*/ 2030349 h 2094261"/>
                    <a:gd name="connsiteX3" fmla="*/ 914400 w 1032414"/>
                    <a:gd name="connsiteY3" fmla="*/ 2094262 h 2094261"/>
                    <a:gd name="connsiteX4" fmla="*/ 575215 w 1032414"/>
                    <a:gd name="connsiteY4" fmla="*/ 1125760 h 2094261"/>
                    <a:gd name="connsiteX5" fmla="*/ 0 w 1032414"/>
                    <a:gd name="connsiteY5" fmla="*/ 368713 h 2094261"/>
                    <a:gd name="connsiteX6" fmla="*/ 44291 w 1032414"/>
                    <a:gd name="connsiteY6" fmla="*/ 0 h 2094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2414" h="2094261">
                      <a:moveTo>
                        <a:pt x="44291" y="0"/>
                      </a:moveTo>
                      <a:cubicBezTo>
                        <a:pt x="44291" y="0"/>
                        <a:pt x="172117" y="353949"/>
                        <a:pt x="373666" y="619411"/>
                      </a:cubicBezTo>
                      <a:cubicBezTo>
                        <a:pt x="575215" y="884872"/>
                        <a:pt x="1007840" y="1396175"/>
                        <a:pt x="1032415" y="2030349"/>
                      </a:cubicBezTo>
                      <a:lnTo>
                        <a:pt x="914400" y="2094262"/>
                      </a:lnTo>
                      <a:cubicBezTo>
                        <a:pt x="914400" y="2094262"/>
                        <a:pt x="909447" y="1519047"/>
                        <a:pt x="575215" y="1125760"/>
                      </a:cubicBezTo>
                      <a:cubicBezTo>
                        <a:pt x="240887" y="732472"/>
                        <a:pt x="83629" y="604647"/>
                        <a:pt x="0" y="368713"/>
                      </a:cubicBezTo>
                      <a:lnTo>
                        <a:pt x="44291" y="0"/>
                      </a:lnTo>
                      <a:close/>
                    </a:path>
                  </a:pathLst>
                </a:custGeom>
                <a:solidFill>
                  <a:srgbClr val="EF88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28" name="图片 27">
                  <a:extLst>
                    <a:ext uri="{FF2B5EF4-FFF2-40B4-BE49-F238E27FC236}">
                      <a16:creationId xmlns:a16="http://schemas.microsoft.com/office/drawing/2014/main" id="{8E4857D7-F491-4CF1-B131-9810A1A992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6242065" y="2010742"/>
                  <a:ext cx="1447037" cy="2782061"/>
                </a:xfrm>
                <a:custGeom>
                  <a:avLst/>
                  <a:gdLst>
                    <a:gd name="connsiteX0" fmla="*/ 138 w 1447037"/>
                    <a:gd name="connsiteY0" fmla="*/ -235 h 2782061"/>
                    <a:gd name="connsiteX1" fmla="*/ 1447176 w 1447037"/>
                    <a:gd name="connsiteY1" fmla="*/ -235 h 2782061"/>
                    <a:gd name="connsiteX2" fmla="*/ 1447176 w 1447037"/>
                    <a:gd name="connsiteY2" fmla="*/ 2781827 h 2782061"/>
                    <a:gd name="connsiteX3" fmla="*/ 138 w 1447037"/>
                    <a:gd name="connsiteY3" fmla="*/ 2781827 h 2782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7037" h="2782061">
                      <a:moveTo>
                        <a:pt x="138" y="-235"/>
                      </a:moveTo>
                      <a:lnTo>
                        <a:pt x="1447176" y="-235"/>
                      </a:lnTo>
                      <a:lnTo>
                        <a:pt x="1447176" y="2781827"/>
                      </a:lnTo>
                      <a:lnTo>
                        <a:pt x="138" y="2781827"/>
                      </a:lnTo>
                      <a:close/>
                    </a:path>
                  </a:pathLst>
                </a:custGeom>
              </p:spPr>
            </p:pic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A7195887-C3BA-4F14-AE0A-2435F2AA3CF3}"/>
                    </a:ext>
                  </a:extLst>
                </p:cNvPr>
                <p:cNvSpPr/>
                <p:nvPr/>
              </p:nvSpPr>
              <p:spPr>
                <a:xfrm>
                  <a:off x="4363473" y="184418"/>
                  <a:ext cx="2916855" cy="4213383"/>
                </a:xfrm>
                <a:custGeom>
                  <a:avLst/>
                  <a:gdLst>
                    <a:gd name="connsiteX0" fmla="*/ 104695 w 2916855"/>
                    <a:gd name="connsiteY0" fmla="*/ 0 h 4213383"/>
                    <a:gd name="connsiteX1" fmla="*/ 272239 w 2916855"/>
                    <a:gd name="connsiteY1" fmla="*/ 186785 h 4213383"/>
                    <a:gd name="connsiteX2" fmla="*/ 1614026 w 2916855"/>
                    <a:gd name="connsiteY2" fmla="*/ 854297 h 4213383"/>
                    <a:gd name="connsiteX3" fmla="*/ 2253154 w 2916855"/>
                    <a:gd name="connsiteY3" fmla="*/ 2342674 h 4213383"/>
                    <a:gd name="connsiteX4" fmla="*/ 2646441 w 2916855"/>
                    <a:gd name="connsiteY4" fmla="*/ 3645503 h 4213383"/>
                    <a:gd name="connsiteX5" fmla="*/ 2916856 w 2916855"/>
                    <a:gd name="connsiteY5" fmla="*/ 4171569 h 4213383"/>
                    <a:gd name="connsiteX6" fmla="*/ 2096372 w 2916855"/>
                    <a:gd name="connsiteY6" fmla="*/ 4213384 h 4213383"/>
                    <a:gd name="connsiteX7" fmla="*/ 2145045 w 2916855"/>
                    <a:gd name="connsiteY7" fmla="*/ 2976944 h 4213383"/>
                    <a:gd name="connsiteX8" fmla="*/ 1407620 w 2916855"/>
                    <a:gd name="connsiteY8" fmla="*/ 1238917 h 4213383"/>
                    <a:gd name="connsiteX9" fmla="*/ 272335 w 2916855"/>
                    <a:gd name="connsiteY9" fmla="*/ 540353 h 4213383"/>
                    <a:gd name="connsiteX10" fmla="*/ 31066 w 2916855"/>
                    <a:gd name="connsiteY10" fmla="*/ 50673 h 4213383"/>
                    <a:gd name="connsiteX11" fmla="*/ 104695 w 2916855"/>
                    <a:gd name="connsiteY11" fmla="*/ 0 h 4213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916855" h="4213383">
                      <a:moveTo>
                        <a:pt x="104695" y="0"/>
                      </a:moveTo>
                      <a:cubicBezTo>
                        <a:pt x="104695" y="0"/>
                        <a:pt x="46402" y="100489"/>
                        <a:pt x="272239" y="186785"/>
                      </a:cubicBezTo>
                      <a:cubicBezTo>
                        <a:pt x="497982" y="273082"/>
                        <a:pt x="1259982" y="545687"/>
                        <a:pt x="1614026" y="854297"/>
                      </a:cubicBezTo>
                      <a:cubicBezTo>
                        <a:pt x="1968071" y="1162907"/>
                        <a:pt x="2174477" y="1791938"/>
                        <a:pt x="2253154" y="2342674"/>
                      </a:cubicBezTo>
                      <a:cubicBezTo>
                        <a:pt x="2331830" y="2893409"/>
                        <a:pt x="2489088" y="3370231"/>
                        <a:pt x="2646441" y="3645503"/>
                      </a:cubicBezTo>
                      <a:cubicBezTo>
                        <a:pt x="2803794" y="3920776"/>
                        <a:pt x="2916856" y="4171569"/>
                        <a:pt x="2916856" y="4171569"/>
                      </a:cubicBezTo>
                      <a:lnTo>
                        <a:pt x="2096372" y="4213384"/>
                      </a:lnTo>
                      <a:cubicBezTo>
                        <a:pt x="2096372" y="4213384"/>
                        <a:pt x="2204005" y="3458718"/>
                        <a:pt x="2145045" y="2976944"/>
                      </a:cubicBezTo>
                      <a:cubicBezTo>
                        <a:pt x="2086085" y="2495169"/>
                        <a:pt x="1707466" y="1491806"/>
                        <a:pt x="1407620" y="1238917"/>
                      </a:cubicBezTo>
                      <a:cubicBezTo>
                        <a:pt x="1107772" y="985933"/>
                        <a:pt x="361203" y="620744"/>
                        <a:pt x="272335" y="540353"/>
                      </a:cubicBezTo>
                      <a:cubicBezTo>
                        <a:pt x="183466" y="459962"/>
                        <a:pt x="-91806" y="260890"/>
                        <a:pt x="31066" y="50673"/>
                      </a:cubicBezTo>
                      <a:cubicBezTo>
                        <a:pt x="30971" y="50578"/>
                        <a:pt x="75167" y="17050"/>
                        <a:pt x="104695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62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pic>
              <p:nvPicPr>
                <p:cNvPr id="30" name="图片 29">
                  <a:extLst>
                    <a:ext uri="{FF2B5EF4-FFF2-40B4-BE49-F238E27FC236}">
                      <a16:creationId xmlns:a16="http://schemas.microsoft.com/office/drawing/2014/main" id="{CB485E22-7AB0-460A-8AC1-9450555D83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938027" y="1706703"/>
                  <a:ext cx="1017270" cy="3170682"/>
                </a:xfrm>
                <a:custGeom>
                  <a:avLst/>
                  <a:gdLst>
                    <a:gd name="connsiteX0" fmla="*/ 177 w 1017270"/>
                    <a:gd name="connsiteY0" fmla="*/ -331 h 3170682"/>
                    <a:gd name="connsiteX1" fmla="*/ 1017447 w 1017270"/>
                    <a:gd name="connsiteY1" fmla="*/ -331 h 3170682"/>
                    <a:gd name="connsiteX2" fmla="*/ 1017447 w 1017270"/>
                    <a:gd name="connsiteY2" fmla="*/ 3170351 h 3170682"/>
                    <a:gd name="connsiteX3" fmla="*/ 177 w 1017270"/>
                    <a:gd name="connsiteY3" fmla="*/ 3170351 h 3170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7270" h="3170682">
                      <a:moveTo>
                        <a:pt x="177" y="-331"/>
                      </a:moveTo>
                      <a:lnTo>
                        <a:pt x="1017447" y="-331"/>
                      </a:lnTo>
                      <a:lnTo>
                        <a:pt x="1017447" y="3170351"/>
                      </a:lnTo>
                      <a:lnTo>
                        <a:pt x="177" y="3170351"/>
                      </a:lnTo>
                      <a:close/>
                    </a:path>
                  </a:pathLst>
                </a:custGeom>
              </p:spPr>
            </p:pic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E7321621-FDF5-4E67-9261-28D4D00F9E5E}"/>
                    </a:ext>
                  </a:extLst>
                </p:cNvPr>
                <p:cNvSpPr/>
                <p:nvPr/>
              </p:nvSpPr>
              <p:spPr>
                <a:xfrm>
                  <a:off x="5957687" y="2351451"/>
                  <a:ext cx="594272" cy="2046255"/>
                </a:xfrm>
                <a:custGeom>
                  <a:avLst/>
                  <a:gdLst>
                    <a:gd name="connsiteX0" fmla="*/ 458438 w 594272"/>
                    <a:gd name="connsiteY0" fmla="*/ 0 h 2046255"/>
                    <a:gd name="connsiteX1" fmla="*/ 501967 w 594272"/>
                    <a:gd name="connsiteY1" fmla="*/ 2046256 h 2046255"/>
                    <a:gd name="connsiteX2" fmla="*/ 0 w 594272"/>
                    <a:gd name="connsiteY2" fmla="*/ 2033969 h 2046255"/>
                    <a:gd name="connsiteX3" fmla="*/ 458438 w 594272"/>
                    <a:gd name="connsiteY3" fmla="*/ 0 h 2046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4272" h="2046255">
                      <a:moveTo>
                        <a:pt x="458438" y="0"/>
                      </a:moveTo>
                      <a:cubicBezTo>
                        <a:pt x="458438" y="0"/>
                        <a:pt x="732568" y="1085183"/>
                        <a:pt x="501967" y="2046256"/>
                      </a:cubicBezTo>
                      <a:lnTo>
                        <a:pt x="0" y="2033969"/>
                      </a:lnTo>
                      <a:cubicBezTo>
                        <a:pt x="95" y="2033969"/>
                        <a:pt x="427768" y="1023176"/>
                        <a:pt x="458438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C3E2E219-8149-4704-A28D-9E37614894B6}"/>
                    </a:ext>
                  </a:extLst>
                </p:cNvPr>
                <p:cNvSpPr/>
                <p:nvPr/>
              </p:nvSpPr>
              <p:spPr>
                <a:xfrm>
                  <a:off x="4287315" y="234996"/>
                  <a:ext cx="2172436" cy="4177379"/>
                </a:xfrm>
                <a:custGeom>
                  <a:avLst/>
                  <a:gdLst>
                    <a:gd name="connsiteX0" fmla="*/ 107129 w 2172436"/>
                    <a:gd name="connsiteY0" fmla="*/ 0 h 4177379"/>
                    <a:gd name="connsiteX1" fmla="*/ 163 w 2172436"/>
                    <a:gd name="connsiteY1" fmla="*/ 199072 h 4177379"/>
                    <a:gd name="connsiteX2" fmla="*/ 685963 w 2172436"/>
                    <a:gd name="connsiteY2" fmla="*/ 881158 h 4177379"/>
                    <a:gd name="connsiteX3" fmla="*/ 1489778 w 2172436"/>
                    <a:gd name="connsiteY3" fmla="*/ 2127409 h 4177379"/>
                    <a:gd name="connsiteX4" fmla="*/ 1084204 w 2172436"/>
                    <a:gd name="connsiteY4" fmla="*/ 3369945 h 4177379"/>
                    <a:gd name="connsiteX5" fmla="*/ 553280 w 2172436"/>
                    <a:gd name="connsiteY5" fmla="*/ 4166330 h 4177379"/>
                    <a:gd name="connsiteX6" fmla="*/ 1751621 w 2172436"/>
                    <a:gd name="connsiteY6" fmla="*/ 4177379 h 4177379"/>
                    <a:gd name="connsiteX7" fmla="*/ 2168244 w 2172436"/>
                    <a:gd name="connsiteY7" fmla="*/ 2757869 h 4177379"/>
                    <a:gd name="connsiteX8" fmla="*/ 1393957 w 2172436"/>
                    <a:gd name="connsiteY8" fmla="*/ 988028 h 4177379"/>
                    <a:gd name="connsiteX9" fmla="*/ 107129 w 2172436"/>
                    <a:gd name="connsiteY9" fmla="*/ 0 h 41773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72436" h="4177379">
                      <a:moveTo>
                        <a:pt x="107129" y="0"/>
                      </a:moveTo>
                      <a:cubicBezTo>
                        <a:pt x="107129" y="0"/>
                        <a:pt x="7593" y="88487"/>
                        <a:pt x="163" y="199072"/>
                      </a:cubicBezTo>
                      <a:cubicBezTo>
                        <a:pt x="-7171" y="309658"/>
                        <a:pt x="232478" y="659987"/>
                        <a:pt x="685963" y="881158"/>
                      </a:cubicBezTo>
                      <a:cubicBezTo>
                        <a:pt x="1139449" y="1102424"/>
                        <a:pt x="1427104" y="1555909"/>
                        <a:pt x="1489778" y="2127409"/>
                      </a:cubicBezTo>
                      <a:cubicBezTo>
                        <a:pt x="1552453" y="2698909"/>
                        <a:pt x="1393957" y="3045524"/>
                        <a:pt x="1084204" y="3369945"/>
                      </a:cubicBezTo>
                      <a:cubicBezTo>
                        <a:pt x="774451" y="3694367"/>
                        <a:pt x="601191" y="3908298"/>
                        <a:pt x="553280" y="4166330"/>
                      </a:cubicBezTo>
                      <a:lnTo>
                        <a:pt x="1751621" y="4177379"/>
                      </a:lnTo>
                      <a:cubicBezTo>
                        <a:pt x="1751621" y="4177379"/>
                        <a:pt x="2135097" y="3399377"/>
                        <a:pt x="2168244" y="2757869"/>
                      </a:cubicBezTo>
                      <a:cubicBezTo>
                        <a:pt x="2201391" y="2116360"/>
                        <a:pt x="2046610" y="1412081"/>
                        <a:pt x="1393957" y="988028"/>
                      </a:cubicBezTo>
                      <a:cubicBezTo>
                        <a:pt x="741304" y="564166"/>
                        <a:pt x="7593" y="405575"/>
                        <a:pt x="107129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" name="图形 2">
                <a:extLst>
                  <a:ext uri="{FF2B5EF4-FFF2-40B4-BE49-F238E27FC236}">
                    <a16:creationId xmlns:a16="http://schemas.microsoft.com/office/drawing/2014/main" id="{0BC74B6E-E1EA-417F-9B2A-D3E7A264CE83}"/>
                  </a:ext>
                </a:extLst>
              </p:cNvPr>
              <p:cNvGrpSpPr/>
              <p:nvPr/>
            </p:nvGrpSpPr>
            <p:grpSpPr>
              <a:xfrm>
                <a:off x="4127515" y="412828"/>
                <a:ext cx="1437894" cy="1600741"/>
                <a:chOff x="4127515" y="412828"/>
                <a:chExt cx="1437894" cy="1600741"/>
              </a:xfrm>
            </p:grpSpPr>
            <p:grpSp>
              <p:nvGrpSpPr>
                <p:cNvPr id="34" name="图形 2">
                  <a:extLst>
                    <a:ext uri="{FF2B5EF4-FFF2-40B4-BE49-F238E27FC236}">
                      <a16:creationId xmlns:a16="http://schemas.microsoft.com/office/drawing/2014/main" id="{AB6E5826-1D9E-452E-A149-CD4A50C4B292}"/>
                    </a:ext>
                  </a:extLst>
                </p:cNvPr>
                <p:cNvGrpSpPr/>
                <p:nvPr/>
              </p:nvGrpSpPr>
              <p:grpSpPr>
                <a:xfrm>
                  <a:off x="4127515" y="412828"/>
                  <a:ext cx="1437894" cy="1522476"/>
                  <a:chOff x="4127515" y="412828"/>
                  <a:chExt cx="1437894" cy="1522476"/>
                </a:xfrm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id="{F0D82349-95F5-4C18-AE62-146F19820C1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4127515" y="412828"/>
                    <a:ext cx="1437894" cy="1522476"/>
                  </a:xfrm>
                  <a:custGeom>
                    <a:avLst/>
                    <a:gdLst>
                      <a:gd name="connsiteX0" fmla="*/ -83 w 1437894"/>
                      <a:gd name="connsiteY0" fmla="*/ -193 h 1522476"/>
                      <a:gd name="connsiteX1" fmla="*/ 1437811 w 1437894"/>
                      <a:gd name="connsiteY1" fmla="*/ -193 h 1522476"/>
                      <a:gd name="connsiteX2" fmla="*/ 1437811 w 1437894"/>
                      <a:gd name="connsiteY2" fmla="*/ 1522283 h 1522476"/>
                      <a:gd name="connsiteX3" fmla="*/ -83 w 1437894"/>
                      <a:gd name="connsiteY3" fmla="*/ 1522283 h 1522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37894" h="1522476">
                        <a:moveTo>
                          <a:pt x="-83" y="-193"/>
                        </a:moveTo>
                        <a:lnTo>
                          <a:pt x="1437811" y="-193"/>
                        </a:lnTo>
                        <a:lnTo>
                          <a:pt x="1437811" y="1522283"/>
                        </a:lnTo>
                        <a:lnTo>
                          <a:pt x="-83" y="1522283"/>
                        </a:lnTo>
                        <a:close/>
                      </a:path>
                    </a:pathLst>
                  </a:custGeom>
                </p:spPr>
              </p:pic>
              <p:grpSp>
                <p:nvGrpSpPr>
                  <p:cNvPr id="36" name="图形 2">
                    <a:extLst>
                      <a:ext uri="{FF2B5EF4-FFF2-40B4-BE49-F238E27FC236}">
                        <a16:creationId xmlns:a16="http://schemas.microsoft.com/office/drawing/2014/main" id="{88D189B5-78F0-4A0C-BF50-E4B8D30797B8}"/>
                      </a:ext>
                    </a:extLst>
                  </p:cNvPr>
                  <p:cNvGrpSpPr/>
                  <p:nvPr/>
                </p:nvGrpSpPr>
                <p:grpSpPr>
                  <a:xfrm>
                    <a:off x="4440640" y="715437"/>
                    <a:ext cx="749141" cy="834771"/>
                    <a:chOff x="4440640" y="715437"/>
                    <a:chExt cx="749141" cy="834771"/>
                  </a:xfrm>
                </p:grpSpPr>
                <p:sp>
                  <p:nvSpPr>
                    <p:cNvPr id="37" name="任意多边形: 形状 36">
                      <a:extLst>
                        <a:ext uri="{FF2B5EF4-FFF2-40B4-BE49-F238E27FC236}">
                          <a16:creationId xmlns:a16="http://schemas.microsoft.com/office/drawing/2014/main" id="{99F7AA51-4B3A-453B-96B9-42414E8159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58688" y="715437"/>
                      <a:ext cx="286432" cy="375380"/>
                    </a:xfrm>
                    <a:custGeom>
                      <a:avLst/>
                      <a:gdLst>
                        <a:gd name="connsiteX0" fmla="*/ 262202 w 286432"/>
                        <a:gd name="connsiteY0" fmla="*/ 138684 h 375380"/>
                        <a:gd name="connsiteX1" fmla="*/ 130281 w 286432"/>
                        <a:gd name="connsiteY1" fmla="*/ 0 h 375380"/>
                        <a:gd name="connsiteX2" fmla="*/ 16743 w 286432"/>
                        <a:gd name="connsiteY2" fmla="*/ 154019 h 375380"/>
                        <a:gd name="connsiteX3" fmla="*/ 110088 w 286432"/>
                        <a:gd name="connsiteY3" fmla="*/ 375380 h 375380"/>
                        <a:gd name="connsiteX4" fmla="*/ 153046 w 286432"/>
                        <a:gd name="connsiteY4" fmla="*/ 362807 h 375380"/>
                        <a:gd name="connsiteX5" fmla="*/ 197242 w 286432"/>
                        <a:gd name="connsiteY5" fmla="*/ 369856 h 375380"/>
                        <a:gd name="connsiteX6" fmla="*/ 262202 w 286432"/>
                        <a:gd name="connsiteY6" fmla="*/ 138684 h 37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86432" h="375380">
                          <a:moveTo>
                            <a:pt x="262202" y="138684"/>
                          </a:moveTo>
                          <a:cubicBezTo>
                            <a:pt x="217054" y="93345"/>
                            <a:pt x="130281" y="0"/>
                            <a:pt x="130281" y="0"/>
                          </a:cubicBezTo>
                          <a:cubicBezTo>
                            <a:pt x="130281" y="0"/>
                            <a:pt x="55891" y="103442"/>
                            <a:pt x="16743" y="154019"/>
                          </a:cubicBezTo>
                          <a:cubicBezTo>
                            <a:pt x="-22405" y="204597"/>
                            <a:pt x="6456" y="306515"/>
                            <a:pt x="110088" y="375380"/>
                          </a:cubicBezTo>
                          <a:lnTo>
                            <a:pt x="153046" y="362807"/>
                          </a:lnTo>
                          <a:lnTo>
                            <a:pt x="197242" y="369856"/>
                          </a:lnTo>
                          <a:cubicBezTo>
                            <a:pt x="291444" y="288703"/>
                            <a:pt x="307351" y="184023"/>
                            <a:pt x="262202" y="138684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8" name="任意多边形: 形状 37">
                      <a:extLst>
                        <a:ext uri="{FF2B5EF4-FFF2-40B4-BE49-F238E27FC236}">
                          <a16:creationId xmlns:a16="http://schemas.microsoft.com/office/drawing/2014/main" id="{C497F5E7-76A2-4090-9BB2-E9F624FECC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66929" y="1104242"/>
                      <a:ext cx="335184" cy="281840"/>
                    </a:xfrm>
                    <a:custGeom>
                      <a:avLst/>
                      <a:gdLst>
                        <a:gd name="connsiteX0" fmla="*/ 54102 w 335184"/>
                        <a:gd name="connsiteY0" fmla="*/ 76396 h 281840"/>
                        <a:gd name="connsiteX1" fmla="*/ 0 w 335184"/>
                        <a:gd name="connsiteY1" fmla="*/ 259943 h 281840"/>
                        <a:gd name="connsiteX2" fmla="*/ 190214 w 335184"/>
                        <a:gd name="connsiteY2" fmla="*/ 281183 h 281840"/>
                        <a:gd name="connsiteX3" fmla="*/ 335185 w 335184"/>
                        <a:gd name="connsiteY3" fmla="*/ 89635 h 281840"/>
                        <a:gd name="connsiteX4" fmla="*/ 302895 w 335184"/>
                        <a:gd name="connsiteY4" fmla="*/ 58679 h 281840"/>
                        <a:gd name="connsiteX5" fmla="*/ 286893 w 335184"/>
                        <a:gd name="connsiteY5" fmla="*/ 16864 h 281840"/>
                        <a:gd name="connsiteX6" fmla="*/ 54102 w 335184"/>
                        <a:gd name="connsiteY6" fmla="*/ 76396 h 2818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5184" h="281840">
                          <a:moveTo>
                            <a:pt x="54102" y="76396"/>
                          </a:moveTo>
                          <a:cubicBezTo>
                            <a:pt x="37433" y="138118"/>
                            <a:pt x="0" y="259943"/>
                            <a:pt x="0" y="259943"/>
                          </a:cubicBezTo>
                          <a:cubicBezTo>
                            <a:pt x="0" y="259943"/>
                            <a:pt x="126778" y="272611"/>
                            <a:pt x="190214" y="281183"/>
                          </a:cubicBezTo>
                          <a:cubicBezTo>
                            <a:pt x="253556" y="289756"/>
                            <a:pt x="327470" y="213841"/>
                            <a:pt x="335185" y="89635"/>
                          </a:cubicBezTo>
                          <a:lnTo>
                            <a:pt x="302895" y="58679"/>
                          </a:lnTo>
                          <a:lnTo>
                            <a:pt x="286893" y="16864"/>
                          </a:lnTo>
                          <a:cubicBezTo>
                            <a:pt x="169354" y="-23998"/>
                            <a:pt x="70771" y="14674"/>
                            <a:pt x="54102" y="76396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9" name="任意多边形: 形状 38">
                      <a:extLst>
                        <a:ext uri="{FF2B5EF4-FFF2-40B4-BE49-F238E27FC236}">
                          <a16:creationId xmlns:a16="http://schemas.microsoft.com/office/drawing/2014/main" id="{869AFF2E-826A-4774-B904-7CBA357C76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36023" y="1083180"/>
                      <a:ext cx="353758" cy="282995"/>
                    </a:xfrm>
                    <a:custGeom>
                      <a:avLst/>
                      <a:gdLst>
                        <a:gd name="connsiteX0" fmla="*/ 167735 w 353758"/>
                        <a:gd name="connsiteY0" fmla="*/ 280529 h 282995"/>
                        <a:gd name="connsiteX1" fmla="*/ 353759 w 353758"/>
                        <a:gd name="connsiteY1" fmla="*/ 235666 h 282995"/>
                        <a:gd name="connsiteX2" fmla="*/ 277082 w 353758"/>
                        <a:gd name="connsiteY2" fmla="*/ 60311 h 282995"/>
                        <a:gd name="connsiteX3" fmla="*/ 38767 w 353758"/>
                        <a:gd name="connsiteY3" fmla="*/ 30497 h 282995"/>
                        <a:gd name="connsiteX4" fmla="*/ 28194 w 353758"/>
                        <a:gd name="connsiteY4" fmla="*/ 73931 h 282995"/>
                        <a:gd name="connsiteX5" fmla="*/ 0 w 353758"/>
                        <a:gd name="connsiteY5" fmla="*/ 108697 h 282995"/>
                        <a:gd name="connsiteX6" fmla="*/ 167735 w 353758"/>
                        <a:gd name="connsiteY6" fmla="*/ 280529 h 2829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3758" h="282995">
                          <a:moveTo>
                            <a:pt x="167735" y="280529"/>
                          </a:moveTo>
                          <a:cubicBezTo>
                            <a:pt x="229553" y="264146"/>
                            <a:pt x="353759" y="235666"/>
                            <a:pt x="353759" y="235666"/>
                          </a:cubicBezTo>
                          <a:cubicBezTo>
                            <a:pt x="353759" y="235666"/>
                            <a:pt x="301371" y="119556"/>
                            <a:pt x="277082" y="60311"/>
                          </a:cubicBezTo>
                          <a:cubicBezTo>
                            <a:pt x="252794" y="1160"/>
                            <a:pt x="150114" y="-24843"/>
                            <a:pt x="38767" y="30497"/>
                          </a:cubicBezTo>
                          <a:lnTo>
                            <a:pt x="28194" y="73931"/>
                          </a:lnTo>
                          <a:lnTo>
                            <a:pt x="0" y="108697"/>
                          </a:lnTo>
                          <a:cubicBezTo>
                            <a:pt x="23146" y="230808"/>
                            <a:pt x="105918" y="296912"/>
                            <a:pt x="167735" y="280529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1" name="任意多边形: 形状 40">
                      <a:extLst>
                        <a:ext uri="{FF2B5EF4-FFF2-40B4-BE49-F238E27FC236}">
                          <a16:creationId xmlns:a16="http://schemas.microsoft.com/office/drawing/2014/main" id="{F8D07141-4791-4F0C-AA7B-4E3747D703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40640" y="899443"/>
                      <a:ext cx="353758" cy="283021"/>
                    </a:xfrm>
                    <a:custGeom>
                      <a:avLst/>
                      <a:gdLst>
                        <a:gd name="connsiteX0" fmla="*/ 186023 w 353758"/>
                        <a:gd name="connsiteY0" fmla="*/ 2493 h 283021"/>
                        <a:gd name="connsiteX1" fmla="*/ 0 w 353758"/>
                        <a:gd name="connsiteY1" fmla="*/ 47356 h 283021"/>
                        <a:gd name="connsiteX2" fmla="*/ 76676 w 353758"/>
                        <a:gd name="connsiteY2" fmla="*/ 222711 h 283021"/>
                        <a:gd name="connsiteX3" fmla="*/ 314992 w 353758"/>
                        <a:gd name="connsiteY3" fmla="*/ 252524 h 283021"/>
                        <a:gd name="connsiteX4" fmla="*/ 325564 w 353758"/>
                        <a:gd name="connsiteY4" fmla="*/ 209090 h 283021"/>
                        <a:gd name="connsiteX5" fmla="*/ 353759 w 353758"/>
                        <a:gd name="connsiteY5" fmla="*/ 174324 h 283021"/>
                        <a:gd name="connsiteX6" fmla="*/ 186023 w 353758"/>
                        <a:gd name="connsiteY6" fmla="*/ 2493 h 2830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53758" h="283021">
                          <a:moveTo>
                            <a:pt x="186023" y="2493"/>
                          </a:moveTo>
                          <a:cubicBezTo>
                            <a:pt x="124206" y="18876"/>
                            <a:pt x="0" y="47356"/>
                            <a:pt x="0" y="47356"/>
                          </a:cubicBezTo>
                          <a:cubicBezTo>
                            <a:pt x="0" y="47356"/>
                            <a:pt x="52388" y="163465"/>
                            <a:pt x="76676" y="222711"/>
                          </a:cubicBezTo>
                          <a:cubicBezTo>
                            <a:pt x="100965" y="281861"/>
                            <a:pt x="203645" y="307865"/>
                            <a:pt x="314992" y="252524"/>
                          </a:cubicBezTo>
                          <a:lnTo>
                            <a:pt x="325564" y="209090"/>
                          </a:lnTo>
                          <a:lnTo>
                            <a:pt x="353759" y="174324"/>
                          </a:lnTo>
                          <a:cubicBezTo>
                            <a:pt x="330613" y="52118"/>
                            <a:pt x="247841" y="-13985"/>
                            <a:pt x="186023" y="2493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" name="任意多边形: 形状 42">
                      <a:extLst>
                        <a:ext uri="{FF2B5EF4-FFF2-40B4-BE49-F238E27FC236}">
                          <a16:creationId xmlns:a16="http://schemas.microsoft.com/office/drawing/2014/main" id="{C922CC37-F26D-4203-A365-08B4946AA4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85301" y="1174828"/>
                      <a:ext cx="286432" cy="375380"/>
                    </a:xfrm>
                    <a:custGeom>
                      <a:avLst/>
                      <a:gdLst>
                        <a:gd name="connsiteX0" fmla="*/ 24230 w 286432"/>
                        <a:gd name="connsiteY0" fmla="*/ 236696 h 375380"/>
                        <a:gd name="connsiteX1" fmla="*/ 156151 w 286432"/>
                        <a:gd name="connsiteY1" fmla="*/ 375380 h 375380"/>
                        <a:gd name="connsiteX2" fmla="*/ 269689 w 286432"/>
                        <a:gd name="connsiteY2" fmla="*/ 221361 h 375380"/>
                        <a:gd name="connsiteX3" fmla="*/ 176344 w 286432"/>
                        <a:gd name="connsiteY3" fmla="*/ 0 h 375380"/>
                        <a:gd name="connsiteX4" fmla="*/ 133386 w 286432"/>
                        <a:gd name="connsiteY4" fmla="*/ 12573 h 375380"/>
                        <a:gd name="connsiteX5" fmla="*/ 89190 w 286432"/>
                        <a:gd name="connsiteY5" fmla="*/ 5525 h 375380"/>
                        <a:gd name="connsiteX6" fmla="*/ 24230 w 286432"/>
                        <a:gd name="connsiteY6" fmla="*/ 236696 h 3753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86432" h="375380">
                          <a:moveTo>
                            <a:pt x="24230" y="236696"/>
                          </a:moveTo>
                          <a:cubicBezTo>
                            <a:pt x="69378" y="282035"/>
                            <a:pt x="156151" y="375380"/>
                            <a:pt x="156151" y="375380"/>
                          </a:cubicBezTo>
                          <a:cubicBezTo>
                            <a:pt x="156151" y="375380"/>
                            <a:pt x="230541" y="271939"/>
                            <a:pt x="269689" y="221361"/>
                          </a:cubicBezTo>
                          <a:cubicBezTo>
                            <a:pt x="308837" y="170783"/>
                            <a:pt x="279976" y="68866"/>
                            <a:pt x="176344" y="0"/>
                          </a:cubicBezTo>
                          <a:lnTo>
                            <a:pt x="133386" y="12573"/>
                          </a:lnTo>
                          <a:lnTo>
                            <a:pt x="89190" y="5525"/>
                          </a:lnTo>
                          <a:cubicBezTo>
                            <a:pt x="-5012" y="86582"/>
                            <a:pt x="-20919" y="191357"/>
                            <a:pt x="24230" y="236696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" name="任意多边形: 形状 44">
                      <a:extLst>
                        <a:ext uri="{FF2B5EF4-FFF2-40B4-BE49-F238E27FC236}">
                          <a16:creationId xmlns:a16="http://schemas.microsoft.com/office/drawing/2014/main" id="{09157EF4-2FBF-4439-BCDE-471694DA66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28308" y="879562"/>
                      <a:ext cx="335184" cy="281798"/>
                    </a:xfrm>
                    <a:custGeom>
                      <a:avLst/>
                      <a:gdLst>
                        <a:gd name="connsiteX0" fmla="*/ 281083 w 335184"/>
                        <a:gd name="connsiteY0" fmla="*/ 205445 h 281798"/>
                        <a:gd name="connsiteX1" fmla="*/ 335185 w 335184"/>
                        <a:gd name="connsiteY1" fmla="*/ 21898 h 281798"/>
                        <a:gd name="connsiteX2" fmla="*/ 144971 w 335184"/>
                        <a:gd name="connsiteY2" fmla="*/ 657 h 281798"/>
                        <a:gd name="connsiteX3" fmla="*/ 0 w 335184"/>
                        <a:gd name="connsiteY3" fmla="*/ 192205 h 281798"/>
                        <a:gd name="connsiteX4" fmla="*/ 32290 w 335184"/>
                        <a:gd name="connsiteY4" fmla="*/ 223161 h 281798"/>
                        <a:gd name="connsiteX5" fmla="*/ 48292 w 335184"/>
                        <a:gd name="connsiteY5" fmla="*/ 264976 h 281798"/>
                        <a:gd name="connsiteX6" fmla="*/ 281083 w 335184"/>
                        <a:gd name="connsiteY6" fmla="*/ 205445 h 2817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35184" h="281798">
                          <a:moveTo>
                            <a:pt x="281083" y="205445"/>
                          </a:moveTo>
                          <a:cubicBezTo>
                            <a:pt x="297752" y="143723"/>
                            <a:pt x="335185" y="21898"/>
                            <a:pt x="335185" y="21898"/>
                          </a:cubicBezTo>
                          <a:cubicBezTo>
                            <a:pt x="335185" y="21898"/>
                            <a:pt x="208407" y="9230"/>
                            <a:pt x="144971" y="657"/>
                          </a:cubicBezTo>
                          <a:cubicBezTo>
                            <a:pt x="81629" y="-7915"/>
                            <a:pt x="7715" y="67999"/>
                            <a:pt x="0" y="192205"/>
                          </a:cubicBezTo>
                          <a:lnTo>
                            <a:pt x="32290" y="223161"/>
                          </a:lnTo>
                          <a:lnTo>
                            <a:pt x="48292" y="264976"/>
                          </a:lnTo>
                          <a:cubicBezTo>
                            <a:pt x="165830" y="305743"/>
                            <a:pt x="264414" y="267167"/>
                            <a:pt x="281083" y="205445"/>
                          </a:cubicBez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00000"/>
                        </a:gs>
                        <a:gs pos="100000">
                          <a:srgbClr val="D85483"/>
                        </a:gs>
                      </a:gsLst>
                      <a:lin ang="5400000" scaled="1"/>
                    </a:gra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D53E8BF2-3387-437B-98A6-8D74A38939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37182" y="954566"/>
                      <a:ext cx="355755" cy="356702"/>
                    </a:xfrm>
                    <a:custGeom>
                      <a:avLst/>
                      <a:gdLst>
                        <a:gd name="connsiteX0" fmla="*/ 335716 w 355755"/>
                        <a:gd name="connsiteY0" fmla="*/ 173208 h 356702"/>
                        <a:gd name="connsiteX1" fmla="*/ 313999 w 355755"/>
                        <a:gd name="connsiteY1" fmla="*/ 183876 h 356702"/>
                        <a:gd name="connsiteX2" fmla="*/ 268374 w 355755"/>
                        <a:gd name="connsiteY2" fmla="*/ 178732 h 356702"/>
                        <a:gd name="connsiteX3" fmla="*/ 268279 w 355755"/>
                        <a:gd name="connsiteY3" fmla="*/ 172541 h 356702"/>
                        <a:gd name="connsiteX4" fmla="*/ 267612 w 355755"/>
                        <a:gd name="connsiteY4" fmla="*/ 166350 h 356702"/>
                        <a:gd name="connsiteX5" fmla="*/ 312284 w 355755"/>
                        <a:gd name="connsiteY5" fmla="*/ 155586 h 356702"/>
                        <a:gd name="connsiteX6" fmla="*/ 335144 w 355755"/>
                        <a:gd name="connsiteY6" fmla="*/ 163492 h 356702"/>
                        <a:gd name="connsiteX7" fmla="*/ 351813 w 355755"/>
                        <a:gd name="connsiteY7" fmla="*/ 136251 h 356702"/>
                        <a:gd name="connsiteX8" fmla="*/ 324571 w 355755"/>
                        <a:gd name="connsiteY8" fmla="*/ 119582 h 356702"/>
                        <a:gd name="connsiteX9" fmla="*/ 307807 w 355755"/>
                        <a:gd name="connsiteY9" fmla="*/ 137013 h 356702"/>
                        <a:gd name="connsiteX10" fmla="*/ 263230 w 355755"/>
                        <a:gd name="connsiteY10" fmla="*/ 147776 h 356702"/>
                        <a:gd name="connsiteX11" fmla="*/ 258277 w 355755"/>
                        <a:gd name="connsiteY11" fmla="*/ 136441 h 356702"/>
                        <a:gd name="connsiteX12" fmla="*/ 296473 w 355755"/>
                        <a:gd name="connsiteY12" fmla="*/ 111105 h 356702"/>
                        <a:gd name="connsiteX13" fmla="*/ 320666 w 355755"/>
                        <a:gd name="connsiteY13" fmla="*/ 110724 h 356702"/>
                        <a:gd name="connsiteX14" fmla="*/ 326953 w 355755"/>
                        <a:gd name="connsiteY14" fmla="*/ 79386 h 356702"/>
                        <a:gd name="connsiteX15" fmla="*/ 295615 w 355755"/>
                        <a:gd name="connsiteY15" fmla="*/ 73100 h 356702"/>
                        <a:gd name="connsiteX16" fmla="*/ 285805 w 355755"/>
                        <a:gd name="connsiteY16" fmla="*/ 95293 h 356702"/>
                        <a:gd name="connsiteX17" fmla="*/ 247514 w 355755"/>
                        <a:gd name="connsiteY17" fmla="*/ 120725 h 356702"/>
                        <a:gd name="connsiteX18" fmla="*/ 239037 w 355755"/>
                        <a:gd name="connsiteY18" fmla="*/ 111771 h 356702"/>
                        <a:gd name="connsiteX19" fmla="*/ 266278 w 355755"/>
                        <a:gd name="connsiteY19" fmla="*/ 74814 h 356702"/>
                        <a:gd name="connsiteX20" fmla="*/ 288853 w 355755"/>
                        <a:gd name="connsiteY20" fmla="*/ 66147 h 356702"/>
                        <a:gd name="connsiteX21" fmla="*/ 284090 w 355755"/>
                        <a:gd name="connsiteY21" fmla="*/ 34524 h 356702"/>
                        <a:gd name="connsiteX22" fmla="*/ 252467 w 355755"/>
                        <a:gd name="connsiteY22" fmla="*/ 39286 h 356702"/>
                        <a:gd name="connsiteX23" fmla="*/ 250848 w 355755"/>
                        <a:gd name="connsiteY23" fmla="*/ 63480 h 356702"/>
                        <a:gd name="connsiteX24" fmla="*/ 223606 w 355755"/>
                        <a:gd name="connsiteY24" fmla="*/ 100341 h 356702"/>
                        <a:gd name="connsiteX25" fmla="*/ 212462 w 355755"/>
                        <a:gd name="connsiteY25" fmla="*/ 94912 h 356702"/>
                        <a:gd name="connsiteX26" fmla="*/ 225416 w 355755"/>
                        <a:gd name="connsiteY26" fmla="*/ 50907 h 356702"/>
                        <a:gd name="connsiteX27" fmla="*/ 243704 w 355755"/>
                        <a:gd name="connsiteY27" fmla="*/ 35000 h 356702"/>
                        <a:gd name="connsiteX28" fmla="*/ 228369 w 355755"/>
                        <a:gd name="connsiteY28" fmla="*/ 6901 h 356702"/>
                        <a:gd name="connsiteX29" fmla="*/ 200270 w 355755"/>
                        <a:gd name="connsiteY29" fmla="*/ 22236 h 356702"/>
                        <a:gd name="connsiteX30" fmla="*/ 207033 w 355755"/>
                        <a:gd name="connsiteY30" fmla="*/ 45477 h 356702"/>
                        <a:gd name="connsiteX31" fmla="*/ 194079 w 355755"/>
                        <a:gd name="connsiteY31" fmla="*/ 89483 h 356702"/>
                        <a:gd name="connsiteX32" fmla="*/ 181792 w 355755"/>
                        <a:gd name="connsiteY32" fmla="*/ 88054 h 356702"/>
                        <a:gd name="connsiteX33" fmla="*/ 178934 w 355755"/>
                        <a:gd name="connsiteY33" fmla="*/ 42334 h 356702"/>
                        <a:gd name="connsiteX34" fmla="*/ 190650 w 355755"/>
                        <a:gd name="connsiteY34" fmla="*/ 21189 h 356702"/>
                        <a:gd name="connsiteX35" fmla="*/ 166647 w 355755"/>
                        <a:gd name="connsiteY35" fmla="*/ 43 h 356702"/>
                        <a:gd name="connsiteX36" fmla="*/ 145501 w 355755"/>
                        <a:gd name="connsiteY36" fmla="*/ 24046 h 356702"/>
                        <a:gd name="connsiteX37" fmla="*/ 159789 w 355755"/>
                        <a:gd name="connsiteY37" fmla="*/ 43572 h 356702"/>
                        <a:gd name="connsiteX38" fmla="*/ 162646 w 355755"/>
                        <a:gd name="connsiteY38" fmla="*/ 89292 h 356702"/>
                        <a:gd name="connsiteX39" fmla="*/ 150645 w 355755"/>
                        <a:gd name="connsiteY39" fmla="*/ 92245 h 356702"/>
                        <a:gd name="connsiteX40" fmla="*/ 132262 w 355755"/>
                        <a:gd name="connsiteY40" fmla="*/ 50145 h 356702"/>
                        <a:gd name="connsiteX41" fmla="*/ 136072 w 355755"/>
                        <a:gd name="connsiteY41" fmla="*/ 26237 h 356702"/>
                        <a:gd name="connsiteX42" fmla="*/ 106354 w 355755"/>
                        <a:gd name="connsiteY42" fmla="*/ 14616 h 356702"/>
                        <a:gd name="connsiteX43" fmla="*/ 94733 w 355755"/>
                        <a:gd name="connsiteY43" fmla="*/ 44334 h 356702"/>
                        <a:gd name="connsiteX44" fmla="*/ 114831 w 355755"/>
                        <a:gd name="connsiteY44" fmla="*/ 57860 h 356702"/>
                        <a:gd name="connsiteX45" fmla="*/ 133214 w 355755"/>
                        <a:gd name="connsiteY45" fmla="*/ 99960 h 356702"/>
                        <a:gd name="connsiteX46" fmla="*/ 122832 w 355755"/>
                        <a:gd name="connsiteY46" fmla="*/ 106723 h 356702"/>
                        <a:gd name="connsiteX47" fmla="*/ 91209 w 355755"/>
                        <a:gd name="connsiteY47" fmla="*/ 73576 h 356702"/>
                        <a:gd name="connsiteX48" fmla="*/ 86542 w 355755"/>
                        <a:gd name="connsiteY48" fmla="*/ 49764 h 356702"/>
                        <a:gd name="connsiteX49" fmla="*/ 54633 w 355755"/>
                        <a:gd name="connsiteY49" fmla="*/ 49002 h 356702"/>
                        <a:gd name="connsiteX50" fmla="*/ 53871 w 355755"/>
                        <a:gd name="connsiteY50" fmla="*/ 80910 h 356702"/>
                        <a:gd name="connsiteX51" fmla="*/ 77398 w 355755"/>
                        <a:gd name="connsiteY51" fmla="*/ 86721 h 356702"/>
                        <a:gd name="connsiteX52" fmla="*/ 109021 w 355755"/>
                        <a:gd name="connsiteY52" fmla="*/ 119963 h 356702"/>
                        <a:gd name="connsiteX53" fmla="*/ 101686 w 355755"/>
                        <a:gd name="connsiteY53" fmla="*/ 129964 h 356702"/>
                        <a:gd name="connsiteX54" fmla="*/ 60538 w 355755"/>
                        <a:gd name="connsiteY54" fmla="*/ 109581 h 356702"/>
                        <a:gd name="connsiteX55" fmla="*/ 48061 w 355755"/>
                        <a:gd name="connsiteY55" fmla="*/ 88816 h 356702"/>
                        <a:gd name="connsiteX56" fmla="*/ 17771 w 355755"/>
                        <a:gd name="connsiteY56" fmla="*/ 99008 h 356702"/>
                        <a:gd name="connsiteX57" fmla="*/ 27963 w 355755"/>
                        <a:gd name="connsiteY57" fmla="*/ 129297 h 356702"/>
                        <a:gd name="connsiteX58" fmla="*/ 52061 w 355755"/>
                        <a:gd name="connsiteY58" fmla="*/ 126726 h 356702"/>
                        <a:gd name="connsiteX59" fmla="*/ 93114 w 355755"/>
                        <a:gd name="connsiteY59" fmla="*/ 147109 h 356702"/>
                        <a:gd name="connsiteX60" fmla="*/ 89590 w 355755"/>
                        <a:gd name="connsiteY60" fmla="*/ 159015 h 356702"/>
                        <a:gd name="connsiteX61" fmla="*/ 43965 w 355755"/>
                        <a:gd name="connsiteY61" fmla="*/ 153872 h 356702"/>
                        <a:gd name="connsiteX62" fmla="*/ 25105 w 355755"/>
                        <a:gd name="connsiteY62" fmla="*/ 138632 h 356702"/>
                        <a:gd name="connsiteX63" fmla="*/ 150 w 355755"/>
                        <a:gd name="connsiteY63" fmla="*/ 158539 h 356702"/>
                        <a:gd name="connsiteX64" fmla="*/ 20057 w 355755"/>
                        <a:gd name="connsiteY64" fmla="*/ 183495 h 356702"/>
                        <a:gd name="connsiteX65" fmla="*/ 41774 w 355755"/>
                        <a:gd name="connsiteY65" fmla="*/ 172827 h 356702"/>
                        <a:gd name="connsiteX66" fmla="*/ 87399 w 355755"/>
                        <a:gd name="connsiteY66" fmla="*/ 177970 h 356702"/>
                        <a:gd name="connsiteX67" fmla="*/ 87494 w 355755"/>
                        <a:gd name="connsiteY67" fmla="*/ 184161 h 356702"/>
                        <a:gd name="connsiteX68" fmla="*/ 88161 w 355755"/>
                        <a:gd name="connsiteY68" fmla="*/ 190353 h 356702"/>
                        <a:gd name="connsiteX69" fmla="*/ 43489 w 355755"/>
                        <a:gd name="connsiteY69" fmla="*/ 201116 h 356702"/>
                        <a:gd name="connsiteX70" fmla="*/ 20629 w 355755"/>
                        <a:gd name="connsiteY70" fmla="*/ 193210 h 356702"/>
                        <a:gd name="connsiteX71" fmla="*/ 3960 w 355755"/>
                        <a:gd name="connsiteY71" fmla="*/ 220452 h 356702"/>
                        <a:gd name="connsiteX72" fmla="*/ 31201 w 355755"/>
                        <a:gd name="connsiteY72" fmla="*/ 237120 h 356702"/>
                        <a:gd name="connsiteX73" fmla="*/ 47965 w 355755"/>
                        <a:gd name="connsiteY73" fmla="*/ 219690 h 356702"/>
                        <a:gd name="connsiteX74" fmla="*/ 92542 w 355755"/>
                        <a:gd name="connsiteY74" fmla="*/ 208926 h 356702"/>
                        <a:gd name="connsiteX75" fmla="*/ 97495 w 355755"/>
                        <a:gd name="connsiteY75" fmla="*/ 220261 h 356702"/>
                        <a:gd name="connsiteX76" fmla="*/ 59300 w 355755"/>
                        <a:gd name="connsiteY76" fmla="*/ 245598 h 356702"/>
                        <a:gd name="connsiteX77" fmla="*/ 35107 w 355755"/>
                        <a:gd name="connsiteY77" fmla="*/ 245979 h 356702"/>
                        <a:gd name="connsiteX78" fmla="*/ 28820 w 355755"/>
                        <a:gd name="connsiteY78" fmla="*/ 277316 h 356702"/>
                        <a:gd name="connsiteX79" fmla="*/ 60157 w 355755"/>
                        <a:gd name="connsiteY79" fmla="*/ 283602 h 356702"/>
                        <a:gd name="connsiteX80" fmla="*/ 69968 w 355755"/>
                        <a:gd name="connsiteY80" fmla="*/ 261409 h 356702"/>
                        <a:gd name="connsiteX81" fmla="*/ 108259 w 355755"/>
                        <a:gd name="connsiteY81" fmla="*/ 235977 h 356702"/>
                        <a:gd name="connsiteX82" fmla="*/ 116736 w 355755"/>
                        <a:gd name="connsiteY82" fmla="*/ 244931 h 356702"/>
                        <a:gd name="connsiteX83" fmla="*/ 89494 w 355755"/>
                        <a:gd name="connsiteY83" fmla="*/ 281888 h 356702"/>
                        <a:gd name="connsiteX84" fmla="*/ 66920 w 355755"/>
                        <a:gd name="connsiteY84" fmla="*/ 290556 h 356702"/>
                        <a:gd name="connsiteX85" fmla="*/ 71683 w 355755"/>
                        <a:gd name="connsiteY85" fmla="*/ 322179 h 356702"/>
                        <a:gd name="connsiteX86" fmla="*/ 103306 w 355755"/>
                        <a:gd name="connsiteY86" fmla="*/ 317416 h 356702"/>
                        <a:gd name="connsiteX87" fmla="*/ 104925 w 355755"/>
                        <a:gd name="connsiteY87" fmla="*/ 293223 h 356702"/>
                        <a:gd name="connsiteX88" fmla="*/ 132166 w 355755"/>
                        <a:gd name="connsiteY88" fmla="*/ 256361 h 356702"/>
                        <a:gd name="connsiteX89" fmla="*/ 143311 w 355755"/>
                        <a:gd name="connsiteY89" fmla="*/ 261790 h 356702"/>
                        <a:gd name="connsiteX90" fmla="*/ 130357 w 355755"/>
                        <a:gd name="connsiteY90" fmla="*/ 305796 h 356702"/>
                        <a:gd name="connsiteX91" fmla="*/ 112069 w 355755"/>
                        <a:gd name="connsiteY91" fmla="*/ 321702 h 356702"/>
                        <a:gd name="connsiteX92" fmla="*/ 127404 w 355755"/>
                        <a:gd name="connsiteY92" fmla="*/ 349801 h 356702"/>
                        <a:gd name="connsiteX93" fmla="*/ 155503 w 355755"/>
                        <a:gd name="connsiteY93" fmla="*/ 334466 h 356702"/>
                        <a:gd name="connsiteX94" fmla="*/ 148740 w 355755"/>
                        <a:gd name="connsiteY94" fmla="*/ 311225 h 356702"/>
                        <a:gd name="connsiteX95" fmla="*/ 161694 w 355755"/>
                        <a:gd name="connsiteY95" fmla="*/ 267219 h 356702"/>
                        <a:gd name="connsiteX96" fmla="*/ 173981 w 355755"/>
                        <a:gd name="connsiteY96" fmla="*/ 268648 h 356702"/>
                        <a:gd name="connsiteX97" fmla="*/ 176839 w 355755"/>
                        <a:gd name="connsiteY97" fmla="*/ 314368 h 356702"/>
                        <a:gd name="connsiteX98" fmla="*/ 165123 w 355755"/>
                        <a:gd name="connsiteY98" fmla="*/ 335514 h 356702"/>
                        <a:gd name="connsiteX99" fmla="*/ 189126 w 355755"/>
                        <a:gd name="connsiteY99" fmla="*/ 356659 h 356702"/>
                        <a:gd name="connsiteX100" fmla="*/ 210271 w 355755"/>
                        <a:gd name="connsiteY100" fmla="*/ 332656 h 356702"/>
                        <a:gd name="connsiteX101" fmla="*/ 195984 w 355755"/>
                        <a:gd name="connsiteY101" fmla="*/ 313130 h 356702"/>
                        <a:gd name="connsiteX102" fmla="*/ 193126 w 355755"/>
                        <a:gd name="connsiteY102" fmla="*/ 267410 h 356702"/>
                        <a:gd name="connsiteX103" fmla="*/ 205128 w 355755"/>
                        <a:gd name="connsiteY103" fmla="*/ 264457 h 356702"/>
                        <a:gd name="connsiteX104" fmla="*/ 223511 w 355755"/>
                        <a:gd name="connsiteY104" fmla="*/ 306558 h 356702"/>
                        <a:gd name="connsiteX105" fmla="*/ 219701 w 355755"/>
                        <a:gd name="connsiteY105" fmla="*/ 330465 h 356702"/>
                        <a:gd name="connsiteX106" fmla="*/ 249419 w 355755"/>
                        <a:gd name="connsiteY106" fmla="*/ 342086 h 356702"/>
                        <a:gd name="connsiteX107" fmla="*/ 261040 w 355755"/>
                        <a:gd name="connsiteY107" fmla="*/ 312368 h 356702"/>
                        <a:gd name="connsiteX108" fmla="*/ 240942 w 355755"/>
                        <a:gd name="connsiteY108" fmla="*/ 298842 h 356702"/>
                        <a:gd name="connsiteX109" fmla="*/ 222559 w 355755"/>
                        <a:gd name="connsiteY109" fmla="*/ 256742 h 356702"/>
                        <a:gd name="connsiteX110" fmla="*/ 232941 w 355755"/>
                        <a:gd name="connsiteY110" fmla="*/ 249979 h 356702"/>
                        <a:gd name="connsiteX111" fmla="*/ 264564 w 355755"/>
                        <a:gd name="connsiteY111" fmla="*/ 283126 h 356702"/>
                        <a:gd name="connsiteX112" fmla="*/ 269231 w 355755"/>
                        <a:gd name="connsiteY112" fmla="*/ 306939 h 356702"/>
                        <a:gd name="connsiteX113" fmla="*/ 301140 w 355755"/>
                        <a:gd name="connsiteY113" fmla="*/ 307701 h 356702"/>
                        <a:gd name="connsiteX114" fmla="*/ 301902 w 355755"/>
                        <a:gd name="connsiteY114" fmla="*/ 275792 h 356702"/>
                        <a:gd name="connsiteX115" fmla="*/ 278375 w 355755"/>
                        <a:gd name="connsiteY115" fmla="*/ 269982 h 356702"/>
                        <a:gd name="connsiteX116" fmla="*/ 246752 w 355755"/>
                        <a:gd name="connsiteY116" fmla="*/ 236739 h 356702"/>
                        <a:gd name="connsiteX117" fmla="*/ 254086 w 355755"/>
                        <a:gd name="connsiteY117" fmla="*/ 226738 h 356702"/>
                        <a:gd name="connsiteX118" fmla="*/ 295234 w 355755"/>
                        <a:gd name="connsiteY118" fmla="*/ 247122 h 356702"/>
                        <a:gd name="connsiteX119" fmla="*/ 307712 w 355755"/>
                        <a:gd name="connsiteY119" fmla="*/ 267886 h 356702"/>
                        <a:gd name="connsiteX120" fmla="*/ 338002 w 355755"/>
                        <a:gd name="connsiteY120" fmla="*/ 257694 h 356702"/>
                        <a:gd name="connsiteX121" fmla="*/ 327810 w 355755"/>
                        <a:gd name="connsiteY121" fmla="*/ 227405 h 356702"/>
                        <a:gd name="connsiteX122" fmla="*/ 303712 w 355755"/>
                        <a:gd name="connsiteY122" fmla="*/ 229977 h 356702"/>
                        <a:gd name="connsiteX123" fmla="*/ 262659 w 355755"/>
                        <a:gd name="connsiteY123" fmla="*/ 209593 h 356702"/>
                        <a:gd name="connsiteX124" fmla="*/ 266183 w 355755"/>
                        <a:gd name="connsiteY124" fmla="*/ 197687 h 356702"/>
                        <a:gd name="connsiteX125" fmla="*/ 311808 w 355755"/>
                        <a:gd name="connsiteY125" fmla="*/ 202830 h 356702"/>
                        <a:gd name="connsiteX126" fmla="*/ 330667 w 355755"/>
                        <a:gd name="connsiteY126" fmla="*/ 218070 h 356702"/>
                        <a:gd name="connsiteX127" fmla="*/ 355623 w 355755"/>
                        <a:gd name="connsiteY127" fmla="*/ 198163 h 356702"/>
                        <a:gd name="connsiteX128" fmla="*/ 335716 w 355755"/>
                        <a:gd name="connsiteY128" fmla="*/ 173208 h 3567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  <a:cxn ang="0">
                          <a:pos x="connsiteX103" y="connsiteY103"/>
                        </a:cxn>
                        <a:cxn ang="0">
                          <a:pos x="connsiteX104" y="connsiteY104"/>
                        </a:cxn>
                        <a:cxn ang="0">
                          <a:pos x="connsiteX105" y="connsiteY105"/>
                        </a:cxn>
                        <a:cxn ang="0">
                          <a:pos x="connsiteX106" y="connsiteY106"/>
                        </a:cxn>
                        <a:cxn ang="0">
                          <a:pos x="connsiteX107" y="connsiteY107"/>
                        </a:cxn>
                        <a:cxn ang="0">
                          <a:pos x="connsiteX108" y="connsiteY108"/>
                        </a:cxn>
                        <a:cxn ang="0">
                          <a:pos x="connsiteX109" y="connsiteY109"/>
                        </a:cxn>
                        <a:cxn ang="0">
                          <a:pos x="connsiteX110" y="connsiteY110"/>
                        </a:cxn>
                        <a:cxn ang="0">
                          <a:pos x="connsiteX111" y="connsiteY111"/>
                        </a:cxn>
                        <a:cxn ang="0">
                          <a:pos x="connsiteX112" y="connsiteY112"/>
                        </a:cxn>
                        <a:cxn ang="0">
                          <a:pos x="connsiteX113" y="connsiteY113"/>
                        </a:cxn>
                        <a:cxn ang="0">
                          <a:pos x="connsiteX114" y="connsiteY114"/>
                        </a:cxn>
                        <a:cxn ang="0">
                          <a:pos x="connsiteX115" y="connsiteY115"/>
                        </a:cxn>
                        <a:cxn ang="0">
                          <a:pos x="connsiteX116" y="connsiteY116"/>
                        </a:cxn>
                        <a:cxn ang="0">
                          <a:pos x="connsiteX117" y="connsiteY117"/>
                        </a:cxn>
                        <a:cxn ang="0">
                          <a:pos x="connsiteX118" y="connsiteY118"/>
                        </a:cxn>
                        <a:cxn ang="0">
                          <a:pos x="connsiteX119" y="connsiteY119"/>
                        </a:cxn>
                        <a:cxn ang="0">
                          <a:pos x="connsiteX120" y="connsiteY120"/>
                        </a:cxn>
                        <a:cxn ang="0">
                          <a:pos x="connsiteX121" y="connsiteY121"/>
                        </a:cxn>
                        <a:cxn ang="0">
                          <a:pos x="connsiteX122" y="connsiteY122"/>
                        </a:cxn>
                        <a:cxn ang="0">
                          <a:pos x="connsiteX123" y="connsiteY123"/>
                        </a:cxn>
                        <a:cxn ang="0">
                          <a:pos x="connsiteX124" y="connsiteY124"/>
                        </a:cxn>
                        <a:cxn ang="0">
                          <a:pos x="connsiteX125" y="connsiteY125"/>
                        </a:cxn>
                        <a:cxn ang="0">
                          <a:pos x="connsiteX126" y="connsiteY126"/>
                        </a:cxn>
                        <a:cxn ang="0">
                          <a:pos x="connsiteX127" y="connsiteY127"/>
                        </a:cxn>
                        <a:cxn ang="0">
                          <a:pos x="connsiteX128" y="connsiteY128"/>
                        </a:cxn>
                      </a:cxnLst>
                      <a:rect l="l" t="t" r="r" b="b"/>
                      <a:pathLst>
                        <a:path w="355755" h="356702">
                          <a:moveTo>
                            <a:pt x="335716" y="173208"/>
                          </a:moveTo>
                          <a:cubicBezTo>
                            <a:pt x="326762" y="172160"/>
                            <a:pt x="318380" y="176637"/>
                            <a:pt x="313999" y="183876"/>
                          </a:cubicBezTo>
                          <a:lnTo>
                            <a:pt x="268374" y="178732"/>
                          </a:lnTo>
                          <a:cubicBezTo>
                            <a:pt x="268374" y="176637"/>
                            <a:pt x="268469" y="174636"/>
                            <a:pt x="268279" y="172541"/>
                          </a:cubicBezTo>
                          <a:cubicBezTo>
                            <a:pt x="268183" y="170445"/>
                            <a:pt x="267802" y="168445"/>
                            <a:pt x="267612" y="166350"/>
                          </a:cubicBezTo>
                          <a:lnTo>
                            <a:pt x="312284" y="155586"/>
                          </a:lnTo>
                          <a:cubicBezTo>
                            <a:pt x="317618" y="162254"/>
                            <a:pt x="326381" y="165588"/>
                            <a:pt x="335144" y="163492"/>
                          </a:cubicBezTo>
                          <a:cubicBezTo>
                            <a:pt x="347241" y="160539"/>
                            <a:pt x="354766" y="148347"/>
                            <a:pt x="351813" y="136251"/>
                          </a:cubicBezTo>
                          <a:cubicBezTo>
                            <a:pt x="348860" y="124154"/>
                            <a:pt x="336668" y="116629"/>
                            <a:pt x="324571" y="119582"/>
                          </a:cubicBezTo>
                          <a:cubicBezTo>
                            <a:pt x="315808" y="121677"/>
                            <a:pt x="309522" y="128726"/>
                            <a:pt x="307807" y="137013"/>
                          </a:cubicBezTo>
                          <a:lnTo>
                            <a:pt x="263230" y="147776"/>
                          </a:lnTo>
                          <a:cubicBezTo>
                            <a:pt x="261802" y="143871"/>
                            <a:pt x="260182" y="140061"/>
                            <a:pt x="258277" y="136441"/>
                          </a:cubicBezTo>
                          <a:lnTo>
                            <a:pt x="296473" y="111105"/>
                          </a:lnTo>
                          <a:cubicBezTo>
                            <a:pt x="303712" y="115486"/>
                            <a:pt x="313141" y="115677"/>
                            <a:pt x="320666" y="110724"/>
                          </a:cubicBezTo>
                          <a:cubicBezTo>
                            <a:pt x="331048" y="103866"/>
                            <a:pt x="333906" y="89769"/>
                            <a:pt x="326953" y="79386"/>
                          </a:cubicBezTo>
                          <a:cubicBezTo>
                            <a:pt x="320095" y="69004"/>
                            <a:pt x="305998" y="66147"/>
                            <a:pt x="295615" y="73100"/>
                          </a:cubicBezTo>
                          <a:cubicBezTo>
                            <a:pt x="288091" y="78148"/>
                            <a:pt x="284566" y="86816"/>
                            <a:pt x="285805" y="95293"/>
                          </a:cubicBezTo>
                          <a:lnTo>
                            <a:pt x="247514" y="120725"/>
                          </a:lnTo>
                          <a:cubicBezTo>
                            <a:pt x="244847" y="117582"/>
                            <a:pt x="242085" y="114534"/>
                            <a:pt x="239037" y="111771"/>
                          </a:cubicBezTo>
                          <a:lnTo>
                            <a:pt x="266278" y="74814"/>
                          </a:lnTo>
                          <a:cubicBezTo>
                            <a:pt x="274565" y="76434"/>
                            <a:pt x="283519" y="73386"/>
                            <a:pt x="288853" y="66147"/>
                          </a:cubicBezTo>
                          <a:cubicBezTo>
                            <a:pt x="296282" y="56145"/>
                            <a:pt x="294091" y="41953"/>
                            <a:pt x="284090" y="34524"/>
                          </a:cubicBezTo>
                          <a:cubicBezTo>
                            <a:pt x="274089" y="27094"/>
                            <a:pt x="259897" y="29285"/>
                            <a:pt x="252467" y="39286"/>
                          </a:cubicBezTo>
                          <a:cubicBezTo>
                            <a:pt x="247133" y="46525"/>
                            <a:pt x="246847" y="55955"/>
                            <a:pt x="250848" y="63480"/>
                          </a:cubicBezTo>
                          <a:lnTo>
                            <a:pt x="223606" y="100341"/>
                          </a:lnTo>
                          <a:cubicBezTo>
                            <a:pt x="220082" y="98246"/>
                            <a:pt x="216272" y="96531"/>
                            <a:pt x="212462" y="94912"/>
                          </a:cubicBezTo>
                          <a:lnTo>
                            <a:pt x="225416" y="50907"/>
                          </a:lnTo>
                          <a:cubicBezTo>
                            <a:pt x="233798" y="49573"/>
                            <a:pt x="241132" y="43668"/>
                            <a:pt x="243704" y="35000"/>
                          </a:cubicBezTo>
                          <a:cubicBezTo>
                            <a:pt x="247228" y="22998"/>
                            <a:pt x="240370" y="10425"/>
                            <a:pt x="228369" y="6901"/>
                          </a:cubicBezTo>
                          <a:cubicBezTo>
                            <a:pt x="216367" y="3377"/>
                            <a:pt x="203794" y="10235"/>
                            <a:pt x="200270" y="22236"/>
                          </a:cubicBezTo>
                          <a:cubicBezTo>
                            <a:pt x="197698" y="30904"/>
                            <a:pt x="200651" y="39858"/>
                            <a:pt x="207033" y="45477"/>
                          </a:cubicBezTo>
                          <a:lnTo>
                            <a:pt x="194079" y="89483"/>
                          </a:lnTo>
                          <a:cubicBezTo>
                            <a:pt x="190078" y="88721"/>
                            <a:pt x="185983" y="88245"/>
                            <a:pt x="181792" y="88054"/>
                          </a:cubicBezTo>
                          <a:lnTo>
                            <a:pt x="178934" y="42334"/>
                          </a:lnTo>
                          <a:cubicBezTo>
                            <a:pt x="186364" y="38238"/>
                            <a:pt x="191221" y="30142"/>
                            <a:pt x="190650" y="21189"/>
                          </a:cubicBezTo>
                          <a:cubicBezTo>
                            <a:pt x="189888" y="8711"/>
                            <a:pt x="179125" y="-719"/>
                            <a:pt x="166647" y="43"/>
                          </a:cubicBezTo>
                          <a:cubicBezTo>
                            <a:pt x="154169" y="805"/>
                            <a:pt x="144739" y="11568"/>
                            <a:pt x="145501" y="24046"/>
                          </a:cubicBezTo>
                          <a:cubicBezTo>
                            <a:pt x="146073" y="33095"/>
                            <a:pt x="151883" y="40524"/>
                            <a:pt x="159789" y="43572"/>
                          </a:cubicBezTo>
                          <a:lnTo>
                            <a:pt x="162646" y="89292"/>
                          </a:lnTo>
                          <a:cubicBezTo>
                            <a:pt x="158551" y="89959"/>
                            <a:pt x="154550" y="91007"/>
                            <a:pt x="150645" y="92245"/>
                          </a:cubicBezTo>
                          <a:lnTo>
                            <a:pt x="132262" y="50145"/>
                          </a:lnTo>
                          <a:cubicBezTo>
                            <a:pt x="137881" y="43763"/>
                            <a:pt x="139691" y="34524"/>
                            <a:pt x="136072" y="26237"/>
                          </a:cubicBezTo>
                          <a:cubicBezTo>
                            <a:pt x="131119" y="14807"/>
                            <a:pt x="117784" y="9568"/>
                            <a:pt x="106354" y="14616"/>
                          </a:cubicBezTo>
                          <a:cubicBezTo>
                            <a:pt x="94924" y="19569"/>
                            <a:pt x="89685" y="32904"/>
                            <a:pt x="94733" y="44334"/>
                          </a:cubicBezTo>
                          <a:cubicBezTo>
                            <a:pt x="98353" y="52621"/>
                            <a:pt x="106354" y="57574"/>
                            <a:pt x="114831" y="57860"/>
                          </a:cubicBezTo>
                          <a:lnTo>
                            <a:pt x="133214" y="99960"/>
                          </a:lnTo>
                          <a:cubicBezTo>
                            <a:pt x="129595" y="102056"/>
                            <a:pt x="126070" y="104247"/>
                            <a:pt x="122832" y="106723"/>
                          </a:cubicBezTo>
                          <a:lnTo>
                            <a:pt x="91209" y="73576"/>
                          </a:lnTo>
                          <a:cubicBezTo>
                            <a:pt x="94257" y="65670"/>
                            <a:pt x="92828" y="56336"/>
                            <a:pt x="86542" y="49764"/>
                          </a:cubicBezTo>
                          <a:cubicBezTo>
                            <a:pt x="77969" y="40715"/>
                            <a:pt x="63682" y="40334"/>
                            <a:pt x="54633" y="49002"/>
                          </a:cubicBezTo>
                          <a:cubicBezTo>
                            <a:pt x="45584" y="57574"/>
                            <a:pt x="45203" y="71862"/>
                            <a:pt x="53871" y="80910"/>
                          </a:cubicBezTo>
                          <a:cubicBezTo>
                            <a:pt x="60157" y="87483"/>
                            <a:pt x="69301" y="89388"/>
                            <a:pt x="77398" y="86721"/>
                          </a:cubicBezTo>
                          <a:lnTo>
                            <a:pt x="109021" y="119963"/>
                          </a:lnTo>
                          <a:cubicBezTo>
                            <a:pt x="106354" y="123106"/>
                            <a:pt x="103877" y="126440"/>
                            <a:pt x="101686" y="129964"/>
                          </a:cubicBezTo>
                          <a:lnTo>
                            <a:pt x="60538" y="109581"/>
                          </a:lnTo>
                          <a:cubicBezTo>
                            <a:pt x="60729" y="101103"/>
                            <a:pt x="56157" y="92817"/>
                            <a:pt x="48061" y="88816"/>
                          </a:cubicBezTo>
                          <a:cubicBezTo>
                            <a:pt x="36916" y="83292"/>
                            <a:pt x="23296" y="87864"/>
                            <a:pt x="17771" y="99008"/>
                          </a:cubicBezTo>
                          <a:cubicBezTo>
                            <a:pt x="12247" y="110152"/>
                            <a:pt x="16819" y="123773"/>
                            <a:pt x="27963" y="129297"/>
                          </a:cubicBezTo>
                          <a:cubicBezTo>
                            <a:pt x="36059" y="133298"/>
                            <a:pt x="45394" y="131964"/>
                            <a:pt x="52061" y="126726"/>
                          </a:cubicBezTo>
                          <a:lnTo>
                            <a:pt x="93114" y="147109"/>
                          </a:lnTo>
                          <a:cubicBezTo>
                            <a:pt x="91685" y="150919"/>
                            <a:pt x="90542" y="154920"/>
                            <a:pt x="89590" y="159015"/>
                          </a:cubicBezTo>
                          <a:lnTo>
                            <a:pt x="43965" y="153872"/>
                          </a:lnTo>
                          <a:cubicBezTo>
                            <a:pt x="41203" y="145871"/>
                            <a:pt x="34154" y="139680"/>
                            <a:pt x="25105" y="138632"/>
                          </a:cubicBezTo>
                          <a:cubicBezTo>
                            <a:pt x="12723" y="137203"/>
                            <a:pt x="1483" y="146157"/>
                            <a:pt x="150" y="158539"/>
                          </a:cubicBezTo>
                          <a:cubicBezTo>
                            <a:pt x="-1279" y="170922"/>
                            <a:pt x="7675" y="182161"/>
                            <a:pt x="20057" y="183495"/>
                          </a:cubicBezTo>
                          <a:cubicBezTo>
                            <a:pt x="29011" y="184542"/>
                            <a:pt x="37393" y="180066"/>
                            <a:pt x="41774" y="172827"/>
                          </a:cubicBezTo>
                          <a:lnTo>
                            <a:pt x="87399" y="177970"/>
                          </a:lnTo>
                          <a:cubicBezTo>
                            <a:pt x="87399" y="180066"/>
                            <a:pt x="87304" y="182066"/>
                            <a:pt x="87494" y="184161"/>
                          </a:cubicBezTo>
                          <a:cubicBezTo>
                            <a:pt x="87589" y="186257"/>
                            <a:pt x="87970" y="188257"/>
                            <a:pt x="88161" y="190353"/>
                          </a:cubicBezTo>
                          <a:lnTo>
                            <a:pt x="43489" y="201116"/>
                          </a:lnTo>
                          <a:cubicBezTo>
                            <a:pt x="38155" y="194448"/>
                            <a:pt x="29392" y="191115"/>
                            <a:pt x="20629" y="193210"/>
                          </a:cubicBezTo>
                          <a:cubicBezTo>
                            <a:pt x="8532" y="196163"/>
                            <a:pt x="1007" y="208355"/>
                            <a:pt x="3960" y="220452"/>
                          </a:cubicBezTo>
                          <a:cubicBezTo>
                            <a:pt x="6913" y="232548"/>
                            <a:pt x="19105" y="240073"/>
                            <a:pt x="31201" y="237120"/>
                          </a:cubicBezTo>
                          <a:cubicBezTo>
                            <a:pt x="39964" y="235025"/>
                            <a:pt x="46251" y="227976"/>
                            <a:pt x="47965" y="219690"/>
                          </a:cubicBezTo>
                          <a:lnTo>
                            <a:pt x="92542" y="208926"/>
                          </a:lnTo>
                          <a:cubicBezTo>
                            <a:pt x="93971" y="212832"/>
                            <a:pt x="95590" y="216642"/>
                            <a:pt x="97495" y="220261"/>
                          </a:cubicBezTo>
                          <a:lnTo>
                            <a:pt x="59300" y="245598"/>
                          </a:lnTo>
                          <a:cubicBezTo>
                            <a:pt x="52061" y="241216"/>
                            <a:pt x="42631" y="241026"/>
                            <a:pt x="35107" y="245979"/>
                          </a:cubicBezTo>
                          <a:cubicBezTo>
                            <a:pt x="24724" y="252837"/>
                            <a:pt x="21867" y="266934"/>
                            <a:pt x="28820" y="277316"/>
                          </a:cubicBezTo>
                          <a:cubicBezTo>
                            <a:pt x="35678" y="287698"/>
                            <a:pt x="49775" y="290556"/>
                            <a:pt x="60157" y="283602"/>
                          </a:cubicBezTo>
                          <a:cubicBezTo>
                            <a:pt x="67682" y="278554"/>
                            <a:pt x="71206" y="269886"/>
                            <a:pt x="69968" y="261409"/>
                          </a:cubicBezTo>
                          <a:lnTo>
                            <a:pt x="108259" y="235977"/>
                          </a:lnTo>
                          <a:cubicBezTo>
                            <a:pt x="110926" y="239121"/>
                            <a:pt x="113688" y="242169"/>
                            <a:pt x="116736" y="244931"/>
                          </a:cubicBezTo>
                          <a:lnTo>
                            <a:pt x="89494" y="281888"/>
                          </a:lnTo>
                          <a:cubicBezTo>
                            <a:pt x="81208" y="280269"/>
                            <a:pt x="72254" y="283317"/>
                            <a:pt x="66920" y="290556"/>
                          </a:cubicBezTo>
                          <a:cubicBezTo>
                            <a:pt x="59491" y="300557"/>
                            <a:pt x="61681" y="314749"/>
                            <a:pt x="71683" y="322179"/>
                          </a:cubicBezTo>
                          <a:cubicBezTo>
                            <a:pt x="81684" y="329608"/>
                            <a:pt x="95876" y="327417"/>
                            <a:pt x="103306" y="317416"/>
                          </a:cubicBezTo>
                          <a:cubicBezTo>
                            <a:pt x="108640" y="310177"/>
                            <a:pt x="108925" y="300747"/>
                            <a:pt x="104925" y="293223"/>
                          </a:cubicBezTo>
                          <a:lnTo>
                            <a:pt x="132166" y="256361"/>
                          </a:lnTo>
                          <a:cubicBezTo>
                            <a:pt x="135691" y="258456"/>
                            <a:pt x="139501" y="260171"/>
                            <a:pt x="143311" y="261790"/>
                          </a:cubicBezTo>
                          <a:lnTo>
                            <a:pt x="130357" y="305796"/>
                          </a:lnTo>
                          <a:cubicBezTo>
                            <a:pt x="121975" y="307129"/>
                            <a:pt x="114640" y="313035"/>
                            <a:pt x="112069" y="321702"/>
                          </a:cubicBezTo>
                          <a:cubicBezTo>
                            <a:pt x="108544" y="333704"/>
                            <a:pt x="115402" y="346277"/>
                            <a:pt x="127404" y="349801"/>
                          </a:cubicBezTo>
                          <a:cubicBezTo>
                            <a:pt x="139405" y="353325"/>
                            <a:pt x="151978" y="346467"/>
                            <a:pt x="155503" y="334466"/>
                          </a:cubicBezTo>
                          <a:cubicBezTo>
                            <a:pt x="158074" y="325798"/>
                            <a:pt x="155122" y="316845"/>
                            <a:pt x="148740" y="311225"/>
                          </a:cubicBezTo>
                          <a:lnTo>
                            <a:pt x="161694" y="267219"/>
                          </a:lnTo>
                          <a:cubicBezTo>
                            <a:pt x="165694" y="267981"/>
                            <a:pt x="169790" y="268458"/>
                            <a:pt x="173981" y="268648"/>
                          </a:cubicBezTo>
                          <a:lnTo>
                            <a:pt x="176839" y="314368"/>
                          </a:lnTo>
                          <a:cubicBezTo>
                            <a:pt x="169409" y="318464"/>
                            <a:pt x="164551" y="326560"/>
                            <a:pt x="165123" y="335514"/>
                          </a:cubicBezTo>
                          <a:cubicBezTo>
                            <a:pt x="165885" y="347991"/>
                            <a:pt x="176648" y="357421"/>
                            <a:pt x="189126" y="356659"/>
                          </a:cubicBezTo>
                          <a:cubicBezTo>
                            <a:pt x="201604" y="355897"/>
                            <a:pt x="211033" y="345134"/>
                            <a:pt x="210271" y="332656"/>
                          </a:cubicBezTo>
                          <a:cubicBezTo>
                            <a:pt x="209700" y="323607"/>
                            <a:pt x="203890" y="316178"/>
                            <a:pt x="195984" y="313130"/>
                          </a:cubicBezTo>
                          <a:lnTo>
                            <a:pt x="193126" y="267410"/>
                          </a:lnTo>
                          <a:cubicBezTo>
                            <a:pt x="197222" y="266743"/>
                            <a:pt x="201223" y="265695"/>
                            <a:pt x="205128" y="264457"/>
                          </a:cubicBezTo>
                          <a:lnTo>
                            <a:pt x="223511" y="306558"/>
                          </a:lnTo>
                          <a:cubicBezTo>
                            <a:pt x="217891" y="312939"/>
                            <a:pt x="216082" y="322179"/>
                            <a:pt x="219701" y="330465"/>
                          </a:cubicBezTo>
                          <a:cubicBezTo>
                            <a:pt x="224654" y="341895"/>
                            <a:pt x="237989" y="347134"/>
                            <a:pt x="249419" y="342086"/>
                          </a:cubicBezTo>
                          <a:cubicBezTo>
                            <a:pt x="260849" y="337133"/>
                            <a:pt x="266088" y="323798"/>
                            <a:pt x="261040" y="312368"/>
                          </a:cubicBezTo>
                          <a:cubicBezTo>
                            <a:pt x="257420" y="304081"/>
                            <a:pt x="249419" y="299128"/>
                            <a:pt x="240942" y="298842"/>
                          </a:cubicBezTo>
                          <a:lnTo>
                            <a:pt x="222559" y="256742"/>
                          </a:lnTo>
                          <a:cubicBezTo>
                            <a:pt x="226178" y="254646"/>
                            <a:pt x="229702" y="252456"/>
                            <a:pt x="232941" y="249979"/>
                          </a:cubicBezTo>
                          <a:lnTo>
                            <a:pt x="264564" y="283126"/>
                          </a:lnTo>
                          <a:cubicBezTo>
                            <a:pt x="261516" y="291032"/>
                            <a:pt x="262945" y="300366"/>
                            <a:pt x="269231" y="306939"/>
                          </a:cubicBezTo>
                          <a:cubicBezTo>
                            <a:pt x="277804" y="315987"/>
                            <a:pt x="292091" y="316368"/>
                            <a:pt x="301140" y="307701"/>
                          </a:cubicBezTo>
                          <a:cubicBezTo>
                            <a:pt x="310189" y="299128"/>
                            <a:pt x="310570" y="284841"/>
                            <a:pt x="301902" y="275792"/>
                          </a:cubicBezTo>
                          <a:cubicBezTo>
                            <a:pt x="295615" y="269220"/>
                            <a:pt x="286471" y="267315"/>
                            <a:pt x="278375" y="269982"/>
                          </a:cubicBezTo>
                          <a:lnTo>
                            <a:pt x="246752" y="236739"/>
                          </a:lnTo>
                          <a:cubicBezTo>
                            <a:pt x="249419" y="233596"/>
                            <a:pt x="251896" y="230262"/>
                            <a:pt x="254086" y="226738"/>
                          </a:cubicBezTo>
                          <a:lnTo>
                            <a:pt x="295234" y="247122"/>
                          </a:lnTo>
                          <a:cubicBezTo>
                            <a:pt x="295044" y="255599"/>
                            <a:pt x="299616" y="263886"/>
                            <a:pt x="307712" y="267886"/>
                          </a:cubicBezTo>
                          <a:cubicBezTo>
                            <a:pt x="318856" y="273411"/>
                            <a:pt x="332477" y="268839"/>
                            <a:pt x="338002" y="257694"/>
                          </a:cubicBezTo>
                          <a:cubicBezTo>
                            <a:pt x="343526" y="246550"/>
                            <a:pt x="338954" y="232929"/>
                            <a:pt x="327810" y="227405"/>
                          </a:cubicBezTo>
                          <a:cubicBezTo>
                            <a:pt x="319714" y="223404"/>
                            <a:pt x="310379" y="224738"/>
                            <a:pt x="303712" y="229977"/>
                          </a:cubicBezTo>
                          <a:lnTo>
                            <a:pt x="262659" y="209593"/>
                          </a:lnTo>
                          <a:cubicBezTo>
                            <a:pt x="264088" y="205783"/>
                            <a:pt x="265231" y="201783"/>
                            <a:pt x="266183" y="197687"/>
                          </a:cubicBezTo>
                          <a:lnTo>
                            <a:pt x="311808" y="202830"/>
                          </a:lnTo>
                          <a:cubicBezTo>
                            <a:pt x="314570" y="210831"/>
                            <a:pt x="321619" y="217023"/>
                            <a:pt x="330667" y="218070"/>
                          </a:cubicBezTo>
                          <a:cubicBezTo>
                            <a:pt x="343050" y="219499"/>
                            <a:pt x="354289" y="210546"/>
                            <a:pt x="355623" y="198163"/>
                          </a:cubicBezTo>
                          <a:cubicBezTo>
                            <a:pt x="356956" y="185781"/>
                            <a:pt x="348098" y="174636"/>
                            <a:pt x="335716" y="173208"/>
                          </a:cubicBezTo>
                          <a:close/>
                        </a:path>
                      </a:pathLst>
                    </a:custGeom>
                    <a:solidFill>
                      <a:srgbClr val="F1D2D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48" name="图形 2">
                  <a:extLst>
                    <a:ext uri="{FF2B5EF4-FFF2-40B4-BE49-F238E27FC236}">
                      <a16:creationId xmlns:a16="http://schemas.microsoft.com/office/drawing/2014/main" id="{A47B0D40-DEC4-43CD-A0E7-FFF764651E24}"/>
                    </a:ext>
                  </a:extLst>
                </p:cNvPr>
                <p:cNvGrpSpPr/>
                <p:nvPr/>
              </p:nvGrpSpPr>
              <p:grpSpPr>
                <a:xfrm>
                  <a:off x="4873294" y="1387206"/>
                  <a:ext cx="640080" cy="626363"/>
                  <a:chOff x="4873294" y="1387206"/>
                  <a:chExt cx="640080" cy="626363"/>
                </a:xfrm>
                <a:solidFill>
                  <a:srgbClr val="FFFFFF"/>
                </a:solidFill>
              </p:grpSpPr>
              <p:pic>
                <p:nvPicPr>
                  <p:cNvPr id="49" name="图片 48">
                    <a:extLst>
                      <a:ext uri="{FF2B5EF4-FFF2-40B4-BE49-F238E27FC236}">
                        <a16:creationId xmlns:a16="http://schemas.microsoft.com/office/drawing/2014/main" id="{B48FBBF5-EB5F-4E1F-A609-A5DEBB1302D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4873294" y="1387206"/>
                    <a:ext cx="640079" cy="626363"/>
                  </a:xfrm>
                  <a:custGeom>
                    <a:avLst/>
                    <a:gdLst>
                      <a:gd name="connsiteX0" fmla="*/ 128 w 640079"/>
                      <a:gd name="connsiteY0" fmla="*/ 58 h 626363"/>
                      <a:gd name="connsiteX1" fmla="*/ 640208 w 640079"/>
                      <a:gd name="connsiteY1" fmla="*/ 58 h 626363"/>
                      <a:gd name="connsiteX2" fmla="*/ 640208 w 640079"/>
                      <a:gd name="connsiteY2" fmla="*/ 626422 h 626363"/>
                      <a:gd name="connsiteX3" fmla="*/ 128 w 640079"/>
                      <a:gd name="connsiteY3" fmla="*/ 626422 h 6263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0079" h="626363">
                        <a:moveTo>
                          <a:pt x="128" y="58"/>
                        </a:moveTo>
                        <a:lnTo>
                          <a:pt x="640208" y="58"/>
                        </a:lnTo>
                        <a:lnTo>
                          <a:pt x="640208" y="626422"/>
                        </a:lnTo>
                        <a:lnTo>
                          <a:pt x="128" y="626422"/>
                        </a:lnTo>
                        <a:close/>
                      </a:path>
                    </a:pathLst>
                  </a:custGeom>
                </p:spPr>
              </p:pic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F48F8EB3-1323-4F7D-9771-0F9912BF14F4}"/>
                      </a:ext>
                    </a:extLst>
                  </p:cNvPr>
                  <p:cNvSpPr/>
                  <p:nvPr/>
                </p:nvSpPr>
                <p:spPr>
                  <a:xfrm>
                    <a:off x="4896316" y="1398951"/>
                    <a:ext cx="571880" cy="559879"/>
                  </a:xfrm>
                  <a:custGeom>
                    <a:avLst/>
                    <a:gdLst>
                      <a:gd name="connsiteX0" fmla="*/ 421481 w 571880"/>
                      <a:gd name="connsiteY0" fmla="*/ 329089 h 559879"/>
                      <a:gd name="connsiteX1" fmla="*/ 412051 w 571880"/>
                      <a:gd name="connsiteY1" fmla="*/ 318802 h 559879"/>
                      <a:gd name="connsiteX2" fmla="*/ 425482 w 571880"/>
                      <a:gd name="connsiteY2" fmla="*/ 316040 h 559879"/>
                      <a:gd name="connsiteX3" fmla="*/ 567976 w 571880"/>
                      <a:gd name="connsiteY3" fmla="*/ 219837 h 559879"/>
                      <a:gd name="connsiteX4" fmla="*/ 571881 w 571880"/>
                      <a:gd name="connsiteY4" fmla="*/ 215170 h 559879"/>
                      <a:gd name="connsiteX5" fmla="*/ 566357 w 571880"/>
                      <a:gd name="connsiteY5" fmla="*/ 212693 h 559879"/>
                      <a:gd name="connsiteX6" fmla="*/ 396431 w 571880"/>
                      <a:gd name="connsiteY6" fmla="*/ 187166 h 559879"/>
                      <a:gd name="connsiteX7" fmla="*/ 383096 w 571880"/>
                      <a:gd name="connsiteY7" fmla="*/ 190500 h 559879"/>
                      <a:gd name="connsiteX8" fmla="*/ 387191 w 571880"/>
                      <a:gd name="connsiteY8" fmla="*/ 177165 h 559879"/>
                      <a:gd name="connsiteX9" fmla="*/ 375094 w 571880"/>
                      <a:gd name="connsiteY9" fmla="*/ 5715 h 559879"/>
                      <a:gd name="connsiteX10" fmla="*/ 372999 w 571880"/>
                      <a:gd name="connsiteY10" fmla="*/ 0 h 559879"/>
                      <a:gd name="connsiteX11" fmla="*/ 368046 w 571880"/>
                      <a:gd name="connsiteY11" fmla="*/ 3524 h 559879"/>
                      <a:gd name="connsiteX12" fmla="*/ 260890 w 571880"/>
                      <a:gd name="connsiteY12" fmla="*/ 137922 h 559879"/>
                      <a:gd name="connsiteX13" fmla="*/ 256699 w 571880"/>
                      <a:gd name="connsiteY13" fmla="*/ 151257 h 559879"/>
                      <a:gd name="connsiteX14" fmla="*/ 247555 w 571880"/>
                      <a:gd name="connsiteY14" fmla="*/ 140970 h 559879"/>
                      <a:gd name="connsiteX15" fmla="*/ 93059 w 571880"/>
                      <a:gd name="connsiteY15" fmla="*/ 65722 h 559879"/>
                      <a:gd name="connsiteX16" fmla="*/ 87058 w 571880"/>
                      <a:gd name="connsiteY16" fmla="*/ 64675 h 559879"/>
                      <a:gd name="connsiteX17" fmla="*/ 87630 w 571880"/>
                      <a:gd name="connsiteY17" fmla="*/ 70675 h 559879"/>
                      <a:gd name="connsiteX18" fmla="*/ 150495 w 571880"/>
                      <a:gd name="connsiteY18" fmla="*/ 230696 h 559879"/>
                      <a:gd name="connsiteX19" fmla="*/ 160020 w 571880"/>
                      <a:gd name="connsiteY19" fmla="*/ 240601 h 559879"/>
                      <a:gd name="connsiteX20" fmla="*/ 146399 w 571880"/>
                      <a:gd name="connsiteY20" fmla="*/ 243745 h 559879"/>
                      <a:gd name="connsiteX21" fmla="*/ 3905 w 571880"/>
                      <a:gd name="connsiteY21" fmla="*/ 339947 h 559879"/>
                      <a:gd name="connsiteX22" fmla="*/ 0 w 571880"/>
                      <a:gd name="connsiteY22" fmla="*/ 344615 h 559879"/>
                      <a:gd name="connsiteX23" fmla="*/ 5525 w 571880"/>
                      <a:gd name="connsiteY23" fmla="*/ 347091 h 559879"/>
                      <a:gd name="connsiteX24" fmla="*/ 39719 w 571880"/>
                      <a:gd name="connsiteY24" fmla="*/ 359664 h 559879"/>
                      <a:gd name="connsiteX25" fmla="*/ 175450 w 571880"/>
                      <a:gd name="connsiteY25" fmla="*/ 372618 h 559879"/>
                      <a:gd name="connsiteX26" fmla="*/ 188976 w 571880"/>
                      <a:gd name="connsiteY26" fmla="*/ 369665 h 559879"/>
                      <a:gd name="connsiteX27" fmla="*/ 184690 w 571880"/>
                      <a:gd name="connsiteY27" fmla="*/ 382715 h 559879"/>
                      <a:gd name="connsiteX28" fmla="*/ 196786 w 571880"/>
                      <a:gd name="connsiteY28" fmla="*/ 554165 h 559879"/>
                      <a:gd name="connsiteX29" fmla="*/ 198882 w 571880"/>
                      <a:gd name="connsiteY29" fmla="*/ 559880 h 559879"/>
                      <a:gd name="connsiteX30" fmla="*/ 203835 w 571880"/>
                      <a:gd name="connsiteY30" fmla="*/ 556355 h 559879"/>
                      <a:gd name="connsiteX31" fmla="*/ 310991 w 571880"/>
                      <a:gd name="connsiteY31" fmla="*/ 421958 h 559879"/>
                      <a:gd name="connsiteX32" fmla="*/ 314801 w 571880"/>
                      <a:gd name="connsiteY32" fmla="*/ 408813 h 559879"/>
                      <a:gd name="connsiteX33" fmla="*/ 324326 w 571880"/>
                      <a:gd name="connsiteY33" fmla="*/ 419005 h 559879"/>
                      <a:gd name="connsiteX34" fmla="*/ 443484 w 571880"/>
                      <a:gd name="connsiteY34" fmla="*/ 485299 h 559879"/>
                      <a:gd name="connsiteX35" fmla="*/ 478822 w 571880"/>
                      <a:gd name="connsiteY35" fmla="*/ 494347 h 559879"/>
                      <a:gd name="connsiteX36" fmla="*/ 484727 w 571880"/>
                      <a:gd name="connsiteY36" fmla="*/ 495395 h 559879"/>
                      <a:gd name="connsiteX37" fmla="*/ 484156 w 571880"/>
                      <a:gd name="connsiteY37" fmla="*/ 489395 h 559879"/>
                      <a:gd name="connsiteX38" fmla="*/ 421481 w 571880"/>
                      <a:gd name="connsiteY38" fmla="*/ 329089 h 559879"/>
                      <a:gd name="connsiteX39" fmla="*/ 414338 w 571880"/>
                      <a:gd name="connsiteY39" fmla="*/ 334899 h 559879"/>
                      <a:gd name="connsiteX40" fmla="*/ 448532 w 571880"/>
                      <a:gd name="connsiteY40" fmla="*/ 392240 h 559879"/>
                      <a:gd name="connsiteX41" fmla="*/ 344900 w 571880"/>
                      <a:gd name="connsiteY41" fmla="*/ 296609 h 559879"/>
                      <a:gd name="connsiteX42" fmla="*/ 346234 w 571880"/>
                      <a:gd name="connsiteY42" fmla="*/ 290227 h 559879"/>
                      <a:gd name="connsiteX43" fmla="*/ 414338 w 571880"/>
                      <a:gd name="connsiteY43" fmla="*/ 334899 h 559879"/>
                      <a:gd name="connsiteX44" fmla="*/ 423005 w 571880"/>
                      <a:gd name="connsiteY44" fmla="*/ 307181 h 559879"/>
                      <a:gd name="connsiteX45" fmla="*/ 403765 w 571880"/>
                      <a:gd name="connsiteY45" fmla="*/ 311182 h 559879"/>
                      <a:gd name="connsiteX46" fmla="*/ 379667 w 571880"/>
                      <a:gd name="connsiteY46" fmla="*/ 294322 h 559879"/>
                      <a:gd name="connsiteX47" fmla="*/ 483775 w 571880"/>
                      <a:gd name="connsiteY47" fmla="*/ 279368 h 559879"/>
                      <a:gd name="connsiteX48" fmla="*/ 423005 w 571880"/>
                      <a:gd name="connsiteY48" fmla="*/ 307181 h 559879"/>
                      <a:gd name="connsiteX49" fmla="*/ 501396 w 571880"/>
                      <a:gd name="connsiteY49" fmla="*/ 267462 h 559879"/>
                      <a:gd name="connsiteX50" fmla="*/ 364998 w 571880"/>
                      <a:gd name="connsiteY50" fmla="*/ 287084 h 559879"/>
                      <a:gd name="connsiteX51" fmla="*/ 347186 w 571880"/>
                      <a:gd name="connsiteY51" fmla="*/ 281083 h 559879"/>
                      <a:gd name="connsiteX52" fmla="*/ 346615 w 571880"/>
                      <a:gd name="connsiteY52" fmla="*/ 270796 h 559879"/>
                      <a:gd name="connsiteX53" fmla="*/ 551021 w 571880"/>
                      <a:gd name="connsiteY53" fmla="*/ 224600 h 559879"/>
                      <a:gd name="connsiteX54" fmla="*/ 501396 w 571880"/>
                      <a:gd name="connsiteY54" fmla="*/ 267462 h 559879"/>
                      <a:gd name="connsiteX55" fmla="*/ 549021 w 571880"/>
                      <a:gd name="connsiteY55" fmla="*/ 215646 h 559879"/>
                      <a:gd name="connsiteX56" fmla="*/ 344710 w 571880"/>
                      <a:gd name="connsiteY56" fmla="*/ 261842 h 559879"/>
                      <a:gd name="connsiteX57" fmla="*/ 340805 w 571880"/>
                      <a:gd name="connsiteY57" fmla="*/ 252222 h 559879"/>
                      <a:gd name="connsiteX58" fmla="*/ 354140 w 571880"/>
                      <a:gd name="connsiteY58" fmla="*/ 239268 h 559879"/>
                      <a:gd name="connsiteX59" fmla="*/ 485680 w 571880"/>
                      <a:gd name="connsiteY59" fmla="*/ 198311 h 559879"/>
                      <a:gd name="connsiteX60" fmla="*/ 549021 w 571880"/>
                      <a:gd name="connsiteY60" fmla="*/ 215646 h 559879"/>
                      <a:gd name="connsiteX61" fmla="*/ 378809 w 571880"/>
                      <a:gd name="connsiteY61" fmla="*/ 200882 h 559879"/>
                      <a:gd name="connsiteX62" fmla="*/ 397859 w 571880"/>
                      <a:gd name="connsiteY62" fmla="*/ 196120 h 559879"/>
                      <a:gd name="connsiteX63" fmla="*/ 464630 w 571880"/>
                      <a:gd name="connsiteY63" fmla="*/ 195167 h 559879"/>
                      <a:gd name="connsiteX64" fmla="*/ 364236 w 571880"/>
                      <a:gd name="connsiteY64" fmla="*/ 226409 h 559879"/>
                      <a:gd name="connsiteX65" fmla="*/ 378809 w 571880"/>
                      <a:gd name="connsiteY65" fmla="*/ 200882 h 559879"/>
                      <a:gd name="connsiteX66" fmla="*/ 378142 w 571880"/>
                      <a:gd name="connsiteY66" fmla="*/ 174784 h 559879"/>
                      <a:gd name="connsiteX67" fmla="*/ 335947 w 571880"/>
                      <a:gd name="connsiteY67" fmla="*/ 244316 h 559879"/>
                      <a:gd name="connsiteX68" fmla="*/ 331946 w 571880"/>
                      <a:gd name="connsiteY68" fmla="*/ 239173 h 559879"/>
                      <a:gd name="connsiteX69" fmla="*/ 384334 w 571880"/>
                      <a:gd name="connsiteY69" fmla="*/ 108204 h 559879"/>
                      <a:gd name="connsiteX70" fmla="*/ 378142 w 571880"/>
                      <a:gd name="connsiteY70" fmla="*/ 174784 h 559879"/>
                      <a:gd name="connsiteX71" fmla="*/ 383000 w 571880"/>
                      <a:gd name="connsiteY71" fmla="*/ 87154 h 559879"/>
                      <a:gd name="connsiteX72" fmla="*/ 324898 w 571880"/>
                      <a:gd name="connsiteY72" fmla="*/ 232315 h 559879"/>
                      <a:gd name="connsiteX73" fmla="*/ 308419 w 571880"/>
                      <a:gd name="connsiteY73" fmla="*/ 222885 h 559879"/>
                      <a:gd name="connsiteX74" fmla="*/ 370618 w 571880"/>
                      <a:gd name="connsiteY74" fmla="*/ 22670 h 559879"/>
                      <a:gd name="connsiteX75" fmla="*/ 383000 w 571880"/>
                      <a:gd name="connsiteY75" fmla="*/ 87154 h 559879"/>
                      <a:gd name="connsiteX76" fmla="*/ 361950 w 571880"/>
                      <a:gd name="connsiteY76" fmla="*/ 19907 h 559879"/>
                      <a:gd name="connsiteX77" fmla="*/ 299752 w 571880"/>
                      <a:gd name="connsiteY77" fmla="*/ 220123 h 559879"/>
                      <a:gd name="connsiteX78" fmla="*/ 280892 w 571880"/>
                      <a:gd name="connsiteY78" fmla="*/ 218599 h 559879"/>
                      <a:gd name="connsiteX79" fmla="*/ 315277 w 571880"/>
                      <a:gd name="connsiteY79" fmla="*/ 66104 h 559879"/>
                      <a:gd name="connsiteX80" fmla="*/ 361950 w 571880"/>
                      <a:gd name="connsiteY80" fmla="*/ 19907 h 559879"/>
                      <a:gd name="connsiteX81" fmla="*/ 302133 w 571880"/>
                      <a:gd name="connsiteY81" fmla="*/ 82677 h 559879"/>
                      <a:gd name="connsiteX82" fmla="*/ 271082 w 571880"/>
                      <a:gd name="connsiteY82" fmla="*/ 220313 h 559879"/>
                      <a:gd name="connsiteX83" fmla="*/ 264985 w 571880"/>
                      <a:gd name="connsiteY83" fmla="*/ 222218 h 559879"/>
                      <a:gd name="connsiteX84" fmla="*/ 261747 w 571880"/>
                      <a:gd name="connsiteY84" fmla="*/ 204216 h 559879"/>
                      <a:gd name="connsiteX85" fmla="*/ 261842 w 571880"/>
                      <a:gd name="connsiteY85" fmla="*/ 204121 h 559879"/>
                      <a:gd name="connsiteX86" fmla="*/ 261747 w 571880"/>
                      <a:gd name="connsiteY86" fmla="*/ 204025 h 559879"/>
                      <a:gd name="connsiteX87" fmla="*/ 269558 w 571880"/>
                      <a:gd name="connsiteY87" fmla="*/ 140970 h 559879"/>
                      <a:gd name="connsiteX88" fmla="*/ 302133 w 571880"/>
                      <a:gd name="connsiteY88" fmla="*/ 82677 h 559879"/>
                      <a:gd name="connsiteX89" fmla="*/ 241173 w 571880"/>
                      <a:gd name="connsiteY89" fmla="*/ 147447 h 559879"/>
                      <a:gd name="connsiteX90" fmla="*/ 254222 w 571880"/>
                      <a:gd name="connsiteY90" fmla="*/ 162211 h 559879"/>
                      <a:gd name="connsiteX91" fmla="*/ 251650 w 571880"/>
                      <a:gd name="connsiteY91" fmla="*/ 191453 h 559879"/>
                      <a:gd name="connsiteX92" fmla="*/ 186690 w 571880"/>
                      <a:gd name="connsiteY92" fmla="*/ 108871 h 559879"/>
                      <a:gd name="connsiteX93" fmla="*/ 241173 w 571880"/>
                      <a:gd name="connsiteY93" fmla="*/ 147447 h 559879"/>
                      <a:gd name="connsiteX94" fmla="*/ 167640 w 571880"/>
                      <a:gd name="connsiteY94" fmla="*/ 99441 h 559879"/>
                      <a:gd name="connsiteX95" fmla="*/ 252793 w 571880"/>
                      <a:gd name="connsiteY95" fmla="*/ 207740 h 559879"/>
                      <a:gd name="connsiteX96" fmla="*/ 256508 w 571880"/>
                      <a:gd name="connsiteY96" fmla="*/ 225933 h 559879"/>
                      <a:gd name="connsiteX97" fmla="*/ 247745 w 571880"/>
                      <a:gd name="connsiteY97" fmla="*/ 231648 h 559879"/>
                      <a:gd name="connsiteX98" fmla="*/ 105632 w 571880"/>
                      <a:gd name="connsiteY98" fmla="*/ 77819 h 559879"/>
                      <a:gd name="connsiteX99" fmla="*/ 167640 w 571880"/>
                      <a:gd name="connsiteY99" fmla="*/ 99441 h 559879"/>
                      <a:gd name="connsiteX100" fmla="*/ 98870 w 571880"/>
                      <a:gd name="connsiteY100" fmla="*/ 84011 h 559879"/>
                      <a:gd name="connsiteX101" fmla="*/ 241078 w 571880"/>
                      <a:gd name="connsiteY101" fmla="*/ 237934 h 559879"/>
                      <a:gd name="connsiteX102" fmla="*/ 234791 w 571880"/>
                      <a:gd name="connsiteY102" fmla="*/ 246126 h 559879"/>
                      <a:gd name="connsiteX103" fmla="*/ 216789 w 571880"/>
                      <a:gd name="connsiteY103" fmla="*/ 240983 h 559879"/>
                      <a:gd name="connsiteX104" fmla="*/ 115538 w 571880"/>
                      <a:gd name="connsiteY104" fmla="*/ 147447 h 559879"/>
                      <a:gd name="connsiteX105" fmla="*/ 98870 w 571880"/>
                      <a:gd name="connsiteY105" fmla="*/ 84011 h 559879"/>
                      <a:gd name="connsiteX106" fmla="*/ 157639 w 571880"/>
                      <a:gd name="connsiteY106" fmla="*/ 224695 h 559879"/>
                      <a:gd name="connsiteX107" fmla="*/ 123444 w 571880"/>
                      <a:gd name="connsiteY107" fmla="*/ 167354 h 559879"/>
                      <a:gd name="connsiteX108" fmla="*/ 200692 w 571880"/>
                      <a:gd name="connsiteY108" fmla="*/ 238696 h 559879"/>
                      <a:gd name="connsiteX109" fmla="*/ 171259 w 571880"/>
                      <a:gd name="connsiteY109" fmla="*/ 238887 h 559879"/>
                      <a:gd name="connsiteX110" fmla="*/ 157639 w 571880"/>
                      <a:gd name="connsiteY110" fmla="*/ 224695 h 559879"/>
                      <a:gd name="connsiteX111" fmla="*/ 148971 w 571880"/>
                      <a:gd name="connsiteY111" fmla="*/ 252413 h 559879"/>
                      <a:gd name="connsiteX112" fmla="*/ 230410 w 571880"/>
                      <a:gd name="connsiteY112" fmla="*/ 254127 h 559879"/>
                      <a:gd name="connsiteX113" fmla="*/ 227838 w 571880"/>
                      <a:gd name="connsiteY113" fmla="*/ 260128 h 559879"/>
                      <a:gd name="connsiteX114" fmla="*/ 88297 w 571880"/>
                      <a:gd name="connsiteY114" fmla="*/ 280225 h 559879"/>
                      <a:gd name="connsiteX115" fmla="*/ 148971 w 571880"/>
                      <a:gd name="connsiteY115" fmla="*/ 252413 h 559879"/>
                      <a:gd name="connsiteX116" fmla="*/ 70675 w 571880"/>
                      <a:gd name="connsiteY116" fmla="*/ 292037 h 559879"/>
                      <a:gd name="connsiteX117" fmla="*/ 225647 w 571880"/>
                      <a:gd name="connsiteY117" fmla="*/ 269748 h 559879"/>
                      <a:gd name="connsiteX118" fmla="*/ 225457 w 571880"/>
                      <a:gd name="connsiteY118" fmla="*/ 288703 h 559879"/>
                      <a:gd name="connsiteX119" fmla="*/ 21050 w 571880"/>
                      <a:gd name="connsiteY119" fmla="*/ 334899 h 559879"/>
                      <a:gd name="connsiteX120" fmla="*/ 70675 w 571880"/>
                      <a:gd name="connsiteY120" fmla="*/ 292037 h 559879"/>
                      <a:gd name="connsiteX121" fmla="*/ 22955 w 571880"/>
                      <a:gd name="connsiteY121" fmla="*/ 343948 h 559879"/>
                      <a:gd name="connsiteX122" fmla="*/ 227171 w 571880"/>
                      <a:gd name="connsiteY122" fmla="*/ 297751 h 559879"/>
                      <a:gd name="connsiteX123" fmla="*/ 235649 w 571880"/>
                      <a:gd name="connsiteY123" fmla="*/ 314706 h 559879"/>
                      <a:gd name="connsiteX124" fmla="*/ 86201 w 571880"/>
                      <a:gd name="connsiteY124" fmla="*/ 361188 h 559879"/>
                      <a:gd name="connsiteX125" fmla="*/ 22955 w 571880"/>
                      <a:gd name="connsiteY125" fmla="*/ 343948 h 559879"/>
                      <a:gd name="connsiteX126" fmla="*/ 174022 w 571880"/>
                      <a:gd name="connsiteY126" fmla="*/ 363379 h 559879"/>
                      <a:gd name="connsiteX127" fmla="*/ 107252 w 571880"/>
                      <a:gd name="connsiteY127" fmla="*/ 364331 h 559879"/>
                      <a:gd name="connsiteX128" fmla="*/ 242030 w 571880"/>
                      <a:gd name="connsiteY128" fmla="*/ 322421 h 559879"/>
                      <a:gd name="connsiteX129" fmla="*/ 246507 w 571880"/>
                      <a:gd name="connsiteY129" fmla="*/ 326993 h 559879"/>
                      <a:gd name="connsiteX130" fmla="*/ 174022 w 571880"/>
                      <a:gd name="connsiteY130" fmla="*/ 363379 h 559879"/>
                      <a:gd name="connsiteX131" fmla="*/ 193739 w 571880"/>
                      <a:gd name="connsiteY131" fmla="*/ 384715 h 559879"/>
                      <a:gd name="connsiteX132" fmla="*/ 199834 w 571880"/>
                      <a:gd name="connsiteY132" fmla="*/ 366046 h 559879"/>
                      <a:gd name="connsiteX133" fmla="*/ 226505 w 571880"/>
                      <a:gd name="connsiteY133" fmla="*/ 353568 h 559879"/>
                      <a:gd name="connsiteX134" fmla="*/ 187452 w 571880"/>
                      <a:gd name="connsiteY134" fmla="*/ 451199 h 559879"/>
                      <a:gd name="connsiteX135" fmla="*/ 193739 w 571880"/>
                      <a:gd name="connsiteY135" fmla="*/ 384715 h 559879"/>
                      <a:gd name="connsiteX136" fmla="*/ 188976 w 571880"/>
                      <a:gd name="connsiteY136" fmla="*/ 472440 h 559879"/>
                      <a:gd name="connsiteX137" fmla="*/ 240221 w 571880"/>
                      <a:gd name="connsiteY137" fmla="*/ 344519 h 559879"/>
                      <a:gd name="connsiteX138" fmla="*/ 254317 w 571880"/>
                      <a:gd name="connsiteY138" fmla="*/ 332232 h 559879"/>
                      <a:gd name="connsiteX139" fmla="*/ 263557 w 571880"/>
                      <a:gd name="connsiteY139" fmla="*/ 336613 h 559879"/>
                      <a:gd name="connsiteX140" fmla="*/ 201359 w 571880"/>
                      <a:gd name="connsiteY140" fmla="*/ 536829 h 559879"/>
                      <a:gd name="connsiteX141" fmla="*/ 188976 w 571880"/>
                      <a:gd name="connsiteY141" fmla="*/ 472440 h 559879"/>
                      <a:gd name="connsiteX142" fmla="*/ 210026 w 571880"/>
                      <a:gd name="connsiteY142" fmla="*/ 539591 h 559879"/>
                      <a:gd name="connsiteX143" fmla="*/ 272225 w 571880"/>
                      <a:gd name="connsiteY143" fmla="*/ 339376 h 559879"/>
                      <a:gd name="connsiteX144" fmla="*/ 282321 w 571880"/>
                      <a:gd name="connsiteY144" fmla="*/ 340900 h 559879"/>
                      <a:gd name="connsiteX145" fmla="*/ 286988 w 571880"/>
                      <a:gd name="connsiteY145" fmla="*/ 358997 h 559879"/>
                      <a:gd name="connsiteX146" fmla="*/ 256699 w 571880"/>
                      <a:gd name="connsiteY146" fmla="*/ 493395 h 559879"/>
                      <a:gd name="connsiteX147" fmla="*/ 210026 w 571880"/>
                      <a:gd name="connsiteY147" fmla="*/ 539591 h 559879"/>
                      <a:gd name="connsiteX148" fmla="*/ 269843 w 571880"/>
                      <a:gd name="connsiteY148" fmla="*/ 476821 h 559879"/>
                      <a:gd name="connsiteX149" fmla="*/ 292989 w 571880"/>
                      <a:gd name="connsiteY149" fmla="*/ 374333 h 559879"/>
                      <a:gd name="connsiteX150" fmla="*/ 307943 w 571880"/>
                      <a:gd name="connsiteY150" fmla="*/ 399669 h 559879"/>
                      <a:gd name="connsiteX151" fmla="*/ 302419 w 571880"/>
                      <a:gd name="connsiteY151" fmla="*/ 418529 h 559879"/>
                      <a:gd name="connsiteX152" fmla="*/ 269843 w 571880"/>
                      <a:gd name="connsiteY152" fmla="*/ 476821 h 559879"/>
                      <a:gd name="connsiteX153" fmla="*/ 330803 w 571880"/>
                      <a:gd name="connsiteY153" fmla="*/ 412051 h 559879"/>
                      <a:gd name="connsiteX154" fmla="*/ 291751 w 571880"/>
                      <a:gd name="connsiteY154" fmla="*/ 340900 h 559879"/>
                      <a:gd name="connsiteX155" fmla="*/ 298037 w 571880"/>
                      <a:gd name="connsiteY155" fmla="*/ 339757 h 559879"/>
                      <a:gd name="connsiteX156" fmla="*/ 385286 w 571880"/>
                      <a:gd name="connsiteY156" fmla="*/ 450723 h 559879"/>
                      <a:gd name="connsiteX157" fmla="*/ 330803 w 571880"/>
                      <a:gd name="connsiteY157" fmla="*/ 412051 h 559879"/>
                      <a:gd name="connsiteX158" fmla="*/ 404241 w 571880"/>
                      <a:gd name="connsiteY158" fmla="*/ 460058 h 559879"/>
                      <a:gd name="connsiteX159" fmla="*/ 307467 w 571880"/>
                      <a:gd name="connsiteY159" fmla="*/ 336995 h 559879"/>
                      <a:gd name="connsiteX160" fmla="*/ 324136 w 571880"/>
                      <a:gd name="connsiteY160" fmla="*/ 327850 h 559879"/>
                      <a:gd name="connsiteX161" fmla="*/ 466249 w 571880"/>
                      <a:gd name="connsiteY161" fmla="*/ 481679 h 559879"/>
                      <a:gd name="connsiteX162" fmla="*/ 404241 w 571880"/>
                      <a:gd name="connsiteY162" fmla="*/ 460058 h 559879"/>
                      <a:gd name="connsiteX163" fmla="*/ 330803 w 571880"/>
                      <a:gd name="connsiteY163" fmla="*/ 321564 h 559879"/>
                      <a:gd name="connsiteX164" fmla="*/ 341376 w 571880"/>
                      <a:gd name="connsiteY164" fmla="*/ 305848 h 559879"/>
                      <a:gd name="connsiteX165" fmla="*/ 456438 w 571880"/>
                      <a:gd name="connsiteY165" fmla="*/ 412051 h 559879"/>
                      <a:gd name="connsiteX166" fmla="*/ 473107 w 571880"/>
                      <a:gd name="connsiteY166" fmla="*/ 475583 h 559879"/>
                      <a:gd name="connsiteX167" fmla="*/ 330803 w 571880"/>
                      <a:gd name="connsiteY167" fmla="*/ 321564 h 559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</a:cxnLst>
                    <a:rect l="l" t="t" r="r" b="b"/>
                    <a:pathLst>
                      <a:path w="571880" h="559879">
                        <a:moveTo>
                          <a:pt x="421481" y="329089"/>
                        </a:moveTo>
                        <a:cubicBezTo>
                          <a:pt x="418433" y="325374"/>
                          <a:pt x="415290" y="322040"/>
                          <a:pt x="412051" y="318802"/>
                        </a:cubicBezTo>
                        <a:cubicBezTo>
                          <a:pt x="416528" y="317945"/>
                          <a:pt x="421100" y="317278"/>
                          <a:pt x="425482" y="316040"/>
                        </a:cubicBezTo>
                        <a:cubicBezTo>
                          <a:pt x="505777" y="292989"/>
                          <a:pt x="565404" y="222885"/>
                          <a:pt x="567976" y="219837"/>
                        </a:cubicBezTo>
                        <a:lnTo>
                          <a:pt x="571881" y="215170"/>
                        </a:lnTo>
                        <a:lnTo>
                          <a:pt x="566357" y="212693"/>
                        </a:lnTo>
                        <a:cubicBezTo>
                          <a:pt x="562832" y="211074"/>
                          <a:pt x="478822" y="173355"/>
                          <a:pt x="396431" y="187166"/>
                        </a:cubicBezTo>
                        <a:cubicBezTo>
                          <a:pt x="391859" y="187928"/>
                          <a:pt x="387477" y="189357"/>
                          <a:pt x="383096" y="190500"/>
                        </a:cubicBezTo>
                        <a:cubicBezTo>
                          <a:pt x="384619" y="186214"/>
                          <a:pt x="386048" y="181832"/>
                          <a:pt x="387191" y="177165"/>
                        </a:cubicBezTo>
                        <a:cubicBezTo>
                          <a:pt x="407384" y="96107"/>
                          <a:pt x="376428" y="9334"/>
                          <a:pt x="375094" y="5715"/>
                        </a:cubicBezTo>
                        <a:lnTo>
                          <a:pt x="372999" y="0"/>
                        </a:lnTo>
                        <a:lnTo>
                          <a:pt x="368046" y="3524"/>
                        </a:lnTo>
                        <a:cubicBezTo>
                          <a:pt x="364903" y="5810"/>
                          <a:pt x="290227" y="59722"/>
                          <a:pt x="260890" y="137922"/>
                        </a:cubicBezTo>
                        <a:cubicBezTo>
                          <a:pt x="259175" y="142399"/>
                          <a:pt x="257842" y="146875"/>
                          <a:pt x="256699" y="151257"/>
                        </a:cubicBezTo>
                        <a:cubicBezTo>
                          <a:pt x="253746" y="147828"/>
                          <a:pt x="250889" y="144209"/>
                          <a:pt x="247555" y="140970"/>
                        </a:cubicBezTo>
                        <a:cubicBezTo>
                          <a:pt x="187452" y="82963"/>
                          <a:pt x="96869" y="66389"/>
                          <a:pt x="93059" y="65722"/>
                        </a:cubicBezTo>
                        <a:lnTo>
                          <a:pt x="87058" y="64675"/>
                        </a:lnTo>
                        <a:lnTo>
                          <a:pt x="87630" y="70675"/>
                        </a:lnTo>
                        <a:cubicBezTo>
                          <a:pt x="88011" y="74581"/>
                          <a:pt x="97346" y="166211"/>
                          <a:pt x="150495" y="230696"/>
                        </a:cubicBezTo>
                        <a:cubicBezTo>
                          <a:pt x="153448" y="234315"/>
                          <a:pt x="156782" y="237363"/>
                          <a:pt x="160020" y="240601"/>
                        </a:cubicBezTo>
                        <a:cubicBezTo>
                          <a:pt x="155543" y="241459"/>
                          <a:pt x="151067" y="242411"/>
                          <a:pt x="146399" y="243745"/>
                        </a:cubicBezTo>
                        <a:cubicBezTo>
                          <a:pt x="66104" y="266795"/>
                          <a:pt x="6477" y="336899"/>
                          <a:pt x="3905" y="339947"/>
                        </a:cubicBezTo>
                        <a:lnTo>
                          <a:pt x="0" y="344615"/>
                        </a:lnTo>
                        <a:lnTo>
                          <a:pt x="5525" y="347091"/>
                        </a:lnTo>
                        <a:cubicBezTo>
                          <a:pt x="6858" y="347663"/>
                          <a:pt x="19717" y="353473"/>
                          <a:pt x="39719" y="359664"/>
                        </a:cubicBezTo>
                        <a:cubicBezTo>
                          <a:pt x="72485" y="369856"/>
                          <a:pt x="124301" y="381191"/>
                          <a:pt x="175450" y="372618"/>
                        </a:cubicBezTo>
                        <a:cubicBezTo>
                          <a:pt x="180118" y="371856"/>
                          <a:pt x="184690" y="370808"/>
                          <a:pt x="188976" y="369665"/>
                        </a:cubicBezTo>
                        <a:cubicBezTo>
                          <a:pt x="187452" y="373951"/>
                          <a:pt x="185833" y="378238"/>
                          <a:pt x="184690" y="382715"/>
                        </a:cubicBezTo>
                        <a:cubicBezTo>
                          <a:pt x="164497" y="463772"/>
                          <a:pt x="195453" y="550545"/>
                          <a:pt x="196786" y="554165"/>
                        </a:cubicBezTo>
                        <a:lnTo>
                          <a:pt x="198882" y="559880"/>
                        </a:lnTo>
                        <a:lnTo>
                          <a:pt x="203835" y="556355"/>
                        </a:lnTo>
                        <a:cubicBezTo>
                          <a:pt x="206978" y="554069"/>
                          <a:pt x="281654" y="500158"/>
                          <a:pt x="310991" y="421958"/>
                        </a:cubicBezTo>
                        <a:cubicBezTo>
                          <a:pt x="312610" y="417671"/>
                          <a:pt x="313563" y="413195"/>
                          <a:pt x="314801" y="408813"/>
                        </a:cubicBezTo>
                        <a:cubicBezTo>
                          <a:pt x="317754" y="412242"/>
                          <a:pt x="320897" y="415671"/>
                          <a:pt x="324326" y="419005"/>
                        </a:cubicBezTo>
                        <a:cubicBezTo>
                          <a:pt x="361664" y="455009"/>
                          <a:pt x="410718" y="475107"/>
                          <a:pt x="443484" y="485299"/>
                        </a:cubicBezTo>
                        <a:cubicBezTo>
                          <a:pt x="463486" y="491490"/>
                          <a:pt x="477393" y="494062"/>
                          <a:pt x="478822" y="494347"/>
                        </a:cubicBezTo>
                        <a:lnTo>
                          <a:pt x="484727" y="495395"/>
                        </a:lnTo>
                        <a:lnTo>
                          <a:pt x="484156" y="489395"/>
                        </a:lnTo>
                        <a:cubicBezTo>
                          <a:pt x="483870" y="485204"/>
                          <a:pt x="474535" y="393573"/>
                          <a:pt x="421481" y="329089"/>
                        </a:cubicBezTo>
                        <a:close/>
                        <a:moveTo>
                          <a:pt x="414338" y="334899"/>
                        </a:moveTo>
                        <a:cubicBezTo>
                          <a:pt x="428911" y="352520"/>
                          <a:pt x="439960" y="372618"/>
                          <a:pt x="448532" y="392240"/>
                        </a:cubicBezTo>
                        <a:lnTo>
                          <a:pt x="344900" y="296609"/>
                        </a:lnTo>
                        <a:cubicBezTo>
                          <a:pt x="345472" y="294513"/>
                          <a:pt x="345853" y="292322"/>
                          <a:pt x="346234" y="290227"/>
                        </a:cubicBezTo>
                        <a:cubicBezTo>
                          <a:pt x="368713" y="296799"/>
                          <a:pt x="393668" y="309753"/>
                          <a:pt x="414338" y="334899"/>
                        </a:cubicBezTo>
                        <a:close/>
                        <a:moveTo>
                          <a:pt x="423005" y="307181"/>
                        </a:moveTo>
                        <a:cubicBezTo>
                          <a:pt x="416624" y="308991"/>
                          <a:pt x="410147" y="310229"/>
                          <a:pt x="403765" y="311182"/>
                        </a:cubicBezTo>
                        <a:cubicBezTo>
                          <a:pt x="395954" y="304419"/>
                          <a:pt x="387858" y="298799"/>
                          <a:pt x="379667" y="294322"/>
                        </a:cubicBezTo>
                        <a:lnTo>
                          <a:pt x="483775" y="279368"/>
                        </a:lnTo>
                        <a:cubicBezTo>
                          <a:pt x="465487" y="290608"/>
                          <a:pt x="445008" y="300800"/>
                          <a:pt x="423005" y="307181"/>
                        </a:cubicBezTo>
                        <a:close/>
                        <a:moveTo>
                          <a:pt x="501396" y="267462"/>
                        </a:moveTo>
                        <a:lnTo>
                          <a:pt x="364998" y="287084"/>
                        </a:lnTo>
                        <a:cubicBezTo>
                          <a:pt x="358902" y="284512"/>
                          <a:pt x="352997" y="282797"/>
                          <a:pt x="347186" y="281083"/>
                        </a:cubicBezTo>
                        <a:cubicBezTo>
                          <a:pt x="347282" y="277559"/>
                          <a:pt x="347091" y="274130"/>
                          <a:pt x="346615" y="270796"/>
                        </a:cubicBezTo>
                        <a:lnTo>
                          <a:pt x="551021" y="224600"/>
                        </a:lnTo>
                        <a:cubicBezTo>
                          <a:pt x="540925" y="234982"/>
                          <a:pt x="523684" y="251460"/>
                          <a:pt x="501396" y="267462"/>
                        </a:cubicBezTo>
                        <a:close/>
                        <a:moveTo>
                          <a:pt x="549021" y="215646"/>
                        </a:moveTo>
                        <a:lnTo>
                          <a:pt x="344710" y="261842"/>
                        </a:lnTo>
                        <a:cubicBezTo>
                          <a:pt x="343662" y="258509"/>
                          <a:pt x="342329" y="255270"/>
                          <a:pt x="340805" y="252222"/>
                        </a:cubicBezTo>
                        <a:cubicBezTo>
                          <a:pt x="345281" y="248221"/>
                          <a:pt x="349758" y="244126"/>
                          <a:pt x="354140" y="239268"/>
                        </a:cubicBezTo>
                        <a:lnTo>
                          <a:pt x="485680" y="198311"/>
                        </a:lnTo>
                        <a:cubicBezTo>
                          <a:pt x="512731" y="203168"/>
                          <a:pt x="535496" y="210598"/>
                          <a:pt x="549021" y="215646"/>
                        </a:cubicBezTo>
                        <a:close/>
                        <a:moveTo>
                          <a:pt x="378809" y="200882"/>
                        </a:moveTo>
                        <a:cubicBezTo>
                          <a:pt x="385000" y="198977"/>
                          <a:pt x="391382" y="197263"/>
                          <a:pt x="397859" y="196120"/>
                        </a:cubicBezTo>
                        <a:cubicBezTo>
                          <a:pt x="420434" y="192310"/>
                          <a:pt x="443293" y="192786"/>
                          <a:pt x="464630" y="195167"/>
                        </a:cubicBezTo>
                        <a:lnTo>
                          <a:pt x="364236" y="226409"/>
                        </a:lnTo>
                        <a:cubicBezTo>
                          <a:pt x="369760" y="218884"/>
                          <a:pt x="374618" y="210312"/>
                          <a:pt x="378809" y="200882"/>
                        </a:cubicBezTo>
                        <a:close/>
                        <a:moveTo>
                          <a:pt x="378142" y="174784"/>
                        </a:moveTo>
                        <a:cubicBezTo>
                          <a:pt x="370237" y="206312"/>
                          <a:pt x="353282" y="228791"/>
                          <a:pt x="335947" y="244316"/>
                        </a:cubicBezTo>
                        <a:cubicBezTo>
                          <a:pt x="334709" y="242507"/>
                          <a:pt x="333375" y="240792"/>
                          <a:pt x="331946" y="239173"/>
                        </a:cubicBezTo>
                        <a:lnTo>
                          <a:pt x="384334" y="108204"/>
                        </a:lnTo>
                        <a:cubicBezTo>
                          <a:pt x="385096" y="129730"/>
                          <a:pt x="383667" y="152591"/>
                          <a:pt x="378142" y="174784"/>
                        </a:cubicBezTo>
                        <a:close/>
                        <a:moveTo>
                          <a:pt x="383000" y="87154"/>
                        </a:moveTo>
                        <a:lnTo>
                          <a:pt x="324898" y="232315"/>
                        </a:lnTo>
                        <a:cubicBezTo>
                          <a:pt x="320135" y="228409"/>
                          <a:pt x="314516" y="225266"/>
                          <a:pt x="308419" y="222885"/>
                        </a:cubicBezTo>
                        <a:lnTo>
                          <a:pt x="370618" y="22670"/>
                        </a:lnTo>
                        <a:cubicBezTo>
                          <a:pt x="374618" y="36576"/>
                          <a:pt x="380238" y="59817"/>
                          <a:pt x="383000" y="87154"/>
                        </a:cubicBezTo>
                        <a:close/>
                        <a:moveTo>
                          <a:pt x="361950" y="19907"/>
                        </a:moveTo>
                        <a:lnTo>
                          <a:pt x="299752" y="220123"/>
                        </a:lnTo>
                        <a:cubicBezTo>
                          <a:pt x="293465" y="218694"/>
                          <a:pt x="287084" y="218027"/>
                          <a:pt x="280892" y="218599"/>
                        </a:cubicBezTo>
                        <a:lnTo>
                          <a:pt x="315277" y="66104"/>
                        </a:lnTo>
                        <a:cubicBezTo>
                          <a:pt x="332994" y="45053"/>
                          <a:pt x="350806" y="29146"/>
                          <a:pt x="361950" y="19907"/>
                        </a:cubicBezTo>
                        <a:close/>
                        <a:moveTo>
                          <a:pt x="302133" y="82677"/>
                        </a:moveTo>
                        <a:lnTo>
                          <a:pt x="271082" y="220313"/>
                        </a:lnTo>
                        <a:cubicBezTo>
                          <a:pt x="268986" y="220885"/>
                          <a:pt x="266986" y="221456"/>
                          <a:pt x="264985" y="222218"/>
                        </a:cubicBezTo>
                        <a:cubicBezTo>
                          <a:pt x="263652" y="216503"/>
                          <a:pt x="262509" y="210598"/>
                          <a:pt x="261747" y="204216"/>
                        </a:cubicBezTo>
                        <a:lnTo>
                          <a:pt x="261842" y="204121"/>
                        </a:lnTo>
                        <a:lnTo>
                          <a:pt x="261747" y="204025"/>
                        </a:lnTo>
                        <a:cubicBezTo>
                          <a:pt x="259651" y="185166"/>
                          <a:pt x="261080" y="163735"/>
                          <a:pt x="269558" y="140970"/>
                        </a:cubicBezTo>
                        <a:cubicBezTo>
                          <a:pt x="277559" y="119634"/>
                          <a:pt x="289369" y="99917"/>
                          <a:pt x="302133" y="82677"/>
                        </a:cubicBezTo>
                        <a:close/>
                        <a:moveTo>
                          <a:pt x="241173" y="147447"/>
                        </a:moveTo>
                        <a:cubicBezTo>
                          <a:pt x="245935" y="152019"/>
                          <a:pt x="250222" y="157067"/>
                          <a:pt x="254222" y="162211"/>
                        </a:cubicBezTo>
                        <a:cubicBezTo>
                          <a:pt x="252317" y="172307"/>
                          <a:pt x="251555" y="182118"/>
                          <a:pt x="251650" y="191453"/>
                        </a:cubicBezTo>
                        <a:lnTo>
                          <a:pt x="186690" y="108871"/>
                        </a:lnTo>
                        <a:cubicBezTo>
                          <a:pt x="205645" y="118872"/>
                          <a:pt x="224695" y="131540"/>
                          <a:pt x="241173" y="147447"/>
                        </a:cubicBezTo>
                        <a:close/>
                        <a:moveTo>
                          <a:pt x="167640" y="99441"/>
                        </a:moveTo>
                        <a:lnTo>
                          <a:pt x="252793" y="207740"/>
                        </a:lnTo>
                        <a:cubicBezTo>
                          <a:pt x="253651" y="214217"/>
                          <a:pt x="254984" y="220123"/>
                          <a:pt x="256508" y="225933"/>
                        </a:cubicBezTo>
                        <a:cubicBezTo>
                          <a:pt x="253460" y="227647"/>
                          <a:pt x="250508" y="229457"/>
                          <a:pt x="247745" y="231648"/>
                        </a:cubicBezTo>
                        <a:lnTo>
                          <a:pt x="105632" y="77819"/>
                        </a:lnTo>
                        <a:cubicBezTo>
                          <a:pt x="119634" y="81344"/>
                          <a:pt x="142589" y="88106"/>
                          <a:pt x="167640" y="99441"/>
                        </a:cubicBezTo>
                        <a:close/>
                        <a:moveTo>
                          <a:pt x="98870" y="84011"/>
                        </a:moveTo>
                        <a:lnTo>
                          <a:pt x="241078" y="237934"/>
                        </a:lnTo>
                        <a:cubicBezTo>
                          <a:pt x="238697" y="240411"/>
                          <a:pt x="236696" y="243173"/>
                          <a:pt x="234791" y="246126"/>
                        </a:cubicBezTo>
                        <a:cubicBezTo>
                          <a:pt x="229076" y="244221"/>
                          <a:pt x="223171" y="242316"/>
                          <a:pt x="216789" y="240983"/>
                        </a:cubicBezTo>
                        <a:lnTo>
                          <a:pt x="115538" y="147447"/>
                        </a:lnTo>
                        <a:cubicBezTo>
                          <a:pt x="106299" y="121634"/>
                          <a:pt x="101346" y="98298"/>
                          <a:pt x="98870" y="84011"/>
                        </a:cubicBezTo>
                        <a:close/>
                        <a:moveTo>
                          <a:pt x="157639" y="224695"/>
                        </a:moveTo>
                        <a:cubicBezTo>
                          <a:pt x="143066" y="206978"/>
                          <a:pt x="132017" y="186976"/>
                          <a:pt x="123444" y="167354"/>
                        </a:cubicBezTo>
                        <a:lnTo>
                          <a:pt x="200692" y="238696"/>
                        </a:lnTo>
                        <a:cubicBezTo>
                          <a:pt x="191452" y="237839"/>
                          <a:pt x="181547" y="237839"/>
                          <a:pt x="171259" y="238887"/>
                        </a:cubicBezTo>
                        <a:cubicBezTo>
                          <a:pt x="166497" y="234410"/>
                          <a:pt x="161830" y="229838"/>
                          <a:pt x="157639" y="224695"/>
                        </a:cubicBezTo>
                        <a:close/>
                        <a:moveTo>
                          <a:pt x="148971" y="252413"/>
                        </a:moveTo>
                        <a:cubicBezTo>
                          <a:pt x="180213" y="243459"/>
                          <a:pt x="208121" y="246888"/>
                          <a:pt x="230410" y="254127"/>
                        </a:cubicBezTo>
                        <a:cubicBezTo>
                          <a:pt x="229457" y="256127"/>
                          <a:pt x="228600" y="258032"/>
                          <a:pt x="227838" y="260128"/>
                        </a:cubicBezTo>
                        <a:lnTo>
                          <a:pt x="88297" y="280225"/>
                        </a:lnTo>
                        <a:cubicBezTo>
                          <a:pt x="106490" y="268891"/>
                          <a:pt x="126968" y="258699"/>
                          <a:pt x="148971" y="252413"/>
                        </a:cubicBezTo>
                        <a:close/>
                        <a:moveTo>
                          <a:pt x="70675" y="292037"/>
                        </a:moveTo>
                        <a:lnTo>
                          <a:pt x="225647" y="269748"/>
                        </a:lnTo>
                        <a:cubicBezTo>
                          <a:pt x="224600" y="276130"/>
                          <a:pt x="224504" y="282512"/>
                          <a:pt x="225457" y="288703"/>
                        </a:cubicBezTo>
                        <a:lnTo>
                          <a:pt x="21050" y="334899"/>
                        </a:lnTo>
                        <a:cubicBezTo>
                          <a:pt x="31052" y="324517"/>
                          <a:pt x="48292" y="308134"/>
                          <a:pt x="70675" y="292037"/>
                        </a:cubicBezTo>
                        <a:close/>
                        <a:moveTo>
                          <a:pt x="22955" y="343948"/>
                        </a:moveTo>
                        <a:lnTo>
                          <a:pt x="227171" y="297751"/>
                        </a:lnTo>
                        <a:cubicBezTo>
                          <a:pt x="229076" y="303847"/>
                          <a:pt x="232029" y="309467"/>
                          <a:pt x="235649" y="314706"/>
                        </a:cubicBezTo>
                        <a:lnTo>
                          <a:pt x="86201" y="361188"/>
                        </a:lnTo>
                        <a:cubicBezTo>
                          <a:pt x="59246" y="356330"/>
                          <a:pt x="36576" y="348901"/>
                          <a:pt x="22955" y="343948"/>
                        </a:cubicBezTo>
                        <a:close/>
                        <a:moveTo>
                          <a:pt x="174022" y="363379"/>
                        </a:moveTo>
                        <a:cubicBezTo>
                          <a:pt x="151448" y="367189"/>
                          <a:pt x="128588" y="366808"/>
                          <a:pt x="107252" y="364331"/>
                        </a:cubicBezTo>
                        <a:lnTo>
                          <a:pt x="242030" y="322421"/>
                        </a:lnTo>
                        <a:cubicBezTo>
                          <a:pt x="243554" y="323945"/>
                          <a:pt x="244888" y="325565"/>
                          <a:pt x="246507" y="326993"/>
                        </a:cubicBezTo>
                        <a:cubicBezTo>
                          <a:pt x="229648" y="342995"/>
                          <a:pt x="206026" y="358045"/>
                          <a:pt x="174022" y="363379"/>
                        </a:cubicBezTo>
                        <a:close/>
                        <a:moveTo>
                          <a:pt x="193739" y="384715"/>
                        </a:moveTo>
                        <a:cubicBezTo>
                          <a:pt x="195263" y="378333"/>
                          <a:pt x="197453" y="372142"/>
                          <a:pt x="199834" y="366046"/>
                        </a:cubicBezTo>
                        <a:cubicBezTo>
                          <a:pt x="209645" y="362617"/>
                          <a:pt x="218504" y="358426"/>
                          <a:pt x="226505" y="353568"/>
                        </a:cubicBezTo>
                        <a:lnTo>
                          <a:pt x="187452" y="451199"/>
                        </a:lnTo>
                        <a:cubicBezTo>
                          <a:pt x="186785" y="429768"/>
                          <a:pt x="188214" y="406908"/>
                          <a:pt x="193739" y="384715"/>
                        </a:cubicBezTo>
                        <a:close/>
                        <a:moveTo>
                          <a:pt x="188976" y="472440"/>
                        </a:moveTo>
                        <a:lnTo>
                          <a:pt x="240221" y="344519"/>
                        </a:lnTo>
                        <a:cubicBezTo>
                          <a:pt x="245364" y="340614"/>
                          <a:pt x="250031" y="336423"/>
                          <a:pt x="254317" y="332232"/>
                        </a:cubicBezTo>
                        <a:cubicBezTo>
                          <a:pt x="257175" y="333946"/>
                          <a:pt x="260318" y="335375"/>
                          <a:pt x="263557" y="336613"/>
                        </a:cubicBezTo>
                        <a:lnTo>
                          <a:pt x="201359" y="536829"/>
                        </a:lnTo>
                        <a:cubicBezTo>
                          <a:pt x="197263" y="523018"/>
                          <a:pt x="191643" y="499777"/>
                          <a:pt x="188976" y="472440"/>
                        </a:cubicBezTo>
                        <a:close/>
                        <a:moveTo>
                          <a:pt x="210026" y="539591"/>
                        </a:moveTo>
                        <a:lnTo>
                          <a:pt x="272225" y="339376"/>
                        </a:lnTo>
                        <a:cubicBezTo>
                          <a:pt x="275558" y="340138"/>
                          <a:pt x="278987" y="340709"/>
                          <a:pt x="282321" y="340900"/>
                        </a:cubicBezTo>
                        <a:cubicBezTo>
                          <a:pt x="283464" y="346805"/>
                          <a:pt x="284988" y="352806"/>
                          <a:pt x="286988" y="358997"/>
                        </a:cubicBezTo>
                        <a:lnTo>
                          <a:pt x="256699" y="493395"/>
                        </a:lnTo>
                        <a:cubicBezTo>
                          <a:pt x="238887" y="514445"/>
                          <a:pt x="221171" y="530352"/>
                          <a:pt x="210026" y="539591"/>
                        </a:cubicBezTo>
                        <a:close/>
                        <a:moveTo>
                          <a:pt x="269843" y="476821"/>
                        </a:moveTo>
                        <a:lnTo>
                          <a:pt x="292989" y="374333"/>
                        </a:lnTo>
                        <a:cubicBezTo>
                          <a:pt x="296894" y="382810"/>
                          <a:pt x="301752" y="391287"/>
                          <a:pt x="307943" y="399669"/>
                        </a:cubicBezTo>
                        <a:cubicBezTo>
                          <a:pt x="306515" y="406051"/>
                          <a:pt x="304800" y="412337"/>
                          <a:pt x="302419" y="418529"/>
                        </a:cubicBezTo>
                        <a:cubicBezTo>
                          <a:pt x="294418" y="439960"/>
                          <a:pt x="282607" y="459581"/>
                          <a:pt x="269843" y="476821"/>
                        </a:cubicBezTo>
                        <a:close/>
                        <a:moveTo>
                          <a:pt x="330803" y="412051"/>
                        </a:moveTo>
                        <a:cubicBezTo>
                          <a:pt x="307467" y="389572"/>
                          <a:pt x="296609" y="363760"/>
                          <a:pt x="291751" y="340900"/>
                        </a:cubicBezTo>
                        <a:cubicBezTo>
                          <a:pt x="293942" y="340709"/>
                          <a:pt x="295942" y="340138"/>
                          <a:pt x="298037" y="339757"/>
                        </a:cubicBezTo>
                        <a:lnTo>
                          <a:pt x="385286" y="450723"/>
                        </a:lnTo>
                        <a:cubicBezTo>
                          <a:pt x="366332" y="440626"/>
                          <a:pt x="347186" y="427958"/>
                          <a:pt x="330803" y="412051"/>
                        </a:cubicBezTo>
                        <a:close/>
                        <a:moveTo>
                          <a:pt x="404241" y="460058"/>
                        </a:moveTo>
                        <a:lnTo>
                          <a:pt x="307467" y="336995"/>
                        </a:lnTo>
                        <a:cubicBezTo>
                          <a:pt x="313468" y="334709"/>
                          <a:pt x="319088" y="331756"/>
                          <a:pt x="324136" y="327850"/>
                        </a:cubicBezTo>
                        <a:lnTo>
                          <a:pt x="466249" y="481679"/>
                        </a:lnTo>
                        <a:cubicBezTo>
                          <a:pt x="452247" y="478155"/>
                          <a:pt x="429387" y="471392"/>
                          <a:pt x="404241" y="460058"/>
                        </a:cubicBezTo>
                        <a:close/>
                        <a:moveTo>
                          <a:pt x="330803" y="321564"/>
                        </a:moveTo>
                        <a:cubicBezTo>
                          <a:pt x="335090" y="316992"/>
                          <a:pt x="338614" y="311658"/>
                          <a:pt x="341376" y="305848"/>
                        </a:cubicBezTo>
                        <a:lnTo>
                          <a:pt x="456438" y="412051"/>
                        </a:lnTo>
                        <a:cubicBezTo>
                          <a:pt x="465677" y="437864"/>
                          <a:pt x="470630" y="461296"/>
                          <a:pt x="473107" y="475583"/>
                        </a:cubicBezTo>
                        <a:lnTo>
                          <a:pt x="330803" y="321564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1" name="图形 2">
                  <a:extLst>
                    <a:ext uri="{FF2B5EF4-FFF2-40B4-BE49-F238E27FC236}">
                      <a16:creationId xmlns:a16="http://schemas.microsoft.com/office/drawing/2014/main" id="{9A10B7B9-1594-4D40-93EF-1FD37D71FAD4}"/>
                    </a:ext>
                  </a:extLst>
                </p:cNvPr>
                <p:cNvGrpSpPr/>
                <p:nvPr/>
              </p:nvGrpSpPr>
              <p:grpSpPr>
                <a:xfrm>
                  <a:off x="4422343" y="463054"/>
                  <a:ext cx="374903" cy="363473"/>
                  <a:chOff x="4422343" y="463054"/>
                  <a:chExt cx="374903" cy="363473"/>
                </a:xfrm>
                <a:solidFill>
                  <a:srgbClr val="FFFFFF"/>
                </a:solidFill>
              </p:grpSpPr>
              <p:pic>
                <p:nvPicPr>
                  <p:cNvPr id="52" name="图片 51">
                    <a:extLst>
                      <a:ext uri="{FF2B5EF4-FFF2-40B4-BE49-F238E27FC236}">
                        <a16:creationId xmlns:a16="http://schemas.microsoft.com/office/drawing/2014/main" id="{690B1668-1B08-47AB-A71E-7EF8FB42F22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4422343" y="463054"/>
                    <a:ext cx="374904" cy="363473"/>
                  </a:xfrm>
                  <a:custGeom>
                    <a:avLst/>
                    <a:gdLst>
                      <a:gd name="connsiteX0" fmla="*/ 125 w 374904"/>
                      <a:gd name="connsiteY0" fmla="*/ 5 h 363473"/>
                      <a:gd name="connsiteX1" fmla="*/ 375029 w 374904"/>
                      <a:gd name="connsiteY1" fmla="*/ 5 h 363473"/>
                      <a:gd name="connsiteX2" fmla="*/ 375029 w 374904"/>
                      <a:gd name="connsiteY2" fmla="*/ 363479 h 363473"/>
                      <a:gd name="connsiteX3" fmla="*/ 125 w 374904"/>
                      <a:gd name="connsiteY3" fmla="*/ 363479 h 363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74904" h="363473">
                        <a:moveTo>
                          <a:pt x="125" y="5"/>
                        </a:moveTo>
                        <a:lnTo>
                          <a:pt x="375029" y="5"/>
                        </a:lnTo>
                        <a:lnTo>
                          <a:pt x="375029" y="363479"/>
                        </a:lnTo>
                        <a:lnTo>
                          <a:pt x="125" y="363479"/>
                        </a:lnTo>
                        <a:close/>
                      </a:path>
                    </a:pathLst>
                  </a:custGeom>
                </p:spPr>
              </p:pic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F73EDAB1-8BCE-4945-9FD8-21CE5A6F7E49}"/>
                      </a:ext>
                    </a:extLst>
                  </p:cNvPr>
                  <p:cNvSpPr/>
                  <p:nvPr/>
                </p:nvSpPr>
                <p:spPr>
                  <a:xfrm>
                    <a:off x="4435401" y="471311"/>
                    <a:ext cx="335375" cy="323850"/>
                  </a:xfrm>
                  <a:custGeom>
                    <a:avLst/>
                    <a:gdLst>
                      <a:gd name="connsiteX0" fmla="*/ 188024 w 335375"/>
                      <a:gd name="connsiteY0" fmla="*/ 80296 h 323850"/>
                      <a:gd name="connsiteX1" fmla="*/ 182594 w 335375"/>
                      <a:gd name="connsiteY1" fmla="*/ 86392 h 323850"/>
                      <a:gd name="connsiteX2" fmla="*/ 180118 w 335375"/>
                      <a:gd name="connsiteY2" fmla="*/ 78772 h 323850"/>
                      <a:gd name="connsiteX3" fmla="*/ 115633 w 335375"/>
                      <a:gd name="connsiteY3" fmla="*/ 2000 h 323850"/>
                      <a:gd name="connsiteX4" fmla="*/ 112681 w 335375"/>
                      <a:gd name="connsiteY4" fmla="*/ 0 h 323850"/>
                      <a:gd name="connsiteX5" fmla="*/ 111538 w 335375"/>
                      <a:gd name="connsiteY5" fmla="*/ 3334 h 323850"/>
                      <a:gd name="connsiteX6" fmla="*/ 107156 w 335375"/>
                      <a:gd name="connsiteY6" fmla="*/ 103537 h 323850"/>
                      <a:gd name="connsiteX7" fmla="*/ 109919 w 335375"/>
                      <a:gd name="connsiteY7" fmla="*/ 111062 h 323850"/>
                      <a:gd name="connsiteX8" fmla="*/ 101917 w 335375"/>
                      <a:gd name="connsiteY8" fmla="*/ 109538 h 323850"/>
                      <a:gd name="connsiteX9" fmla="*/ 3143 w 335375"/>
                      <a:gd name="connsiteY9" fmla="*/ 127064 h 323850"/>
                      <a:gd name="connsiteX10" fmla="*/ 0 w 335375"/>
                      <a:gd name="connsiteY10" fmla="*/ 128588 h 323850"/>
                      <a:gd name="connsiteX11" fmla="*/ 2381 w 335375"/>
                      <a:gd name="connsiteY11" fmla="*/ 131254 h 323850"/>
                      <a:gd name="connsiteX12" fmla="*/ 86963 w 335375"/>
                      <a:gd name="connsiteY12" fmla="*/ 185166 h 323850"/>
                      <a:gd name="connsiteX13" fmla="*/ 94964 w 335375"/>
                      <a:gd name="connsiteY13" fmla="*/ 186785 h 323850"/>
                      <a:gd name="connsiteX14" fmla="*/ 89535 w 335375"/>
                      <a:gd name="connsiteY14" fmla="*/ 192691 h 323850"/>
                      <a:gd name="connsiteX15" fmla="*/ 55340 w 335375"/>
                      <a:gd name="connsiteY15" fmla="*/ 286893 h 323850"/>
                      <a:gd name="connsiteX16" fmla="*/ 55054 w 335375"/>
                      <a:gd name="connsiteY16" fmla="*/ 290417 h 323850"/>
                      <a:gd name="connsiteX17" fmla="*/ 58483 w 335375"/>
                      <a:gd name="connsiteY17" fmla="*/ 289750 h 323850"/>
                      <a:gd name="connsiteX18" fmla="*/ 147447 w 335375"/>
                      <a:gd name="connsiteY18" fmla="*/ 243459 h 323850"/>
                      <a:gd name="connsiteX19" fmla="*/ 152591 w 335375"/>
                      <a:gd name="connsiteY19" fmla="*/ 237363 h 323850"/>
                      <a:gd name="connsiteX20" fmla="*/ 155258 w 335375"/>
                      <a:gd name="connsiteY20" fmla="*/ 245078 h 323850"/>
                      <a:gd name="connsiteX21" fmla="*/ 219742 w 335375"/>
                      <a:gd name="connsiteY21" fmla="*/ 321850 h 323850"/>
                      <a:gd name="connsiteX22" fmla="*/ 222695 w 335375"/>
                      <a:gd name="connsiteY22" fmla="*/ 323850 h 323850"/>
                      <a:gd name="connsiteX23" fmla="*/ 223838 w 335375"/>
                      <a:gd name="connsiteY23" fmla="*/ 320516 h 323850"/>
                      <a:gd name="connsiteX24" fmla="*/ 229076 w 335375"/>
                      <a:gd name="connsiteY24" fmla="*/ 299942 h 323850"/>
                      <a:gd name="connsiteX25" fmla="*/ 228314 w 335375"/>
                      <a:gd name="connsiteY25" fmla="*/ 220409 h 323850"/>
                      <a:gd name="connsiteX26" fmla="*/ 225742 w 335375"/>
                      <a:gd name="connsiteY26" fmla="*/ 212693 h 323850"/>
                      <a:gd name="connsiteX27" fmla="*/ 233553 w 335375"/>
                      <a:gd name="connsiteY27" fmla="*/ 214408 h 323850"/>
                      <a:gd name="connsiteX28" fmla="*/ 332232 w 335375"/>
                      <a:gd name="connsiteY28" fmla="*/ 196882 h 323850"/>
                      <a:gd name="connsiteX29" fmla="*/ 335375 w 335375"/>
                      <a:gd name="connsiteY29" fmla="*/ 195358 h 323850"/>
                      <a:gd name="connsiteX30" fmla="*/ 332994 w 335375"/>
                      <a:gd name="connsiteY30" fmla="*/ 192691 h 323850"/>
                      <a:gd name="connsiteX31" fmla="*/ 248507 w 335375"/>
                      <a:gd name="connsiteY31" fmla="*/ 138779 h 323850"/>
                      <a:gd name="connsiteX32" fmla="*/ 240602 w 335375"/>
                      <a:gd name="connsiteY32" fmla="*/ 137350 h 323850"/>
                      <a:gd name="connsiteX33" fmla="*/ 245936 w 335375"/>
                      <a:gd name="connsiteY33" fmla="*/ 131254 h 323850"/>
                      <a:gd name="connsiteX34" fmla="*/ 277082 w 335375"/>
                      <a:gd name="connsiteY34" fmla="*/ 58007 h 323850"/>
                      <a:gd name="connsiteX35" fmla="*/ 280130 w 335375"/>
                      <a:gd name="connsiteY35" fmla="*/ 36957 h 323850"/>
                      <a:gd name="connsiteX36" fmla="*/ 280416 w 335375"/>
                      <a:gd name="connsiteY36" fmla="*/ 33433 h 323850"/>
                      <a:gd name="connsiteX37" fmla="*/ 276987 w 335375"/>
                      <a:gd name="connsiteY37" fmla="*/ 34100 h 323850"/>
                      <a:gd name="connsiteX38" fmla="*/ 188024 w 335375"/>
                      <a:gd name="connsiteY38" fmla="*/ 80296 h 323850"/>
                      <a:gd name="connsiteX39" fmla="*/ 191834 w 335375"/>
                      <a:gd name="connsiteY39" fmla="*/ 84011 h 323850"/>
                      <a:gd name="connsiteX40" fmla="*/ 222980 w 335375"/>
                      <a:gd name="connsiteY40" fmla="*/ 60674 h 323850"/>
                      <a:gd name="connsiteX41" fmla="*/ 173831 w 335375"/>
                      <a:gd name="connsiteY41" fmla="*/ 126587 h 323850"/>
                      <a:gd name="connsiteX42" fmla="*/ 170021 w 335375"/>
                      <a:gd name="connsiteY42" fmla="*/ 126206 h 323850"/>
                      <a:gd name="connsiteX43" fmla="*/ 191834 w 335375"/>
                      <a:gd name="connsiteY43" fmla="*/ 84011 h 323850"/>
                      <a:gd name="connsiteX44" fmla="*/ 175260 w 335375"/>
                      <a:gd name="connsiteY44" fmla="*/ 80677 h 323850"/>
                      <a:gd name="connsiteX45" fmla="*/ 178784 w 335375"/>
                      <a:gd name="connsiteY45" fmla="*/ 91631 h 323850"/>
                      <a:gd name="connsiteX46" fmla="*/ 170498 w 335375"/>
                      <a:gd name="connsiteY46" fmla="*/ 106680 h 323850"/>
                      <a:gd name="connsiteX47" fmla="*/ 155448 w 335375"/>
                      <a:gd name="connsiteY47" fmla="*/ 47244 h 323850"/>
                      <a:gd name="connsiteX48" fmla="*/ 175260 w 335375"/>
                      <a:gd name="connsiteY48" fmla="*/ 80677 h 323850"/>
                      <a:gd name="connsiteX49" fmla="*/ 147447 w 335375"/>
                      <a:gd name="connsiteY49" fmla="*/ 37719 h 323850"/>
                      <a:gd name="connsiteX50" fmla="*/ 167164 w 335375"/>
                      <a:gd name="connsiteY50" fmla="*/ 115633 h 323850"/>
                      <a:gd name="connsiteX51" fmla="*/ 164783 w 335375"/>
                      <a:gd name="connsiteY51" fmla="*/ 126302 h 323850"/>
                      <a:gd name="connsiteX52" fmla="*/ 158877 w 335375"/>
                      <a:gd name="connsiteY52" fmla="*/ 127254 h 323850"/>
                      <a:gd name="connsiteX53" fmla="*/ 119539 w 335375"/>
                      <a:gd name="connsiteY53" fmla="*/ 11430 h 323850"/>
                      <a:gd name="connsiteX54" fmla="*/ 147447 w 335375"/>
                      <a:gd name="connsiteY54" fmla="*/ 37719 h 323850"/>
                      <a:gd name="connsiteX55" fmla="*/ 114395 w 335375"/>
                      <a:gd name="connsiteY55" fmla="*/ 13240 h 323850"/>
                      <a:gd name="connsiteX56" fmla="*/ 153638 w 335375"/>
                      <a:gd name="connsiteY56" fmla="*/ 128969 h 323850"/>
                      <a:gd name="connsiteX57" fmla="*/ 148304 w 335375"/>
                      <a:gd name="connsiteY57" fmla="*/ 131826 h 323850"/>
                      <a:gd name="connsiteX58" fmla="*/ 140017 w 335375"/>
                      <a:gd name="connsiteY58" fmla="*/ 124873 h 323850"/>
                      <a:gd name="connsiteX59" fmla="*/ 108204 w 335375"/>
                      <a:gd name="connsiteY59" fmla="*/ 51054 h 323850"/>
                      <a:gd name="connsiteX60" fmla="*/ 114395 w 335375"/>
                      <a:gd name="connsiteY60" fmla="*/ 13240 h 323850"/>
                      <a:gd name="connsiteX61" fmla="*/ 116300 w 335375"/>
                      <a:gd name="connsiteY61" fmla="*/ 112871 h 323850"/>
                      <a:gd name="connsiteX62" fmla="*/ 112395 w 335375"/>
                      <a:gd name="connsiteY62" fmla="*/ 102108 h 323850"/>
                      <a:gd name="connsiteX63" fmla="*/ 107728 w 335375"/>
                      <a:gd name="connsiteY63" fmla="*/ 63437 h 323850"/>
                      <a:gd name="connsiteX64" fmla="*/ 132017 w 335375"/>
                      <a:gd name="connsiteY64" fmla="*/ 119729 h 323850"/>
                      <a:gd name="connsiteX65" fmla="*/ 116300 w 335375"/>
                      <a:gd name="connsiteY65" fmla="*/ 112871 h 323850"/>
                      <a:gd name="connsiteX66" fmla="*/ 101155 w 335375"/>
                      <a:gd name="connsiteY66" fmla="*/ 114776 h 323850"/>
                      <a:gd name="connsiteX67" fmla="*/ 144113 w 335375"/>
                      <a:gd name="connsiteY67" fmla="*/ 134969 h 323850"/>
                      <a:gd name="connsiteX68" fmla="*/ 141351 w 335375"/>
                      <a:gd name="connsiteY68" fmla="*/ 137636 h 323850"/>
                      <a:gd name="connsiteX69" fmla="*/ 62198 w 335375"/>
                      <a:gd name="connsiteY69" fmla="*/ 115252 h 323850"/>
                      <a:gd name="connsiteX70" fmla="*/ 101155 w 335375"/>
                      <a:gd name="connsiteY70" fmla="*/ 114776 h 323850"/>
                      <a:gd name="connsiteX71" fmla="*/ 50006 w 335375"/>
                      <a:gd name="connsiteY71" fmla="*/ 117348 h 323850"/>
                      <a:gd name="connsiteX72" fmla="*/ 137732 w 335375"/>
                      <a:gd name="connsiteY72" fmla="*/ 142208 h 323850"/>
                      <a:gd name="connsiteX73" fmla="*/ 133255 w 335375"/>
                      <a:gd name="connsiteY73" fmla="*/ 152305 h 323850"/>
                      <a:gd name="connsiteX74" fmla="*/ 13335 w 335375"/>
                      <a:gd name="connsiteY74" fmla="*/ 128492 h 323850"/>
                      <a:gd name="connsiteX75" fmla="*/ 50006 w 335375"/>
                      <a:gd name="connsiteY75" fmla="*/ 117348 h 323850"/>
                      <a:gd name="connsiteX76" fmla="*/ 12287 w 335375"/>
                      <a:gd name="connsiteY76" fmla="*/ 133731 h 323850"/>
                      <a:gd name="connsiteX77" fmla="*/ 132302 w 335375"/>
                      <a:gd name="connsiteY77" fmla="*/ 157544 h 323850"/>
                      <a:gd name="connsiteX78" fmla="*/ 132588 w 335375"/>
                      <a:gd name="connsiteY78" fmla="*/ 168592 h 323850"/>
                      <a:gd name="connsiteX79" fmla="*/ 42005 w 335375"/>
                      <a:gd name="connsiteY79" fmla="*/ 157925 h 323850"/>
                      <a:gd name="connsiteX80" fmla="*/ 12287 w 335375"/>
                      <a:gd name="connsiteY80" fmla="*/ 133731 h 323850"/>
                      <a:gd name="connsiteX81" fmla="*/ 52388 w 335375"/>
                      <a:gd name="connsiteY81" fmla="*/ 164592 h 323850"/>
                      <a:gd name="connsiteX82" fmla="*/ 134112 w 335375"/>
                      <a:gd name="connsiteY82" fmla="*/ 174212 h 323850"/>
                      <a:gd name="connsiteX83" fmla="*/ 135636 w 335375"/>
                      <a:gd name="connsiteY83" fmla="*/ 177641 h 323850"/>
                      <a:gd name="connsiteX84" fmla="*/ 125444 w 335375"/>
                      <a:gd name="connsiteY84" fmla="*/ 180594 h 323850"/>
                      <a:gd name="connsiteX85" fmla="*/ 125444 w 335375"/>
                      <a:gd name="connsiteY85" fmla="*/ 180594 h 323850"/>
                      <a:gd name="connsiteX86" fmla="*/ 125349 w 335375"/>
                      <a:gd name="connsiteY86" fmla="*/ 180689 h 323850"/>
                      <a:gd name="connsiteX87" fmla="*/ 88297 w 335375"/>
                      <a:gd name="connsiteY87" fmla="*/ 180023 h 323850"/>
                      <a:gd name="connsiteX88" fmla="*/ 52388 w 335375"/>
                      <a:gd name="connsiteY88" fmla="*/ 164592 h 323850"/>
                      <a:gd name="connsiteX89" fmla="*/ 93726 w 335375"/>
                      <a:gd name="connsiteY89" fmla="*/ 195929 h 323850"/>
                      <a:gd name="connsiteX90" fmla="*/ 101441 w 335375"/>
                      <a:gd name="connsiteY90" fmla="*/ 187452 h 323850"/>
                      <a:gd name="connsiteX91" fmla="*/ 118586 w 335375"/>
                      <a:gd name="connsiteY91" fmla="*/ 187166 h 323850"/>
                      <a:gd name="connsiteX92" fmla="*/ 74676 w 335375"/>
                      <a:gd name="connsiteY92" fmla="*/ 229934 h 323850"/>
                      <a:gd name="connsiteX93" fmla="*/ 93726 w 335375"/>
                      <a:gd name="connsiteY93" fmla="*/ 195929 h 323850"/>
                      <a:gd name="connsiteX94" fmla="*/ 70390 w 335375"/>
                      <a:gd name="connsiteY94" fmla="*/ 241554 h 323850"/>
                      <a:gd name="connsiteX95" fmla="*/ 128016 w 335375"/>
                      <a:gd name="connsiteY95" fmla="*/ 185547 h 323850"/>
                      <a:gd name="connsiteX96" fmla="*/ 138398 w 335375"/>
                      <a:gd name="connsiteY96" fmla="*/ 182309 h 323850"/>
                      <a:gd name="connsiteX97" fmla="*/ 142208 w 335375"/>
                      <a:gd name="connsiteY97" fmla="*/ 186976 h 323850"/>
                      <a:gd name="connsiteX98" fmla="*/ 61627 w 335375"/>
                      <a:gd name="connsiteY98" fmla="*/ 278797 h 323850"/>
                      <a:gd name="connsiteX99" fmla="*/ 70390 w 335375"/>
                      <a:gd name="connsiteY99" fmla="*/ 241554 h 323850"/>
                      <a:gd name="connsiteX100" fmla="*/ 65627 w 335375"/>
                      <a:gd name="connsiteY100" fmla="*/ 282416 h 323850"/>
                      <a:gd name="connsiteX101" fmla="*/ 146209 w 335375"/>
                      <a:gd name="connsiteY101" fmla="*/ 190500 h 323850"/>
                      <a:gd name="connsiteX102" fmla="*/ 151352 w 335375"/>
                      <a:gd name="connsiteY102" fmla="*/ 193643 h 323850"/>
                      <a:gd name="connsiteX103" fmla="*/ 149447 w 335375"/>
                      <a:gd name="connsiteY103" fmla="*/ 204406 h 323850"/>
                      <a:gd name="connsiteX104" fmla="*/ 101441 w 335375"/>
                      <a:gd name="connsiteY104" fmla="*/ 268891 h 323850"/>
                      <a:gd name="connsiteX105" fmla="*/ 65627 w 335375"/>
                      <a:gd name="connsiteY105" fmla="*/ 282416 h 323850"/>
                      <a:gd name="connsiteX106" fmla="*/ 143637 w 335375"/>
                      <a:gd name="connsiteY106" fmla="*/ 239744 h 323850"/>
                      <a:gd name="connsiteX107" fmla="*/ 112490 w 335375"/>
                      <a:gd name="connsiteY107" fmla="*/ 263081 h 323850"/>
                      <a:gd name="connsiteX108" fmla="*/ 149162 w 335375"/>
                      <a:gd name="connsiteY108" fmla="*/ 213931 h 323850"/>
                      <a:gd name="connsiteX109" fmla="*/ 151067 w 335375"/>
                      <a:gd name="connsiteY109" fmla="*/ 230981 h 323850"/>
                      <a:gd name="connsiteX110" fmla="*/ 143637 w 335375"/>
                      <a:gd name="connsiteY110" fmla="*/ 239744 h 323850"/>
                      <a:gd name="connsiteX111" fmla="*/ 160211 w 335375"/>
                      <a:gd name="connsiteY111" fmla="*/ 242983 h 323850"/>
                      <a:gd name="connsiteX112" fmla="*/ 156210 w 335375"/>
                      <a:gd name="connsiteY112" fmla="*/ 195644 h 323850"/>
                      <a:gd name="connsiteX113" fmla="*/ 159829 w 335375"/>
                      <a:gd name="connsiteY113" fmla="*/ 196787 h 323850"/>
                      <a:gd name="connsiteX114" fmla="*/ 180023 w 335375"/>
                      <a:gd name="connsiteY114" fmla="*/ 276511 h 323850"/>
                      <a:gd name="connsiteX115" fmla="*/ 160211 w 335375"/>
                      <a:gd name="connsiteY115" fmla="*/ 242983 h 323850"/>
                      <a:gd name="connsiteX116" fmla="*/ 188024 w 335375"/>
                      <a:gd name="connsiteY116" fmla="*/ 286036 h 323850"/>
                      <a:gd name="connsiteX117" fmla="*/ 165640 w 335375"/>
                      <a:gd name="connsiteY117" fmla="*/ 197548 h 323850"/>
                      <a:gd name="connsiteX118" fmla="*/ 176689 w 335375"/>
                      <a:gd name="connsiteY118" fmla="*/ 196501 h 323850"/>
                      <a:gd name="connsiteX119" fmla="*/ 216027 w 335375"/>
                      <a:gd name="connsiteY119" fmla="*/ 312230 h 323850"/>
                      <a:gd name="connsiteX120" fmla="*/ 188024 w 335375"/>
                      <a:gd name="connsiteY120" fmla="*/ 286036 h 323850"/>
                      <a:gd name="connsiteX121" fmla="*/ 221075 w 335375"/>
                      <a:gd name="connsiteY121" fmla="*/ 310515 h 323850"/>
                      <a:gd name="connsiteX122" fmla="*/ 181832 w 335375"/>
                      <a:gd name="connsiteY122" fmla="*/ 194881 h 323850"/>
                      <a:gd name="connsiteX123" fmla="*/ 191167 w 335375"/>
                      <a:gd name="connsiteY123" fmla="*/ 188881 h 323850"/>
                      <a:gd name="connsiteX124" fmla="*/ 227267 w 335375"/>
                      <a:gd name="connsiteY124" fmla="*/ 272701 h 323850"/>
                      <a:gd name="connsiteX125" fmla="*/ 221075 w 335375"/>
                      <a:gd name="connsiteY125" fmla="*/ 310515 h 323850"/>
                      <a:gd name="connsiteX126" fmla="*/ 223075 w 335375"/>
                      <a:gd name="connsiteY126" fmla="*/ 221647 h 323850"/>
                      <a:gd name="connsiteX127" fmla="*/ 227743 w 335375"/>
                      <a:gd name="connsiteY127" fmla="*/ 260318 h 323850"/>
                      <a:gd name="connsiteX128" fmla="*/ 195167 w 335375"/>
                      <a:gd name="connsiteY128" fmla="*/ 184690 h 323850"/>
                      <a:gd name="connsiteX129" fmla="*/ 197549 w 335375"/>
                      <a:gd name="connsiteY129" fmla="*/ 181832 h 323850"/>
                      <a:gd name="connsiteX130" fmla="*/ 223075 w 335375"/>
                      <a:gd name="connsiteY130" fmla="*/ 221647 h 323850"/>
                      <a:gd name="connsiteX131" fmla="*/ 234220 w 335375"/>
                      <a:gd name="connsiteY131" fmla="*/ 208979 h 323850"/>
                      <a:gd name="connsiteX132" fmla="*/ 223075 w 335375"/>
                      <a:gd name="connsiteY132" fmla="*/ 206597 h 323850"/>
                      <a:gd name="connsiteX133" fmla="*/ 214217 w 335375"/>
                      <a:gd name="connsiteY133" fmla="*/ 191834 h 323850"/>
                      <a:gd name="connsiteX134" fmla="*/ 273272 w 335375"/>
                      <a:gd name="connsiteY134" fmla="*/ 208502 h 323850"/>
                      <a:gd name="connsiteX135" fmla="*/ 234220 w 335375"/>
                      <a:gd name="connsiteY135" fmla="*/ 208979 h 323850"/>
                      <a:gd name="connsiteX136" fmla="*/ 285464 w 335375"/>
                      <a:gd name="connsiteY136" fmla="*/ 206407 h 323850"/>
                      <a:gd name="connsiteX137" fmla="*/ 208121 w 335375"/>
                      <a:gd name="connsiteY137" fmla="*/ 184499 h 323850"/>
                      <a:gd name="connsiteX138" fmla="*/ 200120 w 335375"/>
                      <a:gd name="connsiteY138" fmla="*/ 177070 h 323850"/>
                      <a:gd name="connsiteX139" fmla="*/ 202121 w 335375"/>
                      <a:gd name="connsiteY139" fmla="*/ 171450 h 323850"/>
                      <a:gd name="connsiteX140" fmla="*/ 322040 w 335375"/>
                      <a:gd name="connsiteY140" fmla="*/ 195263 h 323850"/>
                      <a:gd name="connsiteX141" fmla="*/ 285464 w 335375"/>
                      <a:gd name="connsiteY141" fmla="*/ 206407 h 323850"/>
                      <a:gd name="connsiteX142" fmla="*/ 323088 w 335375"/>
                      <a:gd name="connsiteY142" fmla="*/ 190024 h 323850"/>
                      <a:gd name="connsiteX143" fmla="*/ 203168 w 335375"/>
                      <a:gd name="connsiteY143" fmla="*/ 166211 h 323850"/>
                      <a:gd name="connsiteX144" fmla="*/ 203454 w 335375"/>
                      <a:gd name="connsiteY144" fmla="*/ 160306 h 323850"/>
                      <a:gd name="connsiteX145" fmla="*/ 213646 w 335375"/>
                      <a:gd name="connsiteY145" fmla="*/ 156496 h 323850"/>
                      <a:gd name="connsiteX146" fmla="*/ 293465 w 335375"/>
                      <a:gd name="connsiteY146" fmla="*/ 165830 h 323850"/>
                      <a:gd name="connsiteX147" fmla="*/ 323088 w 335375"/>
                      <a:gd name="connsiteY147" fmla="*/ 190024 h 323850"/>
                      <a:gd name="connsiteX148" fmla="*/ 282988 w 335375"/>
                      <a:gd name="connsiteY148" fmla="*/ 159163 h 323850"/>
                      <a:gd name="connsiteX149" fmla="*/ 222123 w 335375"/>
                      <a:gd name="connsiteY149" fmla="*/ 152019 h 323850"/>
                      <a:gd name="connsiteX150" fmla="*/ 235934 w 335375"/>
                      <a:gd name="connsiteY150" fmla="*/ 141827 h 323850"/>
                      <a:gd name="connsiteX151" fmla="*/ 247269 w 335375"/>
                      <a:gd name="connsiteY151" fmla="*/ 143827 h 323850"/>
                      <a:gd name="connsiteX152" fmla="*/ 282988 w 335375"/>
                      <a:gd name="connsiteY152" fmla="*/ 159163 h 323850"/>
                      <a:gd name="connsiteX153" fmla="*/ 241745 w 335375"/>
                      <a:gd name="connsiteY153" fmla="*/ 127825 h 323850"/>
                      <a:gd name="connsiteX154" fmla="*/ 202883 w 335375"/>
                      <a:gd name="connsiteY154" fmla="*/ 154877 h 323850"/>
                      <a:gd name="connsiteX155" fmla="*/ 201835 w 335375"/>
                      <a:gd name="connsiteY155" fmla="*/ 151257 h 323850"/>
                      <a:gd name="connsiteX156" fmla="*/ 260890 w 335375"/>
                      <a:gd name="connsiteY156" fmla="*/ 93821 h 323850"/>
                      <a:gd name="connsiteX157" fmla="*/ 241745 w 335375"/>
                      <a:gd name="connsiteY157" fmla="*/ 127825 h 323850"/>
                      <a:gd name="connsiteX158" fmla="*/ 265081 w 335375"/>
                      <a:gd name="connsiteY158" fmla="*/ 82201 h 323850"/>
                      <a:gd name="connsiteX159" fmla="*/ 199644 w 335375"/>
                      <a:gd name="connsiteY159" fmla="*/ 145828 h 323850"/>
                      <a:gd name="connsiteX160" fmla="*/ 193262 w 335375"/>
                      <a:gd name="connsiteY160" fmla="*/ 136684 h 323850"/>
                      <a:gd name="connsiteX161" fmla="*/ 273749 w 335375"/>
                      <a:gd name="connsiteY161" fmla="*/ 44863 h 323850"/>
                      <a:gd name="connsiteX162" fmla="*/ 265081 w 335375"/>
                      <a:gd name="connsiteY162" fmla="*/ 82201 h 323850"/>
                      <a:gd name="connsiteX163" fmla="*/ 189167 w 335375"/>
                      <a:gd name="connsiteY163" fmla="*/ 133350 h 323850"/>
                      <a:gd name="connsiteX164" fmla="*/ 179356 w 335375"/>
                      <a:gd name="connsiteY164" fmla="*/ 128206 h 323850"/>
                      <a:gd name="connsiteX165" fmla="*/ 233934 w 335375"/>
                      <a:gd name="connsiteY165" fmla="*/ 54959 h 323850"/>
                      <a:gd name="connsiteX166" fmla="*/ 269748 w 335375"/>
                      <a:gd name="connsiteY166" fmla="*/ 41434 h 323850"/>
                      <a:gd name="connsiteX167" fmla="*/ 189167 w 335375"/>
                      <a:gd name="connsiteY167" fmla="*/ 133350 h 323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</a:cxnLst>
                    <a:rect l="l" t="t" r="r" b="b"/>
                    <a:pathLst>
                      <a:path w="335375" h="323850">
                        <a:moveTo>
                          <a:pt x="188024" y="80296"/>
                        </a:moveTo>
                        <a:cubicBezTo>
                          <a:pt x="186023" y="82296"/>
                          <a:pt x="184309" y="84296"/>
                          <a:pt x="182594" y="86392"/>
                        </a:cubicBezTo>
                        <a:cubicBezTo>
                          <a:pt x="181832" y="83820"/>
                          <a:pt x="181166" y="81248"/>
                          <a:pt x="180118" y="78772"/>
                        </a:cubicBezTo>
                        <a:cubicBezTo>
                          <a:pt x="161830" y="33623"/>
                          <a:pt x="117443" y="3239"/>
                          <a:pt x="115633" y="2000"/>
                        </a:cubicBezTo>
                        <a:lnTo>
                          <a:pt x="112681" y="0"/>
                        </a:lnTo>
                        <a:lnTo>
                          <a:pt x="111538" y="3334"/>
                        </a:lnTo>
                        <a:cubicBezTo>
                          <a:pt x="110776" y="5525"/>
                          <a:pt x="94107" y="56579"/>
                          <a:pt x="107156" y="103537"/>
                        </a:cubicBezTo>
                        <a:cubicBezTo>
                          <a:pt x="107918" y="106108"/>
                          <a:pt x="108966" y="108585"/>
                          <a:pt x="109919" y="111062"/>
                        </a:cubicBezTo>
                        <a:cubicBezTo>
                          <a:pt x="107347" y="110490"/>
                          <a:pt x="104680" y="109919"/>
                          <a:pt x="101917" y="109538"/>
                        </a:cubicBezTo>
                        <a:cubicBezTo>
                          <a:pt x="53626" y="102775"/>
                          <a:pt x="5239" y="126016"/>
                          <a:pt x="3143" y="127064"/>
                        </a:cubicBezTo>
                        <a:lnTo>
                          <a:pt x="0" y="128588"/>
                        </a:lnTo>
                        <a:lnTo>
                          <a:pt x="2381" y="131254"/>
                        </a:lnTo>
                        <a:cubicBezTo>
                          <a:pt x="3905" y="132969"/>
                          <a:pt x="39719" y="172974"/>
                          <a:pt x="86963" y="185166"/>
                        </a:cubicBezTo>
                        <a:cubicBezTo>
                          <a:pt x="89630" y="185833"/>
                          <a:pt x="92297" y="186404"/>
                          <a:pt x="94964" y="186785"/>
                        </a:cubicBezTo>
                        <a:cubicBezTo>
                          <a:pt x="93154" y="188690"/>
                          <a:pt x="91154" y="190595"/>
                          <a:pt x="89535" y="192691"/>
                        </a:cubicBezTo>
                        <a:cubicBezTo>
                          <a:pt x="59531" y="231077"/>
                          <a:pt x="55436" y="284702"/>
                          <a:pt x="55340" y="286893"/>
                        </a:cubicBezTo>
                        <a:lnTo>
                          <a:pt x="55054" y="290417"/>
                        </a:lnTo>
                        <a:lnTo>
                          <a:pt x="58483" y="289750"/>
                        </a:lnTo>
                        <a:cubicBezTo>
                          <a:pt x="60674" y="289274"/>
                          <a:pt x="113252" y="278225"/>
                          <a:pt x="147447" y="243459"/>
                        </a:cubicBezTo>
                        <a:cubicBezTo>
                          <a:pt x="149352" y="241554"/>
                          <a:pt x="150876" y="239363"/>
                          <a:pt x="152591" y="237363"/>
                        </a:cubicBezTo>
                        <a:cubicBezTo>
                          <a:pt x="153353" y="239935"/>
                          <a:pt x="154210" y="242506"/>
                          <a:pt x="155258" y="245078"/>
                        </a:cubicBezTo>
                        <a:cubicBezTo>
                          <a:pt x="173546" y="290227"/>
                          <a:pt x="217932" y="320516"/>
                          <a:pt x="219742" y="321850"/>
                        </a:cubicBezTo>
                        <a:lnTo>
                          <a:pt x="222695" y="323850"/>
                        </a:lnTo>
                        <a:lnTo>
                          <a:pt x="223838" y="320516"/>
                        </a:lnTo>
                        <a:cubicBezTo>
                          <a:pt x="224123" y="319659"/>
                          <a:pt x="226695" y="311848"/>
                          <a:pt x="229076" y="299942"/>
                        </a:cubicBezTo>
                        <a:cubicBezTo>
                          <a:pt x="232982" y="280321"/>
                          <a:pt x="236411" y="249555"/>
                          <a:pt x="228314" y="220409"/>
                        </a:cubicBezTo>
                        <a:cubicBezTo>
                          <a:pt x="227552" y="217742"/>
                          <a:pt x="226695" y="215170"/>
                          <a:pt x="225742" y="212693"/>
                        </a:cubicBezTo>
                        <a:cubicBezTo>
                          <a:pt x="228314" y="213265"/>
                          <a:pt x="230886" y="214027"/>
                          <a:pt x="233553" y="214408"/>
                        </a:cubicBezTo>
                        <a:cubicBezTo>
                          <a:pt x="281845" y="221171"/>
                          <a:pt x="330232" y="197929"/>
                          <a:pt x="332232" y="196882"/>
                        </a:cubicBezTo>
                        <a:lnTo>
                          <a:pt x="335375" y="195358"/>
                        </a:lnTo>
                        <a:lnTo>
                          <a:pt x="332994" y="192691"/>
                        </a:lnTo>
                        <a:cubicBezTo>
                          <a:pt x="331470" y="190976"/>
                          <a:pt x="295656" y="150971"/>
                          <a:pt x="248507" y="138779"/>
                        </a:cubicBezTo>
                        <a:cubicBezTo>
                          <a:pt x="245936" y="138113"/>
                          <a:pt x="243269" y="137827"/>
                          <a:pt x="240602" y="137350"/>
                        </a:cubicBezTo>
                        <a:cubicBezTo>
                          <a:pt x="242411" y="135446"/>
                          <a:pt x="244221" y="133445"/>
                          <a:pt x="245936" y="131254"/>
                        </a:cubicBezTo>
                        <a:cubicBezTo>
                          <a:pt x="264605" y="107442"/>
                          <a:pt x="273177" y="77629"/>
                          <a:pt x="277082" y="58007"/>
                        </a:cubicBezTo>
                        <a:cubicBezTo>
                          <a:pt x="279463" y="46006"/>
                          <a:pt x="280035" y="37814"/>
                          <a:pt x="280130" y="36957"/>
                        </a:cubicBezTo>
                        <a:lnTo>
                          <a:pt x="280416" y="33433"/>
                        </a:lnTo>
                        <a:lnTo>
                          <a:pt x="276987" y="34100"/>
                        </a:lnTo>
                        <a:cubicBezTo>
                          <a:pt x="274796" y="34481"/>
                          <a:pt x="222218" y="45529"/>
                          <a:pt x="188024" y="80296"/>
                        </a:cubicBezTo>
                        <a:close/>
                        <a:moveTo>
                          <a:pt x="191834" y="84011"/>
                        </a:moveTo>
                        <a:cubicBezTo>
                          <a:pt x="201168" y="74486"/>
                          <a:pt x="212122" y="66866"/>
                          <a:pt x="222980" y="60674"/>
                        </a:cubicBezTo>
                        <a:lnTo>
                          <a:pt x="173831" y="126587"/>
                        </a:lnTo>
                        <a:cubicBezTo>
                          <a:pt x="172593" y="126397"/>
                          <a:pt x="171259" y="126302"/>
                          <a:pt x="170021" y="126206"/>
                        </a:cubicBezTo>
                        <a:cubicBezTo>
                          <a:pt x="172593" y="112871"/>
                          <a:pt x="178499" y="97536"/>
                          <a:pt x="191834" y="84011"/>
                        </a:cubicBezTo>
                        <a:close/>
                        <a:moveTo>
                          <a:pt x="175260" y="80677"/>
                        </a:moveTo>
                        <a:cubicBezTo>
                          <a:pt x="176689" y="84296"/>
                          <a:pt x="177832" y="87916"/>
                          <a:pt x="178784" y="91631"/>
                        </a:cubicBezTo>
                        <a:cubicBezTo>
                          <a:pt x="175355" y="96583"/>
                          <a:pt x="172593" y="101632"/>
                          <a:pt x="170498" y="106680"/>
                        </a:cubicBezTo>
                        <a:lnTo>
                          <a:pt x="155448" y="47244"/>
                        </a:lnTo>
                        <a:cubicBezTo>
                          <a:pt x="163068" y="57055"/>
                          <a:pt x="170212" y="68294"/>
                          <a:pt x="175260" y="80677"/>
                        </a:cubicBezTo>
                        <a:close/>
                        <a:moveTo>
                          <a:pt x="147447" y="37719"/>
                        </a:moveTo>
                        <a:lnTo>
                          <a:pt x="167164" y="115633"/>
                        </a:lnTo>
                        <a:cubicBezTo>
                          <a:pt x="166021" y="119348"/>
                          <a:pt x="165354" y="122873"/>
                          <a:pt x="164783" y="126302"/>
                        </a:cubicBezTo>
                        <a:cubicBezTo>
                          <a:pt x="162782" y="126492"/>
                          <a:pt x="160782" y="126778"/>
                          <a:pt x="158877" y="127254"/>
                        </a:cubicBezTo>
                        <a:lnTo>
                          <a:pt x="119539" y="11430"/>
                        </a:lnTo>
                        <a:cubicBezTo>
                          <a:pt x="126111" y="16669"/>
                          <a:pt x="136684" y="25717"/>
                          <a:pt x="147447" y="37719"/>
                        </a:cubicBezTo>
                        <a:close/>
                        <a:moveTo>
                          <a:pt x="114395" y="13240"/>
                        </a:moveTo>
                        <a:lnTo>
                          <a:pt x="153638" y="128969"/>
                        </a:lnTo>
                        <a:cubicBezTo>
                          <a:pt x="151733" y="129731"/>
                          <a:pt x="150019" y="130778"/>
                          <a:pt x="148304" y="131826"/>
                        </a:cubicBezTo>
                        <a:cubicBezTo>
                          <a:pt x="145733" y="129445"/>
                          <a:pt x="143066" y="127064"/>
                          <a:pt x="140017" y="124873"/>
                        </a:cubicBezTo>
                        <a:lnTo>
                          <a:pt x="108204" y="51054"/>
                        </a:lnTo>
                        <a:cubicBezTo>
                          <a:pt x="109442" y="35052"/>
                          <a:pt x="112300" y="21336"/>
                          <a:pt x="114395" y="13240"/>
                        </a:cubicBezTo>
                        <a:close/>
                        <a:moveTo>
                          <a:pt x="116300" y="112871"/>
                        </a:moveTo>
                        <a:cubicBezTo>
                          <a:pt x="114776" y="109442"/>
                          <a:pt x="113443" y="105823"/>
                          <a:pt x="112395" y="102108"/>
                        </a:cubicBezTo>
                        <a:cubicBezTo>
                          <a:pt x="108871" y="89249"/>
                          <a:pt x="107633" y="75914"/>
                          <a:pt x="107728" y="63437"/>
                        </a:cubicBezTo>
                        <a:lnTo>
                          <a:pt x="132017" y="119729"/>
                        </a:lnTo>
                        <a:cubicBezTo>
                          <a:pt x="127254" y="117062"/>
                          <a:pt x="122015" y="114681"/>
                          <a:pt x="116300" y="112871"/>
                        </a:cubicBezTo>
                        <a:close/>
                        <a:moveTo>
                          <a:pt x="101155" y="114776"/>
                        </a:moveTo>
                        <a:cubicBezTo>
                          <a:pt x="119920" y="117443"/>
                          <a:pt x="134017" y="125921"/>
                          <a:pt x="144113" y="134969"/>
                        </a:cubicBezTo>
                        <a:cubicBezTo>
                          <a:pt x="143161" y="135827"/>
                          <a:pt x="142208" y="136684"/>
                          <a:pt x="141351" y="137636"/>
                        </a:cubicBezTo>
                        <a:lnTo>
                          <a:pt x="62198" y="115252"/>
                        </a:lnTo>
                        <a:cubicBezTo>
                          <a:pt x="74676" y="113538"/>
                          <a:pt x="88011" y="112967"/>
                          <a:pt x="101155" y="114776"/>
                        </a:cubicBezTo>
                        <a:close/>
                        <a:moveTo>
                          <a:pt x="50006" y="117348"/>
                        </a:moveTo>
                        <a:lnTo>
                          <a:pt x="137732" y="142208"/>
                        </a:lnTo>
                        <a:cubicBezTo>
                          <a:pt x="135731" y="145256"/>
                          <a:pt x="134303" y="148685"/>
                          <a:pt x="133255" y="152305"/>
                        </a:cubicBezTo>
                        <a:lnTo>
                          <a:pt x="13335" y="128492"/>
                        </a:lnTo>
                        <a:cubicBezTo>
                          <a:pt x="21241" y="125349"/>
                          <a:pt x="34385" y="120682"/>
                          <a:pt x="50006" y="117348"/>
                        </a:cubicBezTo>
                        <a:close/>
                        <a:moveTo>
                          <a:pt x="12287" y="133731"/>
                        </a:moveTo>
                        <a:lnTo>
                          <a:pt x="132302" y="157544"/>
                        </a:lnTo>
                        <a:cubicBezTo>
                          <a:pt x="131826" y="161258"/>
                          <a:pt x="131826" y="164973"/>
                          <a:pt x="132588" y="168592"/>
                        </a:cubicBezTo>
                        <a:lnTo>
                          <a:pt x="42005" y="157925"/>
                        </a:lnTo>
                        <a:cubicBezTo>
                          <a:pt x="28670" y="148971"/>
                          <a:pt x="18383" y="139637"/>
                          <a:pt x="12287" y="133731"/>
                        </a:cubicBezTo>
                        <a:close/>
                        <a:moveTo>
                          <a:pt x="52388" y="164592"/>
                        </a:moveTo>
                        <a:lnTo>
                          <a:pt x="134112" y="174212"/>
                        </a:lnTo>
                        <a:cubicBezTo>
                          <a:pt x="134588" y="175355"/>
                          <a:pt x="135065" y="176498"/>
                          <a:pt x="135636" y="177641"/>
                        </a:cubicBezTo>
                        <a:cubicBezTo>
                          <a:pt x="132398" y="178784"/>
                          <a:pt x="129064" y="179832"/>
                          <a:pt x="125444" y="180594"/>
                        </a:cubicBezTo>
                        <a:lnTo>
                          <a:pt x="125444" y="180594"/>
                        </a:lnTo>
                        <a:lnTo>
                          <a:pt x="125349" y="180689"/>
                        </a:lnTo>
                        <a:cubicBezTo>
                          <a:pt x="114491" y="183071"/>
                          <a:pt x="102013" y="183547"/>
                          <a:pt x="88297" y="180023"/>
                        </a:cubicBezTo>
                        <a:cubicBezTo>
                          <a:pt x="75343" y="176594"/>
                          <a:pt x="63246" y="170974"/>
                          <a:pt x="52388" y="164592"/>
                        </a:cubicBezTo>
                        <a:close/>
                        <a:moveTo>
                          <a:pt x="93726" y="195929"/>
                        </a:moveTo>
                        <a:cubicBezTo>
                          <a:pt x="96107" y="192881"/>
                          <a:pt x="98774" y="190119"/>
                          <a:pt x="101441" y="187452"/>
                        </a:cubicBezTo>
                        <a:cubicBezTo>
                          <a:pt x="107442" y="187928"/>
                          <a:pt x="113157" y="187833"/>
                          <a:pt x="118586" y="187166"/>
                        </a:cubicBezTo>
                        <a:lnTo>
                          <a:pt x="74676" y="229934"/>
                        </a:lnTo>
                        <a:cubicBezTo>
                          <a:pt x="79343" y="218313"/>
                          <a:pt x="85439" y="206502"/>
                          <a:pt x="93726" y="195929"/>
                        </a:cubicBezTo>
                        <a:close/>
                        <a:moveTo>
                          <a:pt x="70390" y="241554"/>
                        </a:moveTo>
                        <a:lnTo>
                          <a:pt x="128016" y="185547"/>
                        </a:lnTo>
                        <a:cubicBezTo>
                          <a:pt x="131731" y="184690"/>
                          <a:pt x="135065" y="183547"/>
                          <a:pt x="138398" y="182309"/>
                        </a:cubicBezTo>
                        <a:cubicBezTo>
                          <a:pt x="139541" y="183928"/>
                          <a:pt x="140779" y="185547"/>
                          <a:pt x="142208" y="186976"/>
                        </a:cubicBezTo>
                        <a:lnTo>
                          <a:pt x="61627" y="278797"/>
                        </a:lnTo>
                        <a:cubicBezTo>
                          <a:pt x="62770" y="270510"/>
                          <a:pt x="65342" y="256794"/>
                          <a:pt x="70390" y="241554"/>
                        </a:cubicBezTo>
                        <a:close/>
                        <a:moveTo>
                          <a:pt x="65627" y="282416"/>
                        </a:moveTo>
                        <a:lnTo>
                          <a:pt x="146209" y="190500"/>
                        </a:lnTo>
                        <a:cubicBezTo>
                          <a:pt x="147828" y="191738"/>
                          <a:pt x="149542" y="192786"/>
                          <a:pt x="151352" y="193643"/>
                        </a:cubicBezTo>
                        <a:cubicBezTo>
                          <a:pt x="150590" y="197072"/>
                          <a:pt x="149828" y="200596"/>
                          <a:pt x="149447" y="204406"/>
                        </a:cubicBezTo>
                        <a:lnTo>
                          <a:pt x="101441" y="268891"/>
                        </a:lnTo>
                        <a:cubicBezTo>
                          <a:pt x="87058" y="275844"/>
                          <a:pt x="73724" y="280130"/>
                          <a:pt x="65627" y="282416"/>
                        </a:cubicBezTo>
                        <a:close/>
                        <a:moveTo>
                          <a:pt x="143637" y="239744"/>
                        </a:moveTo>
                        <a:cubicBezTo>
                          <a:pt x="134303" y="249269"/>
                          <a:pt x="123349" y="256985"/>
                          <a:pt x="112490" y="263081"/>
                        </a:cubicBezTo>
                        <a:lnTo>
                          <a:pt x="149162" y="213931"/>
                        </a:lnTo>
                        <a:cubicBezTo>
                          <a:pt x="149162" y="219361"/>
                          <a:pt x="149828" y="225076"/>
                          <a:pt x="151067" y="230981"/>
                        </a:cubicBezTo>
                        <a:cubicBezTo>
                          <a:pt x="148780" y="233934"/>
                          <a:pt x="146304" y="236982"/>
                          <a:pt x="143637" y="239744"/>
                        </a:cubicBezTo>
                        <a:close/>
                        <a:moveTo>
                          <a:pt x="160211" y="242983"/>
                        </a:moveTo>
                        <a:cubicBezTo>
                          <a:pt x="153067" y="225362"/>
                          <a:pt x="153448" y="208979"/>
                          <a:pt x="156210" y="195644"/>
                        </a:cubicBezTo>
                        <a:cubicBezTo>
                          <a:pt x="157448" y="196025"/>
                          <a:pt x="158591" y="196501"/>
                          <a:pt x="159829" y="196787"/>
                        </a:cubicBezTo>
                        <a:lnTo>
                          <a:pt x="180023" y="276511"/>
                        </a:lnTo>
                        <a:cubicBezTo>
                          <a:pt x="172403" y="266700"/>
                          <a:pt x="165259" y="255365"/>
                          <a:pt x="160211" y="242983"/>
                        </a:cubicBezTo>
                        <a:close/>
                        <a:moveTo>
                          <a:pt x="188024" y="286036"/>
                        </a:moveTo>
                        <a:lnTo>
                          <a:pt x="165640" y="197548"/>
                        </a:lnTo>
                        <a:cubicBezTo>
                          <a:pt x="169450" y="197739"/>
                          <a:pt x="173069" y="197453"/>
                          <a:pt x="176689" y="196501"/>
                        </a:cubicBezTo>
                        <a:lnTo>
                          <a:pt x="216027" y="312230"/>
                        </a:lnTo>
                        <a:cubicBezTo>
                          <a:pt x="209359" y="307086"/>
                          <a:pt x="198692" y="298037"/>
                          <a:pt x="188024" y="286036"/>
                        </a:cubicBezTo>
                        <a:close/>
                        <a:moveTo>
                          <a:pt x="221075" y="310515"/>
                        </a:moveTo>
                        <a:lnTo>
                          <a:pt x="181832" y="194881"/>
                        </a:lnTo>
                        <a:cubicBezTo>
                          <a:pt x="185261" y="193453"/>
                          <a:pt x="188309" y="191357"/>
                          <a:pt x="191167" y="188881"/>
                        </a:cubicBezTo>
                        <a:lnTo>
                          <a:pt x="227267" y="272701"/>
                        </a:lnTo>
                        <a:cubicBezTo>
                          <a:pt x="226028" y="288703"/>
                          <a:pt x="223171" y="302323"/>
                          <a:pt x="221075" y="310515"/>
                        </a:cubicBezTo>
                        <a:close/>
                        <a:moveTo>
                          <a:pt x="223075" y="221647"/>
                        </a:moveTo>
                        <a:cubicBezTo>
                          <a:pt x="226600" y="234506"/>
                          <a:pt x="227838" y="247841"/>
                          <a:pt x="227743" y="260318"/>
                        </a:cubicBezTo>
                        <a:lnTo>
                          <a:pt x="195167" y="184690"/>
                        </a:lnTo>
                        <a:cubicBezTo>
                          <a:pt x="195929" y="183737"/>
                          <a:pt x="196787" y="182880"/>
                          <a:pt x="197549" y="181832"/>
                        </a:cubicBezTo>
                        <a:cubicBezTo>
                          <a:pt x="207836" y="190691"/>
                          <a:pt x="218027" y="203454"/>
                          <a:pt x="223075" y="221647"/>
                        </a:cubicBezTo>
                        <a:close/>
                        <a:moveTo>
                          <a:pt x="234220" y="208979"/>
                        </a:moveTo>
                        <a:cubicBezTo>
                          <a:pt x="230410" y="208502"/>
                          <a:pt x="226695" y="207645"/>
                          <a:pt x="223075" y="206597"/>
                        </a:cubicBezTo>
                        <a:cubicBezTo>
                          <a:pt x="220504" y="201168"/>
                          <a:pt x="217551" y="196215"/>
                          <a:pt x="214217" y="191834"/>
                        </a:cubicBezTo>
                        <a:lnTo>
                          <a:pt x="273272" y="208502"/>
                        </a:lnTo>
                        <a:cubicBezTo>
                          <a:pt x="260890" y="210217"/>
                          <a:pt x="247459" y="210788"/>
                          <a:pt x="234220" y="208979"/>
                        </a:cubicBezTo>
                        <a:close/>
                        <a:moveTo>
                          <a:pt x="285464" y="206407"/>
                        </a:moveTo>
                        <a:lnTo>
                          <a:pt x="208121" y="184499"/>
                        </a:lnTo>
                        <a:cubicBezTo>
                          <a:pt x="205550" y="181737"/>
                          <a:pt x="202787" y="179261"/>
                          <a:pt x="200120" y="177070"/>
                        </a:cubicBezTo>
                        <a:cubicBezTo>
                          <a:pt x="200978" y="175260"/>
                          <a:pt x="201549" y="173450"/>
                          <a:pt x="202121" y="171450"/>
                        </a:cubicBezTo>
                        <a:lnTo>
                          <a:pt x="322040" y="195263"/>
                        </a:lnTo>
                        <a:cubicBezTo>
                          <a:pt x="314230" y="198406"/>
                          <a:pt x="301085" y="203073"/>
                          <a:pt x="285464" y="206407"/>
                        </a:cubicBezTo>
                        <a:close/>
                        <a:moveTo>
                          <a:pt x="323088" y="190024"/>
                        </a:moveTo>
                        <a:lnTo>
                          <a:pt x="203168" y="166211"/>
                        </a:lnTo>
                        <a:cubicBezTo>
                          <a:pt x="203454" y="164211"/>
                          <a:pt x="203549" y="162211"/>
                          <a:pt x="203454" y="160306"/>
                        </a:cubicBezTo>
                        <a:cubicBezTo>
                          <a:pt x="206788" y="159258"/>
                          <a:pt x="210217" y="158020"/>
                          <a:pt x="213646" y="156496"/>
                        </a:cubicBezTo>
                        <a:lnTo>
                          <a:pt x="293465" y="165830"/>
                        </a:lnTo>
                        <a:cubicBezTo>
                          <a:pt x="306705" y="174784"/>
                          <a:pt x="317087" y="184118"/>
                          <a:pt x="323088" y="190024"/>
                        </a:cubicBezTo>
                        <a:close/>
                        <a:moveTo>
                          <a:pt x="282988" y="159163"/>
                        </a:moveTo>
                        <a:lnTo>
                          <a:pt x="222123" y="152019"/>
                        </a:lnTo>
                        <a:cubicBezTo>
                          <a:pt x="226790" y="149257"/>
                          <a:pt x="231458" y="145828"/>
                          <a:pt x="235934" y="141827"/>
                        </a:cubicBezTo>
                        <a:cubicBezTo>
                          <a:pt x="239649" y="142304"/>
                          <a:pt x="243459" y="142875"/>
                          <a:pt x="247269" y="143827"/>
                        </a:cubicBezTo>
                        <a:cubicBezTo>
                          <a:pt x="260128" y="147161"/>
                          <a:pt x="272225" y="152781"/>
                          <a:pt x="282988" y="159163"/>
                        </a:cubicBezTo>
                        <a:close/>
                        <a:moveTo>
                          <a:pt x="241745" y="127825"/>
                        </a:moveTo>
                        <a:cubicBezTo>
                          <a:pt x="230124" y="142685"/>
                          <a:pt x="215837" y="150686"/>
                          <a:pt x="202883" y="154877"/>
                        </a:cubicBezTo>
                        <a:cubicBezTo>
                          <a:pt x="202597" y="153638"/>
                          <a:pt x="202216" y="152495"/>
                          <a:pt x="201835" y="151257"/>
                        </a:cubicBezTo>
                        <a:lnTo>
                          <a:pt x="260890" y="93821"/>
                        </a:lnTo>
                        <a:cubicBezTo>
                          <a:pt x="256127" y="105442"/>
                          <a:pt x="249936" y="117253"/>
                          <a:pt x="241745" y="127825"/>
                        </a:cubicBezTo>
                        <a:close/>
                        <a:moveTo>
                          <a:pt x="265081" y="82201"/>
                        </a:moveTo>
                        <a:lnTo>
                          <a:pt x="199644" y="145828"/>
                        </a:lnTo>
                        <a:cubicBezTo>
                          <a:pt x="197929" y="142494"/>
                          <a:pt x="195929" y="139351"/>
                          <a:pt x="193262" y="136684"/>
                        </a:cubicBezTo>
                        <a:lnTo>
                          <a:pt x="273749" y="44863"/>
                        </a:lnTo>
                        <a:cubicBezTo>
                          <a:pt x="272605" y="53245"/>
                          <a:pt x="270129" y="66961"/>
                          <a:pt x="265081" y="82201"/>
                        </a:cubicBezTo>
                        <a:close/>
                        <a:moveTo>
                          <a:pt x="189167" y="133350"/>
                        </a:moveTo>
                        <a:cubicBezTo>
                          <a:pt x="186214" y="131159"/>
                          <a:pt x="182975" y="129445"/>
                          <a:pt x="179356" y="128206"/>
                        </a:cubicBezTo>
                        <a:lnTo>
                          <a:pt x="233934" y="54959"/>
                        </a:lnTo>
                        <a:cubicBezTo>
                          <a:pt x="248412" y="48006"/>
                          <a:pt x="261652" y="43720"/>
                          <a:pt x="269748" y="41434"/>
                        </a:cubicBezTo>
                        <a:lnTo>
                          <a:pt x="189167" y="13335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1FEA71D5-009D-4BD7-BF74-908F66691CD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344965" y="27061"/>
            <a:ext cx="3455026" cy="1593782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07C9490D-B7AE-4467-8671-40DFCF01B4A2}"/>
              </a:ext>
            </a:extLst>
          </p:cNvPr>
          <p:cNvGrpSpPr/>
          <p:nvPr/>
        </p:nvGrpSpPr>
        <p:grpSpPr>
          <a:xfrm>
            <a:off x="1887770" y="2246345"/>
            <a:ext cx="5582399" cy="1290899"/>
            <a:chOff x="2720084" y="2725783"/>
            <a:chExt cx="3113588" cy="720000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76027B19-F135-48C2-B358-AC0D26A76546}"/>
                </a:ext>
              </a:extLst>
            </p:cNvPr>
            <p:cNvGrpSpPr/>
            <p:nvPr/>
          </p:nvGrpSpPr>
          <p:grpSpPr>
            <a:xfrm>
              <a:off x="2720084" y="2725783"/>
              <a:ext cx="720000" cy="720000"/>
              <a:chOff x="3666568" y="2662988"/>
              <a:chExt cx="720000" cy="720000"/>
            </a:xfrm>
          </p:grpSpPr>
          <p:sp>
            <p:nvSpPr>
              <p:cNvPr id="60" name="泪滴形 59">
                <a:extLst>
                  <a:ext uri="{FF2B5EF4-FFF2-40B4-BE49-F238E27FC236}">
                    <a16:creationId xmlns:a16="http://schemas.microsoft.com/office/drawing/2014/main" id="{4F4221FE-22CB-4236-A302-BC917FA6111E}"/>
                  </a:ext>
                </a:extLst>
              </p:cNvPr>
              <p:cNvSpPr/>
              <p:nvPr/>
            </p:nvSpPr>
            <p:spPr>
              <a:xfrm>
                <a:off x="3666568" y="2662988"/>
                <a:ext cx="720000" cy="720000"/>
              </a:xfrm>
              <a:prstGeom prst="teardrop">
                <a:avLst/>
              </a:prstGeom>
              <a:gradFill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A9AA00F7-C4FF-4D76-9797-062111158280}"/>
                  </a:ext>
                </a:extLst>
              </p:cNvPr>
              <p:cNvSpPr txBox="1"/>
              <p:nvPr/>
            </p:nvSpPr>
            <p:spPr>
              <a:xfrm>
                <a:off x="3747121" y="2791436"/>
                <a:ext cx="625642" cy="514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54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rPr>
                  <a:t>01</a:t>
                </a:r>
                <a:endParaRPr kumimoji="0" lang="zh-CN" altLang="en-US" sz="54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endParaRPr>
              </a:p>
            </p:txBody>
          </p:sp>
        </p:grp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FC603380-EFB2-4E00-90C5-6AC4C6C30616}"/>
                </a:ext>
              </a:extLst>
            </p:cNvPr>
            <p:cNvSpPr/>
            <p:nvPr/>
          </p:nvSpPr>
          <p:spPr>
            <a:xfrm>
              <a:off x="3597408" y="2775954"/>
              <a:ext cx="2236264" cy="6351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1" i="0" u="none" strike="noStrike" kern="0" cap="none" spc="0" normalizeH="0" baseline="0" noProof="0" dirty="0">
                  <a:ln w="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添加标题文本</a:t>
              </a:r>
              <a:endParaRPr kumimoji="0" lang="en-US" altLang="zh-CN" sz="4400" b="1" i="0" u="none" strike="noStrike" kern="0" cap="none" spc="0" normalizeH="0" baseline="0" noProof="0" dirty="0">
                <a:ln w="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rPr>
                <a:t>Click here to add title text</a:t>
              </a:r>
              <a:endPara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569F6543-9E59-4EAE-BC0E-FDDEEC8B104E}"/>
              </a:ext>
            </a:extLst>
          </p:cNvPr>
          <p:cNvSpPr txBox="1"/>
          <p:nvPr/>
        </p:nvSpPr>
        <p:spPr>
          <a:xfrm>
            <a:off x="2023434" y="4012054"/>
            <a:ext cx="543915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744169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AE699D64-A776-4435-8DC6-8AA0F3948B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5563" y="1612879"/>
            <a:ext cx="2687709" cy="4035297"/>
          </a:xfrm>
          <a:prstGeom prst="rect">
            <a:avLst/>
          </a:prstGeom>
          <a:solidFill>
            <a:sysClr val="window" lastClr="FFFFFF"/>
          </a:solidFill>
          <a:ln w="6350" cap="flat" cmpd="sng" algn="ctr">
            <a:noFill/>
            <a:prstDash val="solid"/>
            <a:miter lim="800000"/>
          </a:ln>
          <a:effectLst>
            <a:outerShdw blurRad="762000" algn="ctr" rotWithShape="0">
              <a:prstClr val="black">
                <a:alpha val="15000"/>
              </a:prstClr>
            </a:outerShdw>
          </a:effectLst>
        </p:spPr>
      </p:pic>
      <p:sp>
        <p:nvSpPr>
          <p:cNvPr id="12" name="iSľiḋè">
            <a:extLst>
              <a:ext uri="{FF2B5EF4-FFF2-40B4-BE49-F238E27FC236}">
                <a16:creationId xmlns:a16="http://schemas.microsoft.com/office/drawing/2014/main" id="{9114C7E5-E938-484D-A2A7-9362F9D47667}"/>
              </a:ext>
            </a:extLst>
          </p:cNvPr>
          <p:cNvSpPr/>
          <p:nvPr/>
        </p:nvSpPr>
        <p:spPr>
          <a:xfrm>
            <a:off x="3738158" y="1612878"/>
            <a:ext cx="4724526" cy="403529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711200" dist="254000" dir="2700000" sx="102000" sy="102000" algn="tl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9990277-654F-4D2B-838B-4958F3D875A5}"/>
              </a:ext>
            </a:extLst>
          </p:cNvPr>
          <p:cNvSpPr/>
          <p:nvPr/>
        </p:nvSpPr>
        <p:spPr>
          <a:xfrm>
            <a:off x="4143232" y="3087274"/>
            <a:ext cx="39666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2B8AD02-DB9C-4555-8034-39B9E9A1B87E}"/>
              </a:ext>
            </a:extLst>
          </p:cNvPr>
          <p:cNvGrpSpPr/>
          <p:nvPr/>
        </p:nvGrpSpPr>
        <p:grpSpPr>
          <a:xfrm>
            <a:off x="8696325" y="1612107"/>
            <a:ext cx="2790826" cy="4036841"/>
            <a:chOff x="6096000" y="3924885"/>
            <a:chExt cx="5242559" cy="1674057"/>
          </a:xfrm>
          <a:effectLst>
            <a:outerShdw blurRad="762000" algn="ctr" rotWithShape="0">
              <a:prstClr val="black">
                <a:alpha val="15000"/>
              </a:prstClr>
            </a:outerShdw>
          </a:effectLst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6173EA71-97E3-4A07-A0E7-108A02320018}"/>
                </a:ext>
              </a:extLst>
            </p:cNvPr>
            <p:cNvSpPr/>
            <p:nvPr/>
          </p:nvSpPr>
          <p:spPr>
            <a:xfrm>
              <a:off x="6096000" y="3924885"/>
              <a:ext cx="5242559" cy="1674057"/>
            </a:xfrm>
            <a:prstGeom prst="rect">
              <a:avLst/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762000" sx="90000" sy="90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F67F53F-C857-4863-85BB-32F6EE3546C7}"/>
                </a:ext>
              </a:extLst>
            </p:cNvPr>
            <p:cNvSpPr/>
            <p:nvPr/>
          </p:nvSpPr>
          <p:spPr>
            <a:xfrm>
              <a:off x="6480765" y="4536629"/>
              <a:ext cx="4473031" cy="8276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EF7615C-A40F-4E8F-BC34-C8D2D3A50D29}"/>
              </a:ext>
            </a:extLst>
          </p:cNvPr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5741983-546A-4549-8D7F-EFC006B0F105}"/>
              </a:ext>
            </a:extLst>
          </p:cNvPr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8F444A6-793F-4870-932D-B6272F55E358}"/>
              </a:ext>
            </a:extLst>
          </p:cNvPr>
          <p:cNvGrpSpPr/>
          <p:nvPr/>
        </p:nvGrpSpPr>
        <p:grpSpPr>
          <a:xfrm>
            <a:off x="4480690" y="1904041"/>
            <a:ext cx="3487653" cy="989529"/>
            <a:chOff x="4132347" y="1845250"/>
            <a:chExt cx="3487653" cy="989529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31A1AA2-7948-475E-A09D-0FF2F901110B}"/>
                </a:ext>
              </a:extLst>
            </p:cNvPr>
            <p:cNvSpPr/>
            <p:nvPr/>
          </p:nvSpPr>
          <p:spPr>
            <a:xfrm>
              <a:off x="4132347" y="1845250"/>
              <a:ext cx="3284454" cy="676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E489AA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5C1FD24-2033-439E-A078-183EC34730E5}"/>
                </a:ext>
              </a:extLst>
            </p:cNvPr>
            <p:cNvSpPr txBox="1"/>
            <p:nvPr/>
          </p:nvSpPr>
          <p:spPr>
            <a:xfrm>
              <a:off x="4143232" y="2465447"/>
              <a:ext cx="34767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rgbClr val="FF0000"/>
                      </a:gs>
                      <a:gs pos="0">
                        <a:srgbClr val="E489AA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思源宋体 CN Heavy" panose="02020900000000000000" pitchFamily="18" charset="-122"/>
                  <a:cs typeface="Arial" panose="020B0604020202020204" pitchFamily="34" charset="0"/>
                </a:rPr>
                <a:t>Click here to add title text</a:t>
              </a: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:a16="http://schemas.microsoft.com/office/drawing/2014/main" id="{6FD48C25-9D1B-4354-BCF6-063EC41AE0F5}"/>
              </a:ext>
            </a:extLst>
          </p:cNvPr>
          <p:cNvSpPr/>
          <p:nvPr/>
        </p:nvSpPr>
        <p:spPr>
          <a:xfrm>
            <a:off x="4143232" y="3773123"/>
            <a:ext cx="39666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AEE1362-08DD-49FE-8EC7-0AF5F76AAF5F}"/>
              </a:ext>
            </a:extLst>
          </p:cNvPr>
          <p:cNvSpPr/>
          <p:nvPr/>
        </p:nvSpPr>
        <p:spPr>
          <a:xfrm>
            <a:off x="4143232" y="4475042"/>
            <a:ext cx="39666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DF199C8B-B24E-43A9-A595-E909908B5E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137"/>
          <a:stretch/>
        </p:blipFill>
        <p:spPr>
          <a:xfrm>
            <a:off x="1115497" y="2263708"/>
            <a:ext cx="2387775" cy="2816682"/>
          </a:xfrm>
          <a:prstGeom prst="rect">
            <a:avLst/>
          </a:prstGeom>
        </p:spPr>
      </p:pic>
      <p:sp>
        <p:nvSpPr>
          <p:cNvPr id="32" name="dress-with-belt_82092">
            <a:extLst>
              <a:ext uri="{FF2B5EF4-FFF2-40B4-BE49-F238E27FC236}">
                <a16:creationId xmlns:a16="http://schemas.microsoft.com/office/drawing/2014/main" id="{C79819CA-F606-4A64-8558-2D9B78CE0E30}"/>
              </a:ext>
            </a:extLst>
          </p:cNvPr>
          <p:cNvSpPr/>
          <p:nvPr/>
        </p:nvSpPr>
        <p:spPr>
          <a:xfrm>
            <a:off x="9780213" y="2071910"/>
            <a:ext cx="623050" cy="1012329"/>
          </a:xfrm>
          <a:custGeom>
            <a:avLst/>
            <a:gdLst>
              <a:gd name="connsiteX0" fmla="*/ 88529 w 374326"/>
              <a:gd name="connsiteY0" fmla="*/ 267725 h 608203"/>
              <a:gd name="connsiteX1" fmla="*/ 285004 w 374326"/>
              <a:gd name="connsiteY1" fmla="*/ 267725 h 608203"/>
              <a:gd name="connsiteX2" fmla="*/ 294609 w 374326"/>
              <a:gd name="connsiteY2" fmla="*/ 270923 h 608203"/>
              <a:gd name="connsiteX3" fmla="*/ 303342 w 374326"/>
              <a:gd name="connsiteY3" fmla="*/ 277414 h 608203"/>
              <a:gd name="connsiteX4" fmla="*/ 330023 w 374326"/>
              <a:gd name="connsiteY4" fmla="*/ 302413 h 608203"/>
              <a:gd name="connsiteX5" fmla="*/ 332837 w 374326"/>
              <a:gd name="connsiteY5" fmla="*/ 327217 h 608203"/>
              <a:gd name="connsiteX6" fmla="*/ 311589 w 374326"/>
              <a:gd name="connsiteY6" fmla="*/ 343785 h 608203"/>
              <a:gd name="connsiteX7" fmla="*/ 326336 w 374326"/>
              <a:gd name="connsiteY7" fmla="*/ 529139 h 608203"/>
              <a:gd name="connsiteX8" fmla="*/ 316343 w 374326"/>
              <a:gd name="connsiteY8" fmla="*/ 590084 h 608203"/>
              <a:gd name="connsiteX9" fmla="*/ 315276 w 374326"/>
              <a:gd name="connsiteY9" fmla="*/ 601615 h 608203"/>
              <a:gd name="connsiteX10" fmla="*/ 308193 w 374326"/>
              <a:gd name="connsiteY10" fmla="*/ 608203 h 608203"/>
              <a:gd name="connsiteX11" fmla="*/ 290922 w 374326"/>
              <a:gd name="connsiteY11" fmla="*/ 601905 h 608203"/>
              <a:gd name="connsiteX12" fmla="*/ 269480 w 374326"/>
              <a:gd name="connsiteY12" fmla="*/ 592797 h 608203"/>
              <a:gd name="connsiteX13" fmla="*/ 265211 w 374326"/>
              <a:gd name="connsiteY13" fmla="*/ 584465 h 608203"/>
              <a:gd name="connsiteX14" fmla="*/ 265211 w 374326"/>
              <a:gd name="connsiteY14" fmla="*/ 584174 h 608203"/>
              <a:gd name="connsiteX15" fmla="*/ 270353 w 374326"/>
              <a:gd name="connsiteY15" fmla="*/ 560726 h 608203"/>
              <a:gd name="connsiteX16" fmla="*/ 270353 w 374326"/>
              <a:gd name="connsiteY16" fmla="*/ 560436 h 608203"/>
              <a:gd name="connsiteX17" fmla="*/ 272682 w 374326"/>
              <a:gd name="connsiteY17" fmla="*/ 434864 h 608203"/>
              <a:gd name="connsiteX18" fmla="*/ 266666 w 374326"/>
              <a:gd name="connsiteY18" fmla="*/ 430019 h 608203"/>
              <a:gd name="connsiteX19" fmla="*/ 265405 w 374326"/>
              <a:gd name="connsiteY19" fmla="*/ 430116 h 608203"/>
              <a:gd name="connsiteX20" fmla="*/ 261524 w 374326"/>
              <a:gd name="connsiteY20" fmla="*/ 432732 h 608203"/>
              <a:gd name="connsiteX21" fmla="*/ 260651 w 374326"/>
              <a:gd name="connsiteY21" fmla="*/ 437383 h 608203"/>
              <a:gd name="connsiteX22" fmla="*/ 258322 w 374326"/>
              <a:gd name="connsiteY22" fmla="*/ 558401 h 608203"/>
              <a:gd name="connsiteX23" fmla="*/ 252792 w 374326"/>
              <a:gd name="connsiteY23" fmla="*/ 576520 h 608203"/>
              <a:gd name="connsiteX24" fmla="*/ 245321 w 374326"/>
              <a:gd name="connsiteY24" fmla="*/ 587275 h 608203"/>
              <a:gd name="connsiteX25" fmla="*/ 78536 w 374326"/>
              <a:gd name="connsiteY25" fmla="*/ 607913 h 608203"/>
              <a:gd name="connsiteX26" fmla="*/ 59034 w 374326"/>
              <a:gd name="connsiteY26" fmla="*/ 601615 h 608203"/>
              <a:gd name="connsiteX27" fmla="*/ 57870 w 374326"/>
              <a:gd name="connsiteY27" fmla="*/ 590084 h 608203"/>
              <a:gd name="connsiteX28" fmla="*/ 47876 w 374326"/>
              <a:gd name="connsiteY28" fmla="*/ 529139 h 608203"/>
              <a:gd name="connsiteX29" fmla="*/ 64370 w 374326"/>
              <a:gd name="connsiteY29" fmla="*/ 337003 h 608203"/>
              <a:gd name="connsiteX30" fmla="*/ 43413 w 374326"/>
              <a:gd name="connsiteY30" fmla="*/ 320919 h 608203"/>
              <a:gd name="connsiteX31" fmla="*/ 44092 w 374326"/>
              <a:gd name="connsiteY31" fmla="*/ 302703 h 608203"/>
              <a:gd name="connsiteX32" fmla="*/ 71259 w 374326"/>
              <a:gd name="connsiteY32" fmla="*/ 276639 h 608203"/>
              <a:gd name="connsiteX33" fmla="*/ 78827 w 374326"/>
              <a:gd name="connsiteY33" fmla="*/ 271310 h 608203"/>
              <a:gd name="connsiteX34" fmla="*/ 88529 w 374326"/>
              <a:gd name="connsiteY34" fmla="*/ 267725 h 608203"/>
              <a:gd name="connsiteX35" fmla="*/ 292875 w 374326"/>
              <a:gd name="connsiteY35" fmla="*/ 0 h 608203"/>
              <a:gd name="connsiteX36" fmla="*/ 297241 w 374326"/>
              <a:gd name="connsiteY36" fmla="*/ 872 h 608203"/>
              <a:gd name="connsiteX37" fmla="*/ 315677 w 374326"/>
              <a:gd name="connsiteY37" fmla="*/ 4748 h 608203"/>
              <a:gd name="connsiteX38" fmla="*/ 345272 w 374326"/>
              <a:gd name="connsiteY38" fmla="*/ 20156 h 608203"/>
              <a:gd name="connsiteX39" fmla="*/ 350997 w 374326"/>
              <a:gd name="connsiteY39" fmla="*/ 31299 h 608203"/>
              <a:gd name="connsiteX40" fmla="*/ 350997 w 374326"/>
              <a:gd name="connsiteY40" fmla="*/ 160372 h 608203"/>
              <a:gd name="connsiteX41" fmla="*/ 350123 w 374326"/>
              <a:gd name="connsiteY41" fmla="*/ 161923 h 608203"/>
              <a:gd name="connsiteX42" fmla="*/ 344884 w 374326"/>
              <a:gd name="connsiteY42" fmla="*/ 163861 h 608203"/>
              <a:gd name="connsiteX43" fmla="*/ 325865 w 374326"/>
              <a:gd name="connsiteY43" fmla="*/ 157950 h 608203"/>
              <a:gd name="connsiteX44" fmla="*/ 319753 w 374326"/>
              <a:gd name="connsiteY44" fmla="*/ 156399 h 608203"/>
              <a:gd name="connsiteX45" fmla="*/ 292002 w 374326"/>
              <a:gd name="connsiteY45" fmla="*/ 245743 h 608203"/>
              <a:gd name="connsiteX46" fmla="*/ 285112 w 374326"/>
              <a:gd name="connsiteY46" fmla="*/ 251072 h 608203"/>
              <a:gd name="connsiteX47" fmla="*/ 89206 w 374326"/>
              <a:gd name="connsiteY47" fmla="*/ 251072 h 608203"/>
              <a:gd name="connsiteX48" fmla="*/ 82511 w 374326"/>
              <a:gd name="connsiteY48" fmla="*/ 245452 h 608203"/>
              <a:gd name="connsiteX49" fmla="*/ 54663 w 374326"/>
              <a:gd name="connsiteY49" fmla="*/ 156496 h 608203"/>
              <a:gd name="connsiteX50" fmla="*/ 48453 w 374326"/>
              <a:gd name="connsiteY50" fmla="*/ 158047 h 608203"/>
              <a:gd name="connsiteX51" fmla="*/ 29337 w 374326"/>
              <a:gd name="connsiteY51" fmla="*/ 163958 h 608203"/>
              <a:gd name="connsiteX52" fmla="*/ 24195 w 374326"/>
              <a:gd name="connsiteY52" fmla="*/ 162020 h 608203"/>
              <a:gd name="connsiteX53" fmla="*/ 23224 w 374326"/>
              <a:gd name="connsiteY53" fmla="*/ 160566 h 608203"/>
              <a:gd name="connsiteX54" fmla="*/ 23127 w 374326"/>
              <a:gd name="connsiteY54" fmla="*/ 31590 h 608203"/>
              <a:gd name="connsiteX55" fmla="*/ 28949 w 374326"/>
              <a:gd name="connsiteY55" fmla="*/ 20253 h 608203"/>
              <a:gd name="connsiteX56" fmla="*/ 58544 w 374326"/>
              <a:gd name="connsiteY56" fmla="*/ 4845 h 608203"/>
              <a:gd name="connsiteX57" fmla="*/ 76980 w 374326"/>
              <a:gd name="connsiteY57" fmla="*/ 969 h 608203"/>
              <a:gd name="connsiteX58" fmla="*/ 81346 w 374326"/>
              <a:gd name="connsiteY58" fmla="*/ 97 h 608203"/>
              <a:gd name="connsiteX59" fmla="*/ 105410 w 374326"/>
              <a:gd name="connsiteY59" fmla="*/ 31299 h 608203"/>
              <a:gd name="connsiteX60" fmla="*/ 118121 w 374326"/>
              <a:gd name="connsiteY60" fmla="*/ 54556 h 608203"/>
              <a:gd name="connsiteX61" fmla="*/ 175952 w 374326"/>
              <a:gd name="connsiteY61" fmla="*/ 133724 h 608203"/>
              <a:gd name="connsiteX62" fmla="*/ 187013 w 374326"/>
              <a:gd name="connsiteY62" fmla="*/ 149713 h 608203"/>
              <a:gd name="connsiteX63" fmla="*/ 256197 w 374326"/>
              <a:gd name="connsiteY63" fmla="*/ 54459 h 608203"/>
              <a:gd name="connsiteX64" fmla="*/ 268811 w 374326"/>
              <a:gd name="connsiteY64" fmla="*/ 31203 h 608203"/>
              <a:gd name="connsiteX65" fmla="*/ 292875 w 374326"/>
              <a:gd name="connsiteY65" fmla="*/ 0 h 60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74326" h="608203">
                <a:moveTo>
                  <a:pt x="88529" y="267725"/>
                </a:moveTo>
                <a:lnTo>
                  <a:pt x="285004" y="267725"/>
                </a:lnTo>
                <a:cubicBezTo>
                  <a:pt x="288885" y="267725"/>
                  <a:pt x="293154" y="269566"/>
                  <a:pt x="294609" y="270923"/>
                </a:cubicBezTo>
                <a:cubicBezTo>
                  <a:pt x="297035" y="272957"/>
                  <a:pt x="300140" y="275089"/>
                  <a:pt x="303342" y="277414"/>
                </a:cubicBezTo>
                <a:cubicBezTo>
                  <a:pt x="311783" y="283228"/>
                  <a:pt x="322164" y="290592"/>
                  <a:pt x="330023" y="302413"/>
                </a:cubicBezTo>
                <a:cubicBezTo>
                  <a:pt x="335942" y="311423"/>
                  <a:pt x="336912" y="319756"/>
                  <a:pt x="332837" y="327217"/>
                </a:cubicBezTo>
                <a:cubicBezTo>
                  <a:pt x="329053" y="334193"/>
                  <a:pt x="321485" y="339619"/>
                  <a:pt x="311589" y="343785"/>
                </a:cubicBezTo>
                <a:cubicBezTo>
                  <a:pt x="332449" y="429922"/>
                  <a:pt x="334777" y="497650"/>
                  <a:pt x="326336" y="529139"/>
                </a:cubicBezTo>
                <a:cubicBezTo>
                  <a:pt x="319254" y="555785"/>
                  <a:pt x="317604" y="575648"/>
                  <a:pt x="316343" y="590084"/>
                </a:cubicBezTo>
                <a:cubicBezTo>
                  <a:pt x="315955" y="594541"/>
                  <a:pt x="315664" y="598320"/>
                  <a:pt x="315276" y="601615"/>
                </a:cubicBezTo>
                <a:cubicBezTo>
                  <a:pt x="314693" y="605781"/>
                  <a:pt x="312171" y="608203"/>
                  <a:pt x="308193" y="608203"/>
                </a:cubicBezTo>
                <a:cubicBezTo>
                  <a:pt x="304118" y="608203"/>
                  <a:pt x="298587" y="605587"/>
                  <a:pt x="290922" y="601905"/>
                </a:cubicBezTo>
                <a:cubicBezTo>
                  <a:pt x="285004" y="599095"/>
                  <a:pt x="277630" y="595607"/>
                  <a:pt x="269480" y="592797"/>
                </a:cubicBezTo>
                <a:cubicBezTo>
                  <a:pt x="265114" y="591247"/>
                  <a:pt x="264726" y="587371"/>
                  <a:pt x="265211" y="584465"/>
                </a:cubicBezTo>
                <a:lnTo>
                  <a:pt x="265211" y="584174"/>
                </a:lnTo>
                <a:cubicBezTo>
                  <a:pt x="267831" y="572741"/>
                  <a:pt x="269189" y="566540"/>
                  <a:pt x="270353" y="560726"/>
                </a:cubicBezTo>
                <a:lnTo>
                  <a:pt x="270353" y="560436"/>
                </a:lnTo>
                <a:cubicBezTo>
                  <a:pt x="278794" y="510246"/>
                  <a:pt x="279571" y="467904"/>
                  <a:pt x="272682" y="434864"/>
                </a:cubicBezTo>
                <a:cubicBezTo>
                  <a:pt x="272100" y="432054"/>
                  <a:pt x="269577" y="430019"/>
                  <a:pt x="266666" y="430019"/>
                </a:cubicBezTo>
                <a:cubicBezTo>
                  <a:pt x="266278" y="430019"/>
                  <a:pt x="265793" y="430019"/>
                  <a:pt x="265405" y="430116"/>
                </a:cubicBezTo>
                <a:cubicBezTo>
                  <a:pt x="263853" y="430504"/>
                  <a:pt x="262494" y="431376"/>
                  <a:pt x="261524" y="432732"/>
                </a:cubicBezTo>
                <a:cubicBezTo>
                  <a:pt x="260651" y="434185"/>
                  <a:pt x="260360" y="435736"/>
                  <a:pt x="260651" y="437383"/>
                </a:cubicBezTo>
                <a:cubicBezTo>
                  <a:pt x="267734" y="471295"/>
                  <a:pt x="266957" y="513152"/>
                  <a:pt x="258322" y="558401"/>
                </a:cubicBezTo>
                <a:cubicBezTo>
                  <a:pt x="257255" y="563827"/>
                  <a:pt x="255314" y="570415"/>
                  <a:pt x="252792" y="576520"/>
                </a:cubicBezTo>
                <a:cubicBezTo>
                  <a:pt x="249008" y="586015"/>
                  <a:pt x="247261" y="587178"/>
                  <a:pt x="245321" y="587275"/>
                </a:cubicBezTo>
                <a:cubicBezTo>
                  <a:pt x="237656" y="588534"/>
                  <a:pt x="122585" y="607913"/>
                  <a:pt x="78536" y="607913"/>
                </a:cubicBezTo>
                <a:cubicBezTo>
                  <a:pt x="67281" y="607913"/>
                  <a:pt x="59713" y="606847"/>
                  <a:pt x="59034" y="601615"/>
                </a:cubicBezTo>
                <a:cubicBezTo>
                  <a:pt x="58549" y="598417"/>
                  <a:pt x="58258" y="594541"/>
                  <a:pt x="57870" y="590084"/>
                </a:cubicBezTo>
                <a:cubicBezTo>
                  <a:pt x="56705" y="575648"/>
                  <a:pt x="55056" y="555785"/>
                  <a:pt x="47876" y="529139"/>
                </a:cubicBezTo>
                <a:cubicBezTo>
                  <a:pt x="39338" y="496874"/>
                  <a:pt x="41861" y="426337"/>
                  <a:pt x="64370" y="337003"/>
                </a:cubicBezTo>
                <a:cubicBezTo>
                  <a:pt x="54183" y="332352"/>
                  <a:pt x="46906" y="327023"/>
                  <a:pt x="43413" y="320919"/>
                </a:cubicBezTo>
                <a:cubicBezTo>
                  <a:pt x="40211" y="315105"/>
                  <a:pt x="40405" y="308807"/>
                  <a:pt x="44092" y="302703"/>
                </a:cubicBezTo>
                <a:cubicBezTo>
                  <a:pt x="51757" y="289913"/>
                  <a:pt x="62624" y="282647"/>
                  <a:pt x="71259" y="276639"/>
                </a:cubicBezTo>
                <a:cubicBezTo>
                  <a:pt x="74073" y="274798"/>
                  <a:pt x="76692" y="273054"/>
                  <a:pt x="78827" y="271310"/>
                </a:cubicBezTo>
                <a:cubicBezTo>
                  <a:pt x="80379" y="270051"/>
                  <a:pt x="84842" y="267725"/>
                  <a:pt x="88529" y="267725"/>
                </a:cubicBezTo>
                <a:close/>
                <a:moveTo>
                  <a:pt x="292875" y="0"/>
                </a:moveTo>
                <a:cubicBezTo>
                  <a:pt x="294330" y="0"/>
                  <a:pt x="295786" y="291"/>
                  <a:pt x="297241" y="872"/>
                </a:cubicBezTo>
                <a:cubicBezTo>
                  <a:pt x="302675" y="3198"/>
                  <a:pt x="309273" y="3973"/>
                  <a:pt x="315677" y="4748"/>
                </a:cubicBezTo>
                <a:cubicBezTo>
                  <a:pt x="328097" y="6202"/>
                  <a:pt x="340905" y="7752"/>
                  <a:pt x="345272" y="20156"/>
                </a:cubicBezTo>
                <a:cubicBezTo>
                  <a:pt x="346145" y="22578"/>
                  <a:pt x="348280" y="26454"/>
                  <a:pt x="350997" y="31299"/>
                </a:cubicBezTo>
                <a:cubicBezTo>
                  <a:pt x="365454" y="57075"/>
                  <a:pt x="395340" y="110565"/>
                  <a:pt x="350997" y="160372"/>
                </a:cubicBezTo>
                <a:cubicBezTo>
                  <a:pt x="350803" y="160857"/>
                  <a:pt x="350609" y="161438"/>
                  <a:pt x="350123" y="161923"/>
                </a:cubicBezTo>
                <a:cubicBezTo>
                  <a:pt x="348959" y="163183"/>
                  <a:pt x="347212" y="163861"/>
                  <a:pt x="344884" y="163861"/>
                </a:cubicBezTo>
                <a:cubicBezTo>
                  <a:pt x="340808" y="163861"/>
                  <a:pt x="334598" y="161923"/>
                  <a:pt x="325865" y="157950"/>
                </a:cubicBezTo>
                <a:cubicBezTo>
                  <a:pt x="323537" y="156981"/>
                  <a:pt x="321499" y="156399"/>
                  <a:pt x="319753" y="156399"/>
                </a:cubicBezTo>
                <a:cubicBezTo>
                  <a:pt x="307915" y="156399"/>
                  <a:pt x="301608" y="184016"/>
                  <a:pt x="292002" y="245743"/>
                </a:cubicBezTo>
                <a:cubicBezTo>
                  <a:pt x="291613" y="248359"/>
                  <a:pt x="289091" y="251072"/>
                  <a:pt x="285112" y="251072"/>
                </a:cubicBezTo>
                <a:lnTo>
                  <a:pt x="89206" y="251072"/>
                </a:lnTo>
                <a:cubicBezTo>
                  <a:pt x="85130" y="251072"/>
                  <a:pt x="82899" y="248262"/>
                  <a:pt x="82511" y="245452"/>
                </a:cubicBezTo>
                <a:cubicBezTo>
                  <a:pt x="74360" y="187796"/>
                  <a:pt x="67568" y="156496"/>
                  <a:pt x="54663" y="156496"/>
                </a:cubicBezTo>
                <a:cubicBezTo>
                  <a:pt x="52819" y="156496"/>
                  <a:pt x="50781" y="157078"/>
                  <a:pt x="48453" y="158047"/>
                </a:cubicBezTo>
                <a:cubicBezTo>
                  <a:pt x="39720" y="162020"/>
                  <a:pt x="33413" y="163958"/>
                  <a:pt x="29337" y="163958"/>
                </a:cubicBezTo>
                <a:cubicBezTo>
                  <a:pt x="27106" y="163958"/>
                  <a:pt x="25262" y="163279"/>
                  <a:pt x="24195" y="162020"/>
                </a:cubicBezTo>
                <a:cubicBezTo>
                  <a:pt x="23709" y="161535"/>
                  <a:pt x="23418" y="161051"/>
                  <a:pt x="23224" y="160566"/>
                </a:cubicBezTo>
                <a:cubicBezTo>
                  <a:pt x="-20925" y="110759"/>
                  <a:pt x="8864" y="57269"/>
                  <a:pt x="23127" y="31590"/>
                </a:cubicBezTo>
                <a:cubicBezTo>
                  <a:pt x="25941" y="26648"/>
                  <a:pt x="28076" y="22772"/>
                  <a:pt x="28949" y="20253"/>
                </a:cubicBezTo>
                <a:cubicBezTo>
                  <a:pt x="33316" y="7849"/>
                  <a:pt x="46124" y="6299"/>
                  <a:pt x="58544" y="4845"/>
                </a:cubicBezTo>
                <a:cubicBezTo>
                  <a:pt x="64948" y="4070"/>
                  <a:pt x="71546" y="3295"/>
                  <a:pt x="76980" y="969"/>
                </a:cubicBezTo>
                <a:cubicBezTo>
                  <a:pt x="78435" y="388"/>
                  <a:pt x="79891" y="97"/>
                  <a:pt x="81346" y="97"/>
                </a:cubicBezTo>
                <a:cubicBezTo>
                  <a:pt x="91923" y="97"/>
                  <a:pt x="98521" y="15311"/>
                  <a:pt x="105410" y="31299"/>
                </a:cubicBezTo>
                <a:cubicBezTo>
                  <a:pt x="109582" y="40796"/>
                  <a:pt x="113755" y="50680"/>
                  <a:pt x="118121" y="54556"/>
                </a:cubicBezTo>
                <a:cubicBezTo>
                  <a:pt x="126272" y="62211"/>
                  <a:pt x="151209" y="97871"/>
                  <a:pt x="175952" y="133724"/>
                </a:cubicBezTo>
                <a:cubicBezTo>
                  <a:pt x="180415" y="140217"/>
                  <a:pt x="184491" y="146128"/>
                  <a:pt x="187013" y="149713"/>
                </a:cubicBezTo>
                <a:cubicBezTo>
                  <a:pt x="213600" y="110856"/>
                  <a:pt x="246882" y="63083"/>
                  <a:pt x="256197" y="54459"/>
                </a:cubicBezTo>
                <a:cubicBezTo>
                  <a:pt x="260563" y="50486"/>
                  <a:pt x="264736" y="40699"/>
                  <a:pt x="268811" y="31203"/>
                </a:cubicBezTo>
                <a:cubicBezTo>
                  <a:pt x="275797" y="15117"/>
                  <a:pt x="282298" y="0"/>
                  <a:pt x="292875" y="0"/>
                </a:cubicBezTo>
                <a:close/>
              </a:path>
            </a:pathLst>
          </a:custGeom>
          <a:gradFill>
            <a:gsLst>
              <a:gs pos="100000">
                <a:srgbClr val="FFE0E1"/>
              </a:gs>
              <a:gs pos="0">
                <a:srgbClr val="FFF5F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6763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880819D3-7B93-4E50-9B3C-BC29A81770EF}"/>
              </a:ext>
            </a:extLst>
          </p:cNvPr>
          <p:cNvSpPr/>
          <p:nvPr/>
        </p:nvSpPr>
        <p:spPr>
          <a:xfrm>
            <a:off x="5422233" y="2433352"/>
            <a:ext cx="5642457" cy="3602074"/>
          </a:xfrm>
          <a:prstGeom prst="roundRect">
            <a:avLst>
              <a:gd name="adj" fmla="val 0"/>
            </a:avLst>
          </a:prstGeom>
          <a:blipFill dpi="0" rotWithShape="1">
            <a:blip r:embed="rId2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762000" sx="90000" sy="90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971BFB2-C99F-4E05-95C8-577C59554EF6}"/>
              </a:ext>
            </a:extLst>
          </p:cNvPr>
          <p:cNvGrpSpPr/>
          <p:nvPr/>
        </p:nvGrpSpPr>
        <p:grpSpPr>
          <a:xfrm>
            <a:off x="1127310" y="1613750"/>
            <a:ext cx="2550695" cy="3505821"/>
            <a:chOff x="497305" y="1868284"/>
            <a:chExt cx="2550695" cy="3505821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08060892-2717-4C54-AD99-EB5D2B828D30}"/>
                </a:ext>
              </a:extLst>
            </p:cNvPr>
            <p:cNvSpPr/>
            <p:nvPr/>
          </p:nvSpPr>
          <p:spPr>
            <a:xfrm>
              <a:off x="497305" y="1868284"/>
              <a:ext cx="2550695" cy="3505821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381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54DE2073-35FB-486B-BBDC-351E6B249845}"/>
                </a:ext>
              </a:extLst>
            </p:cNvPr>
            <p:cNvSpPr/>
            <p:nvPr/>
          </p:nvSpPr>
          <p:spPr>
            <a:xfrm>
              <a:off x="1066800" y="2262554"/>
              <a:ext cx="1411705" cy="4010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38BE100-0510-4790-B45A-22FA1CA43D35}"/>
                </a:ext>
              </a:extLst>
            </p:cNvPr>
            <p:cNvSpPr/>
            <p:nvPr/>
          </p:nvSpPr>
          <p:spPr>
            <a:xfrm>
              <a:off x="591826" y="3140242"/>
              <a:ext cx="2361652" cy="1526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6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F2C6F16-CBC9-4717-8AA8-C607D1EFF94F}"/>
              </a:ext>
            </a:extLst>
          </p:cNvPr>
          <p:cNvGrpSpPr/>
          <p:nvPr/>
        </p:nvGrpSpPr>
        <p:grpSpPr>
          <a:xfrm>
            <a:off x="3958742" y="1613750"/>
            <a:ext cx="2550695" cy="3505821"/>
            <a:chOff x="497305" y="1868284"/>
            <a:chExt cx="2550695" cy="3505821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C39B8A98-043E-41B9-A3C1-6A46643F295C}"/>
                </a:ext>
              </a:extLst>
            </p:cNvPr>
            <p:cNvSpPr/>
            <p:nvPr/>
          </p:nvSpPr>
          <p:spPr>
            <a:xfrm>
              <a:off x="497305" y="1868284"/>
              <a:ext cx="2550695" cy="3505821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E489AA"/>
                </a:gs>
                <a:gs pos="100000">
                  <a:srgbClr val="BC6AA7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>
              <a:outerShdw blurRad="381000" algn="ctr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D765BF7E-02CD-4330-879A-36A55DE5E0E1}"/>
                </a:ext>
              </a:extLst>
            </p:cNvPr>
            <p:cNvSpPr/>
            <p:nvPr/>
          </p:nvSpPr>
          <p:spPr>
            <a:xfrm>
              <a:off x="1066800" y="2262554"/>
              <a:ext cx="1411705" cy="40105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171415CA-8069-450F-8B12-161044D6D44E}"/>
                </a:ext>
              </a:extLst>
            </p:cNvPr>
            <p:cNvSpPr/>
            <p:nvPr/>
          </p:nvSpPr>
          <p:spPr>
            <a:xfrm>
              <a:off x="591826" y="3140242"/>
              <a:ext cx="2361652" cy="1526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kumimoji="0" lang="en-US" altLang="zh-CN" sz="16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... ...</a:t>
              </a:r>
              <a:endParaRPr kumimoji="0" lang="zh-CN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241C3894-F8AD-4055-BA7E-6CB2E26B9BB1}"/>
              </a:ext>
            </a:extLst>
          </p:cNvPr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09EDCCD-F93E-4845-AAE1-E441FDD4B2F6}"/>
              </a:ext>
            </a:extLst>
          </p:cNvPr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E1A3FFA-5B78-4780-9188-4EE914DF1A92}"/>
              </a:ext>
            </a:extLst>
          </p:cNvPr>
          <p:cNvGrpSpPr/>
          <p:nvPr/>
        </p:nvGrpSpPr>
        <p:grpSpPr>
          <a:xfrm>
            <a:off x="6770170" y="1456923"/>
            <a:ext cx="3487653" cy="870815"/>
            <a:chOff x="4132347" y="1845250"/>
            <a:chExt cx="3487653" cy="870815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56C5CED8-C24F-45B9-A99E-A02BBD4DC9AE}"/>
                </a:ext>
              </a:extLst>
            </p:cNvPr>
            <p:cNvSpPr/>
            <p:nvPr/>
          </p:nvSpPr>
          <p:spPr>
            <a:xfrm>
              <a:off x="4132347" y="1845250"/>
              <a:ext cx="3284454" cy="676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E489AA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effectLst/>
                  <a:uLnTx/>
                  <a:uFillTx/>
                  <a:cs typeface="+mn-ea"/>
                  <a:sym typeface="+mn-lt"/>
                </a:rPr>
                <a:t>添加标题文本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489AA"/>
                    </a:gs>
                    <a:gs pos="100000">
                      <a:srgbClr val="FF0000"/>
                    </a:gs>
                  </a:gsLst>
                  <a:lin ang="5400000" scaled="1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A96B42B-58FF-4003-8D92-C18AF0A66F42}"/>
                </a:ext>
              </a:extLst>
            </p:cNvPr>
            <p:cNvSpPr txBox="1"/>
            <p:nvPr/>
          </p:nvSpPr>
          <p:spPr>
            <a:xfrm>
              <a:off x="4143232" y="2408288"/>
              <a:ext cx="347676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gradFill>
                    <a:gsLst>
                      <a:gs pos="100000">
                        <a:srgbClr val="FF0000"/>
                      </a:gs>
                      <a:gs pos="0">
                        <a:srgbClr val="E489AA"/>
                      </a:gs>
                    </a:gsLst>
                    <a:lin ang="5400000" scaled="1"/>
                  </a:gradFill>
                  <a:latin typeface="Arial" panose="020B0604020202020204" pitchFamily="34" charset="0"/>
                  <a:ea typeface="思源宋体 CN Heavy" panose="02020900000000000000" pitchFamily="18" charset="-122"/>
                  <a:cs typeface="Arial" panose="020B0604020202020204" pitchFamily="34" charset="0"/>
                </a:rPr>
                <a:t>Click here to add title text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8A10885D-2266-4361-A092-C76F1E0C43CB}"/>
              </a:ext>
            </a:extLst>
          </p:cNvPr>
          <p:cNvSpPr txBox="1"/>
          <p:nvPr/>
        </p:nvSpPr>
        <p:spPr>
          <a:xfrm>
            <a:off x="1127310" y="5419533"/>
            <a:ext cx="42949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647696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5E6BF1ED-2BF4-4E4F-87F9-A8DF75323D00}"/>
              </a:ext>
            </a:extLst>
          </p:cNvPr>
          <p:cNvGrpSpPr/>
          <p:nvPr/>
        </p:nvGrpSpPr>
        <p:grpSpPr>
          <a:xfrm>
            <a:off x="1482564" y="2023156"/>
            <a:ext cx="4512311" cy="1129237"/>
            <a:chOff x="1353916" y="1921679"/>
            <a:chExt cx="4512311" cy="112923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642985CF-7FDC-4A43-8572-96E8B4E16464}"/>
                </a:ext>
              </a:extLst>
            </p:cNvPr>
            <p:cNvGrpSpPr/>
            <p:nvPr/>
          </p:nvGrpSpPr>
          <p:grpSpPr>
            <a:xfrm>
              <a:off x="1353916" y="1984242"/>
              <a:ext cx="858869" cy="996288"/>
              <a:chOff x="1017034" y="2120059"/>
              <a:chExt cx="858869" cy="996288"/>
            </a:xfrm>
          </p:grpSpPr>
          <p:sp>
            <p:nvSpPr>
              <p:cNvPr id="13" name="六边形 12">
                <a:extLst>
                  <a:ext uri="{FF2B5EF4-FFF2-40B4-BE49-F238E27FC236}">
                    <a16:creationId xmlns:a16="http://schemas.microsoft.com/office/drawing/2014/main" id="{17781291-EF86-4779-BC09-43BDC3F1EED3}"/>
                  </a:ext>
                </a:extLst>
              </p:cNvPr>
              <p:cNvSpPr/>
              <p:nvPr/>
            </p:nvSpPr>
            <p:spPr>
              <a:xfrm rot="5400000">
                <a:off x="948325" y="2188768"/>
                <a:ext cx="996288" cy="858869"/>
              </a:xfrm>
              <a:prstGeom prst="hexagon">
                <a:avLst/>
              </a:prstGeom>
              <a:gradFill flip="none" rotWithShape="1">
                <a:gsLst>
                  <a:gs pos="0">
                    <a:srgbClr val="E489AA"/>
                  </a:gs>
                  <a:gs pos="100000">
                    <a:srgbClr val="BC6AA7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六边形 87">
                <a:extLst>
                  <a:ext uri="{FF2B5EF4-FFF2-40B4-BE49-F238E27FC236}">
                    <a16:creationId xmlns:a16="http://schemas.microsoft.com/office/drawing/2014/main" id="{6A861775-F6DB-4B6C-B2FE-67979A5D1097}"/>
                  </a:ext>
                </a:extLst>
              </p:cNvPr>
              <p:cNvSpPr/>
              <p:nvPr/>
            </p:nvSpPr>
            <p:spPr>
              <a:xfrm>
                <a:off x="1223946" y="2395973"/>
                <a:ext cx="445046" cy="444461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12589A5-C67E-4774-ADE2-0718A607354D}"/>
                </a:ext>
              </a:extLst>
            </p:cNvPr>
            <p:cNvGrpSpPr/>
            <p:nvPr/>
          </p:nvGrpSpPr>
          <p:grpSpPr>
            <a:xfrm>
              <a:off x="2392517" y="1921679"/>
              <a:ext cx="3473710" cy="1129237"/>
              <a:chOff x="7798811" y="1975327"/>
              <a:chExt cx="3473713" cy="1129237"/>
            </a:xfrm>
          </p:grpSpPr>
          <p:sp>
            <p:nvSpPr>
              <p:cNvPr id="11" name="文本框 20">
                <a:extLst>
                  <a:ext uri="{FF2B5EF4-FFF2-40B4-BE49-F238E27FC236}">
                    <a16:creationId xmlns:a16="http://schemas.microsoft.com/office/drawing/2014/main" id="{66F53A6E-8C4C-40C1-BDE1-6F9A03C792E0}"/>
                  </a:ext>
                </a:extLst>
              </p:cNvPr>
              <p:cNvSpPr/>
              <p:nvPr/>
            </p:nvSpPr>
            <p:spPr>
              <a:xfrm>
                <a:off x="7798811" y="2309090"/>
                <a:ext cx="3473713" cy="7954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42405A8-C1F6-4C2D-B260-1FB60056E2BE}"/>
                  </a:ext>
                </a:extLst>
              </p:cNvPr>
              <p:cNvSpPr txBox="1"/>
              <p:nvPr/>
            </p:nvSpPr>
            <p:spPr>
              <a:xfrm>
                <a:off x="7798811" y="1975327"/>
                <a:ext cx="17920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  <a:endPara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C866DF8-BC65-4D82-BCD3-18386EF8A729}"/>
              </a:ext>
            </a:extLst>
          </p:cNvPr>
          <p:cNvGrpSpPr/>
          <p:nvPr/>
        </p:nvGrpSpPr>
        <p:grpSpPr>
          <a:xfrm>
            <a:off x="1482564" y="3975978"/>
            <a:ext cx="4441974" cy="1132251"/>
            <a:chOff x="1353916" y="4231360"/>
            <a:chExt cx="4441974" cy="1132251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2B378AE-D8F1-4EE5-98B6-6933C5D9F649}"/>
                </a:ext>
              </a:extLst>
            </p:cNvPr>
            <p:cNvGrpSpPr/>
            <p:nvPr/>
          </p:nvGrpSpPr>
          <p:grpSpPr>
            <a:xfrm>
              <a:off x="1353916" y="4293923"/>
              <a:ext cx="858869" cy="996288"/>
              <a:chOff x="1017034" y="4413316"/>
              <a:chExt cx="858869" cy="996288"/>
            </a:xfrm>
          </p:grpSpPr>
          <p:sp>
            <p:nvSpPr>
              <p:cNvPr id="20" name="六边形 19">
                <a:extLst>
                  <a:ext uri="{FF2B5EF4-FFF2-40B4-BE49-F238E27FC236}">
                    <a16:creationId xmlns:a16="http://schemas.microsoft.com/office/drawing/2014/main" id="{C01458B7-157C-4F9A-A2B6-61DE0360D5F8}"/>
                  </a:ext>
                </a:extLst>
              </p:cNvPr>
              <p:cNvSpPr/>
              <p:nvPr/>
            </p:nvSpPr>
            <p:spPr>
              <a:xfrm rot="5400000">
                <a:off x="948325" y="4482025"/>
                <a:ext cx="996288" cy="858869"/>
              </a:xfrm>
              <a:prstGeom prst="hexagon">
                <a:avLst/>
              </a:prstGeom>
              <a:gradFill flip="none" rotWithShape="1"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189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六边形 90">
                <a:extLst>
                  <a:ext uri="{FF2B5EF4-FFF2-40B4-BE49-F238E27FC236}">
                    <a16:creationId xmlns:a16="http://schemas.microsoft.com/office/drawing/2014/main" id="{58FDC655-2128-499E-BE8F-38246E1A78F0}"/>
                  </a:ext>
                </a:extLst>
              </p:cNvPr>
              <p:cNvSpPr/>
              <p:nvPr/>
            </p:nvSpPr>
            <p:spPr>
              <a:xfrm>
                <a:off x="1223946" y="4706226"/>
                <a:ext cx="445046" cy="410469"/>
              </a:xfrm>
              <a:custGeom>
                <a:avLst/>
                <a:gdLst>
                  <a:gd name="connsiteX0" fmla="*/ 176147 w 578111"/>
                  <a:gd name="connsiteY0" fmla="*/ 221031 h 533197"/>
                  <a:gd name="connsiteX1" fmla="*/ 212154 w 578111"/>
                  <a:gd name="connsiteY1" fmla="*/ 256947 h 533197"/>
                  <a:gd name="connsiteX2" fmla="*/ 212154 w 578111"/>
                  <a:gd name="connsiteY2" fmla="*/ 348118 h 533197"/>
                  <a:gd name="connsiteX3" fmla="*/ 176147 w 578111"/>
                  <a:gd name="connsiteY3" fmla="*/ 384955 h 533197"/>
                  <a:gd name="connsiteX4" fmla="*/ 139217 w 578111"/>
                  <a:gd name="connsiteY4" fmla="*/ 348118 h 533197"/>
                  <a:gd name="connsiteX5" fmla="*/ 139217 w 578111"/>
                  <a:gd name="connsiteY5" fmla="*/ 256947 h 533197"/>
                  <a:gd name="connsiteX6" fmla="*/ 176147 w 578111"/>
                  <a:gd name="connsiteY6" fmla="*/ 221031 h 533197"/>
                  <a:gd name="connsiteX7" fmla="*/ 267503 w 578111"/>
                  <a:gd name="connsiteY7" fmla="*/ 184193 h 533197"/>
                  <a:gd name="connsiteX8" fmla="*/ 303437 w 578111"/>
                  <a:gd name="connsiteY8" fmla="*/ 221030 h 533197"/>
                  <a:gd name="connsiteX9" fmla="*/ 303437 w 578111"/>
                  <a:gd name="connsiteY9" fmla="*/ 348119 h 533197"/>
                  <a:gd name="connsiteX10" fmla="*/ 267503 w 578111"/>
                  <a:gd name="connsiteY10" fmla="*/ 384956 h 533197"/>
                  <a:gd name="connsiteX11" fmla="*/ 230648 w 578111"/>
                  <a:gd name="connsiteY11" fmla="*/ 348119 h 533197"/>
                  <a:gd name="connsiteX12" fmla="*/ 230648 w 578111"/>
                  <a:gd name="connsiteY12" fmla="*/ 221030 h 533197"/>
                  <a:gd name="connsiteX13" fmla="*/ 267503 w 578111"/>
                  <a:gd name="connsiteY13" fmla="*/ 184193 h 533197"/>
                  <a:gd name="connsiteX14" fmla="*/ 357937 w 578111"/>
                  <a:gd name="connsiteY14" fmla="*/ 148390 h 533197"/>
                  <a:gd name="connsiteX15" fmla="*/ 394867 w 578111"/>
                  <a:gd name="connsiteY15" fmla="*/ 184289 h 533197"/>
                  <a:gd name="connsiteX16" fmla="*/ 394867 w 578111"/>
                  <a:gd name="connsiteY16" fmla="*/ 348136 h 533197"/>
                  <a:gd name="connsiteX17" fmla="*/ 357937 w 578111"/>
                  <a:gd name="connsiteY17" fmla="*/ 384955 h 533197"/>
                  <a:gd name="connsiteX18" fmla="*/ 321930 w 578111"/>
                  <a:gd name="connsiteY18" fmla="*/ 348136 h 533197"/>
                  <a:gd name="connsiteX19" fmla="*/ 321930 w 578111"/>
                  <a:gd name="connsiteY19" fmla="*/ 184289 h 533197"/>
                  <a:gd name="connsiteX20" fmla="*/ 357937 w 578111"/>
                  <a:gd name="connsiteY20" fmla="*/ 148390 h 533197"/>
                  <a:gd name="connsiteX21" fmla="*/ 267469 w 578111"/>
                  <a:gd name="connsiteY21" fmla="*/ 0 h 533197"/>
                  <a:gd name="connsiteX22" fmla="*/ 529404 w 578111"/>
                  <a:gd name="connsiteY22" fmla="*/ 218252 h 533197"/>
                  <a:gd name="connsiteX23" fmla="*/ 566296 w 578111"/>
                  <a:gd name="connsiteY23" fmla="*/ 218252 h 533197"/>
                  <a:gd name="connsiteX24" fmla="*/ 576441 w 578111"/>
                  <a:gd name="connsiteY24" fmla="*/ 224698 h 533197"/>
                  <a:gd name="connsiteX25" fmla="*/ 575519 w 578111"/>
                  <a:gd name="connsiteY25" fmla="*/ 237590 h 533197"/>
                  <a:gd name="connsiteX26" fmla="*/ 514647 w 578111"/>
                  <a:gd name="connsiteY26" fmla="*/ 310341 h 533197"/>
                  <a:gd name="connsiteX27" fmla="*/ 505424 w 578111"/>
                  <a:gd name="connsiteY27" fmla="*/ 314945 h 533197"/>
                  <a:gd name="connsiteX28" fmla="*/ 496201 w 578111"/>
                  <a:gd name="connsiteY28" fmla="*/ 310341 h 533197"/>
                  <a:gd name="connsiteX29" fmla="*/ 435328 w 578111"/>
                  <a:gd name="connsiteY29" fmla="*/ 237590 h 533197"/>
                  <a:gd name="connsiteX30" fmla="*/ 433484 w 578111"/>
                  <a:gd name="connsiteY30" fmla="*/ 224698 h 533197"/>
                  <a:gd name="connsiteX31" fmla="*/ 444551 w 578111"/>
                  <a:gd name="connsiteY31" fmla="*/ 218252 h 533197"/>
                  <a:gd name="connsiteX32" fmla="*/ 480521 w 578111"/>
                  <a:gd name="connsiteY32" fmla="*/ 218252 h 533197"/>
                  <a:gd name="connsiteX33" fmla="*/ 267469 w 578111"/>
                  <a:gd name="connsiteY33" fmla="*/ 47886 h 533197"/>
                  <a:gd name="connsiteX34" fmla="*/ 48882 w 578111"/>
                  <a:gd name="connsiteY34" fmla="*/ 266138 h 533197"/>
                  <a:gd name="connsiteX35" fmla="*/ 267469 w 578111"/>
                  <a:gd name="connsiteY35" fmla="*/ 484390 h 533197"/>
                  <a:gd name="connsiteX36" fmla="*/ 456541 w 578111"/>
                  <a:gd name="connsiteY36" fmla="*/ 375724 h 533197"/>
                  <a:gd name="connsiteX37" fmla="*/ 489744 w 578111"/>
                  <a:gd name="connsiteY37" fmla="*/ 366515 h 533197"/>
                  <a:gd name="connsiteX38" fmla="*/ 498967 w 578111"/>
                  <a:gd name="connsiteY38" fmla="*/ 399668 h 533197"/>
                  <a:gd name="connsiteX39" fmla="*/ 267469 w 578111"/>
                  <a:gd name="connsiteY39" fmla="*/ 533197 h 533197"/>
                  <a:gd name="connsiteX40" fmla="*/ 0 w 578111"/>
                  <a:gd name="connsiteY40" fmla="*/ 266138 h 533197"/>
                  <a:gd name="connsiteX41" fmla="*/ 267469 w 578111"/>
                  <a:gd name="connsiteY41" fmla="*/ 0 h 533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578111" h="533197">
                    <a:moveTo>
                      <a:pt x="176147" y="221031"/>
                    </a:moveTo>
                    <a:cubicBezTo>
                      <a:pt x="196459" y="221031"/>
                      <a:pt x="212154" y="237608"/>
                      <a:pt x="212154" y="256947"/>
                    </a:cubicBezTo>
                    <a:lnTo>
                      <a:pt x="212154" y="348118"/>
                    </a:lnTo>
                    <a:cubicBezTo>
                      <a:pt x="212154" y="368378"/>
                      <a:pt x="196459" y="384955"/>
                      <a:pt x="176147" y="384955"/>
                    </a:cubicBezTo>
                    <a:cubicBezTo>
                      <a:pt x="155836" y="384955"/>
                      <a:pt x="139217" y="368378"/>
                      <a:pt x="139217" y="348118"/>
                    </a:cubicBezTo>
                    <a:lnTo>
                      <a:pt x="139217" y="256947"/>
                    </a:lnTo>
                    <a:cubicBezTo>
                      <a:pt x="139217" y="237608"/>
                      <a:pt x="155836" y="221031"/>
                      <a:pt x="176147" y="221031"/>
                    </a:cubicBezTo>
                    <a:close/>
                    <a:moveTo>
                      <a:pt x="267503" y="184193"/>
                    </a:moveTo>
                    <a:cubicBezTo>
                      <a:pt x="286852" y="184193"/>
                      <a:pt x="303437" y="200770"/>
                      <a:pt x="303437" y="221030"/>
                    </a:cubicBezTo>
                    <a:lnTo>
                      <a:pt x="303437" y="348119"/>
                    </a:lnTo>
                    <a:cubicBezTo>
                      <a:pt x="303437" y="368379"/>
                      <a:pt x="287774" y="384956"/>
                      <a:pt x="267503" y="384956"/>
                    </a:cubicBezTo>
                    <a:cubicBezTo>
                      <a:pt x="247233" y="384956"/>
                      <a:pt x="230648" y="368379"/>
                      <a:pt x="230648" y="348119"/>
                    </a:cubicBezTo>
                    <a:lnTo>
                      <a:pt x="230648" y="221030"/>
                    </a:lnTo>
                    <a:cubicBezTo>
                      <a:pt x="230648" y="200770"/>
                      <a:pt x="247233" y="184193"/>
                      <a:pt x="267503" y="184193"/>
                    </a:cubicBezTo>
                    <a:close/>
                    <a:moveTo>
                      <a:pt x="357937" y="148390"/>
                    </a:moveTo>
                    <a:cubicBezTo>
                      <a:pt x="378249" y="148390"/>
                      <a:pt x="394867" y="164959"/>
                      <a:pt x="394867" y="184289"/>
                    </a:cubicBezTo>
                    <a:lnTo>
                      <a:pt x="394867" y="348136"/>
                    </a:lnTo>
                    <a:cubicBezTo>
                      <a:pt x="394867" y="368386"/>
                      <a:pt x="378249" y="384955"/>
                      <a:pt x="357937" y="384955"/>
                    </a:cubicBezTo>
                    <a:cubicBezTo>
                      <a:pt x="338549" y="384955"/>
                      <a:pt x="321930" y="368386"/>
                      <a:pt x="321930" y="348136"/>
                    </a:cubicBezTo>
                    <a:lnTo>
                      <a:pt x="321930" y="184289"/>
                    </a:lnTo>
                    <a:cubicBezTo>
                      <a:pt x="321930" y="164959"/>
                      <a:pt x="338549" y="148390"/>
                      <a:pt x="357937" y="148390"/>
                    </a:cubicBezTo>
                    <a:close/>
                    <a:moveTo>
                      <a:pt x="267469" y="0"/>
                    </a:moveTo>
                    <a:cubicBezTo>
                      <a:pt x="397514" y="0"/>
                      <a:pt x="507268" y="93931"/>
                      <a:pt x="529404" y="218252"/>
                    </a:cubicBezTo>
                    <a:lnTo>
                      <a:pt x="566296" y="218252"/>
                    </a:lnTo>
                    <a:cubicBezTo>
                      <a:pt x="570907" y="218252"/>
                      <a:pt x="574597" y="221014"/>
                      <a:pt x="576441" y="224698"/>
                    </a:cubicBezTo>
                    <a:cubicBezTo>
                      <a:pt x="579208" y="229302"/>
                      <a:pt x="578286" y="233907"/>
                      <a:pt x="575519" y="237590"/>
                    </a:cubicBezTo>
                    <a:lnTo>
                      <a:pt x="514647" y="310341"/>
                    </a:lnTo>
                    <a:cubicBezTo>
                      <a:pt x="511880" y="313104"/>
                      <a:pt x="509113" y="314945"/>
                      <a:pt x="505424" y="314945"/>
                    </a:cubicBezTo>
                    <a:cubicBezTo>
                      <a:pt x="501734" y="314945"/>
                      <a:pt x="498045" y="313104"/>
                      <a:pt x="496201" y="310341"/>
                    </a:cubicBezTo>
                    <a:lnTo>
                      <a:pt x="435328" y="237590"/>
                    </a:lnTo>
                    <a:cubicBezTo>
                      <a:pt x="431639" y="233907"/>
                      <a:pt x="431639" y="229302"/>
                      <a:pt x="433484" y="224698"/>
                    </a:cubicBezTo>
                    <a:cubicBezTo>
                      <a:pt x="435328" y="221014"/>
                      <a:pt x="439940" y="218252"/>
                      <a:pt x="444551" y="218252"/>
                    </a:cubicBezTo>
                    <a:lnTo>
                      <a:pt x="480521" y="218252"/>
                    </a:lnTo>
                    <a:cubicBezTo>
                      <a:pt x="458386" y="120637"/>
                      <a:pt x="370767" y="47886"/>
                      <a:pt x="267469" y="47886"/>
                    </a:cubicBezTo>
                    <a:cubicBezTo>
                      <a:pt x="146647" y="47886"/>
                      <a:pt x="48882" y="146422"/>
                      <a:pt x="48882" y="266138"/>
                    </a:cubicBezTo>
                    <a:cubicBezTo>
                      <a:pt x="48882" y="386775"/>
                      <a:pt x="146647" y="484390"/>
                      <a:pt x="267469" y="484390"/>
                    </a:cubicBezTo>
                    <a:cubicBezTo>
                      <a:pt x="344942" y="484390"/>
                      <a:pt x="417805" y="442949"/>
                      <a:pt x="456541" y="375724"/>
                    </a:cubicBezTo>
                    <a:cubicBezTo>
                      <a:pt x="462998" y="363753"/>
                      <a:pt x="477754" y="360069"/>
                      <a:pt x="489744" y="366515"/>
                    </a:cubicBezTo>
                    <a:cubicBezTo>
                      <a:pt x="501734" y="373883"/>
                      <a:pt x="505424" y="388617"/>
                      <a:pt x="498967" y="399668"/>
                    </a:cubicBezTo>
                    <a:cubicBezTo>
                      <a:pt x="451008" y="482548"/>
                      <a:pt x="362466" y="533197"/>
                      <a:pt x="267469" y="533197"/>
                    </a:cubicBezTo>
                    <a:cubicBezTo>
                      <a:pt x="119900" y="533197"/>
                      <a:pt x="0" y="413481"/>
                      <a:pt x="0" y="266138"/>
                    </a:cubicBezTo>
                    <a:cubicBezTo>
                      <a:pt x="0" y="119716"/>
                      <a:pt x="119900" y="0"/>
                      <a:pt x="26746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3EA55E52-E4E6-42C9-8D31-C33C095E34E5}"/>
                </a:ext>
              </a:extLst>
            </p:cNvPr>
            <p:cNvGrpSpPr/>
            <p:nvPr/>
          </p:nvGrpSpPr>
          <p:grpSpPr>
            <a:xfrm>
              <a:off x="2312310" y="4231360"/>
              <a:ext cx="3483580" cy="1132251"/>
              <a:chOff x="7798811" y="1975327"/>
              <a:chExt cx="3483582" cy="1132251"/>
            </a:xfrm>
          </p:grpSpPr>
          <p:sp>
            <p:nvSpPr>
              <p:cNvPr id="18" name="文本框 20">
                <a:extLst>
                  <a:ext uri="{FF2B5EF4-FFF2-40B4-BE49-F238E27FC236}">
                    <a16:creationId xmlns:a16="http://schemas.microsoft.com/office/drawing/2014/main" id="{DC9CAD54-278E-4712-AEF2-258E5615E2FF}"/>
                  </a:ext>
                </a:extLst>
              </p:cNvPr>
              <p:cNvSpPr/>
              <p:nvPr/>
            </p:nvSpPr>
            <p:spPr>
              <a:xfrm>
                <a:off x="7798811" y="2309090"/>
                <a:ext cx="3483582" cy="7984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2B51552A-B8E0-462D-B52A-99E99882B175}"/>
                  </a:ext>
                </a:extLst>
              </p:cNvPr>
              <p:cNvSpPr txBox="1"/>
              <p:nvPr/>
            </p:nvSpPr>
            <p:spPr>
              <a:xfrm>
                <a:off x="7798811" y="1975327"/>
                <a:ext cx="17920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DC38B71-B883-4AD4-8712-4E4141D48263}"/>
              </a:ext>
            </a:extLst>
          </p:cNvPr>
          <p:cNvGrpSpPr/>
          <p:nvPr/>
        </p:nvGrpSpPr>
        <p:grpSpPr>
          <a:xfrm>
            <a:off x="6604189" y="2023156"/>
            <a:ext cx="4506606" cy="1132251"/>
            <a:chOff x="6592802" y="1921679"/>
            <a:chExt cx="4506606" cy="1132251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92D5173-7738-425F-80CD-634F5BFCACA1}"/>
                </a:ext>
              </a:extLst>
            </p:cNvPr>
            <p:cNvGrpSpPr/>
            <p:nvPr/>
          </p:nvGrpSpPr>
          <p:grpSpPr>
            <a:xfrm>
              <a:off x="6592802" y="1984242"/>
              <a:ext cx="858869" cy="996288"/>
              <a:chOff x="10306177" y="2120059"/>
              <a:chExt cx="858869" cy="996288"/>
            </a:xfrm>
          </p:grpSpPr>
          <p:sp>
            <p:nvSpPr>
              <p:cNvPr id="27" name="六边形 26">
                <a:extLst>
                  <a:ext uri="{FF2B5EF4-FFF2-40B4-BE49-F238E27FC236}">
                    <a16:creationId xmlns:a16="http://schemas.microsoft.com/office/drawing/2014/main" id="{6C777CDB-3C39-4680-B325-3C6D151CC1D2}"/>
                  </a:ext>
                </a:extLst>
              </p:cNvPr>
              <p:cNvSpPr/>
              <p:nvPr/>
            </p:nvSpPr>
            <p:spPr>
              <a:xfrm rot="5400000">
                <a:off x="10237468" y="2188768"/>
                <a:ext cx="996288" cy="858869"/>
              </a:xfrm>
              <a:prstGeom prst="hexagon">
                <a:avLst/>
              </a:prstGeom>
              <a:gradFill flip="none" rotWithShape="1"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189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8" name="六边形 93">
                <a:extLst>
                  <a:ext uri="{FF2B5EF4-FFF2-40B4-BE49-F238E27FC236}">
                    <a16:creationId xmlns:a16="http://schemas.microsoft.com/office/drawing/2014/main" id="{BD3D4B54-AF06-401E-AFA8-BC732783D23B}"/>
                  </a:ext>
                </a:extLst>
              </p:cNvPr>
              <p:cNvSpPr/>
              <p:nvPr/>
            </p:nvSpPr>
            <p:spPr>
              <a:xfrm>
                <a:off x="10513089" y="2396009"/>
                <a:ext cx="445046" cy="444389"/>
              </a:xfrm>
              <a:custGeom>
                <a:avLst/>
                <a:gdLst>
                  <a:gd name="connsiteX0" fmla="*/ 414666 w 606487"/>
                  <a:gd name="connsiteY0" fmla="*/ 244368 h 605592"/>
                  <a:gd name="connsiteX1" fmla="*/ 440469 w 606487"/>
                  <a:gd name="connsiteY1" fmla="*/ 270042 h 605592"/>
                  <a:gd name="connsiteX2" fmla="*/ 440469 w 606487"/>
                  <a:gd name="connsiteY2" fmla="*/ 381912 h 605592"/>
                  <a:gd name="connsiteX3" fmla="*/ 414666 w 606487"/>
                  <a:gd name="connsiteY3" fmla="*/ 407586 h 605592"/>
                  <a:gd name="connsiteX4" fmla="*/ 388956 w 606487"/>
                  <a:gd name="connsiteY4" fmla="*/ 381912 h 605592"/>
                  <a:gd name="connsiteX5" fmla="*/ 388956 w 606487"/>
                  <a:gd name="connsiteY5" fmla="*/ 270042 h 605592"/>
                  <a:gd name="connsiteX6" fmla="*/ 414666 w 606487"/>
                  <a:gd name="connsiteY6" fmla="*/ 244368 h 605592"/>
                  <a:gd name="connsiteX7" fmla="*/ 302702 w 606487"/>
                  <a:gd name="connsiteY7" fmla="*/ 167240 h 605592"/>
                  <a:gd name="connsiteX8" fmla="*/ 328412 w 606487"/>
                  <a:gd name="connsiteY8" fmla="*/ 192915 h 605592"/>
                  <a:gd name="connsiteX9" fmla="*/ 328412 w 606487"/>
                  <a:gd name="connsiteY9" fmla="*/ 381911 h 605592"/>
                  <a:gd name="connsiteX10" fmla="*/ 302702 w 606487"/>
                  <a:gd name="connsiteY10" fmla="*/ 407586 h 605592"/>
                  <a:gd name="connsiteX11" fmla="*/ 276899 w 606487"/>
                  <a:gd name="connsiteY11" fmla="*/ 381911 h 605592"/>
                  <a:gd name="connsiteX12" fmla="*/ 276899 w 606487"/>
                  <a:gd name="connsiteY12" fmla="*/ 192915 h 605592"/>
                  <a:gd name="connsiteX13" fmla="*/ 302702 w 606487"/>
                  <a:gd name="connsiteY13" fmla="*/ 167240 h 605592"/>
                  <a:gd name="connsiteX14" fmla="*/ 190632 w 606487"/>
                  <a:gd name="connsiteY14" fmla="*/ 107965 h 605592"/>
                  <a:gd name="connsiteX15" fmla="*/ 216353 w 606487"/>
                  <a:gd name="connsiteY15" fmla="*/ 133737 h 605592"/>
                  <a:gd name="connsiteX16" fmla="*/ 216353 w 606487"/>
                  <a:gd name="connsiteY16" fmla="*/ 381907 h 605592"/>
                  <a:gd name="connsiteX17" fmla="*/ 190632 w 606487"/>
                  <a:gd name="connsiteY17" fmla="*/ 407586 h 605592"/>
                  <a:gd name="connsiteX18" fmla="*/ 164911 w 606487"/>
                  <a:gd name="connsiteY18" fmla="*/ 381907 h 605592"/>
                  <a:gd name="connsiteX19" fmla="*/ 164911 w 606487"/>
                  <a:gd name="connsiteY19" fmla="*/ 133737 h 605592"/>
                  <a:gd name="connsiteX20" fmla="*/ 190632 w 606487"/>
                  <a:gd name="connsiteY20" fmla="*/ 107965 h 605592"/>
                  <a:gd name="connsiteX21" fmla="*/ 86256 w 606487"/>
                  <a:gd name="connsiteY21" fmla="*/ 51447 h 605592"/>
                  <a:gd name="connsiteX22" fmla="*/ 86256 w 606487"/>
                  <a:gd name="connsiteY22" fmla="*/ 464229 h 605592"/>
                  <a:gd name="connsiteX23" fmla="*/ 517724 w 606487"/>
                  <a:gd name="connsiteY23" fmla="*/ 464229 h 605592"/>
                  <a:gd name="connsiteX24" fmla="*/ 517724 w 606487"/>
                  <a:gd name="connsiteY24" fmla="*/ 51447 h 605592"/>
                  <a:gd name="connsiteX25" fmla="*/ 25719 w 606487"/>
                  <a:gd name="connsiteY25" fmla="*/ 0 h 605592"/>
                  <a:gd name="connsiteX26" fmla="*/ 580861 w 606487"/>
                  <a:gd name="connsiteY26" fmla="*/ 0 h 605592"/>
                  <a:gd name="connsiteX27" fmla="*/ 606487 w 606487"/>
                  <a:gd name="connsiteY27" fmla="*/ 25677 h 605592"/>
                  <a:gd name="connsiteX28" fmla="*/ 579468 w 606487"/>
                  <a:gd name="connsiteY28" fmla="*/ 51447 h 605592"/>
                  <a:gd name="connsiteX29" fmla="*/ 569162 w 606487"/>
                  <a:gd name="connsiteY29" fmla="*/ 51447 h 605592"/>
                  <a:gd name="connsiteX30" fmla="*/ 569162 w 606487"/>
                  <a:gd name="connsiteY30" fmla="*/ 488608 h 605592"/>
                  <a:gd name="connsiteX31" fmla="*/ 543443 w 606487"/>
                  <a:gd name="connsiteY31" fmla="*/ 514285 h 605592"/>
                  <a:gd name="connsiteX32" fmla="*/ 476499 w 606487"/>
                  <a:gd name="connsiteY32" fmla="*/ 514285 h 605592"/>
                  <a:gd name="connsiteX33" fmla="*/ 476499 w 606487"/>
                  <a:gd name="connsiteY33" fmla="*/ 579915 h 605592"/>
                  <a:gd name="connsiteX34" fmla="*/ 450687 w 606487"/>
                  <a:gd name="connsiteY34" fmla="*/ 605592 h 605592"/>
                  <a:gd name="connsiteX35" fmla="*/ 424968 w 606487"/>
                  <a:gd name="connsiteY35" fmla="*/ 579915 h 605592"/>
                  <a:gd name="connsiteX36" fmla="*/ 424968 w 606487"/>
                  <a:gd name="connsiteY36" fmla="*/ 514285 h 605592"/>
                  <a:gd name="connsiteX37" fmla="*/ 180219 w 606487"/>
                  <a:gd name="connsiteY37" fmla="*/ 514285 h 605592"/>
                  <a:gd name="connsiteX38" fmla="*/ 180219 w 606487"/>
                  <a:gd name="connsiteY38" fmla="*/ 579915 h 605592"/>
                  <a:gd name="connsiteX39" fmla="*/ 154500 w 606487"/>
                  <a:gd name="connsiteY39" fmla="*/ 605592 h 605592"/>
                  <a:gd name="connsiteX40" fmla="*/ 128688 w 606487"/>
                  <a:gd name="connsiteY40" fmla="*/ 579915 h 605592"/>
                  <a:gd name="connsiteX41" fmla="*/ 128688 w 606487"/>
                  <a:gd name="connsiteY41" fmla="*/ 514285 h 605592"/>
                  <a:gd name="connsiteX42" fmla="*/ 61744 w 606487"/>
                  <a:gd name="connsiteY42" fmla="*/ 514285 h 605592"/>
                  <a:gd name="connsiteX43" fmla="*/ 36025 w 606487"/>
                  <a:gd name="connsiteY43" fmla="*/ 488608 h 605592"/>
                  <a:gd name="connsiteX44" fmla="*/ 36025 w 606487"/>
                  <a:gd name="connsiteY44" fmla="*/ 51447 h 605592"/>
                  <a:gd name="connsiteX45" fmla="*/ 25719 w 606487"/>
                  <a:gd name="connsiteY45" fmla="*/ 51447 h 605592"/>
                  <a:gd name="connsiteX46" fmla="*/ 0 w 606487"/>
                  <a:gd name="connsiteY46" fmla="*/ 25677 h 605592"/>
                  <a:gd name="connsiteX47" fmla="*/ 25719 w 606487"/>
                  <a:gd name="connsiteY47" fmla="*/ 0 h 60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606487" h="605592">
                    <a:moveTo>
                      <a:pt x="414666" y="244368"/>
                    </a:moveTo>
                    <a:cubicBezTo>
                      <a:pt x="428774" y="244368"/>
                      <a:pt x="440469" y="255954"/>
                      <a:pt x="440469" y="270042"/>
                    </a:cubicBezTo>
                    <a:lnTo>
                      <a:pt x="440469" y="381912"/>
                    </a:lnTo>
                    <a:cubicBezTo>
                      <a:pt x="439170" y="396000"/>
                      <a:pt x="428774" y="407586"/>
                      <a:pt x="414666" y="407586"/>
                    </a:cubicBezTo>
                    <a:cubicBezTo>
                      <a:pt x="400465" y="407586"/>
                      <a:pt x="388956" y="396000"/>
                      <a:pt x="388956" y="381912"/>
                    </a:cubicBezTo>
                    <a:lnTo>
                      <a:pt x="388956" y="270042"/>
                    </a:lnTo>
                    <a:cubicBezTo>
                      <a:pt x="388956" y="255954"/>
                      <a:pt x="400558" y="244368"/>
                      <a:pt x="414666" y="244368"/>
                    </a:cubicBezTo>
                    <a:close/>
                    <a:moveTo>
                      <a:pt x="302702" y="167240"/>
                    </a:moveTo>
                    <a:cubicBezTo>
                      <a:pt x="316810" y="167240"/>
                      <a:pt x="328412" y="178826"/>
                      <a:pt x="328412" y="192915"/>
                    </a:cubicBezTo>
                    <a:lnTo>
                      <a:pt x="328412" y="381911"/>
                    </a:lnTo>
                    <a:cubicBezTo>
                      <a:pt x="328412" y="396000"/>
                      <a:pt x="316810" y="407586"/>
                      <a:pt x="302702" y="407586"/>
                    </a:cubicBezTo>
                    <a:cubicBezTo>
                      <a:pt x="288408" y="407586"/>
                      <a:pt x="276899" y="396000"/>
                      <a:pt x="276899" y="381911"/>
                    </a:cubicBezTo>
                    <a:lnTo>
                      <a:pt x="276899" y="192915"/>
                    </a:lnTo>
                    <a:cubicBezTo>
                      <a:pt x="276899" y="178826"/>
                      <a:pt x="288594" y="167240"/>
                      <a:pt x="302702" y="167240"/>
                    </a:cubicBezTo>
                    <a:close/>
                    <a:moveTo>
                      <a:pt x="190632" y="107965"/>
                    </a:moveTo>
                    <a:cubicBezTo>
                      <a:pt x="204746" y="107965"/>
                      <a:pt x="216353" y="119646"/>
                      <a:pt x="216353" y="133737"/>
                    </a:cubicBezTo>
                    <a:lnTo>
                      <a:pt x="216353" y="381907"/>
                    </a:lnTo>
                    <a:cubicBezTo>
                      <a:pt x="216353" y="395998"/>
                      <a:pt x="204746" y="407586"/>
                      <a:pt x="190632" y="407586"/>
                    </a:cubicBezTo>
                    <a:cubicBezTo>
                      <a:pt x="176425" y="407586"/>
                      <a:pt x="164911" y="395998"/>
                      <a:pt x="164911" y="381907"/>
                    </a:cubicBezTo>
                    <a:lnTo>
                      <a:pt x="164911" y="133737"/>
                    </a:lnTo>
                    <a:cubicBezTo>
                      <a:pt x="164911" y="119646"/>
                      <a:pt x="176518" y="107965"/>
                      <a:pt x="190632" y="107965"/>
                    </a:cubicBezTo>
                    <a:close/>
                    <a:moveTo>
                      <a:pt x="86256" y="51447"/>
                    </a:moveTo>
                    <a:lnTo>
                      <a:pt x="86256" y="464229"/>
                    </a:lnTo>
                    <a:lnTo>
                      <a:pt x="517724" y="464229"/>
                    </a:lnTo>
                    <a:lnTo>
                      <a:pt x="517724" y="51447"/>
                    </a:lnTo>
                    <a:close/>
                    <a:moveTo>
                      <a:pt x="25719" y="0"/>
                    </a:moveTo>
                    <a:lnTo>
                      <a:pt x="580861" y="0"/>
                    </a:lnTo>
                    <a:cubicBezTo>
                      <a:pt x="594974" y="0"/>
                      <a:pt x="606580" y="11587"/>
                      <a:pt x="606487" y="25677"/>
                    </a:cubicBezTo>
                    <a:cubicBezTo>
                      <a:pt x="606487" y="39767"/>
                      <a:pt x="593581" y="51447"/>
                      <a:pt x="579468" y="51447"/>
                    </a:cubicBezTo>
                    <a:lnTo>
                      <a:pt x="569162" y="51447"/>
                    </a:lnTo>
                    <a:lnTo>
                      <a:pt x="569162" y="488608"/>
                    </a:lnTo>
                    <a:cubicBezTo>
                      <a:pt x="569162" y="503996"/>
                      <a:pt x="557556" y="514285"/>
                      <a:pt x="543443" y="514285"/>
                    </a:cubicBezTo>
                    <a:lnTo>
                      <a:pt x="476499" y="514285"/>
                    </a:lnTo>
                    <a:lnTo>
                      <a:pt x="476499" y="579915"/>
                    </a:lnTo>
                    <a:cubicBezTo>
                      <a:pt x="476499" y="594005"/>
                      <a:pt x="464800" y="605592"/>
                      <a:pt x="450687" y="605592"/>
                    </a:cubicBezTo>
                    <a:cubicBezTo>
                      <a:pt x="436574" y="605592"/>
                      <a:pt x="424968" y="594005"/>
                      <a:pt x="424968" y="579915"/>
                    </a:cubicBezTo>
                    <a:lnTo>
                      <a:pt x="424968" y="514285"/>
                    </a:lnTo>
                    <a:lnTo>
                      <a:pt x="180219" y="514285"/>
                    </a:lnTo>
                    <a:lnTo>
                      <a:pt x="180219" y="579915"/>
                    </a:lnTo>
                    <a:cubicBezTo>
                      <a:pt x="180219" y="594005"/>
                      <a:pt x="168613" y="605592"/>
                      <a:pt x="154500" y="605592"/>
                    </a:cubicBezTo>
                    <a:cubicBezTo>
                      <a:pt x="140387" y="605592"/>
                      <a:pt x="128688" y="594005"/>
                      <a:pt x="128688" y="579915"/>
                    </a:cubicBezTo>
                    <a:lnTo>
                      <a:pt x="128688" y="514285"/>
                    </a:lnTo>
                    <a:lnTo>
                      <a:pt x="61744" y="514285"/>
                    </a:lnTo>
                    <a:cubicBezTo>
                      <a:pt x="47631" y="514285"/>
                      <a:pt x="36025" y="502698"/>
                      <a:pt x="36025" y="488608"/>
                    </a:cubicBezTo>
                    <a:lnTo>
                      <a:pt x="36025" y="51447"/>
                    </a:lnTo>
                    <a:lnTo>
                      <a:pt x="25719" y="51447"/>
                    </a:lnTo>
                    <a:cubicBezTo>
                      <a:pt x="11606" y="51447"/>
                      <a:pt x="0" y="39767"/>
                      <a:pt x="0" y="25677"/>
                    </a:cubicBezTo>
                    <a:cubicBezTo>
                      <a:pt x="0" y="11587"/>
                      <a:pt x="11606" y="0"/>
                      <a:pt x="25719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F1DCBDA0-4412-44F3-851C-058C426D77A4}"/>
                </a:ext>
              </a:extLst>
            </p:cNvPr>
            <p:cNvGrpSpPr/>
            <p:nvPr/>
          </p:nvGrpSpPr>
          <p:grpSpPr>
            <a:xfrm>
              <a:off x="7608894" y="1921679"/>
              <a:ext cx="3490514" cy="1132251"/>
              <a:chOff x="7820627" y="1975327"/>
              <a:chExt cx="3490517" cy="1132251"/>
            </a:xfrm>
          </p:grpSpPr>
          <p:sp>
            <p:nvSpPr>
              <p:cNvPr id="25" name="文本框 20">
                <a:extLst>
                  <a:ext uri="{FF2B5EF4-FFF2-40B4-BE49-F238E27FC236}">
                    <a16:creationId xmlns:a16="http://schemas.microsoft.com/office/drawing/2014/main" id="{AF617E3D-1548-4E85-B0E8-32A561805129}"/>
                  </a:ext>
                </a:extLst>
              </p:cNvPr>
              <p:cNvSpPr/>
              <p:nvPr/>
            </p:nvSpPr>
            <p:spPr>
              <a:xfrm>
                <a:off x="7820627" y="2309090"/>
                <a:ext cx="3490517" cy="7984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D119C879-B9B9-4CD1-9D94-D4ABBA04FD03}"/>
                  </a:ext>
                </a:extLst>
              </p:cNvPr>
              <p:cNvSpPr txBox="1"/>
              <p:nvPr/>
            </p:nvSpPr>
            <p:spPr>
              <a:xfrm>
                <a:off x="7820627" y="1975327"/>
                <a:ext cx="17920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61E9B63-ADDD-4E45-8602-E600D4E3DE3F}"/>
              </a:ext>
            </a:extLst>
          </p:cNvPr>
          <p:cNvGrpSpPr/>
          <p:nvPr/>
        </p:nvGrpSpPr>
        <p:grpSpPr>
          <a:xfrm>
            <a:off x="6604189" y="3975978"/>
            <a:ext cx="4534742" cy="1132251"/>
            <a:chOff x="6592802" y="4231360"/>
            <a:chExt cx="4534742" cy="1132251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DB03986-AE2D-4A2F-B0A7-BE4738724AF6}"/>
                </a:ext>
              </a:extLst>
            </p:cNvPr>
            <p:cNvGrpSpPr/>
            <p:nvPr/>
          </p:nvGrpSpPr>
          <p:grpSpPr>
            <a:xfrm>
              <a:off x="6592802" y="4293923"/>
              <a:ext cx="858869" cy="996288"/>
              <a:chOff x="10306177" y="4413316"/>
              <a:chExt cx="858869" cy="996288"/>
            </a:xfrm>
          </p:grpSpPr>
          <p:sp>
            <p:nvSpPr>
              <p:cNvPr id="34" name="六边形 33">
                <a:extLst>
                  <a:ext uri="{FF2B5EF4-FFF2-40B4-BE49-F238E27FC236}">
                    <a16:creationId xmlns:a16="http://schemas.microsoft.com/office/drawing/2014/main" id="{1F459E17-AE0A-4920-ABBA-F4FBC5A2635C}"/>
                  </a:ext>
                </a:extLst>
              </p:cNvPr>
              <p:cNvSpPr/>
              <p:nvPr/>
            </p:nvSpPr>
            <p:spPr>
              <a:xfrm rot="5400000">
                <a:off x="10237468" y="4482025"/>
                <a:ext cx="996288" cy="858869"/>
              </a:xfrm>
              <a:prstGeom prst="hexagon">
                <a:avLst/>
              </a:prstGeom>
              <a:gradFill flip="none" rotWithShape="1">
                <a:gsLst>
                  <a:gs pos="0">
                    <a:srgbClr val="E489AA"/>
                  </a:gs>
                  <a:gs pos="100000">
                    <a:srgbClr val="BC6AA7"/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六边形 96">
                <a:extLst>
                  <a:ext uri="{FF2B5EF4-FFF2-40B4-BE49-F238E27FC236}">
                    <a16:creationId xmlns:a16="http://schemas.microsoft.com/office/drawing/2014/main" id="{9B30BE99-0C81-4943-93F6-E1CBA88E8415}"/>
                  </a:ext>
                </a:extLst>
              </p:cNvPr>
              <p:cNvSpPr/>
              <p:nvPr/>
            </p:nvSpPr>
            <p:spPr>
              <a:xfrm>
                <a:off x="10513089" y="4689274"/>
                <a:ext cx="445046" cy="444374"/>
              </a:xfrm>
              <a:custGeom>
                <a:avLst/>
                <a:gdLst>
                  <a:gd name="connsiteX0" fmla="*/ 303775 w 607639"/>
                  <a:gd name="connsiteY0" fmla="*/ 525007 h 606722"/>
                  <a:gd name="connsiteX1" fmla="*/ 315710 w 607639"/>
                  <a:gd name="connsiteY1" fmla="*/ 536902 h 606722"/>
                  <a:gd name="connsiteX2" fmla="*/ 315710 w 607639"/>
                  <a:gd name="connsiteY2" fmla="*/ 552347 h 606722"/>
                  <a:gd name="connsiteX3" fmla="*/ 303775 w 607639"/>
                  <a:gd name="connsiteY3" fmla="*/ 564241 h 606722"/>
                  <a:gd name="connsiteX4" fmla="*/ 291929 w 607639"/>
                  <a:gd name="connsiteY4" fmla="*/ 552347 h 606722"/>
                  <a:gd name="connsiteX5" fmla="*/ 291929 w 607639"/>
                  <a:gd name="connsiteY5" fmla="*/ 536902 h 606722"/>
                  <a:gd name="connsiteX6" fmla="*/ 303775 w 607639"/>
                  <a:gd name="connsiteY6" fmla="*/ 525007 h 606722"/>
                  <a:gd name="connsiteX7" fmla="*/ 429885 w 607639"/>
                  <a:gd name="connsiteY7" fmla="*/ 509483 h 606722"/>
                  <a:gd name="connsiteX8" fmla="*/ 441811 w 607639"/>
                  <a:gd name="connsiteY8" fmla="*/ 521409 h 606722"/>
                  <a:gd name="connsiteX9" fmla="*/ 429885 w 607639"/>
                  <a:gd name="connsiteY9" fmla="*/ 533335 h 606722"/>
                  <a:gd name="connsiteX10" fmla="*/ 417959 w 607639"/>
                  <a:gd name="connsiteY10" fmla="*/ 521409 h 606722"/>
                  <a:gd name="connsiteX11" fmla="*/ 429885 w 607639"/>
                  <a:gd name="connsiteY11" fmla="*/ 509483 h 606722"/>
                  <a:gd name="connsiteX12" fmla="*/ 177720 w 607639"/>
                  <a:gd name="connsiteY12" fmla="*/ 509483 h 606722"/>
                  <a:gd name="connsiteX13" fmla="*/ 189611 w 607639"/>
                  <a:gd name="connsiteY13" fmla="*/ 521409 h 606722"/>
                  <a:gd name="connsiteX14" fmla="*/ 177720 w 607639"/>
                  <a:gd name="connsiteY14" fmla="*/ 533335 h 606722"/>
                  <a:gd name="connsiteX15" fmla="*/ 165829 w 607639"/>
                  <a:gd name="connsiteY15" fmla="*/ 521409 h 606722"/>
                  <a:gd name="connsiteX16" fmla="*/ 177720 w 607639"/>
                  <a:gd name="connsiteY16" fmla="*/ 509483 h 606722"/>
                  <a:gd name="connsiteX17" fmla="*/ 522185 w 607639"/>
                  <a:gd name="connsiteY17" fmla="*/ 417324 h 606722"/>
                  <a:gd name="connsiteX18" fmla="*/ 534111 w 607639"/>
                  <a:gd name="connsiteY18" fmla="*/ 429250 h 606722"/>
                  <a:gd name="connsiteX19" fmla="*/ 522185 w 607639"/>
                  <a:gd name="connsiteY19" fmla="*/ 441176 h 606722"/>
                  <a:gd name="connsiteX20" fmla="*/ 510259 w 607639"/>
                  <a:gd name="connsiteY20" fmla="*/ 429250 h 606722"/>
                  <a:gd name="connsiteX21" fmla="*/ 522185 w 607639"/>
                  <a:gd name="connsiteY21" fmla="*/ 417324 h 606722"/>
                  <a:gd name="connsiteX22" fmla="*/ 85420 w 607639"/>
                  <a:gd name="connsiteY22" fmla="*/ 417324 h 606722"/>
                  <a:gd name="connsiteX23" fmla="*/ 97311 w 607639"/>
                  <a:gd name="connsiteY23" fmla="*/ 429250 h 606722"/>
                  <a:gd name="connsiteX24" fmla="*/ 85420 w 607639"/>
                  <a:gd name="connsiteY24" fmla="*/ 441176 h 606722"/>
                  <a:gd name="connsiteX25" fmla="*/ 73529 w 607639"/>
                  <a:gd name="connsiteY25" fmla="*/ 429250 h 606722"/>
                  <a:gd name="connsiteX26" fmla="*/ 85420 w 607639"/>
                  <a:gd name="connsiteY26" fmla="*/ 417324 h 606722"/>
                  <a:gd name="connsiteX27" fmla="*/ 537643 w 607639"/>
                  <a:gd name="connsiteY27" fmla="*/ 291506 h 606722"/>
                  <a:gd name="connsiteX28" fmla="*/ 555628 w 607639"/>
                  <a:gd name="connsiteY28" fmla="*/ 291506 h 606722"/>
                  <a:gd name="connsiteX29" fmla="*/ 567558 w 607639"/>
                  <a:gd name="connsiteY29" fmla="*/ 303316 h 606722"/>
                  <a:gd name="connsiteX30" fmla="*/ 555628 w 607639"/>
                  <a:gd name="connsiteY30" fmla="*/ 315216 h 606722"/>
                  <a:gd name="connsiteX31" fmla="*/ 537643 w 607639"/>
                  <a:gd name="connsiteY31" fmla="*/ 315216 h 606722"/>
                  <a:gd name="connsiteX32" fmla="*/ 525713 w 607639"/>
                  <a:gd name="connsiteY32" fmla="*/ 303316 h 606722"/>
                  <a:gd name="connsiteX33" fmla="*/ 537643 w 607639"/>
                  <a:gd name="connsiteY33" fmla="*/ 291506 h 606722"/>
                  <a:gd name="connsiteX34" fmla="*/ 51991 w 607639"/>
                  <a:gd name="connsiteY34" fmla="*/ 291506 h 606722"/>
                  <a:gd name="connsiteX35" fmla="*/ 69946 w 607639"/>
                  <a:gd name="connsiteY35" fmla="*/ 291506 h 606722"/>
                  <a:gd name="connsiteX36" fmla="*/ 81856 w 607639"/>
                  <a:gd name="connsiteY36" fmla="*/ 303316 h 606722"/>
                  <a:gd name="connsiteX37" fmla="*/ 69946 w 607639"/>
                  <a:gd name="connsiteY37" fmla="*/ 315216 h 606722"/>
                  <a:gd name="connsiteX38" fmla="*/ 51991 w 607639"/>
                  <a:gd name="connsiteY38" fmla="*/ 315216 h 606722"/>
                  <a:gd name="connsiteX39" fmla="*/ 40081 w 607639"/>
                  <a:gd name="connsiteY39" fmla="*/ 303316 h 606722"/>
                  <a:gd name="connsiteX40" fmla="*/ 51991 w 607639"/>
                  <a:gd name="connsiteY40" fmla="*/ 291506 h 606722"/>
                  <a:gd name="connsiteX41" fmla="*/ 412608 w 607639"/>
                  <a:gd name="connsiteY41" fmla="*/ 222096 h 606722"/>
                  <a:gd name="connsiteX42" fmla="*/ 345491 w 607639"/>
                  <a:gd name="connsiteY42" fmla="*/ 334245 h 606722"/>
                  <a:gd name="connsiteX43" fmla="*/ 412608 w 607639"/>
                  <a:gd name="connsiteY43" fmla="*/ 334245 h 606722"/>
                  <a:gd name="connsiteX44" fmla="*/ 427651 w 607639"/>
                  <a:gd name="connsiteY44" fmla="*/ 167533 h 606722"/>
                  <a:gd name="connsiteX45" fmla="*/ 436375 w 607639"/>
                  <a:gd name="connsiteY45" fmla="*/ 178996 h 606722"/>
                  <a:gd name="connsiteX46" fmla="*/ 436375 w 607639"/>
                  <a:gd name="connsiteY46" fmla="*/ 334245 h 606722"/>
                  <a:gd name="connsiteX47" fmla="*/ 469399 w 607639"/>
                  <a:gd name="connsiteY47" fmla="*/ 334245 h 606722"/>
                  <a:gd name="connsiteX48" fmla="*/ 481327 w 607639"/>
                  <a:gd name="connsiteY48" fmla="*/ 346153 h 606722"/>
                  <a:gd name="connsiteX49" fmla="*/ 469399 w 607639"/>
                  <a:gd name="connsiteY49" fmla="*/ 357973 h 606722"/>
                  <a:gd name="connsiteX50" fmla="*/ 436375 w 607639"/>
                  <a:gd name="connsiteY50" fmla="*/ 357973 h 606722"/>
                  <a:gd name="connsiteX51" fmla="*/ 436375 w 607639"/>
                  <a:gd name="connsiteY51" fmla="*/ 427733 h 606722"/>
                  <a:gd name="connsiteX52" fmla="*/ 424536 w 607639"/>
                  <a:gd name="connsiteY52" fmla="*/ 439552 h 606722"/>
                  <a:gd name="connsiteX53" fmla="*/ 412608 w 607639"/>
                  <a:gd name="connsiteY53" fmla="*/ 427733 h 606722"/>
                  <a:gd name="connsiteX54" fmla="*/ 412608 w 607639"/>
                  <a:gd name="connsiteY54" fmla="*/ 357973 h 606722"/>
                  <a:gd name="connsiteX55" fmla="*/ 324573 w 607639"/>
                  <a:gd name="connsiteY55" fmla="*/ 357973 h 606722"/>
                  <a:gd name="connsiteX56" fmla="*/ 314158 w 607639"/>
                  <a:gd name="connsiteY56" fmla="*/ 352019 h 606722"/>
                  <a:gd name="connsiteX57" fmla="*/ 314336 w 607639"/>
                  <a:gd name="connsiteY57" fmla="*/ 340022 h 606722"/>
                  <a:gd name="connsiteX58" fmla="*/ 414299 w 607639"/>
                  <a:gd name="connsiteY58" fmla="*/ 172953 h 606722"/>
                  <a:gd name="connsiteX59" fmla="*/ 427651 w 607639"/>
                  <a:gd name="connsiteY59" fmla="*/ 167533 h 606722"/>
                  <a:gd name="connsiteX60" fmla="*/ 216270 w 607639"/>
                  <a:gd name="connsiteY60" fmla="*/ 167099 h 606722"/>
                  <a:gd name="connsiteX61" fmla="*/ 290518 w 607639"/>
                  <a:gd name="connsiteY61" fmla="*/ 241210 h 606722"/>
                  <a:gd name="connsiteX62" fmla="*/ 242978 w 607639"/>
                  <a:gd name="connsiteY62" fmla="*/ 355754 h 606722"/>
                  <a:gd name="connsiteX63" fmla="*/ 182707 w 607639"/>
                  <a:gd name="connsiteY63" fmla="*/ 415825 h 606722"/>
                  <a:gd name="connsiteX64" fmla="*/ 278588 w 607639"/>
                  <a:gd name="connsiteY64" fmla="*/ 415825 h 606722"/>
                  <a:gd name="connsiteX65" fmla="*/ 290518 w 607639"/>
                  <a:gd name="connsiteY65" fmla="*/ 427734 h 606722"/>
                  <a:gd name="connsiteX66" fmla="*/ 278588 w 607639"/>
                  <a:gd name="connsiteY66" fmla="*/ 439552 h 606722"/>
                  <a:gd name="connsiteX67" fmla="*/ 154040 w 607639"/>
                  <a:gd name="connsiteY67" fmla="*/ 439552 h 606722"/>
                  <a:gd name="connsiteX68" fmla="*/ 143001 w 607639"/>
                  <a:gd name="connsiteY68" fmla="*/ 432265 h 606722"/>
                  <a:gd name="connsiteX69" fmla="*/ 145582 w 607639"/>
                  <a:gd name="connsiteY69" fmla="*/ 419292 h 606722"/>
                  <a:gd name="connsiteX70" fmla="*/ 226152 w 607639"/>
                  <a:gd name="connsiteY70" fmla="*/ 338959 h 606722"/>
                  <a:gd name="connsiteX71" fmla="*/ 266659 w 607639"/>
                  <a:gd name="connsiteY71" fmla="*/ 241210 h 606722"/>
                  <a:gd name="connsiteX72" fmla="*/ 216270 w 607639"/>
                  <a:gd name="connsiteY72" fmla="*/ 190914 h 606722"/>
                  <a:gd name="connsiteX73" fmla="*/ 165880 w 607639"/>
                  <a:gd name="connsiteY73" fmla="*/ 241210 h 606722"/>
                  <a:gd name="connsiteX74" fmla="*/ 154040 w 607639"/>
                  <a:gd name="connsiteY74" fmla="*/ 253029 h 606722"/>
                  <a:gd name="connsiteX75" fmla="*/ 142110 w 607639"/>
                  <a:gd name="connsiteY75" fmla="*/ 241210 h 606722"/>
                  <a:gd name="connsiteX76" fmla="*/ 216270 w 607639"/>
                  <a:gd name="connsiteY76" fmla="*/ 167099 h 606722"/>
                  <a:gd name="connsiteX77" fmla="*/ 522185 w 607639"/>
                  <a:gd name="connsiteY77" fmla="*/ 165547 h 606722"/>
                  <a:gd name="connsiteX78" fmla="*/ 534111 w 607639"/>
                  <a:gd name="connsiteY78" fmla="*/ 177438 h 606722"/>
                  <a:gd name="connsiteX79" fmla="*/ 522185 w 607639"/>
                  <a:gd name="connsiteY79" fmla="*/ 189329 h 606722"/>
                  <a:gd name="connsiteX80" fmla="*/ 510259 w 607639"/>
                  <a:gd name="connsiteY80" fmla="*/ 177438 h 606722"/>
                  <a:gd name="connsiteX81" fmla="*/ 522185 w 607639"/>
                  <a:gd name="connsiteY81" fmla="*/ 165547 h 606722"/>
                  <a:gd name="connsiteX82" fmla="*/ 85420 w 607639"/>
                  <a:gd name="connsiteY82" fmla="*/ 165547 h 606722"/>
                  <a:gd name="connsiteX83" fmla="*/ 97311 w 607639"/>
                  <a:gd name="connsiteY83" fmla="*/ 177438 h 606722"/>
                  <a:gd name="connsiteX84" fmla="*/ 85420 w 607639"/>
                  <a:gd name="connsiteY84" fmla="*/ 189329 h 606722"/>
                  <a:gd name="connsiteX85" fmla="*/ 73529 w 607639"/>
                  <a:gd name="connsiteY85" fmla="*/ 177438 h 606722"/>
                  <a:gd name="connsiteX86" fmla="*/ 85420 w 607639"/>
                  <a:gd name="connsiteY86" fmla="*/ 165547 h 606722"/>
                  <a:gd name="connsiteX87" fmla="*/ 429885 w 607639"/>
                  <a:gd name="connsiteY87" fmla="*/ 73388 h 606722"/>
                  <a:gd name="connsiteX88" fmla="*/ 441811 w 607639"/>
                  <a:gd name="connsiteY88" fmla="*/ 85279 h 606722"/>
                  <a:gd name="connsiteX89" fmla="*/ 429885 w 607639"/>
                  <a:gd name="connsiteY89" fmla="*/ 97170 h 606722"/>
                  <a:gd name="connsiteX90" fmla="*/ 417959 w 607639"/>
                  <a:gd name="connsiteY90" fmla="*/ 85279 h 606722"/>
                  <a:gd name="connsiteX91" fmla="*/ 429885 w 607639"/>
                  <a:gd name="connsiteY91" fmla="*/ 73388 h 606722"/>
                  <a:gd name="connsiteX92" fmla="*/ 177720 w 607639"/>
                  <a:gd name="connsiteY92" fmla="*/ 73388 h 606722"/>
                  <a:gd name="connsiteX93" fmla="*/ 189611 w 607639"/>
                  <a:gd name="connsiteY93" fmla="*/ 85279 h 606722"/>
                  <a:gd name="connsiteX94" fmla="*/ 177720 w 607639"/>
                  <a:gd name="connsiteY94" fmla="*/ 97170 h 606722"/>
                  <a:gd name="connsiteX95" fmla="*/ 165829 w 607639"/>
                  <a:gd name="connsiteY95" fmla="*/ 85279 h 606722"/>
                  <a:gd name="connsiteX96" fmla="*/ 177720 w 607639"/>
                  <a:gd name="connsiteY96" fmla="*/ 73388 h 606722"/>
                  <a:gd name="connsiteX97" fmla="*/ 303775 w 607639"/>
                  <a:gd name="connsiteY97" fmla="*/ 42480 h 606722"/>
                  <a:gd name="connsiteX98" fmla="*/ 315710 w 607639"/>
                  <a:gd name="connsiteY98" fmla="*/ 54396 h 606722"/>
                  <a:gd name="connsiteX99" fmla="*/ 315710 w 607639"/>
                  <a:gd name="connsiteY99" fmla="*/ 69869 h 606722"/>
                  <a:gd name="connsiteX100" fmla="*/ 303775 w 607639"/>
                  <a:gd name="connsiteY100" fmla="*/ 81785 h 606722"/>
                  <a:gd name="connsiteX101" fmla="*/ 291929 w 607639"/>
                  <a:gd name="connsiteY101" fmla="*/ 69869 h 606722"/>
                  <a:gd name="connsiteX102" fmla="*/ 291929 w 607639"/>
                  <a:gd name="connsiteY102" fmla="*/ 54396 h 606722"/>
                  <a:gd name="connsiteX103" fmla="*/ 303775 w 607639"/>
                  <a:gd name="connsiteY103" fmla="*/ 42480 h 606722"/>
                  <a:gd name="connsiteX104" fmla="*/ 303775 w 607639"/>
                  <a:gd name="connsiteY104" fmla="*/ 0 h 606722"/>
                  <a:gd name="connsiteX105" fmla="*/ 537058 w 607639"/>
                  <a:gd name="connsiteY105" fmla="*/ 108956 h 606722"/>
                  <a:gd name="connsiteX106" fmla="*/ 537058 w 607639"/>
                  <a:gd name="connsiteY106" fmla="*/ 93048 h 606722"/>
                  <a:gd name="connsiteX107" fmla="*/ 548895 w 607639"/>
                  <a:gd name="connsiteY107" fmla="*/ 81139 h 606722"/>
                  <a:gd name="connsiteX108" fmla="*/ 560822 w 607639"/>
                  <a:gd name="connsiteY108" fmla="*/ 93048 h 606722"/>
                  <a:gd name="connsiteX109" fmla="*/ 560822 w 607639"/>
                  <a:gd name="connsiteY109" fmla="*/ 138994 h 606722"/>
                  <a:gd name="connsiteX110" fmla="*/ 548895 w 607639"/>
                  <a:gd name="connsiteY110" fmla="*/ 150903 h 606722"/>
                  <a:gd name="connsiteX111" fmla="*/ 502880 w 607639"/>
                  <a:gd name="connsiteY111" fmla="*/ 150903 h 606722"/>
                  <a:gd name="connsiteX112" fmla="*/ 490953 w 607639"/>
                  <a:gd name="connsiteY112" fmla="*/ 138994 h 606722"/>
                  <a:gd name="connsiteX113" fmla="*/ 502880 w 607639"/>
                  <a:gd name="connsiteY113" fmla="*/ 127174 h 606722"/>
                  <a:gd name="connsiteX114" fmla="*/ 521126 w 607639"/>
                  <a:gd name="connsiteY114" fmla="*/ 127174 h 606722"/>
                  <a:gd name="connsiteX115" fmla="*/ 303775 w 607639"/>
                  <a:gd name="connsiteY115" fmla="*/ 23728 h 606722"/>
                  <a:gd name="connsiteX116" fmla="*/ 23764 w 607639"/>
                  <a:gd name="connsiteY116" fmla="*/ 303316 h 606722"/>
                  <a:gd name="connsiteX117" fmla="*/ 303775 w 607639"/>
                  <a:gd name="connsiteY117" fmla="*/ 582905 h 606722"/>
                  <a:gd name="connsiteX118" fmla="*/ 583786 w 607639"/>
                  <a:gd name="connsiteY118" fmla="*/ 303316 h 606722"/>
                  <a:gd name="connsiteX119" fmla="*/ 573906 w 607639"/>
                  <a:gd name="connsiteY119" fmla="*/ 229376 h 606722"/>
                  <a:gd name="connsiteX120" fmla="*/ 582273 w 607639"/>
                  <a:gd name="connsiteY120" fmla="*/ 214801 h 606722"/>
                  <a:gd name="connsiteX121" fmla="*/ 596869 w 607639"/>
                  <a:gd name="connsiteY121" fmla="*/ 223066 h 606722"/>
                  <a:gd name="connsiteX122" fmla="*/ 607639 w 607639"/>
                  <a:gd name="connsiteY122" fmla="*/ 303316 h 606722"/>
                  <a:gd name="connsiteX123" fmla="*/ 303775 w 607639"/>
                  <a:gd name="connsiteY123" fmla="*/ 606722 h 606722"/>
                  <a:gd name="connsiteX124" fmla="*/ 0 w 607639"/>
                  <a:gd name="connsiteY124" fmla="*/ 303316 h 606722"/>
                  <a:gd name="connsiteX125" fmla="*/ 303775 w 607639"/>
                  <a:gd name="connsiteY125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607639" h="606722">
                    <a:moveTo>
                      <a:pt x="303775" y="525007"/>
                    </a:moveTo>
                    <a:cubicBezTo>
                      <a:pt x="310366" y="525007"/>
                      <a:pt x="315710" y="530333"/>
                      <a:pt x="315710" y="536902"/>
                    </a:cubicBezTo>
                    <a:lnTo>
                      <a:pt x="315710" y="552347"/>
                    </a:lnTo>
                    <a:cubicBezTo>
                      <a:pt x="315710" y="558915"/>
                      <a:pt x="310366" y="564241"/>
                      <a:pt x="303775" y="564241"/>
                    </a:cubicBezTo>
                    <a:cubicBezTo>
                      <a:pt x="297184" y="564241"/>
                      <a:pt x="291929" y="558915"/>
                      <a:pt x="291929" y="552347"/>
                    </a:cubicBezTo>
                    <a:lnTo>
                      <a:pt x="291929" y="536902"/>
                    </a:lnTo>
                    <a:cubicBezTo>
                      <a:pt x="291929" y="530333"/>
                      <a:pt x="297184" y="525007"/>
                      <a:pt x="303775" y="525007"/>
                    </a:cubicBezTo>
                    <a:close/>
                    <a:moveTo>
                      <a:pt x="429885" y="509483"/>
                    </a:moveTo>
                    <a:cubicBezTo>
                      <a:pt x="436472" y="509483"/>
                      <a:pt x="441811" y="514822"/>
                      <a:pt x="441811" y="521409"/>
                    </a:cubicBezTo>
                    <a:cubicBezTo>
                      <a:pt x="441811" y="527996"/>
                      <a:pt x="436472" y="533335"/>
                      <a:pt x="429885" y="533335"/>
                    </a:cubicBezTo>
                    <a:cubicBezTo>
                      <a:pt x="423298" y="533335"/>
                      <a:pt x="417959" y="527996"/>
                      <a:pt x="417959" y="521409"/>
                    </a:cubicBezTo>
                    <a:cubicBezTo>
                      <a:pt x="417959" y="514822"/>
                      <a:pt x="423298" y="509483"/>
                      <a:pt x="429885" y="509483"/>
                    </a:cubicBezTo>
                    <a:close/>
                    <a:moveTo>
                      <a:pt x="177720" y="509483"/>
                    </a:moveTo>
                    <a:cubicBezTo>
                      <a:pt x="184287" y="509483"/>
                      <a:pt x="189611" y="514822"/>
                      <a:pt x="189611" y="521409"/>
                    </a:cubicBezTo>
                    <a:cubicBezTo>
                      <a:pt x="189611" y="527996"/>
                      <a:pt x="184287" y="533335"/>
                      <a:pt x="177720" y="533335"/>
                    </a:cubicBezTo>
                    <a:cubicBezTo>
                      <a:pt x="171153" y="533335"/>
                      <a:pt x="165829" y="527996"/>
                      <a:pt x="165829" y="521409"/>
                    </a:cubicBezTo>
                    <a:cubicBezTo>
                      <a:pt x="165829" y="514822"/>
                      <a:pt x="171153" y="509483"/>
                      <a:pt x="177720" y="509483"/>
                    </a:cubicBezTo>
                    <a:close/>
                    <a:moveTo>
                      <a:pt x="522185" y="417324"/>
                    </a:moveTo>
                    <a:cubicBezTo>
                      <a:pt x="528772" y="417324"/>
                      <a:pt x="534111" y="422663"/>
                      <a:pt x="534111" y="429250"/>
                    </a:cubicBezTo>
                    <a:cubicBezTo>
                      <a:pt x="534111" y="435837"/>
                      <a:pt x="528772" y="441176"/>
                      <a:pt x="522185" y="441176"/>
                    </a:cubicBezTo>
                    <a:cubicBezTo>
                      <a:pt x="515598" y="441176"/>
                      <a:pt x="510259" y="435837"/>
                      <a:pt x="510259" y="429250"/>
                    </a:cubicBezTo>
                    <a:cubicBezTo>
                      <a:pt x="510259" y="422663"/>
                      <a:pt x="515598" y="417324"/>
                      <a:pt x="522185" y="417324"/>
                    </a:cubicBezTo>
                    <a:close/>
                    <a:moveTo>
                      <a:pt x="85420" y="417324"/>
                    </a:moveTo>
                    <a:cubicBezTo>
                      <a:pt x="91987" y="417324"/>
                      <a:pt x="97311" y="422663"/>
                      <a:pt x="97311" y="429250"/>
                    </a:cubicBezTo>
                    <a:cubicBezTo>
                      <a:pt x="97311" y="435837"/>
                      <a:pt x="91987" y="441176"/>
                      <a:pt x="85420" y="441176"/>
                    </a:cubicBezTo>
                    <a:cubicBezTo>
                      <a:pt x="78853" y="441176"/>
                      <a:pt x="73529" y="435837"/>
                      <a:pt x="73529" y="429250"/>
                    </a:cubicBezTo>
                    <a:cubicBezTo>
                      <a:pt x="73529" y="422663"/>
                      <a:pt x="78853" y="417324"/>
                      <a:pt x="85420" y="417324"/>
                    </a:cubicBezTo>
                    <a:close/>
                    <a:moveTo>
                      <a:pt x="537643" y="291506"/>
                    </a:moveTo>
                    <a:lnTo>
                      <a:pt x="555628" y="291506"/>
                    </a:lnTo>
                    <a:cubicBezTo>
                      <a:pt x="562216" y="291506"/>
                      <a:pt x="567558" y="296745"/>
                      <a:pt x="567558" y="303316"/>
                    </a:cubicBezTo>
                    <a:cubicBezTo>
                      <a:pt x="567558" y="309888"/>
                      <a:pt x="562216" y="315216"/>
                      <a:pt x="555628" y="315216"/>
                    </a:cubicBezTo>
                    <a:lnTo>
                      <a:pt x="537643" y="315216"/>
                    </a:lnTo>
                    <a:cubicBezTo>
                      <a:pt x="531055" y="315216"/>
                      <a:pt x="525713" y="309888"/>
                      <a:pt x="525713" y="303316"/>
                    </a:cubicBezTo>
                    <a:cubicBezTo>
                      <a:pt x="525713" y="296745"/>
                      <a:pt x="531055" y="291506"/>
                      <a:pt x="537643" y="291506"/>
                    </a:cubicBezTo>
                    <a:close/>
                    <a:moveTo>
                      <a:pt x="51991" y="291506"/>
                    </a:moveTo>
                    <a:lnTo>
                      <a:pt x="69946" y="291506"/>
                    </a:lnTo>
                    <a:cubicBezTo>
                      <a:pt x="76523" y="291506"/>
                      <a:pt x="81856" y="296745"/>
                      <a:pt x="81856" y="303316"/>
                    </a:cubicBezTo>
                    <a:cubicBezTo>
                      <a:pt x="81856" y="309888"/>
                      <a:pt x="76523" y="315216"/>
                      <a:pt x="69946" y="315216"/>
                    </a:cubicBezTo>
                    <a:lnTo>
                      <a:pt x="51991" y="315216"/>
                    </a:lnTo>
                    <a:cubicBezTo>
                      <a:pt x="45414" y="315216"/>
                      <a:pt x="40081" y="309888"/>
                      <a:pt x="40081" y="303316"/>
                    </a:cubicBezTo>
                    <a:cubicBezTo>
                      <a:pt x="40081" y="296745"/>
                      <a:pt x="45414" y="291506"/>
                      <a:pt x="51991" y="291506"/>
                    </a:cubicBezTo>
                    <a:close/>
                    <a:moveTo>
                      <a:pt x="412608" y="222096"/>
                    </a:moveTo>
                    <a:lnTo>
                      <a:pt x="345491" y="334245"/>
                    </a:lnTo>
                    <a:lnTo>
                      <a:pt x="412608" y="334245"/>
                    </a:lnTo>
                    <a:close/>
                    <a:moveTo>
                      <a:pt x="427651" y="167533"/>
                    </a:moveTo>
                    <a:cubicBezTo>
                      <a:pt x="432814" y="168954"/>
                      <a:pt x="436375" y="173664"/>
                      <a:pt x="436375" y="178996"/>
                    </a:cubicBezTo>
                    <a:lnTo>
                      <a:pt x="436375" y="334245"/>
                    </a:lnTo>
                    <a:lnTo>
                      <a:pt x="469399" y="334245"/>
                    </a:lnTo>
                    <a:cubicBezTo>
                      <a:pt x="475986" y="334245"/>
                      <a:pt x="481327" y="339577"/>
                      <a:pt x="481327" y="346153"/>
                    </a:cubicBezTo>
                    <a:cubicBezTo>
                      <a:pt x="481327" y="352641"/>
                      <a:pt x="475986" y="357973"/>
                      <a:pt x="469399" y="357973"/>
                    </a:cubicBezTo>
                    <a:lnTo>
                      <a:pt x="436375" y="357973"/>
                    </a:lnTo>
                    <a:lnTo>
                      <a:pt x="436375" y="427733"/>
                    </a:lnTo>
                    <a:cubicBezTo>
                      <a:pt x="436375" y="434220"/>
                      <a:pt x="431123" y="439552"/>
                      <a:pt x="424536" y="439552"/>
                    </a:cubicBezTo>
                    <a:cubicBezTo>
                      <a:pt x="417949" y="439552"/>
                      <a:pt x="412608" y="434220"/>
                      <a:pt x="412608" y="427733"/>
                    </a:cubicBezTo>
                    <a:lnTo>
                      <a:pt x="412608" y="357973"/>
                    </a:lnTo>
                    <a:lnTo>
                      <a:pt x="324573" y="357973"/>
                    </a:lnTo>
                    <a:cubicBezTo>
                      <a:pt x="320300" y="357973"/>
                      <a:pt x="316295" y="355662"/>
                      <a:pt x="314158" y="352019"/>
                    </a:cubicBezTo>
                    <a:cubicBezTo>
                      <a:pt x="312111" y="348286"/>
                      <a:pt x="312111" y="343665"/>
                      <a:pt x="314336" y="340022"/>
                    </a:cubicBezTo>
                    <a:lnTo>
                      <a:pt x="414299" y="172953"/>
                    </a:lnTo>
                    <a:cubicBezTo>
                      <a:pt x="417059" y="168332"/>
                      <a:pt x="422489" y="166111"/>
                      <a:pt x="427651" y="167533"/>
                    </a:cubicBezTo>
                    <a:close/>
                    <a:moveTo>
                      <a:pt x="216270" y="167099"/>
                    </a:moveTo>
                    <a:cubicBezTo>
                      <a:pt x="257222" y="167099"/>
                      <a:pt x="290518" y="200333"/>
                      <a:pt x="290518" y="241210"/>
                    </a:cubicBezTo>
                    <a:cubicBezTo>
                      <a:pt x="290518" y="284486"/>
                      <a:pt x="273603" y="325097"/>
                      <a:pt x="242978" y="355754"/>
                    </a:cubicBezTo>
                    <a:lnTo>
                      <a:pt x="182707" y="415825"/>
                    </a:lnTo>
                    <a:lnTo>
                      <a:pt x="278588" y="415825"/>
                    </a:lnTo>
                    <a:cubicBezTo>
                      <a:pt x="285176" y="415825"/>
                      <a:pt x="290518" y="421158"/>
                      <a:pt x="290518" y="427734"/>
                    </a:cubicBezTo>
                    <a:cubicBezTo>
                      <a:pt x="290518" y="434220"/>
                      <a:pt x="285176" y="439552"/>
                      <a:pt x="278588" y="439552"/>
                    </a:cubicBezTo>
                    <a:lnTo>
                      <a:pt x="154040" y="439552"/>
                    </a:lnTo>
                    <a:cubicBezTo>
                      <a:pt x="149232" y="439552"/>
                      <a:pt x="144870" y="436709"/>
                      <a:pt x="143001" y="432265"/>
                    </a:cubicBezTo>
                    <a:cubicBezTo>
                      <a:pt x="141131" y="427822"/>
                      <a:pt x="142199" y="422668"/>
                      <a:pt x="145582" y="419292"/>
                    </a:cubicBezTo>
                    <a:lnTo>
                      <a:pt x="226152" y="338959"/>
                    </a:lnTo>
                    <a:cubicBezTo>
                      <a:pt x="252236" y="312834"/>
                      <a:pt x="266659" y="278088"/>
                      <a:pt x="266659" y="241210"/>
                    </a:cubicBezTo>
                    <a:cubicBezTo>
                      <a:pt x="266659" y="213485"/>
                      <a:pt x="244046" y="190914"/>
                      <a:pt x="216270" y="190914"/>
                    </a:cubicBezTo>
                    <a:cubicBezTo>
                      <a:pt x="188493" y="190914"/>
                      <a:pt x="165880" y="213485"/>
                      <a:pt x="165880" y="241210"/>
                    </a:cubicBezTo>
                    <a:cubicBezTo>
                      <a:pt x="165880" y="247786"/>
                      <a:pt x="160539" y="253029"/>
                      <a:pt x="154040" y="253029"/>
                    </a:cubicBezTo>
                    <a:cubicBezTo>
                      <a:pt x="147452" y="253029"/>
                      <a:pt x="142110" y="247786"/>
                      <a:pt x="142110" y="241210"/>
                    </a:cubicBezTo>
                    <a:cubicBezTo>
                      <a:pt x="142110" y="200333"/>
                      <a:pt x="175406" y="167099"/>
                      <a:pt x="216270" y="167099"/>
                    </a:cubicBezTo>
                    <a:close/>
                    <a:moveTo>
                      <a:pt x="522185" y="165547"/>
                    </a:moveTo>
                    <a:cubicBezTo>
                      <a:pt x="528772" y="165547"/>
                      <a:pt x="534111" y="170871"/>
                      <a:pt x="534111" y="177438"/>
                    </a:cubicBezTo>
                    <a:cubicBezTo>
                      <a:pt x="534111" y="184005"/>
                      <a:pt x="528772" y="189329"/>
                      <a:pt x="522185" y="189329"/>
                    </a:cubicBezTo>
                    <a:cubicBezTo>
                      <a:pt x="515598" y="189329"/>
                      <a:pt x="510259" y="184005"/>
                      <a:pt x="510259" y="177438"/>
                    </a:cubicBezTo>
                    <a:cubicBezTo>
                      <a:pt x="510259" y="170871"/>
                      <a:pt x="515598" y="165547"/>
                      <a:pt x="522185" y="165547"/>
                    </a:cubicBezTo>
                    <a:close/>
                    <a:moveTo>
                      <a:pt x="85420" y="165547"/>
                    </a:moveTo>
                    <a:cubicBezTo>
                      <a:pt x="91987" y="165547"/>
                      <a:pt x="97311" y="170871"/>
                      <a:pt x="97311" y="177438"/>
                    </a:cubicBezTo>
                    <a:cubicBezTo>
                      <a:pt x="97311" y="184005"/>
                      <a:pt x="91987" y="189329"/>
                      <a:pt x="85420" y="189329"/>
                    </a:cubicBezTo>
                    <a:cubicBezTo>
                      <a:pt x="78853" y="189329"/>
                      <a:pt x="73529" y="184005"/>
                      <a:pt x="73529" y="177438"/>
                    </a:cubicBezTo>
                    <a:cubicBezTo>
                      <a:pt x="73529" y="170871"/>
                      <a:pt x="78853" y="165547"/>
                      <a:pt x="85420" y="165547"/>
                    </a:cubicBezTo>
                    <a:close/>
                    <a:moveTo>
                      <a:pt x="429885" y="73388"/>
                    </a:moveTo>
                    <a:cubicBezTo>
                      <a:pt x="436472" y="73388"/>
                      <a:pt x="441811" y="78712"/>
                      <a:pt x="441811" y="85279"/>
                    </a:cubicBezTo>
                    <a:cubicBezTo>
                      <a:pt x="441811" y="91846"/>
                      <a:pt x="436472" y="97170"/>
                      <a:pt x="429885" y="97170"/>
                    </a:cubicBezTo>
                    <a:cubicBezTo>
                      <a:pt x="423298" y="97170"/>
                      <a:pt x="417959" y="91846"/>
                      <a:pt x="417959" y="85279"/>
                    </a:cubicBezTo>
                    <a:cubicBezTo>
                      <a:pt x="417959" y="78712"/>
                      <a:pt x="423298" y="73388"/>
                      <a:pt x="429885" y="73388"/>
                    </a:cubicBezTo>
                    <a:close/>
                    <a:moveTo>
                      <a:pt x="177720" y="73388"/>
                    </a:moveTo>
                    <a:cubicBezTo>
                      <a:pt x="184287" y="73388"/>
                      <a:pt x="189611" y="78712"/>
                      <a:pt x="189611" y="85279"/>
                    </a:cubicBezTo>
                    <a:cubicBezTo>
                      <a:pt x="189611" y="91846"/>
                      <a:pt x="184287" y="97170"/>
                      <a:pt x="177720" y="97170"/>
                    </a:cubicBezTo>
                    <a:cubicBezTo>
                      <a:pt x="171153" y="97170"/>
                      <a:pt x="165829" y="91846"/>
                      <a:pt x="165829" y="85279"/>
                    </a:cubicBezTo>
                    <a:cubicBezTo>
                      <a:pt x="165829" y="78712"/>
                      <a:pt x="171153" y="73388"/>
                      <a:pt x="177720" y="73388"/>
                    </a:cubicBezTo>
                    <a:close/>
                    <a:moveTo>
                      <a:pt x="303775" y="42480"/>
                    </a:moveTo>
                    <a:cubicBezTo>
                      <a:pt x="310366" y="42480"/>
                      <a:pt x="315710" y="47815"/>
                      <a:pt x="315710" y="54396"/>
                    </a:cubicBezTo>
                    <a:lnTo>
                      <a:pt x="315710" y="69869"/>
                    </a:lnTo>
                    <a:cubicBezTo>
                      <a:pt x="315710" y="76449"/>
                      <a:pt x="310366" y="81785"/>
                      <a:pt x="303775" y="81785"/>
                    </a:cubicBezTo>
                    <a:cubicBezTo>
                      <a:pt x="297184" y="81785"/>
                      <a:pt x="291929" y="76449"/>
                      <a:pt x="291929" y="69869"/>
                    </a:cubicBezTo>
                    <a:lnTo>
                      <a:pt x="291929" y="54396"/>
                    </a:lnTo>
                    <a:cubicBezTo>
                      <a:pt x="291929" y="47815"/>
                      <a:pt x="297184" y="42480"/>
                      <a:pt x="303775" y="42480"/>
                    </a:cubicBezTo>
                    <a:close/>
                    <a:moveTo>
                      <a:pt x="303775" y="0"/>
                    </a:moveTo>
                    <a:cubicBezTo>
                      <a:pt x="394204" y="0"/>
                      <a:pt x="479560" y="40347"/>
                      <a:pt x="537058" y="108956"/>
                    </a:cubicBezTo>
                    <a:lnTo>
                      <a:pt x="537058" y="93048"/>
                    </a:lnTo>
                    <a:cubicBezTo>
                      <a:pt x="537058" y="86471"/>
                      <a:pt x="542309" y="81139"/>
                      <a:pt x="548895" y="81139"/>
                    </a:cubicBezTo>
                    <a:cubicBezTo>
                      <a:pt x="555482" y="81139"/>
                      <a:pt x="560822" y="86471"/>
                      <a:pt x="560822" y="93048"/>
                    </a:cubicBezTo>
                    <a:lnTo>
                      <a:pt x="560822" y="138994"/>
                    </a:lnTo>
                    <a:cubicBezTo>
                      <a:pt x="560822" y="145570"/>
                      <a:pt x="555482" y="150903"/>
                      <a:pt x="548895" y="150903"/>
                    </a:cubicBezTo>
                    <a:lnTo>
                      <a:pt x="502880" y="150903"/>
                    </a:lnTo>
                    <a:cubicBezTo>
                      <a:pt x="496293" y="150903"/>
                      <a:pt x="490953" y="145570"/>
                      <a:pt x="490953" y="138994"/>
                    </a:cubicBezTo>
                    <a:cubicBezTo>
                      <a:pt x="490953" y="132417"/>
                      <a:pt x="496293" y="127174"/>
                      <a:pt x="502880" y="127174"/>
                    </a:cubicBezTo>
                    <a:lnTo>
                      <a:pt x="521126" y="127174"/>
                    </a:lnTo>
                    <a:cubicBezTo>
                      <a:pt x="468168" y="62032"/>
                      <a:pt x="388419" y="23728"/>
                      <a:pt x="303775" y="23728"/>
                    </a:cubicBezTo>
                    <a:cubicBezTo>
                      <a:pt x="149440" y="23728"/>
                      <a:pt x="23764" y="149214"/>
                      <a:pt x="23764" y="303316"/>
                    </a:cubicBezTo>
                    <a:cubicBezTo>
                      <a:pt x="23764" y="457508"/>
                      <a:pt x="149440" y="582905"/>
                      <a:pt x="303775" y="582905"/>
                    </a:cubicBezTo>
                    <a:cubicBezTo>
                      <a:pt x="458199" y="582905"/>
                      <a:pt x="583786" y="457508"/>
                      <a:pt x="583786" y="303316"/>
                    </a:cubicBezTo>
                    <a:cubicBezTo>
                      <a:pt x="583786" y="278255"/>
                      <a:pt x="580492" y="253371"/>
                      <a:pt x="573906" y="229376"/>
                    </a:cubicBezTo>
                    <a:cubicBezTo>
                      <a:pt x="572126" y="223066"/>
                      <a:pt x="575864" y="216489"/>
                      <a:pt x="582273" y="214801"/>
                    </a:cubicBezTo>
                    <a:cubicBezTo>
                      <a:pt x="588592" y="213023"/>
                      <a:pt x="595089" y="216756"/>
                      <a:pt x="596869" y="223066"/>
                    </a:cubicBezTo>
                    <a:cubicBezTo>
                      <a:pt x="603990" y="249194"/>
                      <a:pt x="607639" y="276122"/>
                      <a:pt x="607639" y="303316"/>
                    </a:cubicBezTo>
                    <a:cubicBezTo>
                      <a:pt x="607639" y="470572"/>
                      <a:pt x="471283" y="606722"/>
                      <a:pt x="303775" y="606722"/>
                    </a:cubicBezTo>
                    <a:cubicBezTo>
                      <a:pt x="136267" y="606722"/>
                      <a:pt x="0" y="470572"/>
                      <a:pt x="0" y="303316"/>
                    </a:cubicBezTo>
                    <a:cubicBezTo>
                      <a:pt x="0" y="136061"/>
                      <a:pt x="136267" y="0"/>
                      <a:pt x="303775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7150CD11-BEF2-4444-90E9-FBF147FF255E}"/>
                </a:ext>
              </a:extLst>
            </p:cNvPr>
            <p:cNvGrpSpPr/>
            <p:nvPr/>
          </p:nvGrpSpPr>
          <p:grpSpPr>
            <a:xfrm>
              <a:off x="7657020" y="4231360"/>
              <a:ext cx="3470524" cy="1132251"/>
              <a:chOff x="7868753" y="1975327"/>
              <a:chExt cx="3470527" cy="1132251"/>
            </a:xfrm>
          </p:grpSpPr>
          <p:sp>
            <p:nvSpPr>
              <p:cNvPr id="32" name="文本框 20">
                <a:extLst>
                  <a:ext uri="{FF2B5EF4-FFF2-40B4-BE49-F238E27FC236}">
                    <a16:creationId xmlns:a16="http://schemas.microsoft.com/office/drawing/2014/main" id="{7229141E-88DB-4FD4-AE70-793082EBB80D}"/>
                  </a:ext>
                </a:extLst>
              </p:cNvPr>
              <p:cNvSpPr/>
              <p:nvPr/>
            </p:nvSpPr>
            <p:spPr>
              <a:xfrm>
                <a:off x="7868753" y="2309090"/>
                <a:ext cx="3470527" cy="7984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6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0638BCB4-FF33-4F62-8B4B-11966C9E5D49}"/>
                  </a:ext>
                </a:extLst>
              </p:cNvPr>
              <p:cNvSpPr txBox="1"/>
              <p:nvPr/>
            </p:nvSpPr>
            <p:spPr>
              <a:xfrm>
                <a:off x="7868753" y="1975327"/>
                <a:ext cx="17920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添加标题文本</a:t>
                </a:r>
                <a:endPara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2023A996-D33E-4ED7-90E1-EED88A7B28D2}"/>
              </a:ext>
            </a:extLst>
          </p:cNvPr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A717126-E247-4330-9045-B84A7AF9267C}"/>
              </a:ext>
            </a:extLst>
          </p:cNvPr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143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FBC7642-8894-46BA-A2FF-32636E325001}"/>
              </a:ext>
            </a:extLst>
          </p:cNvPr>
          <p:cNvSpPr/>
          <p:nvPr/>
        </p:nvSpPr>
        <p:spPr>
          <a:xfrm>
            <a:off x="1350325" y="1598240"/>
            <a:ext cx="2102636" cy="4331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489AA"/>
              </a:gs>
              <a:gs pos="100000">
                <a:srgbClr val="BC6AA7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A9A9600C-A8CB-40B9-A13F-A90EB693B57D}"/>
              </a:ext>
            </a:extLst>
          </p:cNvPr>
          <p:cNvSpPr/>
          <p:nvPr/>
        </p:nvSpPr>
        <p:spPr>
          <a:xfrm>
            <a:off x="1392429" y="2037676"/>
            <a:ext cx="2220482" cy="1164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03B47F1-11CA-4091-B779-E1EC7A80F541}"/>
              </a:ext>
            </a:extLst>
          </p:cNvPr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BAA5A2A-92EC-4FFD-9DC0-F42388B4E391}"/>
              </a:ext>
            </a:extLst>
          </p:cNvPr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2D058B3E-6DC6-4544-BD76-D7F11AA708FE}"/>
              </a:ext>
            </a:extLst>
          </p:cNvPr>
          <p:cNvSpPr/>
          <p:nvPr/>
        </p:nvSpPr>
        <p:spPr>
          <a:xfrm>
            <a:off x="3875518" y="1598240"/>
            <a:ext cx="2102636" cy="4331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Rectangle 6">
            <a:extLst>
              <a:ext uri="{FF2B5EF4-FFF2-40B4-BE49-F238E27FC236}">
                <a16:creationId xmlns:a16="http://schemas.microsoft.com/office/drawing/2014/main" id="{313EF09B-57B5-42E6-BF88-DCD229E4C967}"/>
              </a:ext>
            </a:extLst>
          </p:cNvPr>
          <p:cNvSpPr/>
          <p:nvPr/>
        </p:nvSpPr>
        <p:spPr>
          <a:xfrm>
            <a:off x="3917622" y="2037676"/>
            <a:ext cx="2220482" cy="1164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241FBBCA-69C8-4E33-B443-BDD979A29DE1}"/>
              </a:ext>
            </a:extLst>
          </p:cNvPr>
          <p:cNvSpPr/>
          <p:nvPr/>
        </p:nvSpPr>
        <p:spPr>
          <a:xfrm>
            <a:off x="6400711" y="1598240"/>
            <a:ext cx="2102636" cy="4331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489AA"/>
              </a:gs>
              <a:gs pos="100000">
                <a:srgbClr val="BC6AA7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Rectangle 6">
            <a:extLst>
              <a:ext uri="{FF2B5EF4-FFF2-40B4-BE49-F238E27FC236}">
                <a16:creationId xmlns:a16="http://schemas.microsoft.com/office/drawing/2014/main" id="{EDBB83F2-3F06-4558-B731-680ABBD9104B}"/>
              </a:ext>
            </a:extLst>
          </p:cNvPr>
          <p:cNvSpPr/>
          <p:nvPr/>
        </p:nvSpPr>
        <p:spPr>
          <a:xfrm>
            <a:off x="6442815" y="2037676"/>
            <a:ext cx="2220482" cy="1164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AA350A67-F33B-43B5-A113-DFBE793FB804}"/>
              </a:ext>
            </a:extLst>
          </p:cNvPr>
          <p:cNvSpPr/>
          <p:nvPr/>
        </p:nvSpPr>
        <p:spPr>
          <a:xfrm>
            <a:off x="8925904" y="1598240"/>
            <a:ext cx="2102636" cy="433137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489AA"/>
              </a:gs>
              <a:gs pos="100000">
                <a:srgbClr val="FF0000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2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Rectangle 6">
            <a:extLst>
              <a:ext uri="{FF2B5EF4-FFF2-40B4-BE49-F238E27FC236}">
                <a16:creationId xmlns:a16="http://schemas.microsoft.com/office/drawing/2014/main" id="{7A2F053C-6DD5-4BB1-BCCA-E7B7846B489B}"/>
              </a:ext>
            </a:extLst>
          </p:cNvPr>
          <p:cNvSpPr/>
          <p:nvPr/>
        </p:nvSpPr>
        <p:spPr>
          <a:xfrm>
            <a:off x="8968008" y="2037676"/>
            <a:ext cx="2220482" cy="1164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6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B289C078-CE15-4C34-A8B4-15E98DB0B140}"/>
              </a:ext>
            </a:extLst>
          </p:cNvPr>
          <p:cNvSpPr/>
          <p:nvPr/>
        </p:nvSpPr>
        <p:spPr>
          <a:xfrm>
            <a:off x="0" y="3324632"/>
            <a:ext cx="12192000" cy="3533369"/>
          </a:xfrm>
          <a:custGeom>
            <a:avLst/>
            <a:gdLst>
              <a:gd name="connsiteX0" fmla="*/ 12192000 w 12192000"/>
              <a:gd name="connsiteY0" fmla="*/ 0 h 3533369"/>
              <a:gd name="connsiteX1" fmla="*/ 12192000 w 12192000"/>
              <a:gd name="connsiteY1" fmla="*/ 3533369 h 3533369"/>
              <a:gd name="connsiteX2" fmla="*/ 0 w 12192000"/>
              <a:gd name="connsiteY2" fmla="*/ 3533369 h 3533369"/>
              <a:gd name="connsiteX3" fmla="*/ 0 w 12192000"/>
              <a:gd name="connsiteY3" fmla="*/ 326687 h 3533369"/>
              <a:gd name="connsiteX4" fmla="*/ 74329 w 12192000"/>
              <a:gd name="connsiteY4" fmla="*/ 350488 h 3533369"/>
              <a:gd name="connsiteX5" fmla="*/ 2002971 w 12192000"/>
              <a:gd name="connsiteY5" fmla="*/ 681312 h 3533369"/>
              <a:gd name="connsiteX6" fmla="*/ 5631543 w 12192000"/>
              <a:gd name="connsiteY6" fmla="*/ 332969 h 3533369"/>
              <a:gd name="connsiteX7" fmla="*/ 9405257 w 12192000"/>
              <a:gd name="connsiteY7" fmla="*/ 811940 h 3533369"/>
              <a:gd name="connsiteX8" fmla="*/ 12069263 w 12192000"/>
              <a:gd name="connsiteY8" fmla="*/ 21606 h 3533369"/>
              <a:gd name="connsiteX9" fmla="*/ 12192000 w 12192000"/>
              <a:gd name="connsiteY9" fmla="*/ 0 h 3533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533369">
                <a:moveTo>
                  <a:pt x="12192000" y="0"/>
                </a:moveTo>
                <a:lnTo>
                  <a:pt x="12192000" y="3533369"/>
                </a:lnTo>
                <a:lnTo>
                  <a:pt x="0" y="3533369"/>
                </a:lnTo>
                <a:lnTo>
                  <a:pt x="0" y="326687"/>
                </a:lnTo>
                <a:lnTo>
                  <a:pt x="74329" y="350488"/>
                </a:lnTo>
                <a:cubicBezTo>
                  <a:pt x="636587" y="520975"/>
                  <a:pt x="1239157" y="661355"/>
                  <a:pt x="2002971" y="681312"/>
                </a:cubicBezTo>
                <a:cubicBezTo>
                  <a:pt x="3021390" y="707922"/>
                  <a:pt x="4397829" y="311198"/>
                  <a:pt x="5631543" y="332969"/>
                </a:cubicBezTo>
                <a:cubicBezTo>
                  <a:pt x="6865257" y="354740"/>
                  <a:pt x="8195733" y="843388"/>
                  <a:pt x="9405257" y="811940"/>
                </a:cubicBezTo>
                <a:cubicBezTo>
                  <a:pt x="10236805" y="790320"/>
                  <a:pt x="11299315" y="193580"/>
                  <a:pt x="12069263" y="21606"/>
                </a:cubicBezTo>
                <a:lnTo>
                  <a:pt x="12192000" y="0"/>
                </a:lnTo>
                <a:close/>
              </a:path>
            </a:pathLst>
          </a:custGeom>
          <a:blipFill dpi="0" rotWithShape="1">
            <a:blip r:embed="rId2"/>
            <a:srcRect/>
            <a:tile tx="0" ty="-44450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659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iSľiḋè">
            <a:extLst>
              <a:ext uri="{FF2B5EF4-FFF2-40B4-BE49-F238E27FC236}">
                <a16:creationId xmlns:a16="http://schemas.microsoft.com/office/drawing/2014/main" id="{12689748-B8D2-4B2F-9929-B8850002D961}"/>
              </a:ext>
            </a:extLst>
          </p:cNvPr>
          <p:cNvSpPr/>
          <p:nvPr/>
        </p:nvSpPr>
        <p:spPr>
          <a:xfrm>
            <a:off x="1097336" y="1571772"/>
            <a:ext cx="2505733" cy="4035298"/>
          </a:xfrm>
          <a:prstGeom prst="roundRect">
            <a:avLst>
              <a:gd name="adj" fmla="val 0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711200" dist="254000" dir="2700000" sx="102000" sy="102000" algn="tl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iSľiḋè">
            <a:extLst>
              <a:ext uri="{FF2B5EF4-FFF2-40B4-BE49-F238E27FC236}">
                <a16:creationId xmlns:a16="http://schemas.microsoft.com/office/drawing/2014/main" id="{01BCF08B-BD8D-4D40-A52B-419B419D40F8}"/>
              </a:ext>
            </a:extLst>
          </p:cNvPr>
          <p:cNvSpPr/>
          <p:nvPr/>
        </p:nvSpPr>
        <p:spPr>
          <a:xfrm>
            <a:off x="3759164" y="1571772"/>
            <a:ext cx="2665691" cy="4035298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711200" dist="254000" dir="2700000" sx="102000" sy="102000" algn="tl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Synergistically utilize technically sound portals with frictionless chains. Dramatically customize…">
            <a:extLst>
              <a:ext uri="{FF2B5EF4-FFF2-40B4-BE49-F238E27FC236}">
                <a16:creationId xmlns:a16="http://schemas.microsoft.com/office/drawing/2014/main" id="{F9CBB726-380C-4642-9996-45012CAF2C10}"/>
              </a:ext>
            </a:extLst>
          </p:cNvPr>
          <p:cNvSpPr txBox="1"/>
          <p:nvPr/>
        </p:nvSpPr>
        <p:spPr>
          <a:xfrm>
            <a:off x="3920873" y="3065933"/>
            <a:ext cx="2313245" cy="19034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a16="http://schemas.microsoft.com/office/drawing/2014/main" xmlns:adec="http://schemas.microsoft.com/office/drawing/2017/decorative" xmlns:p16="http://schemas.microsoft.com/office/powerpoint/2015/main" xmlns:a14="http://schemas.microsoft.com/office/drawing/2010/main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 lvl="0" algn="ctr" defTabSz="457200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2000" b="1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lvl="0" algn="ctr" defTabSz="457200"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kern="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9" name="iSľiḋè">
            <a:extLst>
              <a:ext uri="{FF2B5EF4-FFF2-40B4-BE49-F238E27FC236}">
                <a16:creationId xmlns:a16="http://schemas.microsoft.com/office/drawing/2014/main" id="{FA2F9AD1-135A-4A3F-B545-AD4416F37803}"/>
              </a:ext>
            </a:extLst>
          </p:cNvPr>
          <p:cNvSpPr/>
          <p:nvPr/>
        </p:nvSpPr>
        <p:spPr>
          <a:xfrm>
            <a:off x="6586564" y="1543698"/>
            <a:ext cx="4618464" cy="1965512"/>
          </a:xfrm>
          <a:prstGeom prst="roundRect">
            <a:avLst>
              <a:gd name="adj" fmla="val 0"/>
            </a:avLst>
          </a:prstGeom>
          <a:blipFill dpi="0" rotWithShape="1">
            <a:blip r:embed="rId3"/>
            <a:srcRect/>
            <a:tile tx="0" ty="-793750" sx="100000" sy="100000" flip="none" algn="tl"/>
          </a:blipFill>
          <a:ln w="12700" cap="flat" cmpd="sng" algn="ctr">
            <a:noFill/>
            <a:prstDash val="solid"/>
            <a:miter lim="800000"/>
          </a:ln>
          <a:effectLst>
            <a:outerShdw blurRad="711200" dist="254000" dir="2700000" sx="102000" sy="102000" algn="tl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557DD84-FC03-48A8-8539-C67CFA42DF45}"/>
              </a:ext>
            </a:extLst>
          </p:cNvPr>
          <p:cNvGrpSpPr/>
          <p:nvPr/>
        </p:nvGrpSpPr>
        <p:grpSpPr>
          <a:xfrm>
            <a:off x="6586564" y="3641558"/>
            <a:ext cx="4618464" cy="1965512"/>
            <a:chOff x="6504724" y="1463488"/>
            <a:chExt cx="5061634" cy="1965512"/>
          </a:xfrm>
        </p:grpSpPr>
        <p:sp>
          <p:nvSpPr>
            <p:cNvPr id="24" name="iSľiḋè">
              <a:extLst>
                <a:ext uri="{FF2B5EF4-FFF2-40B4-BE49-F238E27FC236}">
                  <a16:creationId xmlns:a16="http://schemas.microsoft.com/office/drawing/2014/main" id="{97F0AC96-6576-4C7A-959D-AE3692994B1D}"/>
                </a:ext>
              </a:extLst>
            </p:cNvPr>
            <p:cNvSpPr/>
            <p:nvPr/>
          </p:nvSpPr>
          <p:spPr>
            <a:xfrm>
              <a:off x="6504724" y="1463488"/>
              <a:ext cx="5061634" cy="1965512"/>
            </a:xfrm>
            <a:prstGeom prst="roundRect">
              <a:avLst>
                <a:gd name="adj" fmla="val 0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11200" dist="254000" dir="2700000" sx="102000" sy="102000" algn="tl" rotWithShape="0">
                <a:prstClr val="black">
                  <a:alpha val="1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3C234B2E-029A-4B24-BF93-4258B89C324B}"/>
                </a:ext>
              </a:extLst>
            </p:cNvPr>
            <p:cNvGrpSpPr/>
            <p:nvPr/>
          </p:nvGrpSpPr>
          <p:grpSpPr>
            <a:xfrm>
              <a:off x="6692843" y="1738369"/>
              <a:ext cx="4584757" cy="1162049"/>
              <a:chOff x="6692843" y="1738369"/>
              <a:chExt cx="4584757" cy="1162049"/>
            </a:xfrm>
          </p:grpSpPr>
          <p:sp>
            <p:nvSpPr>
              <p:cNvPr id="26" name="îṡľiḋe">
                <a:extLst>
                  <a:ext uri="{FF2B5EF4-FFF2-40B4-BE49-F238E27FC236}">
                    <a16:creationId xmlns:a16="http://schemas.microsoft.com/office/drawing/2014/main" id="{20EA827E-0710-4C0D-A957-86CC114C20D2}"/>
                  </a:ext>
                </a:extLst>
              </p:cNvPr>
              <p:cNvSpPr txBox="1"/>
              <p:nvPr/>
            </p:nvSpPr>
            <p:spPr>
              <a:xfrm>
                <a:off x="6692843" y="1965450"/>
                <a:ext cx="75854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457200"/>
                <a:r>
                  <a:rPr lang="en-US" altLang="zh-CN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0</a:t>
                </a:r>
                <a:r>
                  <a:rPr lang="en-US" altLang="zh-CN" sz="1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 </a:t>
                </a:r>
                <a:r>
                  <a:rPr lang="en-US" altLang="zh-CN" sz="4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cs typeface="+mn-ea"/>
                    <a:sym typeface="+mn-lt"/>
                  </a:rPr>
                  <a:t>2</a:t>
                </a:r>
                <a:endParaRPr lang="zh-CN" altLang="en-US" sz="40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Synergistically utilize technically sound portals with frictionless chains. Dramatically customize…">
                <a:extLst>
                  <a:ext uri="{FF2B5EF4-FFF2-40B4-BE49-F238E27FC236}">
                    <a16:creationId xmlns:a16="http://schemas.microsoft.com/office/drawing/2014/main" id="{855BCD8B-F3C5-4921-99A8-3F0B0462DBEC}"/>
                  </a:ext>
                </a:extLst>
              </p:cNvPr>
              <p:cNvSpPr txBox="1"/>
              <p:nvPr/>
            </p:nvSpPr>
            <p:spPr>
              <a:xfrm>
                <a:off x="7606328" y="1738369"/>
                <a:ext cx="3671272" cy="1162049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a16="http://schemas.microsoft.com/office/drawing/2014/main" xmlns:adec="http://schemas.microsoft.com/office/drawing/2017/decorative" xmlns:p16="http://schemas.microsoft.com/office/powerpoint/2015/main" xmlns:a14="http://schemas.microsoft.com/office/drawing/2010/main" xmlns:p14="http://schemas.microsoft.com/office/powerpoint/2010/main" xmlns:ma14="http://schemas.microsoft.com/office/mac/drawingml/2011/main" val="1"/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lvl="0" defTabSz="457200">
                  <a:lnSpc>
                    <a:spcPct val="150000"/>
                  </a:lnSpc>
                  <a:defRPr/>
                </a:pPr>
                <a:r>
                  <a:rPr lang="zh-CN" altLang="en-US" sz="2000" b="1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2000" b="1" kern="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  <a:p>
                <a:pPr lvl="0" defTabSz="457200">
                  <a:lnSpc>
                    <a:spcPct val="150000"/>
                  </a:lnSpc>
                  <a:defRPr/>
                </a:pPr>
                <a:r>
                  <a:rPr lang="zh-CN" altLang="en-US" sz="160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600" kern="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9D4ADD36-C414-469F-A4DF-B05421C0FEC4}"/>
              </a:ext>
            </a:extLst>
          </p:cNvPr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CE3C1C1-2A7D-4277-BC66-02A778F0B31E}"/>
              </a:ext>
            </a:extLst>
          </p:cNvPr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A8A7EB4-0410-4FAC-ACF1-E957614A7183}"/>
              </a:ext>
            </a:extLst>
          </p:cNvPr>
          <p:cNvGrpSpPr/>
          <p:nvPr/>
        </p:nvGrpSpPr>
        <p:grpSpPr>
          <a:xfrm>
            <a:off x="4698035" y="2048808"/>
            <a:ext cx="758919" cy="758916"/>
            <a:chOff x="1285633" y="4053716"/>
            <a:chExt cx="444222" cy="444220"/>
          </a:xfrm>
        </p:grpSpPr>
        <p:sp>
          <p:nvSpPr>
            <p:cNvPr id="33" name="îşḻíḋê">
              <a:extLst>
                <a:ext uri="{FF2B5EF4-FFF2-40B4-BE49-F238E27FC236}">
                  <a16:creationId xmlns:a16="http://schemas.microsoft.com/office/drawing/2014/main" id="{FAAAC956-A850-44F8-A12D-67265DC9AEA1}"/>
                </a:ext>
              </a:extLst>
            </p:cNvPr>
            <p:cNvSpPr/>
            <p:nvPr/>
          </p:nvSpPr>
          <p:spPr bwMode="auto">
            <a:xfrm>
              <a:off x="1461170" y="4208369"/>
              <a:ext cx="168853" cy="205561"/>
            </a:xfrm>
            <a:custGeom>
              <a:avLst/>
              <a:gdLst>
                <a:gd name="connsiteX0" fmla="*/ 283816 w 438150"/>
                <a:gd name="connsiteY0" fmla="*/ 621 h 533400"/>
                <a:gd name="connsiteX1" fmla="*/ 286102 w 438150"/>
                <a:gd name="connsiteY1" fmla="*/ 716 h 533400"/>
                <a:gd name="connsiteX2" fmla="*/ 286102 w 438150"/>
                <a:gd name="connsiteY2" fmla="*/ 124446 h 533400"/>
                <a:gd name="connsiteX3" fmla="*/ 286197 w 438150"/>
                <a:gd name="connsiteY3" fmla="*/ 126160 h 533400"/>
                <a:gd name="connsiteX4" fmla="*/ 314677 w 438150"/>
                <a:gd name="connsiteY4" fmla="*/ 153021 h 533400"/>
                <a:gd name="connsiteX5" fmla="*/ 314677 w 438150"/>
                <a:gd name="connsiteY5" fmla="*/ 153021 h 533400"/>
                <a:gd name="connsiteX6" fmla="*/ 438407 w 438150"/>
                <a:gd name="connsiteY6" fmla="*/ 153021 h 533400"/>
                <a:gd name="connsiteX7" fmla="*/ 438502 w 438150"/>
                <a:gd name="connsiteY7" fmla="*/ 155307 h 533400"/>
                <a:gd name="connsiteX8" fmla="*/ 438502 w 438150"/>
                <a:gd name="connsiteY8" fmla="*/ 505446 h 533400"/>
                <a:gd name="connsiteX9" fmla="*/ 409927 w 438150"/>
                <a:gd name="connsiteY9" fmla="*/ 534021 h 533400"/>
                <a:gd name="connsiteX10" fmla="*/ 28927 w 438150"/>
                <a:gd name="connsiteY10" fmla="*/ 534021 h 533400"/>
                <a:gd name="connsiteX11" fmla="*/ 352 w 438150"/>
                <a:gd name="connsiteY11" fmla="*/ 505446 h 533400"/>
                <a:gd name="connsiteX12" fmla="*/ 352 w 438150"/>
                <a:gd name="connsiteY12" fmla="*/ 29196 h 533400"/>
                <a:gd name="connsiteX13" fmla="*/ 28927 w 438150"/>
                <a:gd name="connsiteY13" fmla="*/ 621 h 533400"/>
                <a:gd name="connsiteX14" fmla="*/ 283816 w 438150"/>
                <a:gd name="connsiteY14" fmla="*/ 621 h 533400"/>
                <a:gd name="connsiteX15" fmla="*/ 248002 w 438150"/>
                <a:gd name="connsiteY15" fmla="*/ 200646 h 533400"/>
                <a:gd name="connsiteX16" fmla="*/ 152752 w 438150"/>
                <a:gd name="connsiteY16" fmla="*/ 200646 h 533400"/>
                <a:gd name="connsiteX17" fmla="*/ 152752 w 438150"/>
                <a:gd name="connsiteY17" fmla="*/ 410196 h 533400"/>
                <a:gd name="connsiteX18" fmla="*/ 171802 w 438150"/>
                <a:gd name="connsiteY18" fmla="*/ 410196 h 533400"/>
                <a:gd name="connsiteX19" fmla="*/ 171802 w 438150"/>
                <a:gd name="connsiteY19" fmla="*/ 314946 h 533400"/>
                <a:gd name="connsiteX20" fmla="*/ 248002 w 438150"/>
                <a:gd name="connsiteY20" fmla="*/ 314946 h 533400"/>
                <a:gd name="connsiteX21" fmla="*/ 250098 w 438150"/>
                <a:gd name="connsiteY21" fmla="*/ 314946 h 533400"/>
                <a:gd name="connsiteX22" fmla="*/ 305152 w 438150"/>
                <a:gd name="connsiteY22" fmla="*/ 257796 h 533400"/>
                <a:gd name="connsiteX23" fmla="*/ 248002 w 438150"/>
                <a:gd name="connsiteY23" fmla="*/ 200646 h 533400"/>
                <a:gd name="connsiteX24" fmla="*/ 248002 w 438150"/>
                <a:gd name="connsiteY24" fmla="*/ 200646 h 533400"/>
                <a:gd name="connsiteX25" fmla="*/ 248002 w 438150"/>
                <a:gd name="connsiteY25" fmla="*/ 219696 h 533400"/>
                <a:gd name="connsiteX26" fmla="*/ 286102 w 438150"/>
                <a:gd name="connsiteY26" fmla="*/ 257796 h 533400"/>
                <a:gd name="connsiteX27" fmla="*/ 248002 w 438150"/>
                <a:gd name="connsiteY27" fmla="*/ 295896 h 533400"/>
                <a:gd name="connsiteX28" fmla="*/ 248002 w 438150"/>
                <a:gd name="connsiteY28" fmla="*/ 295896 h 533400"/>
                <a:gd name="connsiteX29" fmla="*/ 171802 w 438150"/>
                <a:gd name="connsiteY29" fmla="*/ 295896 h 533400"/>
                <a:gd name="connsiteX30" fmla="*/ 171802 w 438150"/>
                <a:gd name="connsiteY30" fmla="*/ 219696 h 533400"/>
                <a:gd name="connsiteX31" fmla="*/ 248002 w 438150"/>
                <a:gd name="connsiteY31" fmla="*/ 219696 h 533400"/>
                <a:gd name="connsiteX32" fmla="*/ 428977 w 438150"/>
                <a:gd name="connsiteY32" fmla="*/ 133971 h 533400"/>
                <a:gd name="connsiteX33" fmla="*/ 314677 w 438150"/>
                <a:gd name="connsiteY33" fmla="*/ 133971 h 533400"/>
                <a:gd name="connsiteX34" fmla="*/ 313534 w 438150"/>
                <a:gd name="connsiteY34" fmla="*/ 133876 h 533400"/>
                <a:gd name="connsiteX35" fmla="*/ 305152 w 438150"/>
                <a:gd name="connsiteY35" fmla="*/ 124446 h 533400"/>
                <a:gd name="connsiteX36" fmla="*/ 305152 w 438150"/>
                <a:gd name="connsiteY36" fmla="*/ 124446 h 533400"/>
                <a:gd name="connsiteX37" fmla="*/ 305152 w 438150"/>
                <a:gd name="connsiteY37" fmla="*/ 10146 h 533400"/>
                <a:gd name="connsiteX38" fmla="*/ 428977 w 438150"/>
                <a:gd name="connsiteY38" fmla="*/ 133971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38150" h="533400">
                  <a:moveTo>
                    <a:pt x="283816" y="621"/>
                  </a:moveTo>
                  <a:cubicBezTo>
                    <a:pt x="284578" y="621"/>
                    <a:pt x="285340" y="621"/>
                    <a:pt x="286102" y="716"/>
                  </a:cubicBezTo>
                  <a:lnTo>
                    <a:pt x="286102" y="124446"/>
                  </a:lnTo>
                  <a:lnTo>
                    <a:pt x="286197" y="126160"/>
                  </a:lnTo>
                  <a:cubicBezTo>
                    <a:pt x="287055" y="141115"/>
                    <a:pt x="299532" y="153021"/>
                    <a:pt x="314677" y="153021"/>
                  </a:cubicBezTo>
                  <a:lnTo>
                    <a:pt x="314677" y="153021"/>
                  </a:lnTo>
                  <a:lnTo>
                    <a:pt x="438407" y="153021"/>
                  </a:lnTo>
                  <a:cubicBezTo>
                    <a:pt x="438502" y="153783"/>
                    <a:pt x="438502" y="154545"/>
                    <a:pt x="438502" y="155307"/>
                  </a:cubicBezTo>
                  <a:lnTo>
                    <a:pt x="438502" y="505446"/>
                  </a:lnTo>
                  <a:cubicBezTo>
                    <a:pt x="438502" y="521257"/>
                    <a:pt x="425739" y="534021"/>
                    <a:pt x="409927" y="534021"/>
                  </a:cubicBezTo>
                  <a:lnTo>
                    <a:pt x="28927" y="534021"/>
                  </a:lnTo>
                  <a:cubicBezTo>
                    <a:pt x="13115" y="534021"/>
                    <a:pt x="352" y="521257"/>
                    <a:pt x="352" y="505446"/>
                  </a:cubicBezTo>
                  <a:lnTo>
                    <a:pt x="352" y="29196"/>
                  </a:lnTo>
                  <a:cubicBezTo>
                    <a:pt x="352" y="13385"/>
                    <a:pt x="13115" y="621"/>
                    <a:pt x="28927" y="621"/>
                  </a:cubicBezTo>
                  <a:lnTo>
                    <a:pt x="283816" y="621"/>
                  </a:lnTo>
                  <a:close/>
                  <a:moveTo>
                    <a:pt x="248002" y="200646"/>
                  </a:moveTo>
                  <a:lnTo>
                    <a:pt x="152752" y="200646"/>
                  </a:lnTo>
                  <a:lnTo>
                    <a:pt x="152752" y="410196"/>
                  </a:lnTo>
                  <a:lnTo>
                    <a:pt x="171802" y="410196"/>
                  </a:lnTo>
                  <a:lnTo>
                    <a:pt x="171802" y="314946"/>
                  </a:lnTo>
                  <a:lnTo>
                    <a:pt x="248002" y="314946"/>
                  </a:lnTo>
                  <a:lnTo>
                    <a:pt x="250098" y="314946"/>
                  </a:lnTo>
                  <a:cubicBezTo>
                    <a:pt x="280673" y="313803"/>
                    <a:pt x="305152" y="288657"/>
                    <a:pt x="305152" y="257796"/>
                  </a:cubicBezTo>
                  <a:cubicBezTo>
                    <a:pt x="305152" y="226268"/>
                    <a:pt x="279530" y="200646"/>
                    <a:pt x="248002" y="200646"/>
                  </a:cubicBezTo>
                  <a:lnTo>
                    <a:pt x="248002" y="200646"/>
                  </a:lnTo>
                  <a:close/>
                  <a:moveTo>
                    <a:pt x="248002" y="219696"/>
                  </a:moveTo>
                  <a:cubicBezTo>
                    <a:pt x="269052" y="219696"/>
                    <a:pt x="286102" y="236746"/>
                    <a:pt x="286102" y="257796"/>
                  </a:cubicBezTo>
                  <a:cubicBezTo>
                    <a:pt x="286102" y="278846"/>
                    <a:pt x="269052" y="295896"/>
                    <a:pt x="248002" y="295896"/>
                  </a:cubicBezTo>
                  <a:lnTo>
                    <a:pt x="248002" y="295896"/>
                  </a:lnTo>
                  <a:lnTo>
                    <a:pt x="171802" y="295896"/>
                  </a:lnTo>
                  <a:lnTo>
                    <a:pt x="171802" y="219696"/>
                  </a:lnTo>
                  <a:lnTo>
                    <a:pt x="248002" y="219696"/>
                  </a:lnTo>
                  <a:close/>
                  <a:moveTo>
                    <a:pt x="428977" y="133971"/>
                  </a:moveTo>
                  <a:lnTo>
                    <a:pt x="314677" y="133971"/>
                  </a:lnTo>
                  <a:lnTo>
                    <a:pt x="313534" y="133876"/>
                  </a:lnTo>
                  <a:cubicBezTo>
                    <a:pt x="308772" y="133304"/>
                    <a:pt x="305152" y="129304"/>
                    <a:pt x="305152" y="124446"/>
                  </a:cubicBezTo>
                  <a:lnTo>
                    <a:pt x="305152" y="124446"/>
                  </a:lnTo>
                  <a:lnTo>
                    <a:pt x="305152" y="10146"/>
                  </a:lnTo>
                  <a:lnTo>
                    <a:pt x="428977" y="1339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B47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îṥļïḋé">
              <a:extLst>
                <a:ext uri="{FF2B5EF4-FFF2-40B4-BE49-F238E27FC236}">
                  <a16:creationId xmlns:a16="http://schemas.microsoft.com/office/drawing/2014/main" id="{E2EC4EFB-34AE-4FA2-9FEF-68386C43DCFE}"/>
                </a:ext>
              </a:extLst>
            </p:cNvPr>
            <p:cNvSpPr/>
            <p:nvPr/>
          </p:nvSpPr>
          <p:spPr>
            <a:xfrm>
              <a:off x="1285633" y="4053716"/>
              <a:ext cx="444222" cy="444220"/>
            </a:xfrm>
            <a:prstGeom prst="ellipse">
              <a:avLst/>
            </a:prstGeom>
            <a:gradFill>
              <a:gsLst>
                <a:gs pos="0">
                  <a:srgbClr val="E489AA"/>
                </a:gs>
                <a:gs pos="100000">
                  <a:srgbClr val="FF0000"/>
                </a:gs>
              </a:gsLst>
              <a:lin ang="2700000" scaled="1"/>
            </a:gradFill>
            <a:ln w="12700" cap="rnd" cmpd="sng" algn="ctr">
              <a:noFill/>
              <a:prstDash val="solid"/>
              <a:round/>
              <a:headEnd/>
              <a:tailEnd/>
            </a:ln>
            <a:effectLst>
              <a:outerShdw blurRad="762000" dist="127000" algn="ctr" rotWithShape="0">
                <a:srgbClr val="1B477F">
                  <a:alpha val="15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35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B47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íṣḷïḋê">
              <a:extLst>
                <a:ext uri="{FF2B5EF4-FFF2-40B4-BE49-F238E27FC236}">
                  <a16:creationId xmlns:a16="http://schemas.microsoft.com/office/drawing/2014/main" id="{218429FC-D651-4061-BF7A-FE2001C44E41}"/>
                </a:ext>
              </a:extLst>
            </p:cNvPr>
            <p:cNvSpPr/>
            <p:nvPr/>
          </p:nvSpPr>
          <p:spPr bwMode="auto">
            <a:xfrm>
              <a:off x="1404963" y="4182223"/>
              <a:ext cx="205561" cy="187207"/>
            </a:xfrm>
            <a:custGeom>
              <a:avLst/>
              <a:gdLst>
                <a:gd name="connsiteX0" fmla="*/ 125329 w 533400"/>
                <a:gd name="connsiteY0" fmla="*/ 229221 h 485775"/>
                <a:gd name="connsiteX1" fmla="*/ 125329 w 533400"/>
                <a:gd name="connsiteY1" fmla="*/ 276846 h 485775"/>
                <a:gd name="connsiteX2" fmla="*/ 144379 w 533400"/>
                <a:gd name="connsiteY2" fmla="*/ 276846 h 485775"/>
                <a:gd name="connsiteX3" fmla="*/ 144379 w 533400"/>
                <a:gd name="connsiteY3" fmla="*/ 229221 h 485775"/>
                <a:gd name="connsiteX4" fmla="*/ 392029 w 533400"/>
                <a:gd name="connsiteY4" fmla="*/ 229221 h 485775"/>
                <a:gd name="connsiteX5" fmla="*/ 392029 w 533400"/>
                <a:gd name="connsiteY5" fmla="*/ 276846 h 485775"/>
                <a:gd name="connsiteX6" fmla="*/ 411079 w 533400"/>
                <a:gd name="connsiteY6" fmla="*/ 276846 h 485775"/>
                <a:gd name="connsiteX7" fmla="*/ 411079 w 533400"/>
                <a:gd name="connsiteY7" fmla="*/ 229221 h 485775"/>
                <a:gd name="connsiteX8" fmla="*/ 534904 w 533400"/>
                <a:gd name="connsiteY8" fmla="*/ 229221 h 485775"/>
                <a:gd name="connsiteX9" fmla="*/ 534904 w 533400"/>
                <a:gd name="connsiteY9" fmla="*/ 457821 h 485775"/>
                <a:gd name="connsiteX10" fmla="*/ 506329 w 533400"/>
                <a:gd name="connsiteY10" fmla="*/ 486396 h 485775"/>
                <a:gd name="connsiteX11" fmla="*/ 30079 w 533400"/>
                <a:gd name="connsiteY11" fmla="*/ 486396 h 485775"/>
                <a:gd name="connsiteX12" fmla="*/ 1504 w 533400"/>
                <a:gd name="connsiteY12" fmla="*/ 457821 h 485775"/>
                <a:gd name="connsiteX13" fmla="*/ 1504 w 533400"/>
                <a:gd name="connsiteY13" fmla="*/ 229221 h 485775"/>
                <a:gd name="connsiteX14" fmla="*/ 125329 w 533400"/>
                <a:gd name="connsiteY14" fmla="*/ 229221 h 485775"/>
                <a:gd name="connsiteX15" fmla="*/ 372979 w 533400"/>
                <a:gd name="connsiteY15" fmla="*/ 621 h 485775"/>
                <a:gd name="connsiteX16" fmla="*/ 411079 w 533400"/>
                <a:gd name="connsiteY16" fmla="*/ 36816 h 485775"/>
                <a:gd name="connsiteX17" fmla="*/ 411079 w 533400"/>
                <a:gd name="connsiteY17" fmla="*/ 38721 h 485775"/>
                <a:gd name="connsiteX18" fmla="*/ 411079 w 533400"/>
                <a:gd name="connsiteY18" fmla="*/ 114921 h 485775"/>
                <a:gd name="connsiteX19" fmla="*/ 506329 w 533400"/>
                <a:gd name="connsiteY19" fmla="*/ 114921 h 485775"/>
                <a:gd name="connsiteX20" fmla="*/ 534904 w 533400"/>
                <a:gd name="connsiteY20" fmla="*/ 143496 h 485775"/>
                <a:gd name="connsiteX21" fmla="*/ 534904 w 533400"/>
                <a:gd name="connsiteY21" fmla="*/ 210171 h 485775"/>
                <a:gd name="connsiteX22" fmla="*/ 1504 w 533400"/>
                <a:gd name="connsiteY22" fmla="*/ 210171 h 485775"/>
                <a:gd name="connsiteX23" fmla="*/ 1504 w 533400"/>
                <a:gd name="connsiteY23" fmla="*/ 143496 h 485775"/>
                <a:gd name="connsiteX24" fmla="*/ 30079 w 533400"/>
                <a:gd name="connsiteY24" fmla="*/ 114921 h 485775"/>
                <a:gd name="connsiteX25" fmla="*/ 125329 w 533400"/>
                <a:gd name="connsiteY25" fmla="*/ 114921 h 485775"/>
                <a:gd name="connsiteX26" fmla="*/ 125329 w 533400"/>
                <a:gd name="connsiteY26" fmla="*/ 38721 h 485775"/>
                <a:gd name="connsiteX27" fmla="*/ 161524 w 533400"/>
                <a:gd name="connsiteY27" fmla="*/ 621 h 485775"/>
                <a:gd name="connsiteX28" fmla="*/ 163429 w 533400"/>
                <a:gd name="connsiteY28" fmla="*/ 621 h 485775"/>
                <a:gd name="connsiteX29" fmla="*/ 372979 w 533400"/>
                <a:gd name="connsiteY29" fmla="*/ 621 h 485775"/>
                <a:gd name="connsiteX30" fmla="*/ 372979 w 533400"/>
                <a:gd name="connsiteY30" fmla="*/ 19671 h 485775"/>
                <a:gd name="connsiteX31" fmla="*/ 163429 w 533400"/>
                <a:gd name="connsiteY31" fmla="*/ 19671 h 485775"/>
                <a:gd name="connsiteX32" fmla="*/ 144474 w 533400"/>
                <a:gd name="connsiteY32" fmla="*/ 37292 h 485775"/>
                <a:gd name="connsiteX33" fmla="*/ 144379 w 533400"/>
                <a:gd name="connsiteY33" fmla="*/ 38721 h 485775"/>
                <a:gd name="connsiteX34" fmla="*/ 144379 w 533400"/>
                <a:gd name="connsiteY34" fmla="*/ 114921 h 485775"/>
                <a:gd name="connsiteX35" fmla="*/ 392029 w 533400"/>
                <a:gd name="connsiteY35" fmla="*/ 114921 h 485775"/>
                <a:gd name="connsiteX36" fmla="*/ 392029 w 533400"/>
                <a:gd name="connsiteY36" fmla="*/ 38721 h 485775"/>
                <a:gd name="connsiteX37" fmla="*/ 375836 w 533400"/>
                <a:gd name="connsiteY37" fmla="*/ 19862 h 485775"/>
                <a:gd name="connsiteX38" fmla="*/ 374408 w 533400"/>
                <a:gd name="connsiteY38" fmla="*/ 19671 h 485775"/>
                <a:gd name="connsiteX39" fmla="*/ 372979 w 533400"/>
                <a:gd name="connsiteY39" fmla="*/ 19671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33400" h="485775">
                  <a:moveTo>
                    <a:pt x="125329" y="229221"/>
                  </a:moveTo>
                  <a:lnTo>
                    <a:pt x="125329" y="276846"/>
                  </a:lnTo>
                  <a:lnTo>
                    <a:pt x="144379" y="276846"/>
                  </a:lnTo>
                  <a:lnTo>
                    <a:pt x="144379" y="229221"/>
                  </a:lnTo>
                  <a:lnTo>
                    <a:pt x="392029" y="229221"/>
                  </a:lnTo>
                  <a:lnTo>
                    <a:pt x="392029" y="276846"/>
                  </a:lnTo>
                  <a:lnTo>
                    <a:pt x="411079" y="276846"/>
                  </a:lnTo>
                  <a:lnTo>
                    <a:pt x="411079" y="229221"/>
                  </a:lnTo>
                  <a:lnTo>
                    <a:pt x="534904" y="229221"/>
                  </a:lnTo>
                  <a:lnTo>
                    <a:pt x="534904" y="457821"/>
                  </a:lnTo>
                  <a:cubicBezTo>
                    <a:pt x="534904" y="473632"/>
                    <a:pt x="522141" y="486396"/>
                    <a:pt x="506329" y="486396"/>
                  </a:cubicBezTo>
                  <a:lnTo>
                    <a:pt x="30079" y="486396"/>
                  </a:lnTo>
                  <a:cubicBezTo>
                    <a:pt x="14267" y="486396"/>
                    <a:pt x="1504" y="473632"/>
                    <a:pt x="1504" y="457821"/>
                  </a:cubicBezTo>
                  <a:lnTo>
                    <a:pt x="1504" y="229221"/>
                  </a:lnTo>
                  <a:lnTo>
                    <a:pt x="125329" y="229221"/>
                  </a:lnTo>
                  <a:close/>
                  <a:moveTo>
                    <a:pt x="372979" y="621"/>
                  </a:moveTo>
                  <a:cubicBezTo>
                    <a:pt x="393363" y="621"/>
                    <a:pt x="410031" y="16623"/>
                    <a:pt x="411079" y="36816"/>
                  </a:cubicBezTo>
                  <a:lnTo>
                    <a:pt x="411079" y="38721"/>
                  </a:lnTo>
                  <a:lnTo>
                    <a:pt x="411079" y="114921"/>
                  </a:lnTo>
                  <a:lnTo>
                    <a:pt x="506329" y="114921"/>
                  </a:lnTo>
                  <a:cubicBezTo>
                    <a:pt x="522141" y="114921"/>
                    <a:pt x="534904" y="127685"/>
                    <a:pt x="534904" y="143496"/>
                  </a:cubicBezTo>
                  <a:lnTo>
                    <a:pt x="534904" y="210171"/>
                  </a:lnTo>
                  <a:lnTo>
                    <a:pt x="1504" y="210171"/>
                  </a:lnTo>
                  <a:lnTo>
                    <a:pt x="1504" y="143496"/>
                  </a:lnTo>
                  <a:cubicBezTo>
                    <a:pt x="1504" y="127685"/>
                    <a:pt x="14267" y="114921"/>
                    <a:pt x="30079" y="114921"/>
                  </a:cubicBezTo>
                  <a:lnTo>
                    <a:pt x="125329" y="114921"/>
                  </a:lnTo>
                  <a:lnTo>
                    <a:pt x="125329" y="38721"/>
                  </a:lnTo>
                  <a:cubicBezTo>
                    <a:pt x="125329" y="18337"/>
                    <a:pt x="141331" y="1669"/>
                    <a:pt x="161524" y="621"/>
                  </a:cubicBezTo>
                  <a:lnTo>
                    <a:pt x="163429" y="621"/>
                  </a:lnTo>
                  <a:lnTo>
                    <a:pt x="372979" y="621"/>
                  </a:lnTo>
                  <a:close/>
                  <a:moveTo>
                    <a:pt x="372979" y="19671"/>
                  </a:moveTo>
                  <a:lnTo>
                    <a:pt x="163429" y="19671"/>
                  </a:lnTo>
                  <a:cubicBezTo>
                    <a:pt x="153428" y="19671"/>
                    <a:pt x="145141" y="27482"/>
                    <a:pt x="144474" y="37292"/>
                  </a:cubicBezTo>
                  <a:lnTo>
                    <a:pt x="144379" y="38721"/>
                  </a:lnTo>
                  <a:lnTo>
                    <a:pt x="144379" y="114921"/>
                  </a:lnTo>
                  <a:lnTo>
                    <a:pt x="392029" y="114921"/>
                  </a:lnTo>
                  <a:lnTo>
                    <a:pt x="392029" y="38721"/>
                  </a:lnTo>
                  <a:cubicBezTo>
                    <a:pt x="392029" y="29196"/>
                    <a:pt x="384981" y="21290"/>
                    <a:pt x="375836" y="19862"/>
                  </a:cubicBezTo>
                  <a:lnTo>
                    <a:pt x="374408" y="19671"/>
                  </a:lnTo>
                  <a:lnTo>
                    <a:pt x="372979" y="196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B477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9734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816A699A-21B0-4040-B3B5-52123C108198}"/>
              </a:ext>
            </a:extLst>
          </p:cNvPr>
          <p:cNvGrpSpPr/>
          <p:nvPr/>
        </p:nvGrpSpPr>
        <p:grpSpPr>
          <a:xfrm>
            <a:off x="4576027" y="2124117"/>
            <a:ext cx="2942842" cy="2941699"/>
            <a:chOff x="3917224" y="1562149"/>
            <a:chExt cx="4089400" cy="4087813"/>
          </a:xfrm>
        </p:grpSpPr>
        <p:grpSp>
          <p:nvGrpSpPr>
            <p:cNvPr id="9" name="Group 4">
              <a:extLst>
                <a:ext uri="{FF2B5EF4-FFF2-40B4-BE49-F238E27FC236}">
                  <a16:creationId xmlns:a16="http://schemas.microsoft.com/office/drawing/2014/main" id="{C95F3091-E1BA-475E-A8AE-287C5F2167E2}"/>
                </a:ext>
              </a:extLst>
            </p:cNvPr>
            <p:cNvGrpSpPr/>
            <p:nvPr/>
          </p:nvGrpSpPr>
          <p:grpSpPr>
            <a:xfrm>
              <a:off x="3917224" y="1562149"/>
              <a:ext cx="4089400" cy="4087813"/>
              <a:chOff x="4065588" y="1635126"/>
              <a:chExt cx="4089400" cy="4087812"/>
            </a:xfrm>
          </p:grpSpPr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id="{9B2F38D5-9810-4630-A52F-451DB2CEA2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43400" y="3590925"/>
                <a:ext cx="1781175" cy="2127250"/>
              </a:xfrm>
              <a:custGeom>
                <a:avLst/>
                <a:gdLst>
                  <a:gd name="T0" fmla="*/ 405 w 474"/>
                  <a:gd name="T1" fmla="*/ 456 h 566"/>
                  <a:gd name="T2" fmla="*/ 405 w 474"/>
                  <a:gd name="T3" fmla="*/ 455 h 566"/>
                  <a:gd name="T4" fmla="*/ 410 w 474"/>
                  <a:gd name="T5" fmla="*/ 379 h 566"/>
                  <a:gd name="T6" fmla="*/ 430 w 474"/>
                  <a:gd name="T7" fmla="*/ 140 h 566"/>
                  <a:gd name="T8" fmla="*/ 135 w 474"/>
                  <a:gd name="T9" fmla="*/ 60 h 566"/>
                  <a:gd name="T10" fmla="*/ 53 w 474"/>
                  <a:gd name="T11" fmla="*/ 344 h 566"/>
                  <a:gd name="T12" fmla="*/ 272 w 474"/>
                  <a:gd name="T13" fmla="*/ 458 h 566"/>
                  <a:gd name="T14" fmla="*/ 339 w 474"/>
                  <a:gd name="T15" fmla="*/ 491 h 566"/>
                  <a:gd name="T16" fmla="*/ 453 w 474"/>
                  <a:gd name="T17" fmla="*/ 566 h 566"/>
                  <a:gd name="T18" fmla="*/ 459 w 474"/>
                  <a:gd name="T19" fmla="*/ 492 h 566"/>
                  <a:gd name="T20" fmla="*/ 405 w 474"/>
                  <a:gd name="T21" fmla="*/ 456 h 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4" h="566">
                    <a:moveTo>
                      <a:pt x="405" y="456"/>
                    </a:moveTo>
                    <a:cubicBezTo>
                      <a:pt x="405" y="455"/>
                      <a:pt x="405" y="455"/>
                      <a:pt x="405" y="455"/>
                    </a:cubicBezTo>
                    <a:cubicBezTo>
                      <a:pt x="391" y="431"/>
                      <a:pt x="393" y="401"/>
                      <a:pt x="410" y="379"/>
                    </a:cubicBezTo>
                    <a:cubicBezTo>
                      <a:pt x="463" y="313"/>
                      <a:pt x="474" y="219"/>
                      <a:pt x="430" y="140"/>
                    </a:cubicBezTo>
                    <a:cubicBezTo>
                      <a:pt x="371" y="36"/>
                      <a:pt x="238" y="0"/>
                      <a:pt x="135" y="60"/>
                    </a:cubicBezTo>
                    <a:cubicBezTo>
                      <a:pt x="37" y="118"/>
                      <a:pt x="0" y="243"/>
                      <a:pt x="53" y="344"/>
                    </a:cubicBezTo>
                    <a:cubicBezTo>
                      <a:pt x="96" y="427"/>
                      <a:pt x="185" y="469"/>
                      <a:pt x="272" y="458"/>
                    </a:cubicBezTo>
                    <a:cubicBezTo>
                      <a:pt x="299" y="454"/>
                      <a:pt x="326" y="467"/>
                      <a:pt x="339" y="491"/>
                    </a:cubicBezTo>
                    <a:cubicBezTo>
                      <a:pt x="364" y="533"/>
                      <a:pt x="406" y="561"/>
                      <a:pt x="453" y="566"/>
                    </a:cubicBezTo>
                    <a:cubicBezTo>
                      <a:pt x="459" y="492"/>
                      <a:pt x="459" y="492"/>
                      <a:pt x="459" y="492"/>
                    </a:cubicBezTo>
                    <a:cubicBezTo>
                      <a:pt x="436" y="489"/>
                      <a:pt x="417" y="476"/>
                      <a:pt x="405" y="456"/>
                    </a:cubicBezTo>
                    <a:close/>
                  </a:path>
                </a:pathLst>
              </a:custGeom>
              <a:gradFill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1">
                <a:extLst>
                  <a:ext uri="{FF2B5EF4-FFF2-40B4-BE49-F238E27FC236}">
                    <a16:creationId xmlns:a16="http://schemas.microsoft.com/office/drawing/2014/main" id="{F1AEC3F6-DE32-4C27-86DA-7228314C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5588" y="2019171"/>
                <a:ext cx="2014079" cy="3221255"/>
              </a:xfrm>
              <a:custGeom>
                <a:avLst/>
                <a:gdLst>
                  <a:gd name="connsiteX0" fmla="*/ 1133805 w 2014079"/>
                  <a:gd name="connsiteY0" fmla="*/ 3228 h 3221255"/>
                  <a:gd name="connsiteX1" fmla="*/ 1904922 w 2014079"/>
                  <a:gd name="connsiteY1" fmla="*/ 397921 h 3221255"/>
                  <a:gd name="connsiteX2" fmla="*/ 1604250 w 2014079"/>
                  <a:gd name="connsiteY2" fmla="*/ 1507812 h 3221255"/>
                  <a:gd name="connsiteX3" fmla="*/ 702236 w 2014079"/>
                  <a:gd name="connsiteY3" fmla="*/ 1436327 h 3221255"/>
                  <a:gd name="connsiteX4" fmla="*/ 420357 w 2014079"/>
                  <a:gd name="connsiteY4" fmla="*/ 1413753 h 3221255"/>
                  <a:gd name="connsiteX5" fmla="*/ 416598 w 2014079"/>
                  <a:gd name="connsiteY5" fmla="*/ 1417516 h 3221255"/>
                  <a:gd name="connsiteX6" fmla="*/ 296623 w 2014079"/>
                  <a:gd name="connsiteY6" fmla="*/ 1556664 h 3221255"/>
                  <a:gd name="connsiteX7" fmla="*/ 281406 w 2014079"/>
                  <a:gd name="connsiteY7" fmla="*/ 1616487 h 3221255"/>
                  <a:gd name="connsiteX8" fmla="*/ 281944 w 2014079"/>
                  <a:gd name="connsiteY8" fmla="*/ 1616531 h 3221255"/>
                  <a:gd name="connsiteX9" fmla="*/ 278185 w 2014079"/>
                  <a:gd name="connsiteY9" fmla="*/ 1650358 h 3221255"/>
                  <a:gd name="connsiteX10" fmla="*/ 424795 w 2014079"/>
                  <a:gd name="connsiteY10" fmla="*/ 1898425 h 3221255"/>
                  <a:gd name="connsiteX11" fmla="*/ 477425 w 2014079"/>
                  <a:gd name="connsiteY11" fmla="*/ 1932252 h 3221255"/>
                  <a:gd name="connsiteX12" fmla="*/ 755609 w 2014079"/>
                  <a:gd name="connsiteY12" fmla="*/ 1917218 h 3221255"/>
                  <a:gd name="connsiteX13" fmla="*/ 1571366 w 2014079"/>
                  <a:gd name="connsiteY13" fmla="*/ 1879632 h 3221255"/>
                  <a:gd name="connsiteX14" fmla="*/ 1789402 w 2014079"/>
                  <a:gd name="connsiteY14" fmla="*/ 2905727 h 3221255"/>
                  <a:gd name="connsiteX15" fmla="*/ 830794 w 2014079"/>
                  <a:gd name="connsiteY15" fmla="*/ 3127483 h 3221255"/>
                  <a:gd name="connsiteX16" fmla="*/ 466147 w 2014079"/>
                  <a:gd name="connsiteY16" fmla="*/ 2420869 h 3221255"/>
                  <a:gd name="connsiteX17" fmla="*/ 338332 w 2014079"/>
                  <a:gd name="connsiteY17" fmla="*/ 2176560 h 3221255"/>
                  <a:gd name="connsiteX18" fmla="*/ 278185 w 2014079"/>
                  <a:gd name="connsiteY18" fmla="*/ 2138975 h 3221255"/>
                  <a:gd name="connsiteX19" fmla="*/ 0 w 2014079"/>
                  <a:gd name="connsiteY19" fmla="*/ 1657875 h 3221255"/>
                  <a:gd name="connsiteX20" fmla="*/ 3735 w 2014079"/>
                  <a:gd name="connsiteY20" fmla="*/ 1594391 h 3221255"/>
                  <a:gd name="connsiteX21" fmla="*/ 3175 w 2014079"/>
                  <a:gd name="connsiteY21" fmla="*/ 1594346 h 3221255"/>
                  <a:gd name="connsiteX22" fmla="*/ 285055 w 2014079"/>
                  <a:gd name="connsiteY22" fmla="*/ 1169201 h 3221255"/>
                  <a:gd name="connsiteX23" fmla="*/ 409082 w 2014079"/>
                  <a:gd name="connsiteY23" fmla="*/ 913362 h 3221255"/>
                  <a:gd name="connsiteX24" fmla="*/ 837538 w 2014079"/>
                  <a:gd name="connsiteY24" fmla="*/ 89409 h 3221255"/>
                  <a:gd name="connsiteX25" fmla="*/ 1133805 w 2014079"/>
                  <a:gd name="connsiteY25" fmla="*/ 3228 h 3221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079" h="3221255">
                    <a:moveTo>
                      <a:pt x="1133805" y="3228"/>
                    </a:moveTo>
                    <a:cubicBezTo>
                      <a:pt x="1436297" y="-23932"/>
                      <a:pt x="1741432" y="121389"/>
                      <a:pt x="1904922" y="397921"/>
                    </a:cubicBezTo>
                    <a:cubicBezTo>
                      <a:pt x="2130425" y="789204"/>
                      <a:pt x="1995123" y="1285834"/>
                      <a:pt x="1604250" y="1507812"/>
                    </a:cubicBezTo>
                    <a:cubicBezTo>
                      <a:pt x="1307337" y="1673355"/>
                      <a:pt x="954048" y="1635732"/>
                      <a:pt x="702236" y="1436327"/>
                    </a:cubicBezTo>
                    <a:cubicBezTo>
                      <a:pt x="623310" y="1368605"/>
                      <a:pt x="510558" y="1361080"/>
                      <a:pt x="420357" y="1413753"/>
                    </a:cubicBezTo>
                    <a:cubicBezTo>
                      <a:pt x="420357" y="1413753"/>
                      <a:pt x="420357" y="1413753"/>
                      <a:pt x="416598" y="1417516"/>
                    </a:cubicBezTo>
                    <a:cubicBezTo>
                      <a:pt x="360223" y="1448555"/>
                      <a:pt x="318645" y="1498641"/>
                      <a:pt x="296623" y="1556664"/>
                    </a:cubicBezTo>
                    <a:lnTo>
                      <a:pt x="281406" y="1616487"/>
                    </a:lnTo>
                    <a:lnTo>
                      <a:pt x="281944" y="1616531"/>
                    </a:lnTo>
                    <a:cubicBezTo>
                      <a:pt x="278185" y="1627806"/>
                      <a:pt x="278185" y="1639082"/>
                      <a:pt x="278185" y="1650358"/>
                    </a:cubicBezTo>
                    <a:cubicBezTo>
                      <a:pt x="278185" y="1751840"/>
                      <a:pt x="334573" y="1849563"/>
                      <a:pt x="424795" y="1898425"/>
                    </a:cubicBezTo>
                    <a:cubicBezTo>
                      <a:pt x="424795" y="1898425"/>
                      <a:pt x="424795" y="1898425"/>
                      <a:pt x="477425" y="1932252"/>
                    </a:cubicBezTo>
                    <a:cubicBezTo>
                      <a:pt x="563887" y="1981114"/>
                      <a:pt x="672905" y="1977355"/>
                      <a:pt x="755609" y="1917218"/>
                    </a:cubicBezTo>
                    <a:cubicBezTo>
                      <a:pt x="984923" y="1744323"/>
                      <a:pt x="1308218" y="1718013"/>
                      <a:pt x="1571366" y="1879632"/>
                    </a:cubicBezTo>
                    <a:cubicBezTo>
                      <a:pt x="1920976" y="2097630"/>
                      <a:pt x="2022475" y="2563695"/>
                      <a:pt x="1789402" y="2905727"/>
                    </a:cubicBezTo>
                    <a:cubicBezTo>
                      <a:pt x="1575125" y="3217689"/>
                      <a:pt x="1157848" y="3311654"/>
                      <a:pt x="830794" y="3127483"/>
                    </a:cubicBezTo>
                    <a:cubicBezTo>
                      <a:pt x="571406" y="2980898"/>
                      <a:pt x="436073" y="2699004"/>
                      <a:pt x="466147" y="2420869"/>
                    </a:cubicBezTo>
                    <a:cubicBezTo>
                      <a:pt x="477425" y="2319387"/>
                      <a:pt x="424795" y="2225422"/>
                      <a:pt x="338332" y="2176560"/>
                    </a:cubicBezTo>
                    <a:cubicBezTo>
                      <a:pt x="338332" y="2176560"/>
                      <a:pt x="338332" y="2176560"/>
                      <a:pt x="278185" y="2138975"/>
                    </a:cubicBezTo>
                    <a:cubicBezTo>
                      <a:pt x="101500" y="2037493"/>
                      <a:pt x="0" y="1857080"/>
                      <a:pt x="0" y="1657875"/>
                    </a:cubicBezTo>
                    <a:lnTo>
                      <a:pt x="3735" y="1594391"/>
                    </a:lnTo>
                    <a:lnTo>
                      <a:pt x="3175" y="1594346"/>
                    </a:lnTo>
                    <a:cubicBezTo>
                      <a:pt x="21967" y="1417516"/>
                      <a:pt x="127202" y="1259497"/>
                      <a:pt x="285055" y="1169201"/>
                    </a:cubicBezTo>
                    <a:cubicBezTo>
                      <a:pt x="375256" y="1116528"/>
                      <a:pt x="424115" y="1018707"/>
                      <a:pt x="409082" y="913362"/>
                    </a:cubicBezTo>
                    <a:cubicBezTo>
                      <a:pt x="363981" y="589800"/>
                      <a:pt x="525592" y="251189"/>
                      <a:pt x="837538" y="89409"/>
                    </a:cubicBezTo>
                    <a:cubicBezTo>
                      <a:pt x="932438" y="40498"/>
                      <a:pt x="1032975" y="12281"/>
                      <a:pt x="1133805" y="3228"/>
                    </a:cubicBezTo>
                    <a:close/>
                  </a:path>
                </a:pathLst>
              </a:custGeom>
              <a:gradFill>
                <a:gsLst>
                  <a:gs pos="0">
                    <a:srgbClr val="E489AA"/>
                  </a:gs>
                  <a:gs pos="100000">
                    <a:srgbClr val="D85483"/>
                  </a:gs>
                </a:gsLst>
                <a:lin ang="2700000" scaled="1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2">
                <a:extLst>
                  <a:ext uri="{FF2B5EF4-FFF2-40B4-BE49-F238E27FC236}">
                    <a16:creationId xmlns:a16="http://schemas.microsoft.com/office/drawing/2014/main" id="{1F91DA9A-44C3-4E57-B29C-C865613F45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7383" y="1635126"/>
                <a:ext cx="3221498" cy="2015667"/>
              </a:xfrm>
              <a:custGeom>
                <a:avLst/>
                <a:gdLst>
                  <a:gd name="connsiteX0" fmla="*/ 1566268 w 3221498"/>
                  <a:gd name="connsiteY0" fmla="*/ 0 h 2015667"/>
                  <a:gd name="connsiteX1" fmla="*/ 1626405 w 3221498"/>
                  <a:gd name="connsiteY1" fmla="*/ 3759 h 2015667"/>
                  <a:gd name="connsiteX2" fmla="*/ 1626320 w 3221498"/>
                  <a:gd name="connsiteY2" fmla="*/ 4815 h 2015667"/>
                  <a:gd name="connsiteX3" fmla="*/ 1691487 w 3221498"/>
                  <a:gd name="connsiteY3" fmla="*/ 15796 h 2015667"/>
                  <a:gd name="connsiteX4" fmla="*/ 2054779 w 3221498"/>
                  <a:gd name="connsiteY4" fmla="*/ 286642 h 2015667"/>
                  <a:gd name="connsiteX5" fmla="*/ 2306773 w 3221498"/>
                  <a:gd name="connsiteY5" fmla="*/ 410669 h 2015667"/>
                  <a:gd name="connsiteX6" fmla="*/ 3130454 w 3221498"/>
                  <a:gd name="connsiteY6" fmla="*/ 839126 h 2015667"/>
                  <a:gd name="connsiteX7" fmla="*/ 2822044 w 3221498"/>
                  <a:gd name="connsiteY7" fmla="*/ 1906510 h 2015667"/>
                  <a:gd name="connsiteX8" fmla="*/ 1716280 w 3221498"/>
                  <a:gd name="connsiteY8" fmla="*/ 1605838 h 2015667"/>
                  <a:gd name="connsiteX9" fmla="*/ 1787741 w 3221498"/>
                  <a:gd name="connsiteY9" fmla="*/ 707583 h 2015667"/>
                  <a:gd name="connsiteX10" fmla="*/ 1806546 w 3221498"/>
                  <a:gd name="connsiteY10" fmla="*/ 421945 h 2015667"/>
                  <a:gd name="connsiteX11" fmla="*/ 1806546 w 3221498"/>
                  <a:gd name="connsiteY11" fmla="*/ 418186 h 2015667"/>
                  <a:gd name="connsiteX12" fmla="*/ 1603447 w 3221498"/>
                  <a:gd name="connsiteY12" fmla="*/ 282884 h 2015667"/>
                  <a:gd name="connsiteX13" fmla="*/ 1603526 w 3221498"/>
                  <a:gd name="connsiteY13" fmla="*/ 281903 h 2015667"/>
                  <a:gd name="connsiteX14" fmla="*/ 1573785 w 3221498"/>
                  <a:gd name="connsiteY14" fmla="*/ 278184 h 2015667"/>
                  <a:gd name="connsiteX15" fmla="*/ 1321959 w 3221498"/>
                  <a:gd name="connsiteY15" fmla="*/ 424795 h 2015667"/>
                  <a:gd name="connsiteX16" fmla="*/ 1291890 w 3221498"/>
                  <a:gd name="connsiteY16" fmla="*/ 477425 h 2015667"/>
                  <a:gd name="connsiteX17" fmla="*/ 1306925 w 3221498"/>
                  <a:gd name="connsiteY17" fmla="*/ 755609 h 2015667"/>
                  <a:gd name="connsiteX18" fmla="*/ 1344511 w 3221498"/>
                  <a:gd name="connsiteY18" fmla="*/ 1571366 h 2015667"/>
                  <a:gd name="connsiteX19" fmla="*/ 314657 w 3221498"/>
                  <a:gd name="connsiteY19" fmla="*/ 1789402 h 2015667"/>
                  <a:gd name="connsiteX20" fmla="*/ 92901 w 3221498"/>
                  <a:gd name="connsiteY20" fmla="*/ 834553 h 2015667"/>
                  <a:gd name="connsiteX21" fmla="*/ 803274 w 3221498"/>
                  <a:gd name="connsiteY21" fmla="*/ 469906 h 2015667"/>
                  <a:gd name="connsiteX22" fmla="*/ 1047582 w 3221498"/>
                  <a:gd name="connsiteY22" fmla="*/ 342092 h 2015667"/>
                  <a:gd name="connsiteX23" fmla="*/ 1085168 w 3221498"/>
                  <a:gd name="connsiteY23" fmla="*/ 278184 h 2015667"/>
                  <a:gd name="connsiteX24" fmla="*/ 1566268 w 3221498"/>
                  <a:gd name="connsiteY24" fmla="*/ 0 h 2015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221498" h="2015667">
                    <a:moveTo>
                      <a:pt x="1566268" y="0"/>
                    </a:moveTo>
                    <a:cubicBezTo>
                      <a:pt x="1585061" y="0"/>
                      <a:pt x="1607612" y="0"/>
                      <a:pt x="1626405" y="3759"/>
                    </a:cubicBezTo>
                    <a:lnTo>
                      <a:pt x="1626320" y="4815"/>
                    </a:lnTo>
                    <a:lnTo>
                      <a:pt x="1691487" y="15796"/>
                    </a:lnTo>
                    <a:cubicBezTo>
                      <a:pt x="1842100" y="50686"/>
                      <a:pt x="1975796" y="148522"/>
                      <a:pt x="2054779" y="286642"/>
                    </a:cubicBezTo>
                    <a:cubicBezTo>
                      <a:pt x="2103673" y="376844"/>
                      <a:pt x="2205223" y="425703"/>
                      <a:pt x="2306773" y="410669"/>
                    </a:cubicBezTo>
                    <a:cubicBezTo>
                      <a:pt x="2633988" y="369327"/>
                      <a:pt x="2968726" y="527180"/>
                      <a:pt x="3130454" y="839126"/>
                    </a:cubicBezTo>
                    <a:cubicBezTo>
                      <a:pt x="3329792" y="1218724"/>
                      <a:pt x="3190631" y="1688523"/>
                      <a:pt x="2822044" y="1906510"/>
                    </a:cubicBezTo>
                    <a:cubicBezTo>
                      <a:pt x="2434650" y="2132013"/>
                      <a:pt x="1934424" y="1996711"/>
                      <a:pt x="1716280" y="1605838"/>
                    </a:cubicBezTo>
                    <a:cubicBezTo>
                      <a:pt x="1547030" y="1308925"/>
                      <a:pt x="1588402" y="955636"/>
                      <a:pt x="1787741" y="707583"/>
                    </a:cubicBezTo>
                    <a:cubicBezTo>
                      <a:pt x="1851679" y="624898"/>
                      <a:pt x="1859202" y="512146"/>
                      <a:pt x="1806546" y="421945"/>
                    </a:cubicBezTo>
                    <a:cubicBezTo>
                      <a:pt x="1806546" y="421945"/>
                      <a:pt x="1806546" y="421945"/>
                      <a:pt x="1806546" y="418186"/>
                    </a:cubicBezTo>
                    <a:cubicBezTo>
                      <a:pt x="1761413" y="343018"/>
                      <a:pt x="1689952" y="294159"/>
                      <a:pt x="1603447" y="282884"/>
                    </a:cubicBezTo>
                    <a:lnTo>
                      <a:pt x="1603526" y="281903"/>
                    </a:lnTo>
                    <a:lnTo>
                      <a:pt x="1573785" y="278184"/>
                    </a:lnTo>
                    <a:cubicBezTo>
                      <a:pt x="1468544" y="278184"/>
                      <a:pt x="1374579" y="334573"/>
                      <a:pt x="1321959" y="424795"/>
                    </a:cubicBezTo>
                    <a:cubicBezTo>
                      <a:pt x="1321959" y="424795"/>
                      <a:pt x="1321959" y="424795"/>
                      <a:pt x="1291890" y="477425"/>
                    </a:cubicBezTo>
                    <a:cubicBezTo>
                      <a:pt x="1243029" y="563887"/>
                      <a:pt x="1246787" y="672905"/>
                      <a:pt x="1306925" y="755609"/>
                    </a:cubicBezTo>
                    <a:cubicBezTo>
                      <a:pt x="1479820" y="984923"/>
                      <a:pt x="1506130" y="1308218"/>
                      <a:pt x="1344511" y="1571366"/>
                    </a:cubicBezTo>
                    <a:cubicBezTo>
                      <a:pt x="1126513" y="1920976"/>
                      <a:pt x="660448" y="2022475"/>
                      <a:pt x="314657" y="1789402"/>
                    </a:cubicBezTo>
                    <a:cubicBezTo>
                      <a:pt x="6453" y="1578884"/>
                      <a:pt x="-91270" y="1157848"/>
                      <a:pt x="92901" y="834553"/>
                    </a:cubicBezTo>
                    <a:cubicBezTo>
                      <a:pt x="243244" y="571406"/>
                      <a:pt x="525138" y="439832"/>
                      <a:pt x="803274" y="469906"/>
                    </a:cubicBezTo>
                    <a:cubicBezTo>
                      <a:pt x="900997" y="477425"/>
                      <a:pt x="998721" y="428554"/>
                      <a:pt x="1047582" y="342092"/>
                    </a:cubicBezTo>
                    <a:cubicBezTo>
                      <a:pt x="1047582" y="342092"/>
                      <a:pt x="1047582" y="342092"/>
                      <a:pt x="1085168" y="278184"/>
                    </a:cubicBezTo>
                    <a:cubicBezTo>
                      <a:pt x="1186650" y="105259"/>
                      <a:pt x="1363304" y="0"/>
                      <a:pt x="1566268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2700000" scaled="1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13">
                <a:extLst>
                  <a:ext uri="{FF2B5EF4-FFF2-40B4-BE49-F238E27FC236}">
                    <a16:creationId xmlns:a16="http://schemas.microsoft.com/office/drawing/2014/main" id="{07A63252-9257-4ABA-9B33-814391D65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0540" y="2116131"/>
                <a:ext cx="2014448" cy="3221268"/>
              </a:xfrm>
              <a:custGeom>
                <a:avLst/>
                <a:gdLst>
                  <a:gd name="connsiteX0" fmla="*/ 793317 w 2014448"/>
                  <a:gd name="connsiteY0" fmla="*/ 748 h 3221268"/>
                  <a:gd name="connsiteX1" fmla="*/ 1183655 w 2014448"/>
                  <a:gd name="connsiteY1" fmla="*/ 93859 h 3221268"/>
                  <a:gd name="connsiteX2" fmla="*/ 1548302 w 2014448"/>
                  <a:gd name="connsiteY2" fmla="*/ 801127 h 3221268"/>
                  <a:gd name="connsiteX3" fmla="*/ 1676116 w 2014448"/>
                  <a:gd name="connsiteY3" fmla="*/ 1045661 h 3221268"/>
                  <a:gd name="connsiteX4" fmla="*/ 1736264 w 2014448"/>
                  <a:gd name="connsiteY4" fmla="*/ 1083282 h 3221268"/>
                  <a:gd name="connsiteX5" fmla="*/ 2014448 w 2014448"/>
                  <a:gd name="connsiteY5" fmla="*/ 1564826 h 3221268"/>
                  <a:gd name="connsiteX6" fmla="*/ 2010718 w 2014448"/>
                  <a:gd name="connsiteY6" fmla="*/ 1628300 h 3221268"/>
                  <a:gd name="connsiteX7" fmla="*/ 2011272 w 2014448"/>
                  <a:gd name="connsiteY7" fmla="*/ 1628345 h 3221268"/>
                  <a:gd name="connsiteX8" fmla="*/ 1729182 w 2014448"/>
                  <a:gd name="connsiteY8" fmla="*/ 2053110 h 3221268"/>
                  <a:gd name="connsiteX9" fmla="*/ 1605063 w 2014448"/>
                  <a:gd name="connsiteY9" fmla="*/ 2308721 h 3221268"/>
                  <a:gd name="connsiteX10" fmla="*/ 1176287 w 2014448"/>
                  <a:gd name="connsiteY10" fmla="*/ 3131939 h 3221268"/>
                  <a:gd name="connsiteX11" fmla="*/ 111868 w 2014448"/>
                  <a:gd name="connsiteY11" fmla="*/ 2823702 h 3221268"/>
                  <a:gd name="connsiteX12" fmla="*/ 409003 w 2014448"/>
                  <a:gd name="connsiteY12" fmla="*/ 1714801 h 3221268"/>
                  <a:gd name="connsiteX13" fmla="*/ 1311690 w 2014448"/>
                  <a:gd name="connsiteY13" fmla="*/ 1786222 h 3221268"/>
                  <a:gd name="connsiteX14" fmla="*/ 1597541 w 2014448"/>
                  <a:gd name="connsiteY14" fmla="*/ 1808776 h 3221268"/>
                  <a:gd name="connsiteX15" fmla="*/ 1597541 w 2014448"/>
                  <a:gd name="connsiteY15" fmla="*/ 1805017 h 3221268"/>
                  <a:gd name="connsiteX16" fmla="*/ 1717605 w 2014448"/>
                  <a:gd name="connsiteY16" fmla="*/ 1665993 h 3221268"/>
                  <a:gd name="connsiteX17" fmla="*/ 1732831 w 2014448"/>
                  <a:gd name="connsiteY17" fmla="*/ 1606235 h 3221268"/>
                  <a:gd name="connsiteX18" fmla="*/ 1732505 w 2014448"/>
                  <a:gd name="connsiteY18" fmla="*/ 1606209 h 3221268"/>
                  <a:gd name="connsiteX19" fmla="*/ 1736264 w 2014448"/>
                  <a:gd name="connsiteY19" fmla="*/ 1572350 h 3221268"/>
                  <a:gd name="connsiteX20" fmla="*/ 1593412 w 2014448"/>
                  <a:gd name="connsiteY20" fmla="*/ 1324054 h 3221268"/>
                  <a:gd name="connsiteX21" fmla="*/ 1537024 w 2014448"/>
                  <a:gd name="connsiteY21" fmla="*/ 1290195 h 3221268"/>
                  <a:gd name="connsiteX22" fmla="*/ 1262599 w 2014448"/>
                  <a:gd name="connsiteY22" fmla="*/ 1305244 h 3221268"/>
                  <a:gd name="connsiteX23" fmla="*/ 443083 w 2014448"/>
                  <a:gd name="connsiteY23" fmla="*/ 1342864 h 3221268"/>
                  <a:gd name="connsiteX24" fmla="*/ 228806 w 2014448"/>
                  <a:gd name="connsiteY24" fmla="*/ 315821 h 3221268"/>
                  <a:gd name="connsiteX25" fmla="*/ 793317 w 2014448"/>
                  <a:gd name="connsiteY25" fmla="*/ 748 h 322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14448" h="3221268">
                    <a:moveTo>
                      <a:pt x="793317" y="748"/>
                    </a:moveTo>
                    <a:cubicBezTo>
                      <a:pt x="925676" y="-5248"/>
                      <a:pt x="1061009" y="24731"/>
                      <a:pt x="1183655" y="93859"/>
                    </a:cubicBezTo>
                    <a:cubicBezTo>
                      <a:pt x="1443043" y="240580"/>
                      <a:pt x="1578376" y="522734"/>
                      <a:pt x="1548302" y="801127"/>
                    </a:cubicBezTo>
                    <a:cubicBezTo>
                      <a:pt x="1537024" y="902703"/>
                      <a:pt x="1589653" y="996755"/>
                      <a:pt x="1676116" y="1045661"/>
                    </a:cubicBezTo>
                    <a:cubicBezTo>
                      <a:pt x="1676116" y="1045661"/>
                      <a:pt x="1676116" y="1045661"/>
                      <a:pt x="1736264" y="1083282"/>
                    </a:cubicBezTo>
                    <a:cubicBezTo>
                      <a:pt x="1912949" y="1184858"/>
                      <a:pt x="2014448" y="1365437"/>
                      <a:pt x="2014448" y="1564826"/>
                    </a:cubicBezTo>
                    <a:lnTo>
                      <a:pt x="2010718" y="1628300"/>
                    </a:lnTo>
                    <a:lnTo>
                      <a:pt x="2011272" y="1628345"/>
                    </a:lnTo>
                    <a:cubicBezTo>
                      <a:pt x="1992466" y="1805017"/>
                      <a:pt x="1887153" y="1962895"/>
                      <a:pt x="1729182" y="2053110"/>
                    </a:cubicBezTo>
                    <a:cubicBezTo>
                      <a:pt x="1642675" y="2105736"/>
                      <a:pt x="1590018" y="2203470"/>
                      <a:pt x="1605063" y="2308721"/>
                    </a:cubicBezTo>
                    <a:cubicBezTo>
                      <a:pt x="1650197" y="2631994"/>
                      <a:pt x="1488466" y="2970303"/>
                      <a:pt x="1176287" y="3131939"/>
                    </a:cubicBezTo>
                    <a:cubicBezTo>
                      <a:pt x="796406" y="3327406"/>
                      <a:pt x="326256" y="3192083"/>
                      <a:pt x="111868" y="2823702"/>
                    </a:cubicBezTo>
                    <a:cubicBezTo>
                      <a:pt x="-117565" y="2432768"/>
                      <a:pt x="17838" y="1936582"/>
                      <a:pt x="409003" y="1714801"/>
                    </a:cubicBezTo>
                    <a:cubicBezTo>
                      <a:pt x="706137" y="1549406"/>
                      <a:pt x="1063451" y="1586996"/>
                      <a:pt x="1311690" y="1786222"/>
                    </a:cubicBezTo>
                    <a:cubicBezTo>
                      <a:pt x="1390675" y="1853884"/>
                      <a:pt x="1507272" y="1861402"/>
                      <a:pt x="1597541" y="1808776"/>
                    </a:cubicBezTo>
                    <a:cubicBezTo>
                      <a:pt x="1597541" y="1808776"/>
                      <a:pt x="1597541" y="1808776"/>
                      <a:pt x="1597541" y="1805017"/>
                    </a:cubicBezTo>
                    <a:cubicBezTo>
                      <a:pt x="1653959" y="1774006"/>
                      <a:pt x="1695567" y="1723964"/>
                      <a:pt x="1717605" y="1665993"/>
                    </a:cubicBezTo>
                    <a:lnTo>
                      <a:pt x="1732831" y="1606235"/>
                    </a:lnTo>
                    <a:lnTo>
                      <a:pt x="1732505" y="1606209"/>
                    </a:lnTo>
                    <a:cubicBezTo>
                      <a:pt x="1736264" y="1594923"/>
                      <a:pt x="1736264" y="1583636"/>
                      <a:pt x="1736264" y="1572350"/>
                    </a:cubicBezTo>
                    <a:cubicBezTo>
                      <a:pt x="1740023" y="1470775"/>
                      <a:pt x="1679875" y="1372961"/>
                      <a:pt x="1593412" y="1324054"/>
                    </a:cubicBezTo>
                    <a:cubicBezTo>
                      <a:pt x="1593412" y="1324054"/>
                      <a:pt x="1593412" y="1324054"/>
                      <a:pt x="1537024" y="1290195"/>
                    </a:cubicBezTo>
                    <a:cubicBezTo>
                      <a:pt x="1450561" y="1241289"/>
                      <a:pt x="1341543" y="1245051"/>
                      <a:pt x="1262599" y="1305244"/>
                    </a:cubicBezTo>
                    <a:cubicBezTo>
                      <a:pt x="1029525" y="1478299"/>
                      <a:pt x="706230" y="1504633"/>
                      <a:pt x="443083" y="1342864"/>
                    </a:cubicBezTo>
                    <a:cubicBezTo>
                      <a:pt x="93473" y="1124665"/>
                      <a:pt x="-8027" y="658169"/>
                      <a:pt x="228806" y="315821"/>
                    </a:cubicBezTo>
                    <a:cubicBezTo>
                      <a:pt x="360380" y="120664"/>
                      <a:pt x="572718" y="10741"/>
                      <a:pt x="793317" y="748"/>
                    </a:cubicBezTo>
                    <a:close/>
                  </a:path>
                </a:pathLst>
              </a:custGeom>
              <a:gradFill>
                <a:gsLst>
                  <a:gs pos="0">
                    <a:srgbClr val="E489AA"/>
                  </a:gs>
                  <a:gs pos="100000">
                    <a:srgbClr val="D85483"/>
                  </a:gs>
                </a:gsLst>
                <a:lin ang="2700000" scaled="1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13">
                <a:extLst>
                  <a:ext uri="{FF2B5EF4-FFF2-40B4-BE49-F238E27FC236}">
                    <a16:creationId xmlns:a16="http://schemas.microsoft.com/office/drawing/2014/main" id="{B0F84422-B169-4630-8424-ED98304093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46788" y="3698875"/>
                <a:ext cx="1717675" cy="2024063"/>
              </a:xfrm>
              <a:custGeom>
                <a:avLst/>
                <a:gdLst>
                  <a:gd name="T0" fmla="*/ 75 w 457"/>
                  <a:gd name="T1" fmla="*/ 120 h 538"/>
                  <a:gd name="T2" fmla="*/ 85 w 457"/>
                  <a:gd name="T3" fmla="*/ 337 h 538"/>
                  <a:gd name="T4" fmla="*/ 89 w 457"/>
                  <a:gd name="T5" fmla="*/ 411 h 538"/>
                  <a:gd name="T6" fmla="*/ 81 w 457"/>
                  <a:gd name="T7" fmla="*/ 425 h 538"/>
                  <a:gd name="T8" fmla="*/ 15 w 457"/>
                  <a:gd name="T9" fmla="*/ 464 h 538"/>
                  <a:gd name="T10" fmla="*/ 6 w 457"/>
                  <a:gd name="T11" fmla="*/ 463 h 538"/>
                  <a:gd name="T12" fmla="*/ 0 w 457"/>
                  <a:gd name="T13" fmla="*/ 537 h 538"/>
                  <a:gd name="T14" fmla="*/ 16 w 457"/>
                  <a:gd name="T15" fmla="*/ 538 h 538"/>
                  <a:gd name="T16" fmla="*/ 144 w 457"/>
                  <a:gd name="T17" fmla="*/ 464 h 538"/>
                  <a:gd name="T18" fmla="*/ 154 w 457"/>
                  <a:gd name="T19" fmla="*/ 447 h 538"/>
                  <a:gd name="T20" fmla="*/ 219 w 457"/>
                  <a:gd name="T21" fmla="*/ 413 h 538"/>
                  <a:gd name="T22" fmla="*/ 408 w 457"/>
                  <a:gd name="T23" fmla="*/ 316 h 538"/>
                  <a:gd name="T24" fmla="*/ 349 w 457"/>
                  <a:gd name="T25" fmla="*/ 62 h 538"/>
                  <a:gd name="T26" fmla="*/ 75 w 457"/>
                  <a:gd name="T27" fmla="*/ 12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7" h="538">
                    <a:moveTo>
                      <a:pt x="75" y="120"/>
                    </a:moveTo>
                    <a:cubicBezTo>
                      <a:pt x="33" y="190"/>
                      <a:pt x="39" y="276"/>
                      <a:pt x="85" y="337"/>
                    </a:cubicBezTo>
                    <a:cubicBezTo>
                      <a:pt x="101" y="359"/>
                      <a:pt x="102" y="388"/>
                      <a:pt x="89" y="411"/>
                    </a:cubicBezTo>
                    <a:cubicBezTo>
                      <a:pt x="81" y="425"/>
                      <a:pt x="81" y="425"/>
                      <a:pt x="81" y="425"/>
                    </a:cubicBezTo>
                    <a:cubicBezTo>
                      <a:pt x="67" y="449"/>
                      <a:pt x="42" y="464"/>
                      <a:pt x="15" y="464"/>
                    </a:cubicBezTo>
                    <a:cubicBezTo>
                      <a:pt x="12" y="464"/>
                      <a:pt x="9" y="463"/>
                      <a:pt x="6" y="463"/>
                    </a:cubicBezTo>
                    <a:cubicBezTo>
                      <a:pt x="0" y="537"/>
                      <a:pt x="0" y="537"/>
                      <a:pt x="0" y="537"/>
                    </a:cubicBezTo>
                    <a:cubicBezTo>
                      <a:pt x="5" y="538"/>
                      <a:pt x="11" y="538"/>
                      <a:pt x="16" y="538"/>
                    </a:cubicBezTo>
                    <a:cubicBezTo>
                      <a:pt x="70" y="538"/>
                      <a:pt x="118" y="510"/>
                      <a:pt x="144" y="464"/>
                    </a:cubicBezTo>
                    <a:cubicBezTo>
                      <a:pt x="154" y="447"/>
                      <a:pt x="154" y="447"/>
                      <a:pt x="154" y="447"/>
                    </a:cubicBezTo>
                    <a:cubicBezTo>
                      <a:pt x="167" y="424"/>
                      <a:pt x="193" y="411"/>
                      <a:pt x="219" y="413"/>
                    </a:cubicBezTo>
                    <a:cubicBezTo>
                      <a:pt x="293" y="421"/>
                      <a:pt x="368" y="386"/>
                      <a:pt x="408" y="316"/>
                    </a:cubicBezTo>
                    <a:cubicBezTo>
                      <a:pt x="457" y="230"/>
                      <a:pt x="431" y="118"/>
                      <a:pt x="349" y="62"/>
                    </a:cubicBezTo>
                    <a:cubicBezTo>
                      <a:pt x="257" y="0"/>
                      <a:pt x="133" y="27"/>
                      <a:pt x="75" y="120"/>
                    </a:cubicBezTo>
                    <a:close/>
                  </a:path>
                </a:pathLst>
              </a:custGeom>
              <a:gradFill>
                <a:gsLst>
                  <a:gs pos="0">
                    <a:srgbClr val="E489AA"/>
                  </a:gs>
                  <a:gs pos="100000">
                    <a:srgbClr val="FF0000"/>
                  </a:gs>
                </a:gsLst>
                <a:lin ang="2700000" scaled="1"/>
              </a:gradFill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Shape 4401">
              <a:extLst>
                <a:ext uri="{FF2B5EF4-FFF2-40B4-BE49-F238E27FC236}">
                  <a16:creationId xmlns:a16="http://schemas.microsoft.com/office/drawing/2014/main" id="{4B09E9C4-D472-4B88-A537-3A0C0B17D7E5}"/>
                </a:ext>
              </a:extLst>
            </p:cNvPr>
            <p:cNvSpPr/>
            <p:nvPr/>
          </p:nvSpPr>
          <p:spPr>
            <a:xfrm>
              <a:off x="4852399" y="2459573"/>
              <a:ext cx="429484" cy="483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 defTabSz="457178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sz="4800" dirty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grpSp>
          <p:nvGrpSpPr>
            <p:cNvPr id="11" name="Group 28">
              <a:extLst>
                <a:ext uri="{FF2B5EF4-FFF2-40B4-BE49-F238E27FC236}">
                  <a16:creationId xmlns:a16="http://schemas.microsoft.com/office/drawing/2014/main" id="{A8324BA6-63FD-498E-9828-AAA3B9835025}"/>
                </a:ext>
              </a:extLst>
            </p:cNvPr>
            <p:cNvGrpSpPr/>
            <p:nvPr/>
          </p:nvGrpSpPr>
          <p:grpSpPr>
            <a:xfrm>
              <a:off x="6594619" y="2597593"/>
              <a:ext cx="512327" cy="353219"/>
              <a:chOff x="3028950" y="4144963"/>
              <a:chExt cx="511175" cy="352425"/>
            </a:xfrm>
            <a:solidFill>
              <a:schemeClr val="bg1"/>
            </a:solidFill>
          </p:grpSpPr>
          <p:sp>
            <p:nvSpPr>
              <p:cNvPr id="29" name="Freeform 227">
                <a:extLst>
                  <a:ext uri="{FF2B5EF4-FFF2-40B4-BE49-F238E27FC236}">
                    <a16:creationId xmlns:a16="http://schemas.microsoft.com/office/drawing/2014/main" id="{0F69E47D-A504-4106-BAB5-9792EEBCD8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1663" y="4338638"/>
                <a:ext cx="292100" cy="158750"/>
              </a:xfrm>
              <a:custGeom>
                <a:avLst/>
                <a:gdLst>
                  <a:gd name="T0" fmla="*/ 37 w 147"/>
                  <a:gd name="T1" fmla="*/ 1 h 80"/>
                  <a:gd name="T2" fmla="*/ 0 w 147"/>
                  <a:gd name="T3" fmla="*/ 53 h 80"/>
                  <a:gd name="T4" fmla="*/ 29 w 147"/>
                  <a:gd name="T5" fmla="*/ 52 h 80"/>
                  <a:gd name="T6" fmla="*/ 37 w 147"/>
                  <a:gd name="T7" fmla="*/ 80 h 80"/>
                  <a:gd name="T8" fmla="*/ 73 w 147"/>
                  <a:gd name="T9" fmla="*/ 29 h 80"/>
                  <a:gd name="T10" fmla="*/ 110 w 147"/>
                  <a:gd name="T11" fmla="*/ 80 h 80"/>
                  <a:gd name="T12" fmla="*/ 118 w 147"/>
                  <a:gd name="T13" fmla="*/ 52 h 80"/>
                  <a:gd name="T14" fmla="*/ 147 w 147"/>
                  <a:gd name="T15" fmla="*/ 53 h 80"/>
                  <a:gd name="T16" fmla="*/ 108 w 147"/>
                  <a:gd name="T17" fmla="*/ 0 h 80"/>
                  <a:gd name="T18" fmla="*/ 99 w 147"/>
                  <a:gd name="T19" fmla="*/ 8 h 80"/>
                  <a:gd name="T20" fmla="*/ 82 w 147"/>
                  <a:gd name="T21" fmla="*/ 8 h 80"/>
                  <a:gd name="T22" fmla="*/ 64 w 147"/>
                  <a:gd name="T23" fmla="*/ 8 h 80"/>
                  <a:gd name="T24" fmla="*/ 47 w 147"/>
                  <a:gd name="T25" fmla="*/ 8 h 80"/>
                  <a:gd name="T26" fmla="*/ 37 w 147"/>
                  <a:gd name="T27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7" h="80">
                    <a:moveTo>
                      <a:pt x="37" y="1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110" y="80"/>
                      <a:pt x="110" y="80"/>
                      <a:pt x="110" y="80"/>
                    </a:cubicBezTo>
                    <a:cubicBezTo>
                      <a:pt x="118" y="52"/>
                      <a:pt x="118" y="52"/>
                      <a:pt x="118" y="52"/>
                    </a:cubicBezTo>
                    <a:cubicBezTo>
                      <a:pt x="147" y="53"/>
                      <a:pt x="147" y="53"/>
                      <a:pt x="147" y="53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4"/>
                      <a:pt x="104" y="8"/>
                      <a:pt x="99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2" y="8"/>
                      <a:pt x="38" y="5"/>
                      <a:pt x="3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228">
                <a:extLst>
                  <a:ext uri="{FF2B5EF4-FFF2-40B4-BE49-F238E27FC236}">
                    <a16:creationId xmlns:a16="http://schemas.microsoft.com/office/drawing/2014/main" id="{4EB3172B-A9F8-4BA2-B72A-FDDFCC10C2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8950" y="4144963"/>
                <a:ext cx="185738" cy="212725"/>
              </a:xfrm>
              <a:custGeom>
                <a:avLst/>
                <a:gdLst>
                  <a:gd name="T0" fmla="*/ 93 w 93"/>
                  <a:gd name="T1" fmla="*/ 91 h 107"/>
                  <a:gd name="T2" fmla="*/ 93 w 93"/>
                  <a:gd name="T3" fmla="*/ 52 h 107"/>
                  <a:gd name="T4" fmla="*/ 0 w 93"/>
                  <a:gd name="T5" fmla="*/ 32 h 107"/>
                  <a:gd name="T6" fmla="*/ 0 w 93"/>
                  <a:gd name="T7" fmla="*/ 92 h 107"/>
                  <a:gd name="T8" fmla="*/ 5 w 93"/>
                  <a:gd name="T9" fmla="*/ 101 h 107"/>
                  <a:gd name="T10" fmla="*/ 27 w 93"/>
                  <a:gd name="T11" fmla="*/ 107 h 107"/>
                  <a:gd name="T12" fmla="*/ 93 w 93"/>
                  <a:gd name="T13" fmla="*/ 9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107">
                    <a:moveTo>
                      <a:pt x="93" y="91"/>
                    </a:moveTo>
                    <a:cubicBezTo>
                      <a:pt x="93" y="52"/>
                      <a:pt x="93" y="52"/>
                      <a:pt x="93" y="52"/>
                    </a:cubicBezTo>
                    <a:cubicBezTo>
                      <a:pt x="86" y="43"/>
                      <a:pt x="44" y="0"/>
                      <a:pt x="0" y="3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3"/>
                      <a:pt x="0" y="97"/>
                      <a:pt x="5" y="101"/>
                    </a:cubicBezTo>
                    <a:cubicBezTo>
                      <a:pt x="9" y="105"/>
                      <a:pt x="16" y="107"/>
                      <a:pt x="27" y="107"/>
                    </a:cubicBezTo>
                    <a:cubicBezTo>
                      <a:pt x="43" y="107"/>
                      <a:pt x="65" y="100"/>
                      <a:pt x="93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229">
                <a:extLst>
                  <a:ext uri="{FF2B5EF4-FFF2-40B4-BE49-F238E27FC236}">
                    <a16:creationId xmlns:a16="http://schemas.microsoft.com/office/drawing/2014/main" id="{E1866BD1-56ED-4FD1-91FA-B8E7207F6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5975" y="4146551"/>
                <a:ext cx="184150" cy="211138"/>
              </a:xfrm>
              <a:custGeom>
                <a:avLst/>
                <a:gdLst>
                  <a:gd name="T0" fmla="*/ 92 w 93"/>
                  <a:gd name="T1" fmla="*/ 31 h 106"/>
                  <a:gd name="T2" fmla="*/ 0 w 93"/>
                  <a:gd name="T3" fmla="*/ 50 h 106"/>
                  <a:gd name="T4" fmla="*/ 0 w 93"/>
                  <a:gd name="T5" fmla="*/ 91 h 106"/>
                  <a:gd name="T6" fmla="*/ 66 w 93"/>
                  <a:gd name="T7" fmla="*/ 106 h 106"/>
                  <a:gd name="T8" fmla="*/ 88 w 93"/>
                  <a:gd name="T9" fmla="*/ 100 h 106"/>
                  <a:gd name="T10" fmla="*/ 92 w 93"/>
                  <a:gd name="T11" fmla="*/ 91 h 106"/>
                  <a:gd name="T12" fmla="*/ 92 w 93"/>
                  <a:gd name="T13" fmla="*/ 3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106">
                    <a:moveTo>
                      <a:pt x="92" y="31"/>
                    </a:moveTo>
                    <a:cubicBezTo>
                      <a:pt x="50" y="0"/>
                      <a:pt x="10" y="39"/>
                      <a:pt x="0" y="50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29" y="99"/>
                      <a:pt x="50" y="106"/>
                      <a:pt x="66" y="106"/>
                    </a:cubicBezTo>
                    <a:cubicBezTo>
                      <a:pt x="76" y="106"/>
                      <a:pt x="84" y="104"/>
                      <a:pt x="88" y="100"/>
                    </a:cubicBezTo>
                    <a:cubicBezTo>
                      <a:pt x="93" y="96"/>
                      <a:pt x="93" y="92"/>
                      <a:pt x="92" y="91"/>
                    </a:cubicBezTo>
                    <a:cubicBezTo>
                      <a:pt x="92" y="31"/>
                      <a:pt x="92" y="31"/>
                      <a:pt x="9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230">
                <a:extLst>
                  <a:ext uri="{FF2B5EF4-FFF2-40B4-BE49-F238E27FC236}">
                    <a16:creationId xmlns:a16="http://schemas.microsoft.com/office/drawing/2014/main" id="{D67F0A14-4F60-4500-9F22-A275190067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8975" y="4227513"/>
                <a:ext cx="114300" cy="112713"/>
              </a:xfrm>
              <a:custGeom>
                <a:avLst/>
                <a:gdLst>
                  <a:gd name="T0" fmla="*/ 29 w 58"/>
                  <a:gd name="T1" fmla="*/ 57 h 57"/>
                  <a:gd name="T2" fmla="*/ 30 w 58"/>
                  <a:gd name="T3" fmla="*/ 57 h 57"/>
                  <a:gd name="T4" fmla="*/ 55 w 58"/>
                  <a:gd name="T5" fmla="*/ 57 h 57"/>
                  <a:gd name="T6" fmla="*/ 58 w 58"/>
                  <a:gd name="T7" fmla="*/ 55 h 57"/>
                  <a:gd name="T8" fmla="*/ 58 w 58"/>
                  <a:gd name="T9" fmla="*/ 46 h 57"/>
                  <a:gd name="T10" fmla="*/ 58 w 58"/>
                  <a:gd name="T11" fmla="*/ 3 h 57"/>
                  <a:gd name="T12" fmla="*/ 55 w 58"/>
                  <a:gd name="T13" fmla="*/ 0 h 57"/>
                  <a:gd name="T14" fmla="*/ 3 w 58"/>
                  <a:gd name="T15" fmla="*/ 0 h 57"/>
                  <a:gd name="T16" fmla="*/ 0 w 58"/>
                  <a:gd name="T17" fmla="*/ 3 h 57"/>
                  <a:gd name="T18" fmla="*/ 0 w 58"/>
                  <a:gd name="T19" fmla="*/ 48 h 57"/>
                  <a:gd name="T20" fmla="*/ 0 w 58"/>
                  <a:gd name="T21" fmla="*/ 55 h 57"/>
                  <a:gd name="T22" fmla="*/ 3 w 58"/>
                  <a:gd name="T23" fmla="*/ 57 h 57"/>
                  <a:gd name="T24" fmla="*/ 29 w 58"/>
                  <a:gd name="T2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8" h="57">
                    <a:moveTo>
                      <a:pt x="29" y="57"/>
                    </a:moveTo>
                    <a:cubicBezTo>
                      <a:pt x="30" y="57"/>
                      <a:pt x="30" y="57"/>
                      <a:pt x="30" y="57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6" y="57"/>
                      <a:pt x="58" y="56"/>
                      <a:pt x="58" y="55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1"/>
                      <a:pt x="56" y="0"/>
                      <a:pt x="5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" y="57"/>
                      <a:pt x="3" y="57"/>
                    </a:cubicBezTo>
                    <a:lnTo>
                      <a:pt x="29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33">
              <a:extLst>
                <a:ext uri="{FF2B5EF4-FFF2-40B4-BE49-F238E27FC236}">
                  <a16:creationId xmlns:a16="http://schemas.microsoft.com/office/drawing/2014/main" id="{A6705E34-7011-434C-9C77-FACC7C434270}"/>
                </a:ext>
              </a:extLst>
            </p:cNvPr>
            <p:cNvGrpSpPr/>
            <p:nvPr/>
          </p:nvGrpSpPr>
          <p:grpSpPr>
            <a:xfrm>
              <a:off x="4852653" y="4091191"/>
              <a:ext cx="520307" cy="525216"/>
              <a:chOff x="1844676" y="1033463"/>
              <a:chExt cx="504824" cy="509587"/>
            </a:xfrm>
            <a:solidFill>
              <a:schemeClr val="bg1"/>
            </a:solidFill>
          </p:grpSpPr>
          <p:sp>
            <p:nvSpPr>
              <p:cNvPr id="17" name="Freeform 5">
                <a:extLst>
                  <a:ext uri="{FF2B5EF4-FFF2-40B4-BE49-F238E27FC236}">
                    <a16:creationId xmlns:a16="http://schemas.microsoft.com/office/drawing/2014/main" id="{A1583BB1-6F6C-4E98-878E-5425CF1FD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1363" y="1416050"/>
                <a:ext cx="98425" cy="42862"/>
              </a:xfrm>
              <a:custGeom>
                <a:avLst/>
                <a:gdLst>
                  <a:gd name="T0" fmla="*/ 59 w 62"/>
                  <a:gd name="T1" fmla="*/ 27 h 27"/>
                  <a:gd name="T2" fmla="*/ 62 w 62"/>
                  <a:gd name="T3" fmla="*/ 0 h 27"/>
                  <a:gd name="T4" fmla="*/ 0 w 62"/>
                  <a:gd name="T5" fmla="*/ 0 h 27"/>
                  <a:gd name="T6" fmla="*/ 2 w 62"/>
                  <a:gd name="T7" fmla="*/ 27 h 27"/>
                  <a:gd name="T8" fmla="*/ 59 w 62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7">
                    <a:moveTo>
                      <a:pt x="59" y="27"/>
                    </a:moveTo>
                    <a:lnTo>
                      <a:pt x="62" y="0"/>
                    </a:lnTo>
                    <a:lnTo>
                      <a:pt x="0" y="0"/>
                    </a:lnTo>
                    <a:lnTo>
                      <a:pt x="2" y="27"/>
                    </a:lnTo>
                    <a:lnTo>
                      <a:pt x="5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6">
                <a:extLst>
                  <a:ext uri="{FF2B5EF4-FFF2-40B4-BE49-F238E27FC236}">
                    <a16:creationId xmlns:a16="http://schemas.microsoft.com/office/drawing/2014/main" id="{520C0F61-40EE-40AC-B92B-73A41D8198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4075" y="1328738"/>
                <a:ext cx="107950" cy="73025"/>
              </a:xfrm>
              <a:custGeom>
                <a:avLst/>
                <a:gdLst>
                  <a:gd name="T0" fmla="*/ 0 w 68"/>
                  <a:gd name="T1" fmla="*/ 46 h 46"/>
                  <a:gd name="T2" fmla="*/ 56 w 68"/>
                  <a:gd name="T3" fmla="*/ 46 h 46"/>
                  <a:gd name="T4" fmla="*/ 68 w 68"/>
                  <a:gd name="T5" fmla="*/ 0 h 46"/>
                  <a:gd name="T6" fmla="*/ 3 w 68"/>
                  <a:gd name="T7" fmla="*/ 0 h 46"/>
                  <a:gd name="T8" fmla="*/ 0 w 68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6">
                    <a:moveTo>
                      <a:pt x="0" y="46"/>
                    </a:moveTo>
                    <a:lnTo>
                      <a:pt x="56" y="46"/>
                    </a:lnTo>
                    <a:lnTo>
                      <a:pt x="68" y="0"/>
                    </a:lnTo>
                    <a:lnTo>
                      <a:pt x="3" y="0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id="{69819A66-E7D0-4CF8-AA16-5155D63572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350" y="1416050"/>
                <a:ext cx="90487" cy="42862"/>
              </a:xfrm>
              <a:custGeom>
                <a:avLst/>
                <a:gdLst>
                  <a:gd name="T0" fmla="*/ 0 w 57"/>
                  <a:gd name="T1" fmla="*/ 0 h 27"/>
                  <a:gd name="T2" fmla="*/ 6 w 57"/>
                  <a:gd name="T3" fmla="*/ 27 h 27"/>
                  <a:gd name="T4" fmla="*/ 57 w 57"/>
                  <a:gd name="T5" fmla="*/ 27 h 27"/>
                  <a:gd name="T6" fmla="*/ 54 w 57"/>
                  <a:gd name="T7" fmla="*/ 0 h 27"/>
                  <a:gd name="T8" fmla="*/ 0 w 57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7">
                    <a:moveTo>
                      <a:pt x="0" y="0"/>
                    </a:moveTo>
                    <a:lnTo>
                      <a:pt x="6" y="27"/>
                    </a:lnTo>
                    <a:lnTo>
                      <a:pt x="57" y="27"/>
                    </a:lnTo>
                    <a:lnTo>
                      <a:pt x="5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id="{CBDB20D0-18EE-4A80-84DB-559BA195B1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9313" y="1416050"/>
                <a:ext cx="88900" cy="42862"/>
              </a:xfrm>
              <a:custGeom>
                <a:avLst/>
                <a:gdLst>
                  <a:gd name="T0" fmla="*/ 56 w 56"/>
                  <a:gd name="T1" fmla="*/ 0 h 27"/>
                  <a:gd name="T2" fmla="*/ 3 w 56"/>
                  <a:gd name="T3" fmla="*/ 0 h 27"/>
                  <a:gd name="T4" fmla="*/ 0 w 56"/>
                  <a:gd name="T5" fmla="*/ 27 h 27"/>
                  <a:gd name="T6" fmla="*/ 50 w 56"/>
                  <a:gd name="T7" fmla="*/ 27 h 27"/>
                  <a:gd name="T8" fmla="*/ 56 w 56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56" y="0"/>
                    </a:moveTo>
                    <a:lnTo>
                      <a:pt x="3" y="0"/>
                    </a:lnTo>
                    <a:lnTo>
                      <a:pt x="0" y="27"/>
                    </a:lnTo>
                    <a:lnTo>
                      <a:pt x="50" y="27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1F26A2DB-9216-4207-9188-25C65A322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2013" y="1200150"/>
                <a:ext cx="217487" cy="115887"/>
              </a:xfrm>
              <a:custGeom>
                <a:avLst/>
                <a:gdLst>
                  <a:gd name="T0" fmla="*/ 73 w 107"/>
                  <a:gd name="T1" fmla="*/ 0 h 57"/>
                  <a:gd name="T2" fmla="*/ 67 w 107"/>
                  <a:gd name="T3" fmla="*/ 1 h 57"/>
                  <a:gd name="T4" fmla="*/ 65 w 107"/>
                  <a:gd name="T5" fmla="*/ 3 h 57"/>
                  <a:gd name="T6" fmla="*/ 37 w 107"/>
                  <a:gd name="T7" fmla="*/ 31 h 57"/>
                  <a:gd name="T8" fmla="*/ 35 w 107"/>
                  <a:gd name="T9" fmla="*/ 34 h 57"/>
                  <a:gd name="T10" fmla="*/ 2 w 107"/>
                  <a:gd name="T11" fmla="*/ 34 h 57"/>
                  <a:gd name="T12" fmla="*/ 0 w 107"/>
                  <a:gd name="T13" fmla="*/ 57 h 57"/>
                  <a:gd name="T14" fmla="*/ 51 w 107"/>
                  <a:gd name="T15" fmla="*/ 57 h 57"/>
                  <a:gd name="T16" fmla="*/ 55 w 107"/>
                  <a:gd name="T17" fmla="*/ 42 h 57"/>
                  <a:gd name="T18" fmla="*/ 77 w 107"/>
                  <a:gd name="T19" fmla="*/ 21 h 57"/>
                  <a:gd name="T20" fmla="*/ 94 w 107"/>
                  <a:gd name="T21" fmla="*/ 21 h 57"/>
                  <a:gd name="T22" fmla="*/ 94 w 107"/>
                  <a:gd name="T23" fmla="*/ 0 h 57"/>
                  <a:gd name="T24" fmla="*/ 73 w 107"/>
                  <a:gd name="T2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" h="57">
                    <a:moveTo>
                      <a:pt x="73" y="0"/>
                    </a:moveTo>
                    <a:cubicBezTo>
                      <a:pt x="71" y="0"/>
                      <a:pt x="69" y="0"/>
                      <a:pt x="67" y="1"/>
                    </a:cubicBezTo>
                    <a:cubicBezTo>
                      <a:pt x="66" y="2"/>
                      <a:pt x="66" y="3"/>
                      <a:pt x="65" y="3"/>
                    </a:cubicBezTo>
                    <a:cubicBezTo>
                      <a:pt x="56" y="13"/>
                      <a:pt x="47" y="22"/>
                      <a:pt x="37" y="31"/>
                    </a:cubicBezTo>
                    <a:cubicBezTo>
                      <a:pt x="36" y="32"/>
                      <a:pt x="36" y="33"/>
                      <a:pt x="35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62" y="35"/>
                      <a:pt x="69" y="27"/>
                      <a:pt x="77" y="21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107" y="21"/>
                      <a:pt x="107" y="0"/>
                      <a:pt x="94" y="0"/>
                    </a:cubicBezTo>
                    <a:lnTo>
                      <a:pt x="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10">
                <a:extLst>
                  <a:ext uri="{FF2B5EF4-FFF2-40B4-BE49-F238E27FC236}">
                    <a16:creationId xmlns:a16="http://schemas.microsoft.com/office/drawing/2014/main" id="{79BE32EE-B9D4-4508-951B-D6F2E9B1B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8663" y="1270000"/>
                <a:ext cx="122237" cy="46037"/>
              </a:xfrm>
              <a:custGeom>
                <a:avLst/>
                <a:gdLst>
                  <a:gd name="T0" fmla="*/ 3 w 77"/>
                  <a:gd name="T1" fmla="*/ 29 h 29"/>
                  <a:gd name="T2" fmla="*/ 75 w 77"/>
                  <a:gd name="T3" fmla="*/ 29 h 29"/>
                  <a:gd name="T4" fmla="*/ 77 w 77"/>
                  <a:gd name="T5" fmla="*/ 0 h 29"/>
                  <a:gd name="T6" fmla="*/ 0 w 77"/>
                  <a:gd name="T7" fmla="*/ 0 h 29"/>
                  <a:gd name="T8" fmla="*/ 3 w 7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29">
                    <a:moveTo>
                      <a:pt x="3" y="29"/>
                    </a:moveTo>
                    <a:lnTo>
                      <a:pt x="75" y="29"/>
                    </a:lnTo>
                    <a:lnTo>
                      <a:pt x="77" y="0"/>
                    </a:lnTo>
                    <a:lnTo>
                      <a:pt x="0" y="0"/>
                    </a:lnTo>
                    <a:lnTo>
                      <a:pt x="3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11">
                <a:extLst>
                  <a:ext uri="{FF2B5EF4-FFF2-40B4-BE49-F238E27FC236}">
                    <a16:creationId xmlns:a16="http://schemas.microsoft.com/office/drawing/2014/main" id="{EF4782C8-9DD3-4006-8CC4-19D0474708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9125" y="1328738"/>
                <a:ext cx="107950" cy="73025"/>
              </a:xfrm>
              <a:custGeom>
                <a:avLst/>
                <a:gdLst>
                  <a:gd name="T0" fmla="*/ 68 w 68"/>
                  <a:gd name="T1" fmla="*/ 46 h 46"/>
                  <a:gd name="T2" fmla="*/ 64 w 68"/>
                  <a:gd name="T3" fmla="*/ 0 h 46"/>
                  <a:gd name="T4" fmla="*/ 0 w 68"/>
                  <a:gd name="T5" fmla="*/ 0 h 46"/>
                  <a:gd name="T6" fmla="*/ 11 w 68"/>
                  <a:gd name="T7" fmla="*/ 46 h 46"/>
                  <a:gd name="T8" fmla="*/ 68 w 68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6">
                    <a:moveTo>
                      <a:pt x="68" y="46"/>
                    </a:moveTo>
                    <a:lnTo>
                      <a:pt x="64" y="0"/>
                    </a:lnTo>
                    <a:lnTo>
                      <a:pt x="0" y="0"/>
                    </a:lnTo>
                    <a:lnTo>
                      <a:pt x="11" y="46"/>
                    </a:lnTo>
                    <a:lnTo>
                      <a:pt x="68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id="{D78CAFC0-AFB8-4362-841A-62329E043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3250" y="1270000"/>
                <a:ext cx="115887" cy="46037"/>
              </a:xfrm>
              <a:custGeom>
                <a:avLst/>
                <a:gdLst>
                  <a:gd name="T0" fmla="*/ 0 w 73"/>
                  <a:gd name="T1" fmla="*/ 0 h 29"/>
                  <a:gd name="T2" fmla="*/ 7 w 73"/>
                  <a:gd name="T3" fmla="*/ 29 h 29"/>
                  <a:gd name="T4" fmla="*/ 73 w 73"/>
                  <a:gd name="T5" fmla="*/ 29 h 29"/>
                  <a:gd name="T6" fmla="*/ 70 w 73"/>
                  <a:gd name="T7" fmla="*/ 0 h 29"/>
                  <a:gd name="T8" fmla="*/ 0 w 73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9">
                    <a:moveTo>
                      <a:pt x="0" y="0"/>
                    </a:moveTo>
                    <a:lnTo>
                      <a:pt x="7" y="29"/>
                    </a:lnTo>
                    <a:lnTo>
                      <a:pt x="73" y="29"/>
                    </a:lnTo>
                    <a:lnTo>
                      <a:pt x="7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id="{FC9B629D-AB67-4DB7-BA2F-ED675565FC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5013" y="1328738"/>
                <a:ext cx="109537" cy="73025"/>
              </a:xfrm>
              <a:custGeom>
                <a:avLst/>
                <a:gdLst>
                  <a:gd name="T0" fmla="*/ 69 w 69"/>
                  <a:gd name="T1" fmla="*/ 0 h 46"/>
                  <a:gd name="T2" fmla="*/ 0 w 69"/>
                  <a:gd name="T3" fmla="*/ 0 h 46"/>
                  <a:gd name="T4" fmla="*/ 4 w 69"/>
                  <a:gd name="T5" fmla="*/ 46 h 46"/>
                  <a:gd name="T6" fmla="*/ 67 w 69"/>
                  <a:gd name="T7" fmla="*/ 46 h 46"/>
                  <a:gd name="T8" fmla="*/ 69 w 69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46">
                    <a:moveTo>
                      <a:pt x="69" y="0"/>
                    </a:moveTo>
                    <a:lnTo>
                      <a:pt x="0" y="0"/>
                    </a:lnTo>
                    <a:lnTo>
                      <a:pt x="4" y="46"/>
                    </a:lnTo>
                    <a:lnTo>
                      <a:pt x="67" y="46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Oval 14">
                <a:extLst>
                  <a:ext uri="{FF2B5EF4-FFF2-40B4-BE49-F238E27FC236}">
                    <a16:creationId xmlns:a16="http://schemas.microsoft.com/office/drawing/2014/main" id="{BD962D8E-F02B-4855-B944-BC5E32F3CD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7225" y="1471613"/>
                <a:ext cx="74612" cy="714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Oval 15">
                <a:extLst>
                  <a:ext uri="{FF2B5EF4-FFF2-40B4-BE49-F238E27FC236}">
                    <a16:creationId xmlns:a16="http://schemas.microsoft.com/office/drawing/2014/main" id="{1013ACD4-1938-48AA-969C-32535D87EE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19313" y="1471613"/>
                <a:ext cx="73025" cy="714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16">
                <a:extLst>
                  <a:ext uri="{FF2B5EF4-FFF2-40B4-BE49-F238E27FC236}">
                    <a16:creationId xmlns:a16="http://schemas.microsoft.com/office/drawing/2014/main" id="{760800FC-CF1E-4B46-96D6-4393B532FA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4676" y="1033463"/>
                <a:ext cx="239712" cy="211137"/>
              </a:xfrm>
              <a:custGeom>
                <a:avLst/>
                <a:gdLst>
                  <a:gd name="T0" fmla="*/ 61 w 118"/>
                  <a:gd name="T1" fmla="*/ 81 h 104"/>
                  <a:gd name="T2" fmla="*/ 52 w 118"/>
                  <a:gd name="T3" fmla="*/ 90 h 104"/>
                  <a:gd name="T4" fmla="*/ 118 w 118"/>
                  <a:gd name="T5" fmla="*/ 104 h 104"/>
                  <a:gd name="T6" fmla="*/ 105 w 118"/>
                  <a:gd name="T7" fmla="*/ 38 h 104"/>
                  <a:gd name="T8" fmla="*/ 96 w 118"/>
                  <a:gd name="T9" fmla="*/ 47 h 104"/>
                  <a:gd name="T10" fmla="*/ 0 w 118"/>
                  <a:gd name="T11" fmla="*/ 38 h 104"/>
                  <a:gd name="T12" fmla="*/ 61 w 118"/>
                  <a:gd name="T13" fmla="*/ 81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104">
                    <a:moveTo>
                      <a:pt x="61" y="81"/>
                    </a:moveTo>
                    <a:cubicBezTo>
                      <a:pt x="52" y="90"/>
                      <a:pt x="52" y="90"/>
                      <a:pt x="52" y="90"/>
                    </a:cubicBezTo>
                    <a:cubicBezTo>
                      <a:pt x="118" y="104"/>
                      <a:pt x="118" y="104"/>
                      <a:pt x="118" y="104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51" y="0"/>
                      <a:pt x="0" y="38"/>
                      <a:pt x="0" y="38"/>
                    </a:cubicBezTo>
                    <a:cubicBezTo>
                      <a:pt x="0" y="38"/>
                      <a:pt x="24" y="43"/>
                      <a:pt x="61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46">
              <a:extLst>
                <a:ext uri="{FF2B5EF4-FFF2-40B4-BE49-F238E27FC236}">
                  <a16:creationId xmlns:a16="http://schemas.microsoft.com/office/drawing/2014/main" id="{77E3CF98-F690-40BD-86AB-60E955A27909}"/>
                </a:ext>
              </a:extLst>
            </p:cNvPr>
            <p:cNvGrpSpPr/>
            <p:nvPr/>
          </p:nvGrpSpPr>
          <p:grpSpPr>
            <a:xfrm>
              <a:off x="6633829" y="4205542"/>
              <a:ext cx="372899" cy="455228"/>
              <a:chOff x="3357563" y="1085850"/>
              <a:chExt cx="366712" cy="447675"/>
            </a:xfrm>
            <a:solidFill>
              <a:schemeClr val="bg1"/>
            </a:solidFill>
          </p:grpSpPr>
          <p:sp>
            <p:nvSpPr>
              <p:cNvPr id="14" name="Rectangle 29">
                <a:extLst>
                  <a:ext uri="{FF2B5EF4-FFF2-40B4-BE49-F238E27FC236}">
                    <a16:creationId xmlns:a16="http://schemas.microsoft.com/office/drawing/2014/main" id="{6327EB04-AFB7-4DB6-9318-E4C80F5B74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79788" y="1327150"/>
                <a:ext cx="323850" cy="2063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30">
                <a:extLst>
                  <a:ext uri="{FF2B5EF4-FFF2-40B4-BE49-F238E27FC236}">
                    <a16:creationId xmlns:a16="http://schemas.microsoft.com/office/drawing/2014/main" id="{58AE0BDB-9A63-4F2A-8387-E87B4D184F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35350" y="1085850"/>
                <a:ext cx="214312" cy="123825"/>
              </a:xfrm>
              <a:custGeom>
                <a:avLst/>
                <a:gdLst>
                  <a:gd name="T0" fmla="*/ 38 w 105"/>
                  <a:gd name="T1" fmla="*/ 61 h 61"/>
                  <a:gd name="T2" fmla="*/ 67 w 105"/>
                  <a:gd name="T3" fmla="*/ 61 h 61"/>
                  <a:gd name="T4" fmla="*/ 88 w 105"/>
                  <a:gd name="T5" fmla="*/ 48 h 61"/>
                  <a:gd name="T6" fmla="*/ 99 w 105"/>
                  <a:gd name="T7" fmla="*/ 11 h 61"/>
                  <a:gd name="T8" fmla="*/ 84 w 105"/>
                  <a:gd name="T9" fmla="*/ 3 h 61"/>
                  <a:gd name="T10" fmla="*/ 68 w 105"/>
                  <a:gd name="T11" fmla="*/ 17 h 61"/>
                  <a:gd name="T12" fmla="*/ 52 w 105"/>
                  <a:gd name="T13" fmla="*/ 41 h 61"/>
                  <a:gd name="T14" fmla="*/ 37 w 105"/>
                  <a:gd name="T15" fmla="*/ 17 h 61"/>
                  <a:gd name="T16" fmla="*/ 21 w 105"/>
                  <a:gd name="T17" fmla="*/ 3 h 61"/>
                  <a:gd name="T18" fmla="*/ 5 w 105"/>
                  <a:gd name="T19" fmla="*/ 11 h 61"/>
                  <a:gd name="T20" fmla="*/ 17 w 105"/>
                  <a:gd name="T21" fmla="*/ 48 h 61"/>
                  <a:gd name="T22" fmla="*/ 38 w 105"/>
                  <a:gd name="T23" fmla="*/ 61 h 61"/>
                  <a:gd name="T24" fmla="*/ 70 w 105"/>
                  <a:gd name="T25" fmla="*/ 35 h 61"/>
                  <a:gd name="T26" fmla="*/ 78 w 105"/>
                  <a:gd name="T27" fmla="*/ 24 h 61"/>
                  <a:gd name="T28" fmla="*/ 83 w 105"/>
                  <a:gd name="T29" fmla="*/ 19 h 61"/>
                  <a:gd name="T30" fmla="*/ 88 w 105"/>
                  <a:gd name="T31" fmla="*/ 18 h 61"/>
                  <a:gd name="T32" fmla="*/ 78 w 105"/>
                  <a:gd name="T33" fmla="*/ 41 h 61"/>
                  <a:gd name="T34" fmla="*/ 62 w 105"/>
                  <a:gd name="T35" fmla="*/ 50 h 61"/>
                  <a:gd name="T36" fmla="*/ 70 w 105"/>
                  <a:gd name="T37" fmla="*/ 35 h 61"/>
                  <a:gd name="T38" fmla="*/ 16 w 105"/>
                  <a:gd name="T39" fmla="*/ 18 h 61"/>
                  <a:gd name="T40" fmla="*/ 22 w 105"/>
                  <a:gd name="T41" fmla="*/ 19 h 61"/>
                  <a:gd name="T42" fmla="*/ 26 w 105"/>
                  <a:gd name="T43" fmla="*/ 24 h 61"/>
                  <a:gd name="T44" fmla="*/ 34 w 105"/>
                  <a:gd name="T45" fmla="*/ 35 h 61"/>
                  <a:gd name="T46" fmla="*/ 43 w 105"/>
                  <a:gd name="T47" fmla="*/ 50 h 61"/>
                  <a:gd name="T48" fmla="*/ 27 w 105"/>
                  <a:gd name="T49" fmla="*/ 41 h 61"/>
                  <a:gd name="T50" fmla="*/ 16 w 105"/>
                  <a:gd name="T51" fmla="*/ 18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5" h="61">
                    <a:moveTo>
                      <a:pt x="38" y="61"/>
                    </a:moveTo>
                    <a:cubicBezTo>
                      <a:pt x="67" y="61"/>
                      <a:pt x="67" y="61"/>
                      <a:pt x="67" y="61"/>
                    </a:cubicBezTo>
                    <a:cubicBezTo>
                      <a:pt x="75" y="59"/>
                      <a:pt x="82" y="55"/>
                      <a:pt x="88" y="48"/>
                    </a:cubicBezTo>
                    <a:cubicBezTo>
                      <a:pt x="96" y="40"/>
                      <a:pt x="105" y="22"/>
                      <a:pt x="99" y="11"/>
                    </a:cubicBezTo>
                    <a:cubicBezTo>
                      <a:pt x="97" y="5"/>
                      <a:pt x="90" y="0"/>
                      <a:pt x="84" y="3"/>
                    </a:cubicBezTo>
                    <a:cubicBezTo>
                      <a:pt x="77" y="5"/>
                      <a:pt x="73" y="11"/>
                      <a:pt x="68" y="17"/>
                    </a:cubicBezTo>
                    <a:cubicBezTo>
                      <a:pt x="62" y="24"/>
                      <a:pt x="57" y="32"/>
                      <a:pt x="52" y="41"/>
                    </a:cubicBezTo>
                    <a:cubicBezTo>
                      <a:pt x="48" y="32"/>
                      <a:pt x="43" y="24"/>
                      <a:pt x="37" y="17"/>
                    </a:cubicBezTo>
                    <a:cubicBezTo>
                      <a:pt x="32" y="11"/>
                      <a:pt x="28" y="5"/>
                      <a:pt x="21" y="3"/>
                    </a:cubicBezTo>
                    <a:cubicBezTo>
                      <a:pt x="14" y="0"/>
                      <a:pt x="8" y="5"/>
                      <a:pt x="5" y="11"/>
                    </a:cubicBezTo>
                    <a:cubicBezTo>
                      <a:pt x="0" y="22"/>
                      <a:pt x="9" y="40"/>
                      <a:pt x="17" y="48"/>
                    </a:cubicBezTo>
                    <a:cubicBezTo>
                      <a:pt x="23" y="55"/>
                      <a:pt x="30" y="59"/>
                      <a:pt x="38" y="61"/>
                    </a:cubicBezTo>
                    <a:close/>
                    <a:moveTo>
                      <a:pt x="70" y="35"/>
                    </a:moveTo>
                    <a:cubicBezTo>
                      <a:pt x="73" y="31"/>
                      <a:pt x="76" y="27"/>
                      <a:pt x="78" y="24"/>
                    </a:cubicBezTo>
                    <a:cubicBezTo>
                      <a:pt x="80" y="22"/>
                      <a:pt x="81" y="21"/>
                      <a:pt x="83" y="19"/>
                    </a:cubicBezTo>
                    <a:cubicBezTo>
                      <a:pt x="84" y="17"/>
                      <a:pt x="88" y="13"/>
                      <a:pt x="88" y="18"/>
                    </a:cubicBezTo>
                    <a:cubicBezTo>
                      <a:pt x="89" y="26"/>
                      <a:pt x="83" y="35"/>
                      <a:pt x="78" y="41"/>
                    </a:cubicBezTo>
                    <a:cubicBezTo>
                      <a:pt x="73" y="45"/>
                      <a:pt x="68" y="48"/>
                      <a:pt x="62" y="50"/>
                    </a:cubicBezTo>
                    <a:cubicBezTo>
                      <a:pt x="64" y="45"/>
                      <a:pt x="67" y="40"/>
                      <a:pt x="70" y="35"/>
                    </a:cubicBezTo>
                    <a:close/>
                    <a:moveTo>
                      <a:pt x="16" y="18"/>
                    </a:moveTo>
                    <a:cubicBezTo>
                      <a:pt x="17" y="13"/>
                      <a:pt x="20" y="17"/>
                      <a:pt x="22" y="19"/>
                    </a:cubicBezTo>
                    <a:cubicBezTo>
                      <a:pt x="24" y="21"/>
                      <a:pt x="25" y="22"/>
                      <a:pt x="26" y="24"/>
                    </a:cubicBezTo>
                    <a:cubicBezTo>
                      <a:pt x="29" y="27"/>
                      <a:pt x="32" y="31"/>
                      <a:pt x="34" y="35"/>
                    </a:cubicBezTo>
                    <a:cubicBezTo>
                      <a:pt x="38" y="40"/>
                      <a:pt x="41" y="45"/>
                      <a:pt x="43" y="50"/>
                    </a:cubicBezTo>
                    <a:cubicBezTo>
                      <a:pt x="37" y="48"/>
                      <a:pt x="31" y="45"/>
                      <a:pt x="27" y="41"/>
                    </a:cubicBezTo>
                    <a:cubicBezTo>
                      <a:pt x="22" y="35"/>
                      <a:pt x="16" y="26"/>
                      <a:pt x="1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31">
                <a:extLst>
                  <a:ext uri="{FF2B5EF4-FFF2-40B4-BE49-F238E27FC236}">
                    <a16:creationId xmlns:a16="http://schemas.microsoft.com/office/drawing/2014/main" id="{E73A8E58-2051-4A00-9069-2F024B10B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7563" y="1223963"/>
                <a:ext cx="366712" cy="90487"/>
              </a:xfrm>
              <a:custGeom>
                <a:avLst/>
                <a:gdLst>
                  <a:gd name="T0" fmla="*/ 231 w 231"/>
                  <a:gd name="T1" fmla="*/ 0 h 57"/>
                  <a:gd name="T2" fmla="*/ 0 w 231"/>
                  <a:gd name="T3" fmla="*/ 0 h 57"/>
                  <a:gd name="T4" fmla="*/ 0 w 231"/>
                  <a:gd name="T5" fmla="*/ 57 h 57"/>
                  <a:gd name="T6" fmla="*/ 14 w 231"/>
                  <a:gd name="T7" fmla="*/ 57 h 57"/>
                  <a:gd name="T8" fmla="*/ 218 w 231"/>
                  <a:gd name="T9" fmla="*/ 57 h 57"/>
                  <a:gd name="T10" fmla="*/ 231 w 231"/>
                  <a:gd name="T11" fmla="*/ 57 h 57"/>
                  <a:gd name="T12" fmla="*/ 231 w 231"/>
                  <a:gd name="T13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1" h="57">
                    <a:moveTo>
                      <a:pt x="231" y="0"/>
                    </a:moveTo>
                    <a:lnTo>
                      <a:pt x="0" y="0"/>
                    </a:lnTo>
                    <a:lnTo>
                      <a:pt x="0" y="57"/>
                    </a:lnTo>
                    <a:lnTo>
                      <a:pt x="14" y="57"/>
                    </a:lnTo>
                    <a:lnTo>
                      <a:pt x="218" y="57"/>
                    </a:lnTo>
                    <a:lnTo>
                      <a:pt x="231" y="57"/>
                    </a:lnTo>
                    <a:lnTo>
                      <a:pt x="2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en-US" sz="3200" dirty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35E24C29-7D91-49A6-A8F4-C23508A47564}"/>
              </a:ext>
            </a:extLst>
          </p:cNvPr>
          <p:cNvSpPr txBox="1"/>
          <p:nvPr/>
        </p:nvSpPr>
        <p:spPr>
          <a:xfrm>
            <a:off x="1604852" y="438636"/>
            <a:ext cx="4262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单击此处添加标题文本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35BD24E5-4DB8-4C79-B126-D192C4EF9E18}"/>
              </a:ext>
            </a:extLst>
          </p:cNvPr>
          <p:cNvSpPr txBox="1"/>
          <p:nvPr/>
        </p:nvSpPr>
        <p:spPr>
          <a:xfrm>
            <a:off x="280801" y="68166"/>
            <a:ext cx="10695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gradFill>
                  <a:gsLst>
                    <a:gs pos="100000">
                      <a:srgbClr val="FF0000"/>
                    </a:gs>
                    <a:gs pos="2000">
                      <a:srgbClr val="D85483"/>
                    </a:gs>
                  </a:gsLst>
                  <a:lin ang="5400000" scaled="1"/>
                </a:gradFill>
                <a:latin typeface="Edwardian Script ITC" panose="030303020407070D0804" pitchFamily="66" charset="0"/>
              </a:rPr>
              <a:t>01</a:t>
            </a:r>
            <a:endParaRPr lang="zh-CN" altLang="en-US" sz="7200" b="1" dirty="0">
              <a:gradFill>
                <a:gsLst>
                  <a:gs pos="100000">
                    <a:srgbClr val="FF0000"/>
                  </a:gs>
                  <a:gs pos="2000">
                    <a:srgbClr val="D85483"/>
                  </a:gs>
                </a:gsLst>
                <a:lin ang="5400000" scaled="1"/>
              </a:gradFill>
              <a:latin typeface="Edwardian Script ITC" panose="030303020407070D0804" pitchFamily="66" charset="0"/>
            </a:endParaRPr>
          </a:p>
        </p:txBody>
      </p:sp>
      <p:sp>
        <p:nvSpPr>
          <p:cNvPr id="53" name="文本框 20">
            <a:extLst>
              <a:ext uri="{FF2B5EF4-FFF2-40B4-BE49-F238E27FC236}">
                <a16:creationId xmlns:a16="http://schemas.microsoft.com/office/drawing/2014/main" id="{09184B3E-ECDC-44AD-9BF5-6203E838F014}"/>
              </a:ext>
            </a:extLst>
          </p:cNvPr>
          <p:cNvSpPr/>
          <p:nvPr/>
        </p:nvSpPr>
        <p:spPr>
          <a:xfrm>
            <a:off x="7717876" y="2633526"/>
            <a:ext cx="3473710" cy="795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2937842-818A-4A47-AF0D-24AEACF1ED8F}"/>
              </a:ext>
            </a:extLst>
          </p:cNvPr>
          <p:cNvSpPr txBox="1"/>
          <p:nvPr/>
        </p:nvSpPr>
        <p:spPr>
          <a:xfrm>
            <a:off x="7717876" y="2299763"/>
            <a:ext cx="1792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文本框 20">
            <a:extLst>
              <a:ext uri="{FF2B5EF4-FFF2-40B4-BE49-F238E27FC236}">
                <a16:creationId xmlns:a16="http://schemas.microsoft.com/office/drawing/2014/main" id="{2E712F88-C170-44E9-A187-544081A6576F}"/>
              </a:ext>
            </a:extLst>
          </p:cNvPr>
          <p:cNvSpPr/>
          <p:nvPr/>
        </p:nvSpPr>
        <p:spPr>
          <a:xfrm>
            <a:off x="7717876" y="4350960"/>
            <a:ext cx="3473710" cy="795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CC58AB2E-603C-4836-827F-408CDD3B706B}"/>
              </a:ext>
            </a:extLst>
          </p:cNvPr>
          <p:cNvSpPr txBox="1"/>
          <p:nvPr/>
        </p:nvSpPr>
        <p:spPr>
          <a:xfrm>
            <a:off x="7717876" y="4017197"/>
            <a:ext cx="1792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" name="文本框 20">
            <a:extLst>
              <a:ext uri="{FF2B5EF4-FFF2-40B4-BE49-F238E27FC236}">
                <a16:creationId xmlns:a16="http://schemas.microsoft.com/office/drawing/2014/main" id="{0609C22B-72B5-4249-9854-8783BA2225D7}"/>
              </a:ext>
            </a:extLst>
          </p:cNvPr>
          <p:cNvSpPr/>
          <p:nvPr/>
        </p:nvSpPr>
        <p:spPr>
          <a:xfrm>
            <a:off x="945714" y="2633526"/>
            <a:ext cx="3473710" cy="795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C0548A6-F5E1-44FA-907D-BA89E9A5B54D}"/>
              </a:ext>
            </a:extLst>
          </p:cNvPr>
          <p:cNvSpPr txBox="1"/>
          <p:nvPr/>
        </p:nvSpPr>
        <p:spPr>
          <a:xfrm>
            <a:off x="2631394" y="2299763"/>
            <a:ext cx="1792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9" name="文本框 20">
            <a:extLst>
              <a:ext uri="{FF2B5EF4-FFF2-40B4-BE49-F238E27FC236}">
                <a16:creationId xmlns:a16="http://schemas.microsoft.com/office/drawing/2014/main" id="{291181BF-D346-45BD-93BF-234F6E27BD61}"/>
              </a:ext>
            </a:extLst>
          </p:cNvPr>
          <p:cNvSpPr/>
          <p:nvPr/>
        </p:nvSpPr>
        <p:spPr>
          <a:xfrm>
            <a:off x="945714" y="4350960"/>
            <a:ext cx="3473710" cy="795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27101C63-FA18-4A66-A20B-6B017671357D}"/>
              </a:ext>
            </a:extLst>
          </p:cNvPr>
          <p:cNvSpPr txBox="1"/>
          <p:nvPr/>
        </p:nvSpPr>
        <p:spPr>
          <a:xfrm>
            <a:off x="2631394" y="4017197"/>
            <a:ext cx="1792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添加标题文本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6734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0452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ly5tq4vw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1644</Words>
  <Application>Microsoft Office PowerPoint</Application>
  <PresentationFormat>宽屏</PresentationFormat>
  <Paragraphs>194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Sinkin Sans 400 Regular</vt:lpstr>
      <vt:lpstr>阿里巴巴普惠体 2.0 55 Regular</vt:lpstr>
      <vt:lpstr>鸿雷板书简体</vt:lpstr>
      <vt:lpstr>思源宋体 CN</vt:lpstr>
      <vt:lpstr>思源宋体 CN Heavy</vt:lpstr>
      <vt:lpstr>Arial</vt:lpstr>
      <vt:lpstr>Edwardian Script ITC</vt:lpstr>
      <vt:lpstr>Lucida Handwriting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202107191443498;www.redocn.com</dc:creator>
  <cp:keywords>www.redocn.com</cp:keywords>
  <cp:lastModifiedBy>Win user</cp:lastModifiedBy>
  <cp:revision>92</cp:revision>
  <dcterms:created xsi:type="dcterms:W3CDTF">2022-02-11T14:39:48Z</dcterms:created>
  <dcterms:modified xsi:type="dcterms:W3CDTF">2022-03-01T12:53:36Z</dcterms:modified>
</cp:coreProperties>
</file>