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11090053" r:id="rId2"/>
    <p:sldId id="11090054" r:id="rId3"/>
    <p:sldId id="11090055" r:id="rId4"/>
    <p:sldId id="11090056" r:id="rId5"/>
    <p:sldId id="11090057" r:id="rId6"/>
    <p:sldId id="11090058" r:id="rId7"/>
    <p:sldId id="11090059" r:id="rId8"/>
    <p:sldId id="11090060" r:id="rId9"/>
    <p:sldId id="11090061" r:id="rId10"/>
    <p:sldId id="11090062" r:id="rId11"/>
    <p:sldId id="11090063" r:id="rId12"/>
    <p:sldId id="11090051" r:id="rId13"/>
    <p:sldId id="294" r:id="rId14"/>
    <p:sldId id="1109005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EA00E88-9A57-4B8D-B469-04E011C08D52}">
          <p14:sldIdLst>
            <p14:sldId id="11090053"/>
            <p14:sldId id="11090054"/>
            <p14:sldId id="11090055"/>
            <p14:sldId id="11090056"/>
            <p14:sldId id="11090057"/>
            <p14:sldId id="11090058"/>
            <p14:sldId id="11090059"/>
            <p14:sldId id="11090060"/>
            <p14:sldId id="11090061"/>
            <p14:sldId id="11090062"/>
            <p14:sldId id="11090063"/>
            <p14:sldId id="11090051"/>
            <p14:sldId id="294"/>
            <p14:sldId id="11090052"/>
          </p14:sldIdLst>
        </p14:section>
      </p14:sectionLst>
    </p:ext>
    <p:ext uri="{EFAFB233-063F-42B5-8137-9DF3F51BA10A}">
      <p15:sldGuideLst xmlns:p15="http://schemas.microsoft.com/office/powerpoint/2012/main">
        <p15:guide id="1" pos="4752">
          <p15:clr>
            <a:srgbClr val="A4A3A4"/>
          </p15:clr>
        </p15:guide>
        <p15:guide id="2" orient="horz" pos="2971">
          <p15:clr>
            <a:srgbClr val="A4A3A4"/>
          </p15:clr>
        </p15:guide>
        <p15:guide id="3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9F9F9"/>
    <a:srgbClr val="0731D0"/>
    <a:srgbClr val="B26900"/>
    <a:srgbClr val="FF9700"/>
    <a:srgbClr val="262626"/>
    <a:srgbClr val="0D9FD9"/>
    <a:srgbClr val="5F5F5F"/>
    <a:srgbClr val="A5C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3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78" y="768"/>
      </p:cViewPr>
      <p:guideLst>
        <p:guide pos="4752"/>
        <p:guide orient="horz" pos="2971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73EC9-55EF-4E03-AC1F-F7FB25A166DE}" type="datetimeFigureOut">
              <a:rPr lang="zh-CN" altLang="en-US" smtClean="0"/>
              <a:t>2022/3/2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D4655-704E-45F5-A4F7-673144E5AE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336FD-9415-4845-81F3-124BD3F3FEF9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F9B83-D2E4-48CD-AB07-2DF3B0A16E5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F9B83-D2E4-48CD-AB07-2DF3B0A16E5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F9B83-D2E4-48CD-AB07-2DF3B0A16E5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公众号:皮蛋PPT">
    <p:bg>
      <p:bgPr>
        <a:pattFill prst="openDmnd">
          <a:fgClr>
            <a:schemeClr val="bg1">
              <a:lumMod val="95000"/>
            </a:schemeClr>
          </a:fgClr>
          <a:bgClr>
            <a:srgbClr val="F9F9F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76390" y="5213350"/>
            <a:ext cx="5518150" cy="163830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3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715" y="-213360"/>
            <a:ext cx="6659880" cy="1266190"/>
          </a:xfrm>
          <a:prstGeom prst="rect">
            <a:avLst/>
          </a:prstGeom>
        </p:spPr>
      </p:pic>
      <p:sp>
        <p:nvSpPr>
          <p:cNvPr id="61" name="椭圆 60"/>
          <p:cNvSpPr/>
          <p:nvPr userDrawn="1"/>
        </p:nvSpPr>
        <p:spPr>
          <a:xfrm>
            <a:off x="6955155" y="1279525"/>
            <a:ext cx="1600200" cy="530225"/>
          </a:xfrm>
          <a:prstGeom prst="ellipse">
            <a:avLst/>
          </a:prstGeom>
          <a:solidFill>
            <a:srgbClr val="07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 userDrawn="1"/>
        </p:nvGrpSpPr>
        <p:grpSpPr>
          <a:xfrm>
            <a:off x="8805545" y="-215265"/>
            <a:ext cx="3596640" cy="2032000"/>
            <a:chOff x="12490" y="410"/>
            <a:chExt cx="5664" cy="3200"/>
          </a:xfrm>
          <a:solidFill>
            <a:schemeClr val="bg1">
              <a:lumMod val="75000"/>
              <a:alpha val="36000"/>
            </a:schemeClr>
          </a:solidFill>
        </p:grpSpPr>
        <p:grpSp>
          <p:nvGrpSpPr>
            <p:cNvPr id="32" name="组合 31"/>
            <p:cNvGrpSpPr/>
            <p:nvPr userDrawn="1"/>
          </p:nvGrpSpPr>
          <p:grpSpPr>
            <a:xfrm>
              <a:off x="12490" y="410"/>
              <a:ext cx="5664" cy="1440"/>
              <a:chOff x="6910" y="-1909"/>
              <a:chExt cx="5664" cy="1440"/>
            </a:xfrm>
            <a:grpFill/>
          </p:grpSpPr>
          <p:sp>
            <p:nvSpPr>
              <p:cNvPr id="28" name="十字星 27"/>
              <p:cNvSpPr/>
              <p:nvPr userDrawn="1"/>
            </p:nvSpPr>
            <p:spPr>
              <a:xfrm>
                <a:off x="6910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十字星 28"/>
              <p:cNvSpPr/>
              <p:nvPr userDrawn="1"/>
            </p:nvSpPr>
            <p:spPr>
              <a:xfrm>
                <a:off x="8318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十字星 29"/>
              <p:cNvSpPr/>
              <p:nvPr userDrawn="1"/>
            </p:nvSpPr>
            <p:spPr>
              <a:xfrm>
                <a:off x="9726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十字星 30"/>
              <p:cNvSpPr/>
              <p:nvPr userDrawn="1"/>
            </p:nvSpPr>
            <p:spPr>
              <a:xfrm>
                <a:off x="11134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 userDrawn="1"/>
          </p:nvGrpSpPr>
          <p:grpSpPr>
            <a:xfrm>
              <a:off x="12490" y="2170"/>
              <a:ext cx="5664" cy="1440"/>
              <a:chOff x="6910" y="-1909"/>
              <a:chExt cx="5664" cy="1440"/>
            </a:xfrm>
            <a:grpFill/>
          </p:grpSpPr>
          <p:sp>
            <p:nvSpPr>
              <p:cNvPr id="54" name="十字星 53"/>
              <p:cNvSpPr/>
              <p:nvPr userDrawn="1"/>
            </p:nvSpPr>
            <p:spPr>
              <a:xfrm>
                <a:off x="6910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十字星 54"/>
              <p:cNvSpPr/>
              <p:nvPr userDrawn="1"/>
            </p:nvSpPr>
            <p:spPr>
              <a:xfrm>
                <a:off x="8318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十字星 55"/>
              <p:cNvSpPr/>
              <p:nvPr userDrawn="1"/>
            </p:nvSpPr>
            <p:spPr>
              <a:xfrm>
                <a:off x="9726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十字星 56"/>
              <p:cNvSpPr/>
              <p:nvPr userDrawn="1"/>
            </p:nvSpPr>
            <p:spPr>
              <a:xfrm>
                <a:off x="11134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 userDrawn="1"/>
        </p:nvGrpSpPr>
        <p:grpSpPr>
          <a:xfrm>
            <a:off x="-537845" y="4174490"/>
            <a:ext cx="3317875" cy="2659380"/>
            <a:chOff x="1330" y="6270"/>
            <a:chExt cx="5664" cy="4540"/>
          </a:xfrm>
          <a:solidFill>
            <a:schemeClr val="bg1">
              <a:lumMod val="75000"/>
              <a:alpha val="36000"/>
            </a:schemeClr>
          </a:solidFill>
        </p:grpSpPr>
        <p:grpSp>
          <p:nvGrpSpPr>
            <p:cNvPr id="38" name="组合 37"/>
            <p:cNvGrpSpPr/>
            <p:nvPr userDrawn="1"/>
          </p:nvGrpSpPr>
          <p:grpSpPr>
            <a:xfrm>
              <a:off x="1330" y="6270"/>
              <a:ext cx="5664" cy="1440"/>
              <a:chOff x="6910" y="-1909"/>
              <a:chExt cx="5664" cy="1440"/>
            </a:xfrm>
            <a:grpFill/>
          </p:grpSpPr>
          <p:sp>
            <p:nvSpPr>
              <p:cNvPr id="39" name="十字星 38"/>
              <p:cNvSpPr/>
              <p:nvPr userDrawn="1"/>
            </p:nvSpPr>
            <p:spPr>
              <a:xfrm>
                <a:off x="6910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十字星 39"/>
              <p:cNvSpPr/>
              <p:nvPr userDrawn="1"/>
            </p:nvSpPr>
            <p:spPr>
              <a:xfrm>
                <a:off x="8318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十字星 40"/>
              <p:cNvSpPr/>
              <p:nvPr userDrawn="1"/>
            </p:nvSpPr>
            <p:spPr>
              <a:xfrm>
                <a:off x="9726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十字星 41"/>
              <p:cNvSpPr/>
              <p:nvPr userDrawn="1"/>
            </p:nvSpPr>
            <p:spPr>
              <a:xfrm>
                <a:off x="11134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 userDrawn="1"/>
          </p:nvGrpSpPr>
          <p:grpSpPr>
            <a:xfrm>
              <a:off x="1330" y="7850"/>
              <a:ext cx="5664" cy="1440"/>
              <a:chOff x="6910" y="-1909"/>
              <a:chExt cx="5664" cy="1440"/>
            </a:xfrm>
            <a:grpFill/>
          </p:grpSpPr>
          <p:sp>
            <p:nvSpPr>
              <p:cNvPr id="44" name="十字星 43"/>
              <p:cNvSpPr/>
              <p:nvPr userDrawn="1"/>
            </p:nvSpPr>
            <p:spPr>
              <a:xfrm>
                <a:off x="6910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十字星 44"/>
              <p:cNvSpPr/>
              <p:nvPr userDrawn="1"/>
            </p:nvSpPr>
            <p:spPr>
              <a:xfrm>
                <a:off x="8318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十字星 45"/>
              <p:cNvSpPr/>
              <p:nvPr userDrawn="1"/>
            </p:nvSpPr>
            <p:spPr>
              <a:xfrm>
                <a:off x="9726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十字星 46"/>
              <p:cNvSpPr/>
              <p:nvPr userDrawn="1"/>
            </p:nvSpPr>
            <p:spPr>
              <a:xfrm>
                <a:off x="11134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 userDrawn="1"/>
          </p:nvGrpSpPr>
          <p:grpSpPr>
            <a:xfrm>
              <a:off x="1330" y="9370"/>
              <a:ext cx="5664" cy="1440"/>
              <a:chOff x="6910" y="-1909"/>
              <a:chExt cx="5664" cy="1440"/>
            </a:xfrm>
            <a:grpFill/>
          </p:grpSpPr>
          <p:sp>
            <p:nvSpPr>
              <p:cNvPr id="49" name="十字星 48"/>
              <p:cNvSpPr/>
              <p:nvPr userDrawn="1"/>
            </p:nvSpPr>
            <p:spPr>
              <a:xfrm>
                <a:off x="6910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十字星 49"/>
              <p:cNvSpPr/>
              <p:nvPr userDrawn="1"/>
            </p:nvSpPr>
            <p:spPr>
              <a:xfrm>
                <a:off x="8318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十字星 50"/>
              <p:cNvSpPr/>
              <p:nvPr userDrawn="1"/>
            </p:nvSpPr>
            <p:spPr>
              <a:xfrm>
                <a:off x="9726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十字星 51"/>
              <p:cNvSpPr/>
              <p:nvPr userDrawn="1"/>
            </p:nvSpPr>
            <p:spPr>
              <a:xfrm>
                <a:off x="11134" y="-1909"/>
                <a:ext cx="1440" cy="1440"/>
              </a:xfrm>
              <a:prstGeom prst="star4">
                <a:avLst>
                  <a:gd name="adj" fmla="val 228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圆角矩形 1"/>
          <p:cNvSpPr/>
          <p:nvPr userDrawn="1"/>
        </p:nvSpPr>
        <p:spPr>
          <a:xfrm>
            <a:off x="1014095" y="1236345"/>
            <a:ext cx="2527300" cy="2527300"/>
          </a:xfrm>
          <a:prstGeom prst="roundRect">
            <a:avLst>
              <a:gd name="adj" fmla="val 2795"/>
            </a:avLst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3960495" y="1341120"/>
            <a:ext cx="5796280" cy="1999887"/>
            <a:chOff x="6240" y="2243"/>
            <a:chExt cx="7194" cy="2482"/>
          </a:xfrm>
        </p:grpSpPr>
        <p:sp>
          <p:nvSpPr>
            <p:cNvPr id="6" name="文本框 5"/>
            <p:cNvSpPr txBox="1"/>
            <p:nvPr userDrawn="1"/>
          </p:nvSpPr>
          <p:spPr>
            <a:xfrm>
              <a:off x="6456" y="2893"/>
              <a:ext cx="6724" cy="1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50000"/>
                </a:lnSpc>
                <a:buNone/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6年线下公司</a:t>
              </a:r>
            </a:p>
            <a:p>
              <a:pPr indent="0">
                <a:lnSpc>
                  <a:spcPct val="150000"/>
                </a:lnSpc>
                <a:buNone/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630次500强企业合作经历</a:t>
              </a:r>
            </a:p>
            <a:p>
              <a:pPr indent="0">
                <a:lnSpc>
                  <a:spcPct val="150000"/>
                </a:lnSpc>
                <a:buNone/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1260次加急项目定制经验</a:t>
              </a:r>
            </a:p>
          </p:txBody>
        </p:sp>
        <p:grpSp>
          <p:nvGrpSpPr>
            <p:cNvPr id="11" name="组合 10"/>
            <p:cNvGrpSpPr/>
            <p:nvPr userDrawn="1"/>
          </p:nvGrpSpPr>
          <p:grpSpPr>
            <a:xfrm>
              <a:off x="6240" y="2243"/>
              <a:ext cx="7194" cy="571"/>
              <a:chOff x="6240" y="2243"/>
              <a:chExt cx="7194" cy="571"/>
            </a:xfrm>
          </p:grpSpPr>
          <p:sp>
            <p:nvSpPr>
              <p:cNvPr id="4" name="文本框 3"/>
              <p:cNvSpPr txBox="1"/>
              <p:nvPr userDrawn="1"/>
            </p:nvSpPr>
            <p:spPr>
              <a:xfrm>
                <a:off x="6456" y="2243"/>
                <a:ext cx="6978" cy="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latin typeface="锐字潮牌豪横黑简-闪 大黑" panose="02010604000000000000" charset="-122"/>
                    <a:ea typeface="锐字潮牌豪横黑简-闪 大黑" panose="02010604000000000000" charset="-122"/>
                    <a:cs typeface="锐字潮牌豪横黑简-闪 大黑" panose="02010604000000000000" charset="-122"/>
                  </a:rPr>
                  <a:t>PPT</a:t>
                </a:r>
                <a:r>
                  <a:rPr lang="zh-CN" altLang="en-US" sz="2400">
                    <a:latin typeface="锐字潮牌豪横黑简-闪 大黑" panose="02010604000000000000" charset="-122"/>
                    <a:ea typeface="锐字潮牌豪横黑简-闪 大黑" panose="02010604000000000000" charset="-122"/>
                    <a:cs typeface="锐字潮牌豪横黑简-闪 大黑" panose="02010604000000000000" charset="-122"/>
                  </a:rPr>
                  <a:t>制作可扫码联系：</a:t>
                </a:r>
                <a:r>
                  <a:rPr lang="zh-CN" altLang="en-US" sz="2400">
                    <a:solidFill>
                      <a:schemeClr val="bg1"/>
                    </a:solidFill>
                    <a:latin typeface="锐字潮牌豪横黑简-闪 大黑" panose="02010604000000000000" charset="-122"/>
                    <a:ea typeface="锐字潮牌豪横黑简-闪 大黑" panose="02010604000000000000" charset="-122"/>
                    <a:cs typeface="锐字潮牌豪横黑简-闪 大黑" panose="02010604000000000000" charset="-122"/>
                  </a:rPr>
                  <a:t>迦得创意</a:t>
                </a:r>
              </a:p>
            </p:txBody>
          </p:sp>
          <p:sp>
            <p:nvSpPr>
              <p:cNvPr id="10" name="流程图: 摘录 9"/>
              <p:cNvSpPr/>
              <p:nvPr userDrawn="1"/>
            </p:nvSpPr>
            <p:spPr>
              <a:xfrm rot="16200000">
                <a:off x="6240" y="2445"/>
                <a:ext cx="188" cy="188"/>
              </a:xfrm>
              <a:prstGeom prst="flowChartExtra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sp>
        <p:nvSpPr>
          <p:cNvPr id="13" name="圆角矩形 12"/>
          <p:cNvSpPr/>
          <p:nvPr userDrawn="1"/>
        </p:nvSpPr>
        <p:spPr>
          <a:xfrm>
            <a:off x="8728075" y="3246120"/>
            <a:ext cx="2527300" cy="2527300"/>
          </a:xfrm>
          <a:prstGeom prst="roundRect">
            <a:avLst>
              <a:gd name="adj" fmla="val 2795"/>
            </a:avLst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>
            <a:off x="6696075" y="4658360"/>
            <a:ext cx="1423670" cy="530225"/>
          </a:xfrm>
          <a:prstGeom prst="ellipse">
            <a:avLst/>
          </a:prstGeom>
          <a:solidFill>
            <a:srgbClr val="07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2459015" y="4716705"/>
            <a:ext cx="5583572" cy="1049095"/>
            <a:chOff x="5747" y="2277"/>
            <a:chExt cx="6930" cy="1302"/>
          </a:xfrm>
        </p:grpSpPr>
        <p:sp>
          <p:nvSpPr>
            <p:cNvPr id="15" name="文本框 14"/>
            <p:cNvSpPr txBox="1"/>
            <p:nvPr userDrawn="1"/>
          </p:nvSpPr>
          <p:spPr>
            <a:xfrm>
              <a:off x="6682" y="2893"/>
              <a:ext cx="5995" cy="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r">
                <a:lnSpc>
                  <a:spcPct val="150000"/>
                </a:lnSpc>
                <a:buNone/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有事没事撸撸猫，做做PPT</a:t>
              </a:r>
            </a:p>
          </p:txBody>
        </p:sp>
        <p:sp>
          <p:nvSpPr>
            <p:cNvPr id="17" name="文本框 16"/>
            <p:cNvSpPr txBox="1"/>
            <p:nvPr userDrawn="1"/>
          </p:nvSpPr>
          <p:spPr>
            <a:xfrm>
              <a:off x="5747" y="2277"/>
              <a:ext cx="6930" cy="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sz="2400" b="1">
                  <a:latin typeface="锐字潮牌豪横黑简-闪 大黑" panose="02010604000000000000" charset="-122"/>
                  <a:ea typeface="锐字潮牌豪横黑简-闪 大黑" panose="02010604000000000000" charset="-122"/>
                  <a:cs typeface="锐字潮牌豪横黑简-闪 大黑" panose="02010604000000000000" charset="-122"/>
                </a:rPr>
                <a:t>抖音/小红书/B站/公众号：</a:t>
              </a:r>
              <a:r>
                <a:rPr sz="2400" b="1">
                  <a:solidFill>
                    <a:schemeClr val="bg1"/>
                  </a:solidFill>
                  <a:latin typeface="锐字潮牌豪横黑简-闪 大黑" panose="02010604000000000000" charset="-122"/>
                  <a:ea typeface="锐字潮牌豪横黑简-闪 大黑" panose="02010604000000000000" charset="-122"/>
                  <a:cs typeface="锐字潮牌豪横黑简-闪 大黑" panose="02010604000000000000" charset="-122"/>
                </a:rPr>
                <a:t>皮蛋PPT</a:t>
              </a:r>
            </a:p>
          </p:txBody>
        </p:sp>
      </p:grpSp>
      <p:sp>
        <p:nvSpPr>
          <p:cNvPr id="63" name="圆角矩形 62"/>
          <p:cNvSpPr/>
          <p:nvPr userDrawn="1"/>
        </p:nvSpPr>
        <p:spPr>
          <a:xfrm>
            <a:off x="1141095" y="1363345"/>
            <a:ext cx="2527300" cy="2527300"/>
          </a:xfrm>
          <a:prstGeom prst="roundRect">
            <a:avLst>
              <a:gd name="adj" fmla="val 2795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 userDrawn="1"/>
        </p:nvSpPr>
        <p:spPr>
          <a:xfrm>
            <a:off x="8888095" y="3352165"/>
            <a:ext cx="2527300" cy="2527300"/>
          </a:xfrm>
          <a:prstGeom prst="roundRect">
            <a:avLst>
              <a:gd name="adj" fmla="val 2795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948615" y="1299564"/>
            <a:ext cx="2714625" cy="3860589"/>
          </a:xfrm>
          <a:custGeom>
            <a:avLst/>
            <a:gdLst>
              <a:gd name="connsiteX0" fmla="*/ 105898 w 2714625"/>
              <a:gd name="connsiteY0" fmla="*/ 0 h 3860589"/>
              <a:gd name="connsiteX1" fmla="*/ 2608727 w 2714625"/>
              <a:gd name="connsiteY1" fmla="*/ 0 h 3860589"/>
              <a:gd name="connsiteX2" fmla="*/ 2714625 w 2714625"/>
              <a:gd name="connsiteY2" fmla="*/ 105898 h 3860589"/>
              <a:gd name="connsiteX3" fmla="*/ 2714625 w 2714625"/>
              <a:gd name="connsiteY3" fmla="*/ 3754691 h 3860589"/>
              <a:gd name="connsiteX4" fmla="*/ 2608727 w 2714625"/>
              <a:gd name="connsiteY4" fmla="*/ 3860589 h 3860589"/>
              <a:gd name="connsiteX5" fmla="*/ 105898 w 2714625"/>
              <a:gd name="connsiteY5" fmla="*/ 3860589 h 3860589"/>
              <a:gd name="connsiteX6" fmla="*/ 0 w 2714625"/>
              <a:gd name="connsiteY6" fmla="*/ 3754691 h 3860589"/>
              <a:gd name="connsiteX7" fmla="*/ 0 w 2714625"/>
              <a:gd name="connsiteY7" fmla="*/ 105898 h 3860589"/>
              <a:gd name="connsiteX8" fmla="*/ 105898 w 2714625"/>
              <a:gd name="connsiteY8" fmla="*/ 0 h 38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4625" h="3860589">
                <a:moveTo>
                  <a:pt x="105898" y="0"/>
                </a:moveTo>
                <a:lnTo>
                  <a:pt x="2608727" y="0"/>
                </a:lnTo>
                <a:cubicBezTo>
                  <a:pt x="2667213" y="0"/>
                  <a:pt x="2714625" y="47412"/>
                  <a:pt x="2714625" y="105898"/>
                </a:cubicBezTo>
                <a:lnTo>
                  <a:pt x="2714625" y="3754691"/>
                </a:lnTo>
                <a:cubicBezTo>
                  <a:pt x="2714625" y="3813177"/>
                  <a:pt x="2667213" y="3860589"/>
                  <a:pt x="2608727" y="3860589"/>
                </a:cubicBezTo>
                <a:lnTo>
                  <a:pt x="105898" y="3860589"/>
                </a:lnTo>
                <a:cubicBezTo>
                  <a:pt x="47412" y="3860589"/>
                  <a:pt x="0" y="3813177"/>
                  <a:pt x="0" y="3754691"/>
                </a:cubicBezTo>
                <a:lnTo>
                  <a:pt x="0" y="105898"/>
                </a:lnTo>
                <a:cubicBezTo>
                  <a:pt x="0" y="47412"/>
                  <a:pt x="47412" y="0"/>
                  <a:pt x="105898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413710" y="1299564"/>
            <a:ext cx="2714625" cy="3860589"/>
          </a:xfrm>
          <a:custGeom>
            <a:avLst/>
            <a:gdLst>
              <a:gd name="connsiteX0" fmla="*/ 105898 w 2714625"/>
              <a:gd name="connsiteY0" fmla="*/ 0 h 3860589"/>
              <a:gd name="connsiteX1" fmla="*/ 2608727 w 2714625"/>
              <a:gd name="connsiteY1" fmla="*/ 0 h 3860589"/>
              <a:gd name="connsiteX2" fmla="*/ 2714625 w 2714625"/>
              <a:gd name="connsiteY2" fmla="*/ 105898 h 3860589"/>
              <a:gd name="connsiteX3" fmla="*/ 2714625 w 2714625"/>
              <a:gd name="connsiteY3" fmla="*/ 3754691 h 3860589"/>
              <a:gd name="connsiteX4" fmla="*/ 2608727 w 2714625"/>
              <a:gd name="connsiteY4" fmla="*/ 3860589 h 3860589"/>
              <a:gd name="connsiteX5" fmla="*/ 105898 w 2714625"/>
              <a:gd name="connsiteY5" fmla="*/ 3860589 h 3860589"/>
              <a:gd name="connsiteX6" fmla="*/ 0 w 2714625"/>
              <a:gd name="connsiteY6" fmla="*/ 3754691 h 3860589"/>
              <a:gd name="connsiteX7" fmla="*/ 0 w 2714625"/>
              <a:gd name="connsiteY7" fmla="*/ 105898 h 3860589"/>
              <a:gd name="connsiteX8" fmla="*/ 105898 w 2714625"/>
              <a:gd name="connsiteY8" fmla="*/ 0 h 38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4625" h="3860589">
                <a:moveTo>
                  <a:pt x="105898" y="0"/>
                </a:moveTo>
                <a:lnTo>
                  <a:pt x="2608727" y="0"/>
                </a:lnTo>
                <a:cubicBezTo>
                  <a:pt x="2667213" y="0"/>
                  <a:pt x="2714625" y="47412"/>
                  <a:pt x="2714625" y="105898"/>
                </a:cubicBezTo>
                <a:lnTo>
                  <a:pt x="2714625" y="3754691"/>
                </a:lnTo>
                <a:cubicBezTo>
                  <a:pt x="2714625" y="3813177"/>
                  <a:pt x="2667213" y="3860589"/>
                  <a:pt x="2608727" y="3860589"/>
                </a:cubicBezTo>
                <a:lnTo>
                  <a:pt x="105898" y="3860589"/>
                </a:lnTo>
                <a:cubicBezTo>
                  <a:pt x="47412" y="3860589"/>
                  <a:pt x="0" y="3813177"/>
                  <a:pt x="0" y="3754691"/>
                </a:cubicBezTo>
                <a:lnTo>
                  <a:pt x="0" y="105898"/>
                </a:lnTo>
                <a:cubicBezTo>
                  <a:pt x="0" y="47412"/>
                  <a:pt x="47412" y="0"/>
                  <a:pt x="105898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117188" y="675514"/>
            <a:ext cx="4240497" cy="5506971"/>
          </a:xfrm>
          <a:custGeom>
            <a:avLst/>
            <a:gdLst>
              <a:gd name="connsiteX0" fmla="*/ 1873939 w 4240497"/>
              <a:gd name="connsiteY0" fmla="*/ 0 h 5506971"/>
              <a:gd name="connsiteX1" fmla="*/ 1959163 w 4240497"/>
              <a:gd name="connsiteY1" fmla="*/ 5297 h 5506971"/>
              <a:gd name="connsiteX2" fmla="*/ 1991646 w 4240497"/>
              <a:gd name="connsiteY2" fmla="*/ 5674 h 5506971"/>
              <a:gd name="connsiteX3" fmla="*/ 2022581 w 4240497"/>
              <a:gd name="connsiteY3" fmla="*/ 9239 h 5506971"/>
              <a:gd name="connsiteX4" fmla="*/ 2100677 w 4240497"/>
              <a:gd name="connsiteY4" fmla="*/ 14093 h 5506971"/>
              <a:gd name="connsiteX5" fmla="*/ 2145152 w 4240497"/>
              <a:gd name="connsiteY5" fmla="*/ 23367 h 5506971"/>
              <a:gd name="connsiteX6" fmla="*/ 2156191 w 4240497"/>
              <a:gd name="connsiteY6" fmla="*/ 24640 h 5506971"/>
              <a:gd name="connsiteX7" fmla="*/ 2208341 w 4240497"/>
              <a:gd name="connsiteY7" fmla="*/ 36542 h 5506971"/>
              <a:gd name="connsiteX8" fmla="*/ 2308332 w 4240497"/>
              <a:gd name="connsiteY8" fmla="*/ 57393 h 5506971"/>
              <a:gd name="connsiteX9" fmla="*/ 2497552 w 4240497"/>
              <a:gd name="connsiteY9" fmla="*/ 128077 h 5506971"/>
              <a:gd name="connsiteX10" fmla="*/ 2566971 w 4240497"/>
              <a:gd name="connsiteY10" fmla="*/ 167048 h 5506971"/>
              <a:gd name="connsiteX11" fmla="*/ 2577018 w 4240497"/>
              <a:gd name="connsiteY11" fmla="*/ 171244 h 5506971"/>
              <a:gd name="connsiteX12" fmla="*/ 2579377 w 4240497"/>
              <a:gd name="connsiteY12" fmla="*/ 168667 h 5506971"/>
              <a:gd name="connsiteX13" fmla="*/ 2615905 w 4240497"/>
              <a:gd name="connsiteY13" fmla="*/ 194520 h 5506971"/>
              <a:gd name="connsiteX14" fmla="*/ 2668988 w 4240497"/>
              <a:gd name="connsiteY14" fmla="*/ 224319 h 5506971"/>
              <a:gd name="connsiteX15" fmla="*/ 2780246 w 4240497"/>
              <a:gd name="connsiteY15" fmla="*/ 310833 h 5506971"/>
              <a:gd name="connsiteX16" fmla="*/ 2809795 w 4240497"/>
              <a:gd name="connsiteY16" fmla="*/ 331748 h 5506971"/>
              <a:gd name="connsiteX17" fmla="*/ 2816939 w 4240497"/>
              <a:gd name="connsiteY17" fmla="*/ 339367 h 5506971"/>
              <a:gd name="connsiteX18" fmla="*/ 2823281 w 4240497"/>
              <a:gd name="connsiteY18" fmla="*/ 344298 h 5506971"/>
              <a:gd name="connsiteX19" fmla="*/ 2961081 w 4240497"/>
              <a:gd name="connsiteY19" fmla="*/ 486191 h 5506971"/>
              <a:gd name="connsiteX20" fmla="*/ 2987480 w 4240497"/>
              <a:gd name="connsiteY20" fmla="*/ 521256 h 5506971"/>
              <a:gd name="connsiteX21" fmla="*/ 3005625 w 4240497"/>
              <a:gd name="connsiteY21" fmla="*/ 540607 h 5506971"/>
              <a:gd name="connsiteX22" fmla="*/ 3016314 w 4240497"/>
              <a:gd name="connsiteY22" fmla="*/ 556925 h 5506971"/>
              <a:gd name="connsiteX23" fmla="*/ 3025458 w 4240497"/>
              <a:gd name="connsiteY23" fmla="*/ 566970 h 5506971"/>
              <a:gd name="connsiteX24" fmla="*/ 3043508 w 4240497"/>
              <a:gd name="connsiteY24" fmla="*/ 595674 h 5506971"/>
              <a:gd name="connsiteX25" fmla="*/ 3083032 w 4240497"/>
              <a:gd name="connsiteY25" fmla="*/ 648172 h 5506971"/>
              <a:gd name="connsiteX26" fmla="*/ 3148484 w 4240497"/>
              <a:gd name="connsiteY26" fmla="*/ 758688 h 5506971"/>
              <a:gd name="connsiteX27" fmla="*/ 3168867 w 4240497"/>
              <a:gd name="connsiteY27" fmla="*/ 789801 h 5506971"/>
              <a:gd name="connsiteX28" fmla="*/ 3176153 w 4240497"/>
              <a:gd name="connsiteY28" fmla="*/ 805407 h 5506971"/>
              <a:gd name="connsiteX29" fmla="*/ 3188403 w 4240497"/>
              <a:gd name="connsiteY29" fmla="*/ 826092 h 5506971"/>
              <a:gd name="connsiteX30" fmla="*/ 3191175 w 4240497"/>
              <a:gd name="connsiteY30" fmla="*/ 830501 h 5506971"/>
              <a:gd name="connsiteX31" fmla="*/ 3198238 w 4240497"/>
              <a:gd name="connsiteY31" fmla="*/ 846459 h 5506971"/>
              <a:gd name="connsiteX32" fmla="*/ 3281980 w 4240497"/>
              <a:gd name="connsiteY32" fmla="*/ 1025115 h 5506971"/>
              <a:gd name="connsiteX33" fmla="*/ 3294392 w 4240497"/>
              <a:gd name="connsiteY33" fmla="*/ 1058619 h 5506971"/>
              <a:gd name="connsiteX34" fmla="*/ 3301521 w 4240497"/>
              <a:gd name="connsiteY34" fmla="*/ 1073885 h 5506971"/>
              <a:gd name="connsiteX35" fmla="*/ 3309441 w 4240497"/>
              <a:gd name="connsiteY35" fmla="*/ 1097747 h 5506971"/>
              <a:gd name="connsiteX36" fmla="*/ 3324163 w 4240497"/>
              <a:gd name="connsiteY36" fmla="*/ 1131014 h 5506971"/>
              <a:gd name="connsiteX37" fmla="*/ 3339031 w 4240497"/>
              <a:gd name="connsiteY37" fmla="*/ 1179104 h 5506971"/>
              <a:gd name="connsiteX38" fmla="*/ 3360270 w 4240497"/>
              <a:gd name="connsiteY38" fmla="*/ 1236429 h 5506971"/>
              <a:gd name="connsiteX39" fmla="*/ 3393565 w 4240497"/>
              <a:gd name="connsiteY39" fmla="*/ 1351176 h 5506971"/>
              <a:gd name="connsiteX40" fmla="*/ 3405594 w 4240497"/>
              <a:gd name="connsiteY40" fmla="*/ 1387412 h 5506971"/>
              <a:gd name="connsiteX41" fmla="*/ 3411330 w 4240497"/>
              <a:gd name="connsiteY41" fmla="*/ 1412403 h 5506971"/>
              <a:gd name="connsiteX42" fmla="*/ 3413964 w 4240497"/>
              <a:gd name="connsiteY42" fmla="*/ 1421483 h 5506971"/>
              <a:gd name="connsiteX43" fmla="*/ 3426601 w 4240497"/>
              <a:gd name="connsiteY43" fmla="*/ 1462359 h 5506971"/>
              <a:gd name="connsiteX44" fmla="*/ 3445773 w 4240497"/>
              <a:gd name="connsiteY44" fmla="*/ 1561310 h 5506971"/>
              <a:gd name="connsiteX45" fmla="*/ 3454265 w 4240497"/>
              <a:gd name="connsiteY45" fmla="*/ 1591923 h 5506971"/>
              <a:gd name="connsiteX46" fmla="*/ 3459387 w 4240497"/>
              <a:gd name="connsiteY46" fmla="*/ 1621729 h 5506971"/>
              <a:gd name="connsiteX47" fmla="*/ 3483084 w 4240497"/>
              <a:gd name="connsiteY47" fmla="*/ 1724943 h 5506971"/>
              <a:gd name="connsiteX48" fmla="*/ 3501525 w 4240497"/>
              <a:gd name="connsiteY48" fmla="*/ 1849052 h 5506971"/>
              <a:gd name="connsiteX49" fmla="*/ 3519433 w 4240497"/>
              <a:gd name="connsiteY49" fmla="*/ 1941483 h 5506971"/>
              <a:gd name="connsiteX50" fmla="*/ 3525510 w 4240497"/>
              <a:gd name="connsiteY50" fmla="*/ 2006433 h 5506971"/>
              <a:gd name="connsiteX51" fmla="*/ 3526303 w 4240497"/>
              <a:gd name="connsiteY51" fmla="*/ 2011042 h 5506971"/>
              <a:gd name="connsiteX52" fmla="*/ 3527382 w 4240497"/>
              <a:gd name="connsiteY52" fmla="*/ 2023079 h 5506971"/>
              <a:gd name="connsiteX53" fmla="*/ 3535995 w 4240497"/>
              <a:gd name="connsiteY53" fmla="*/ 2081031 h 5506971"/>
              <a:gd name="connsiteX54" fmla="*/ 3561237 w 4240497"/>
              <a:gd name="connsiteY54" fmla="*/ 2388290 h 5506971"/>
              <a:gd name="connsiteX55" fmla="*/ 3567003 w 4240497"/>
              <a:gd name="connsiteY55" fmla="*/ 2449909 h 5506971"/>
              <a:gd name="connsiteX56" fmla="*/ 4160623 w 4240497"/>
              <a:gd name="connsiteY56" fmla="*/ 4066490 h 5506971"/>
              <a:gd name="connsiteX57" fmla="*/ 4172062 w 4240497"/>
              <a:gd name="connsiteY57" fmla="*/ 4090834 h 5506971"/>
              <a:gd name="connsiteX58" fmla="*/ 4204919 w 4240497"/>
              <a:gd name="connsiteY58" fmla="*/ 4157087 h 5506971"/>
              <a:gd name="connsiteX59" fmla="*/ 4207139 w 4240497"/>
              <a:gd name="connsiteY59" fmla="*/ 4165487 h 5506971"/>
              <a:gd name="connsiteX60" fmla="*/ 4212088 w 4240497"/>
              <a:gd name="connsiteY60" fmla="*/ 4176017 h 5506971"/>
              <a:gd name="connsiteX61" fmla="*/ 4218775 w 4240497"/>
              <a:gd name="connsiteY61" fmla="*/ 4208534 h 5506971"/>
              <a:gd name="connsiteX62" fmla="*/ 4222248 w 4240497"/>
              <a:gd name="connsiteY62" fmla="*/ 4216845 h 5506971"/>
              <a:gd name="connsiteX63" fmla="*/ 4223098 w 4240497"/>
              <a:gd name="connsiteY63" fmla="*/ 4225864 h 5506971"/>
              <a:gd name="connsiteX64" fmla="*/ 4231531 w 4240497"/>
              <a:gd name="connsiteY64" fmla="*/ 4257767 h 5506971"/>
              <a:gd name="connsiteX65" fmla="*/ 4233285 w 4240497"/>
              <a:gd name="connsiteY65" fmla="*/ 4279068 h 5506971"/>
              <a:gd name="connsiteX66" fmla="*/ 4237594 w 4240497"/>
              <a:gd name="connsiteY66" fmla="*/ 4300017 h 5506971"/>
              <a:gd name="connsiteX67" fmla="*/ 4237678 w 4240497"/>
              <a:gd name="connsiteY67" fmla="*/ 4332442 h 5506971"/>
              <a:gd name="connsiteX68" fmla="*/ 4240497 w 4240497"/>
              <a:gd name="connsiteY68" fmla="*/ 4366693 h 5506971"/>
              <a:gd name="connsiteX69" fmla="*/ 4238714 w 4240497"/>
              <a:gd name="connsiteY69" fmla="*/ 4391593 h 5506971"/>
              <a:gd name="connsiteX70" fmla="*/ 4238721 w 4240497"/>
              <a:gd name="connsiteY70" fmla="*/ 4391666 h 5506971"/>
              <a:gd name="connsiteX71" fmla="*/ 4238698 w 4240497"/>
              <a:gd name="connsiteY71" fmla="*/ 4391824 h 5506971"/>
              <a:gd name="connsiteX72" fmla="*/ 4237859 w 4240497"/>
              <a:gd name="connsiteY72" fmla="*/ 4403537 h 5506971"/>
              <a:gd name="connsiteX73" fmla="*/ 4237939 w 4240497"/>
              <a:gd name="connsiteY73" fmla="*/ 4434589 h 5506971"/>
              <a:gd name="connsiteX74" fmla="*/ 4233967 w 4240497"/>
              <a:gd name="connsiteY74" fmla="*/ 4457948 h 5506971"/>
              <a:gd name="connsiteX75" fmla="*/ 4232272 w 4240497"/>
              <a:gd name="connsiteY75" fmla="*/ 4481613 h 5506971"/>
              <a:gd name="connsiteX76" fmla="*/ 4226237 w 4240497"/>
              <a:gd name="connsiteY76" fmla="*/ 4503399 h 5506971"/>
              <a:gd name="connsiteX77" fmla="*/ 4213918 w 4240497"/>
              <a:gd name="connsiteY77" fmla="*/ 4575830 h 5506971"/>
              <a:gd name="connsiteX78" fmla="*/ 4166326 w 4240497"/>
              <a:gd name="connsiteY78" fmla="*/ 4719833 h 5506971"/>
              <a:gd name="connsiteX79" fmla="*/ 4166190 w 4240497"/>
              <a:gd name="connsiteY79" fmla="*/ 4720107 h 5506971"/>
              <a:gd name="connsiteX80" fmla="*/ 4166107 w 4240497"/>
              <a:gd name="connsiteY80" fmla="*/ 4720409 h 5506971"/>
              <a:gd name="connsiteX81" fmla="*/ 4165472 w 4240497"/>
              <a:gd name="connsiteY81" fmla="*/ 4721562 h 5506971"/>
              <a:gd name="connsiteX82" fmla="*/ 4140190 w 4240497"/>
              <a:gd name="connsiteY82" fmla="*/ 4772891 h 5506971"/>
              <a:gd name="connsiteX83" fmla="*/ 4139533 w 4240497"/>
              <a:gd name="connsiteY83" fmla="*/ 4774691 h 5506971"/>
              <a:gd name="connsiteX84" fmla="*/ 4138155 w 4240497"/>
              <a:gd name="connsiteY84" fmla="*/ 4777022 h 5506971"/>
              <a:gd name="connsiteX85" fmla="*/ 4095954 w 4240497"/>
              <a:gd name="connsiteY85" fmla="*/ 4862697 h 5506971"/>
              <a:gd name="connsiteX86" fmla="*/ 4068393 w 4240497"/>
              <a:gd name="connsiteY86" fmla="*/ 4898398 h 5506971"/>
              <a:gd name="connsiteX87" fmla="*/ 4036711 w 4240497"/>
              <a:gd name="connsiteY87" fmla="*/ 4956106 h 5506971"/>
              <a:gd name="connsiteX88" fmla="*/ 3947798 w 4240497"/>
              <a:gd name="connsiteY88" fmla="*/ 5057073 h 5506971"/>
              <a:gd name="connsiteX89" fmla="*/ 3940989 w 4240497"/>
              <a:gd name="connsiteY89" fmla="*/ 5064997 h 5506971"/>
              <a:gd name="connsiteX90" fmla="*/ 3916290 w 4240497"/>
              <a:gd name="connsiteY90" fmla="*/ 5098961 h 5506971"/>
              <a:gd name="connsiteX91" fmla="*/ 3908958 w 4240497"/>
              <a:gd name="connsiteY91" fmla="*/ 5104914 h 5506971"/>
              <a:gd name="connsiteX92" fmla="*/ 3890066 w 4240497"/>
              <a:gd name="connsiteY92" fmla="*/ 5129387 h 5506971"/>
              <a:gd name="connsiteX93" fmla="*/ 3864975 w 4240497"/>
              <a:gd name="connsiteY93" fmla="*/ 5151123 h 5506971"/>
              <a:gd name="connsiteX94" fmla="*/ 3847771 w 4240497"/>
              <a:gd name="connsiteY94" fmla="*/ 5170659 h 5506971"/>
              <a:gd name="connsiteX95" fmla="*/ 3816876 w 4240497"/>
              <a:gd name="connsiteY95" fmla="*/ 5192789 h 5506971"/>
              <a:gd name="connsiteX96" fmla="*/ 3756134 w 4240497"/>
              <a:gd name="connsiteY96" fmla="*/ 5245406 h 5506971"/>
              <a:gd name="connsiteX97" fmla="*/ 3705715 w 4240497"/>
              <a:gd name="connsiteY97" fmla="*/ 5278006 h 5506971"/>
              <a:gd name="connsiteX98" fmla="*/ 3689767 w 4240497"/>
              <a:gd name="connsiteY98" fmla="*/ 5290914 h 5506971"/>
              <a:gd name="connsiteX99" fmla="*/ 3666727 w 4240497"/>
              <a:gd name="connsiteY99" fmla="*/ 5303213 h 5506971"/>
              <a:gd name="connsiteX100" fmla="*/ 3656712 w 4240497"/>
              <a:gd name="connsiteY100" fmla="*/ 5309689 h 5506971"/>
              <a:gd name="connsiteX101" fmla="*/ 3648196 w 4240497"/>
              <a:gd name="connsiteY101" fmla="*/ 5316603 h 5506971"/>
              <a:gd name="connsiteX102" fmla="*/ 3637472 w 4240497"/>
              <a:gd name="connsiteY102" fmla="*/ 5322130 h 5506971"/>
              <a:gd name="connsiteX103" fmla="*/ 3625552 w 4240497"/>
              <a:gd name="connsiteY103" fmla="*/ 5329836 h 5506971"/>
              <a:gd name="connsiteX104" fmla="*/ 3602963 w 4240497"/>
              <a:gd name="connsiteY104" fmla="*/ 5346018 h 5506971"/>
              <a:gd name="connsiteX105" fmla="*/ 3577143 w 4240497"/>
              <a:gd name="connsiteY105" fmla="*/ 5356287 h 5506971"/>
              <a:gd name="connsiteX106" fmla="*/ 3525342 w 4240497"/>
              <a:gd name="connsiteY106" fmla="*/ 5379916 h 5506971"/>
              <a:gd name="connsiteX107" fmla="*/ 3486943 w 4240497"/>
              <a:gd name="connsiteY107" fmla="*/ 5399703 h 5506971"/>
              <a:gd name="connsiteX108" fmla="*/ 3484325 w 4240497"/>
              <a:gd name="connsiteY108" fmla="*/ 5400601 h 5506971"/>
              <a:gd name="connsiteX109" fmla="*/ 3467415 w 4240497"/>
              <a:gd name="connsiteY109" fmla="*/ 5409630 h 5506971"/>
              <a:gd name="connsiteX110" fmla="*/ 3465665 w 4240497"/>
              <a:gd name="connsiteY110" fmla="*/ 5407137 h 5506971"/>
              <a:gd name="connsiteX111" fmla="*/ 3430279 w 4240497"/>
              <a:gd name="connsiteY111" fmla="*/ 5423277 h 5506971"/>
              <a:gd name="connsiteX112" fmla="*/ 3378565 w 4240497"/>
              <a:gd name="connsiteY112" fmla="*/ 5436871 h 5506971"/>
              <a:gd name="connsiteX113" fmla="*/ 3349249 w 4240497"/>
              <a:gd name="connsiteY113" fmla="*/ 5446926 h 5506971"/>
              <a:gd name="connsiteX114" fmla="*/ 3305968 w 4240497"/>
              <a:gd name="connsiteY114" fmla="*/ 5464140 h 5506971"/>
              <a:gd name="connsiteX115" fmla="*/ 3259182 w 4240497"/>
              <a:gd name="connsiteY115" fmla="*/ 5469939 h 5506971"/>
              <a:gd name="connsiteX116" fmla="*/ 3238015 w 4240497"/>
              <a:gd name="connsiteY116" fmla="*/ 5473818 h 5506971"/>
              <a:gd name="connsiteX117" fmla="*/ 3189638 w 4240497"/>
              <a:gd name="connsiteY117" fmla="*/ 5486536 h 5506971"/>
              <a:gd name="connsiteX118" fmla="*/ 3157199 w 4240497"/>
              <a:gd name="connsiteY118" fmla="*/ 5488631 h 5506971"/>
              <a:gd name="connsiteX119" fmla="*/ 3113561 w 4240497"/>
              <a:gd name="connsiteY119" fmla="*/ 5496629 h 5506971"/>
              <a:gd name="connsiteX120" fmla="*/ 3019931 w 4240497"/>
              <a:gd name="connsiteY120" fmla="*/ 5499601 h 5506971"/>
              <a:gd name="connsiteX121" fmla="*/ 2960470 w 4240497"/>
              <a:gd name="connsiteY121" fmla="*/ 5506971 h 5506971"/>
              <a:gd name="connsiteX122" fmla="*/ 2955836 w 4240497"/>
              <a:gd name="connsiteY122" fmla="*/ 5501635 h 5506971"/>
              <a:gd name="connsiteX123" fmla="*/ 2955737 w 4240497"/>
              <a:gd name="connsiteY123" fmla="*/ 5501639 h 5506971"/>
              <a:gd name="connsiteX124" fmla="*/ 2922414 w 4240497"/>
              <a:gd name="connsiteY124" fmla="*/ 5503790 h 5506971"/>
              <a:gd name="connsiteX125" fmla="*/ 2915414 w 4240497"/>
              <a:gd name="connsiteY125" fmla="*/ 5502917 h 5506971"/>
              <a:gd name="connsiteX126" fmla="*/ 2902842 w 4240497"/>
              <a:gd name="connsiteY126" fmla="*/ 5503318 h 5506971"/>
              <a:gd name="connsiteX127" fmla="*/ 2677048 w 4240497"/>
              <a:gd name="connsiteY127" fmla="*/ 5477400 h 5506971"/>
              <a:gd name="connsiteX128" fmla="*/ 2646088 w 4240497"/>
              <a:gd name="connsiteY128" fmla="*/ 5469397 h 5506971"/>
              <a:gd name="connsiteX129" fmla="*/ 2630161 w 4240497"/>
              <a:gd name="connsiteY129" fmla="*/ 5467414 h 5506971"/>
              <a:gd name="connsiteX130" fmla="*/ 2588038 w 4240497"/>
              <a:gd name="connsiteY130" fmla="*/ 5454388 h 5506971"/>
              <a:gd name="connsiteX131" fmla="*/ 2436885 w 4240497"/>
              <a:gd name="connsiteY131" fmla="*/ 5415312 h 5506971"/>
              <a:gd name="connsiteX132" fmla="*/ 2432935 w 4240497"/>
              <a:gd name="connsiteY132" fmla="*/ 5406428 h 5506971"/>
              <a:gd name="connsiteX133" fmla="*/ 2314429 w 4240497"/>
              <a:gd name="connsiteY133" fmla="*/ 5369786 h 5506971"/>
              <a:gd name="connsiteX134" fmla="*/ 459472 w 4240497"/>
              <a:gd name="connsiteY134" fmla="*/ 3686241 h 5506971"/>
              <a:gd name="connsiteX135" fmla="*/ 34412 w 4240497"/>
              <a:gd name="connsiteY135" fmla="*/ 2563542 h 5506971"/>
              <a:gd name="connsiteX136" fmla="*/ 623463 w 4240497"/>
              <a:gd name="connsiteY136" fmla="*/ 514813 h 5506971"/>
              <a:gd name="connsiteX137" fmla="*/ 682238 w 4240497"/>
              <a:gd name="connsiteY137" fmla="*/ 461764 h 5506971"/>
              <a:gd name="connsiteX138" fmla="*/ 680313 w 4240497"/>
              <a:gd name="connsiteY138" fmla="*/ 456478 h 5506971"/>
              <a:gd name="connsiteX139" fmla="*/ 759335 w 4240497"/>
              <a:gd name="connsiteY139" fmla="*/ 392174 h 5506971"/>
              <a:gd name="connsiteX140" fmla="*/ 783009 w 4240497"/>
              <a:gd name="connsiteY140" fmla="*/ 370805 h 5506971"/>
              <a:gd name="connsiteX141" fmla="*/ 800313 w 4240497"/>
              <a:gd name="connsiteY141" fmla="*/ 358829 h 5506971"/>
              <a:gd name="connsiteX142" fmla="*/ 873554 w 4240497"/>
              <a:gd name="connsiteY142" fmla="*/ 299228 h 5506971"/>
              <a:gd name="connsiteX143" fmla="*/ 952834 w 4240497"/>
              <a:gd name="connsiteY143" fmla="*/ 253258 h 5506971"/>
              <a:gd name="connsiteX144" fmla="*/ 962799 w 4240497"/>
              <a:gd name="connsiteY144" fmla="*/ 246360 h 5506971"/>
              <a:gd name="connsiteX145" fmla="*/ 978454 w 4240497"/>
              <a:gd name="connsiteY145" fmla="*/ 238403 h 5506971"/>
              <a:gd name="connsiteX146" fmla="*/ 1095870 w 4240497"/>
              <a:gd name="connsiteY146" fmla="*/ 170317 h 5506971"/>
              <a:gd name="connsiteX147" fmla="*/ 1161691 w 4240497"/>
              <a:gd name="connsiteY147" fmla="*/ 145249 h 5506971"/>
              <a:gd name="connsiteX148" fmla="*/ 1163422 w 4240497"/>
              <a:gd name="connsiteY148" fmla="*/ 144370 h 5506971"/>
              <a:gd name="connsiteX149" fmla="*/ 1169615 w 4240497"/>
              <a:gd name="connsiteY149" fmla="*/ 142232 h 5506971"/>
              <a:gd name="connsiteX150" fmla="*/ 1347197 w 4240497"/>
              <a:gd name="connsiteY150" fmla="*/ 74601 h 5506971"/>
              <a:gd name="connsiteX151" fmla="*/ 1627475 w 4240497"/>
              <a:gd name="connsiteY151" fmla="*/ 16934 h 5506971"/>
              <a:gd name="connsiteX152" fmla="*/ 1794738 w 4240497"/>
              <a:gd name="connsiteY152" fmla="*/ 5441 h 5506971"/>
              <a:gd name="connsiteX153" fmla="*/ 1816189 w 4240497"/>
              <a:gd name="connsiteY153" fmla="*/ 3639 h 5506971"/>
              <a:gd name="connsiteX154" fmla="*/ 1820263 w 4240497"/>
              <a:gd name="connsiteY154" fmla="*/ 3686 h 550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4240497" h="5506971">
                <a:moveTo>
                  <a:pt x="1873939" y="0"/>
                </a:moveTo>
                <a:lnTo>
                  <a:pt x="1959163" y="5297"/>
                </a:lnTo>
                <a:lnTo>
                  <a:pt x="1991646" y="5674"/>
                </a:lnTo>
                <a:lnTo>
                  <a:pt x="2022581" y="9239"/>
                </a:lnTo>
                <a:lnTo>
                  <a:pt x="2100677" y="14093"/>
                </a:lnTo>
                <a:lnTo>
                  <a:pt x="2145152" y="23367"/>
                </a:lnTo>
                <a:lnTo>
                  <a:pt x="2156191" y="24640"/>
                </a:lnTo>
                <a:lnTo>
                  <a:pt x="2208341" y="36542"/>
                </a:lnTo>
                <a:lnTo>
                  <a:pt x="2308332" y="57393"/>
                </a:lnTo>
                <a:cubicBezTo>
                  <a:pt x="2374442" y="76491"/>
                  <a:pt x="2437481" y="100155"/>
                  <a:pt x="2497552" y="128077"/>
                </a:cubicBezTo>
                <a:lnTo>
                  <a:pt x="2566971" y="167048"/>
                </a:lnTo>
                <a:lnTo>
                  <a:pt x="2577018" y="171244"/>
                </a:lnTo>
                <a:lnTo>
                  <a:pt x="2579377" y="168667"/>
                </a:lnTo>
                <a:lnTo>
                  <a:pt x="2615905" y="194520"/>
                </a:lnTo>
                <a:lnTo>
                  <a:pt x="2668988" y="224319"/>
                </a:lnTo>
                <a:lnTo>
                  <a:pt x="2780246" y="310833"/>
                </a:lnTo>
                <a:lnTo>
                  <a:pt x="2809795" y="331748"/>
                </a:lnTo>
                <a:lnTo>
                  <a:pt x="2816939" y="339367"/>
                </a:lnTo>
                <a:lnTo>
                  <a:pt x="2823281" y="344298"/>
                </a:lnTo>
                <a:cubicBezTo>
                  <a:pt x="2871928" y="388046"/>
                  <a:pt x="2917824" y="435444"/>
                  <a:pt x="2961081" y="486191"/>
                </a:cubicBezTo>
                <a:lnTo>
                  <a:pt x="2987480" y="521256"/>
                </a:lnTo>
                <a:lnTo>
                  <a:pt x="3005625" y="540607"/>
                </a:lnTo>
                <a:lnTo>
                  <a:pt x="3016314" y="556925"/>
                </a:lnTo>
                <a:lnTo>
                  <a:pt x="3025458" y="566970"/>
                </a:lnTo>
                <a:lnTo>
                  <a:pt x="3043508" y="595674"/>
                </a:lnTo>
                <a:lnTo>
                  <a:pt x="3083032" y="648172"/>
                </a:lnTo>
                <a:lnTo>
                  <a:pt x="3148484" y="758688"/>
                </a:lnTo>
                <a:lnTo>
                  <a:pt x="3168867" y="789801"/>
                </a:lnTo>
                <a:lnTo>
                  <a:pt x="3176153" y="805407"/>
                </a:lnTo>
                <a:lnTo>
                  <a:pt x="3188403" y="826092"/>
                </a:lnTo>
                <a:lnTo>
                  <a:pt x="3191175" y="830501"/>
                </a:lnTo>
                <a:lnTo>
                  <a:pt x="3198238" y="846459"/>
                </a:lnTo>
                <a:lnTo>
                  <a:pt x="3281980" y="1025115"/>
                </a:lnTo>
                <a:lnTo>
                  <a:pt x="3294392" y="1058619"/>
                </a:lnTo>
                <a:lnTo>
                  <a:pt x="3301521" y="1073885"/>
                </a:lnTo>
                <a:lnTo>
                  <a:pt x="3309441" y="1097747"/>
                </a:lnTo>
                <a:lnTo>
                  <a:pt x="3324163" y="1131014"/>
                </a:lnTo>
                <a:lnTo>
                  <a:pt x="3339031" y="1179104"/>
                </a:lnTo>
                <a:lnTo>
                  <a:pt x="3360270" y="1236429"/>
                </a:lnTo>
                <a:lnTo>
                  <a:pt x="3393565" y="1351176"/>
                </a:lnTo>
                <a:lnTo>
                  <a:pt x="3405594" y="1387412"/>
                </a:lnTo>
                <a:lnTo>
                  <a:pt x="3411330" y="1412403"/>
                </a:lnTo>
                <a:lnTo>
                  <a:pt x="3413964" y="1421483"/>
                </a:lnTo>
                <a:lnTo>
                  <a:pt x="3426601" y="1462359"/>
                </a:lnTo>
                <a:lnTo>
                  <a:pt x="3445773" y="1561310"/>
                </a:lnTo>
                <a:lnTo>
                  <a:pt x="3454265" y="1591923"/>
                </a:lnTo>
                <a:lnTo>
                  <a:pt x="3459387" y="1621729"/>
                </a:lnTo>
                <a:lnTo>
                  <a:pt x="3483084" y="1724943"/>
                </a:lnTo>
                <a:lnTo>
                  <a:pt x="3501525" y="1849052"/>
                </a:lnTo>
                <a:lnTo>
                  <a:pt x="3519433" y="1941483"/>
                </a:lnTo>
                <a:lnTo>
                  <a:pt x="3525510" y="2006433"/>
                </a:lnTo>
                <a:lnTo>
                  <a:pt x="3526303" y="2011042"/>
                </a:lnTo>
                <a:lnTo>
                  <a:pt x="3527382" y="2023079"/>
                </a:lnTo>
                <a:lnTo>
                  <a:pt x="3535995" y="2081031"/>
                </a:lnTo>
                <a:lnTo>
                  <a:pt x="3561237" y="2388290"/>
                </a:lnTo>
                <a:lnTo>
                  <a:pt x="3567003" y="2449909"/>
                </a:lnTo>
                <a:cubicBezTo>
                  <a:pt x="3593783" y="2989252"/>
                  <a:pt x="3767910" y="3437481"/>
                  <a:pt x="4160623" y="4066490"/>
                </a:cubicBezTo>
                <a:lnTo>
                  <a:pt x="4172062" y="4090834"/>
                </a:lnTo>
                <a:lnTo>
                  <a:pt x="4204919" y="4157087"/>
                </a:lnTo>
                <a:lnTo>
                  <a:pt x="4207139" y="4165487"/>
                </a:lnTo>
                <a:lnTo>
                  <a:pt x="4212088" y="4176017"/>
                </a:lnTo>
                <a:lnTo>
                  <a:pt x="4218775" y="4208534"/>
                </a:lnTo>
                <a:lnTo>
                  <a:pt x="4222248" y="4216845"/>
                </a:lnTo>
                <a:lnTo>
                  <a:pt x="4223098" y="4225864"/>
                </a:lnTo>
                <a:lnTo>
                  <a:pt x="4231531" y="4257767"/>
                </a:lnTo>
                <a:lnTo>
                  <a:pt x="4233285" y="4279068"/>
                </a:lnTo>
                <a:lnTo>
                  <a:pt x="4237594" y="4300017"/>
                </a:lnTo>
                <a:lnTo>
                  <a:pt x="4237678" y="4332442"/>
                </a:lnTo>
                <a:lnTo>
                  <a:pt x="4240497" y="4366693"/>
                </a:lnTo>
                <a:lnTo>
                  <a:pt x="4238714" y="4391593"/>
                </a:lnTo>
                <a:lnTo>
                  <a:pt x="4238721" y="4391666"/>
                </a:lnTo>
                <a:lnTo>
                  <a:pt x="4238698" y="4391824"/>
                </a:lnTo>
                <a:lnTo>
                  <a:pt x="4237859" y="4403537"/>
                </a:lnTo>
                <a:lnTo>
                  <a:pt x="4237939" y="4434589"/>
                </a:lnTo>
                <a:lnTo>
                  <a:pt x="4233967" y="4457948"/>
                </a:lnTo>
                <a:lnTo>
                  <a:pt x="4232272" y="4481613"/>
                </a:lnTo>
                <a:lnTo>
                  <a:pt x="4226237" y="4503399"/>
                </a:lnTo>
                <a:lnTo>
                  <a:pt x="4213918" y="4575830"/>
                </a:lnTo>
                <a:cubicBezTo>
                  <a:pt x="4201938" y="4623589"/>
                  <a:pt x="4186031" y="4671805"/>
                  <a:pt x="4166326" y="4719833"/>
                </a:cubicBezTo>
                <a:lnTo>
                  <a:pt x="4166190" y="4720107"/>
                </a:lnTo>
                <a:lnTo>
                  <a:pt x="4166107" y="4720409"/>
                </a:lnTo>
                <a:lnTo>
                  <a:pt x="4165472" y="4721562"/>
                </a:lnTo>
                <a:lnTo>
                  <a:pt x="4140190" y="4772891"/>
                </a:lnTo>
                <a:lnTo>
                  <a:pt x="4139533" y="4774691"/>
                </a:lnTo>
                <a:lnTo>
                  <a:pt x="4138155" y="4777022"/>
                </a:lnTo>
                <a:lnTo>
                  <a:pt x="4095954" y="4862697"/>
                </a:lnTo>
                <a:lnTo>
                  <a:pt x="4068393" y="4898398"/>
                </a:lnTo>
                <a:lnTo>
                  <a:pt x="4036711" y="4956106"/>
                </a:lnTo>
                <a:lnTo>
                  <a:pt x="3947798" y="5057073"/>
                </a:lnTo>
                <a:lnTo>
                  <a:pt x="3940989" y="5064997"/>
                </a:lnTo>
                <a:lnTo>
                  <a:pt x="3916290" y="5098961"/>
                </a:lnTo>
                <a:lnTo>
                  <a:pt x="3908958" y="5104914"/>
                </a:lnTo>
                <a:lnTo>
                  <a:pt x="3890066" y="5129387"/>
                </a:lnTo>
                <a:lnTo>
                  <a:pt x="3864975" y="5151123"/>
                </a:lnTo>
                <a:lnTo>
                  <a:pt x="3847771" y="5170659"/>
                </a:lnTo>
                <a:lnTo>
                  <a:pt x="3816876" y="5192789"/>
                </a:lnTo>
                <a:lnTo>
                  <a:pt x="3756134" y="5245406"/>
                </a:lnTo>
                <a:lnTo>
                  <a:pt x="3705715" y="5278006"/>
                </a:lnTo>
                <a:lnTo>
                  <a:pt x="3689767" y="5290914"/>
                </a:lnTo>
                <a:lnTo>
                  <a:pt x="3666727" y="5303213"/>
                </a:lnTo>
                <a:lnTo>
                  <a:pt x="3656712" y="5309689"/>
                </a:lnTo>
                <a:lnTo>
                  <a:pt x="3648196" y="5316603"/>
                </a:lnTo>
                <a:lnTo>
                  <a:pt x="3637472" y="5322130"/>
                </a:lnTo>
                <a:lnTo>
                  <a:pt x="3625552" y="5329836"/>
                </a:lnTo>
                <a:lnTo>
                  <a:pt x="3602963" y="5346018"/>
                </a:lnTo>
                <a:lnTo>
                  <a:pt x="3577143" y="5356287"/>
                </a:lnTo>
                <a:lnTo>
                  <a:pt x="3525342" y="5379916"/>
                </a:lnTo>
                <a:lnTo>
                  <a:pt x="3486943" y="5399703"/>
                </a:lnTo>
                <a:lnTo>
                  <a:pt x="3484325" y="5400601"/>
                </a:lnTo>
                <a:lnTo>
                  <a:pt x="3467415" y="5409630"/>
                </a:lnTo>
                <a:lnTo>
                  <a:pt x="3465665" y="5407137"/>
                </a:lnTo>
                <a:lnTo>
                  <a:pt x="3430279" y="5423277"/>
                </a:lnTo>
                <a:lnTo>
                  <a:pt x="3378565" y="5436871"/>
                </a:lnTo>
                <a:lnTo>
                  <a:pt x="3349249" y="5446926"/>
                </a:lnTo>
                <a:lnTo>
                  <a:pt x="3305968" y="5464140"/>
                </a:lnTo>
                <a:lnTo>
                  <a:pt x="3259182" y="5469939"/>
                </a:lnTo>
                <a:lnTo>
                  <a:pt x="3238015" y="5473818"/>
                </a:lnTo>
                <a:lnTo>
                  <a:pt x="3189638" y="5486536"/>
                </a:lnTo>
                <a:lnTo>
                  <a:pt x="3157199" y="5488631"/>
                </a:lnTo>
                <a:lnTo>
                  <a:pt x="3113561" y="5496629"/>
                </a:lnTo>
                <a:lnTo>
                  <a:pt x="3019931" y="5499601"/>
                </a:lnTo>
                <a:lnTo>
                  <a:pt x="2960470" y="5506971"/>
                </a:lnTo>
                <a:lnTo>
                  <a:pt x="2955836" y="5501635"/>
                </a:lnTo>
                <a:lnTo>
                  <a:pt x="2955737" y="5501639"/>
                </a:lnTo>
                <a:lnTo>
                  <a:pt x="2922414" y="5503790"/>
                </a:lnTo>
                <a:lnTo>
                  <a:pt x="2915414" y="5502917"/>
                </a:lnTo>
                <a:lnTo>
                  <a:pt x="2902842" y="5503318"/>
                </a:lnTo>
                <a:cubicBezTo>
                  <a:pt x="2830050" y="5500311"/>
                  <a:pt x="2754747" y="5491870"/>
                  <a:pt x="2677048" y="5477400"/>
                </a:cubicBezTo>
                <a:lnTo>
                  <a:pt x="2646088" y="5469397"/>
                </a:lnTo>
                <a:lnTo>
                  <a:pt x="2630161" y="5467414"/>
                </a:lnTo>
                <a:lnTo>
                  <a:pt x="2588038" y="5454388"/>
                </a:lnTo>
                <a:lnTo>
                  <a:pt x="2436885" y="5415312"/>
                </a:lnTo>
                <a:lnTo>
                  <a:pt x="2432935" y="5406428"/>
                </a:lnTo>
                <a:lnTo>
                  <a:pt x="2314429" y="5369786"/>
                </a:lnTo>
                <a:cubicBezTo>
                  <a:pt x="1443954" y="5023391"/>
                  <a:pt x="833947" y="4352399"/>
                  <a:pt x="459472" y="3686241"/>
                </a:cubicBezTo>
                <a:cubicBezTo>
                  <a:pt x="234788" y="3286549"/>
                  <a:pt x="94898" y="2888596"/>
                  <a:pt x="34412" y="2563542"/>
                </a:cubicBezTo>
                <a:cubicBezTo>
                  <a:pt x="-77573" y="1971785"/>
                  <a:pt x="74837" y="1075176"/>
                  <a:pt x="623463" y="514813"/>
                </a:cubicBezTo>
                <a:lnTo>
                  <a:pt x="682238" y="461764"/>
                </a:lnTo>
                <a:lnTo>
                  <a:pt x="680313" y="456478"/>
                </a:lnTo>
                <a:lnTo>
                  <a:pt x="759335" y="392174"/>
                </a:lnTo>
                <a:lnTo>
                  <a:pt x="783009" y="370805"/>
                </a:lnTo>
                <a:lnTo>
                  <a:pt x="800313" y="358829"/>
                </a:lnTo>
                <a:lnTo>
                  <a:pt x="873554" y="299228"/>
                </a:lnTo>
                <a:lnTo>
                  <a:pt x="952834" y="253258"/>
                </a:lnTo>
                <a:lnTo>
                  <a:pt x="962799" y="246360"/>
                </a:lnTo>
                <a:lnTo>
                  <a:pt x="978454" y="238403"/>
                </a:lnTo>
                <a:lnTo>
                  <a:pt x="1095870" y="170317"/>
                </a:lnTo>
                <a:lnTo>
                  <a:pt x="1161691" y="145249"/>
                </a:lnTo>
                <a:lnTo>
                  <a:pt x="1163422" y="144370"/>
                </a:lnTo>
                <a:lnTo>
                  <a:pt x="1169615" y="142232"/>
                </a:lnTo>
                <a:lnTo>
                  <a:pt x="1347197" y="74601"/>
                </a:lnTo>
                <a:cubicBezTo>
                  <a:pt x="1435802" y="48768"/>
                  <a:pt x="1529231" y="29276"/>
                  <a:pt x="1627475" y="16934"/>
                </a:cubicBezTo>
                <a:lnTo>
                  <a:pt x="1794738" y="5441"/>
                </a:lnTo>
                <a:lnTo>
                  <a:pt x="1816189" y="3639"/>
                </a:lnTo>
                <a:lnTo>
                  <a:pt x="1820263" y="368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8574562" y="1894010"/>
            <a:ext cx="2238759" cy="1716341"/>
          </a:xfrm>
          <a:custGeom>
            <a:avLst/>
            <a:gdLst>
              <a:gd name="connsiteX0" fmla="*/ 300655 w 2238759"/>
              <a:gd name="connsiteY0" fmla="*/ 305 h 1716341"/>
              <a:gd name="connsiteX1" fmla="*/ 1307647 w 2238759"/>
              <a:gd name="connsiteY1" fmla="*/ 238476 h 1716341"/>
              <a:gd name="connsiteX2" fmla="*/ 2210866 w 2238759"/>
              <a:gd name="connsiteY2" fmla="*/ 921534 h 1716341"/>
              <a:gd name="connsiteX3" fmla="*/ 805858 w 2238759"/>
              <a:gd name="connsiteY3" fmla="*/ 1638134 h 1716341"/>
              <a:gd name="connsiteX4" fmla="*/ 27326 w 2238759"/>
              <a:gd name="connsiteY4" fmla="*/ 165292 h 1716341"/>
              <a:gd name="connsiteX5" fmla="*/ 300655 w 2238759"/>
              <a:gd name="connsiteY5" fmla="*/ 305 h 171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8759" h="1716341">
                <a:moveTo>
                  <a:pt x="300655" y="305"/>
                </a:moveTo>
                <a:cubicBezTo>
                  <a:pt x="532868" y="7630"/>
                  <a:pt x="887589" y="145090"/>
                  <a:pt x="1307647" y="238476"/>
                </a:cubicBezTo>
                <a:cubicBezTo>
                  <a:pt x="1970616" y="400093"/>
                  <a:pt x="2347717" y="464129"/>
                  <a:pt x="2210866" y="921534"/>
                </a:cubicBezTo>
                <a:cubicBezTo>
                  <a:pt x="2089220" y="1363692"/>
                  <a:pt x="1456663" y="1924775"/>
                  <a:pt x="805858" y="1638134"/>
                </a:cubicBezTo>
                <a:cubicBezTo>
                  <a:pt x="161136" y="1369790"/>
                  <a:pt x="-88237" y="485475"/>
                  <a:pt x="27326" y="165292"/>
                </a:cubicBezTo>
                <a:cubicBezTo>
                  <a:pt x="66101" y="38362"/>
                  <a:pt x="161326" y="-4091"/>
                  <a:pt x="300655" y="30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8574562" y="4249927"/>
            <a:ext cx="2238759" cy="1716342"/>
          </a:xfrm>
          <a:custGeom>
            <a:avLst/>
            <a:gdLst>
              <a:gd name="connsiteX0" fmla="*/ 300655 w 2238759"/>
              <a:gd name="connsiteY0" fmla="*/ 305 h 1716342"/>
              <a:gd name="connsiteX1" fmla="*/ 1307647 w 2238759"/>
              <a:gd name="connsiteY1" fmla="*/ 238477 h 1716342"/>
              <a:gd name="connsiteX2" fmla="*/ 2210866 w 2238759"/>
              <a:gd name="connsiteY2" fmla="*/ 921535 h 1716342"/>
              <a:gd name="connsiteX3" fmla="*/ 805858 w 2238759"/>
              <a:gd name="connsiteY3" fmla="*/ 1638135 h 1716342"/>
              <a:gd name="connsiteX4" fmla="*/ 27326 w 2238759"/>
              <a:gd name="connsiteY4" fmla="*/ 165292 h 1716342"/>
              <a:gd name="connsiteX5" fmla="*/ 300655 w 2238759"/>
              <a:gd name="connsiteY5" fmla="*/ 305 h 171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8759" h="1716342">
                <a:moveTo>
                  <a:pt x="300655" y="305"/>
                </a:moveTo>
                <a:cubicBezTo>
                  <a:pt x="532868" y="7631"/>
                  <a:pt x="887589" y="145090"/>
                  <a:pt x="1307647" y="238477"/>
                </a:cubicBezTo>
                <a:cubicBezTo>
                  <a:pt x="1970616" y="400094"/>
                  <a:pt x="2347717" y="464131"/>
                  <a:pt x="2210866" y="921535"/>
                </a:cubicBezTo>
                <a:cubicBezTo>
                  <a:pt x="2089220" y="1363693"/>
                  <a:pt x="1456663" y="1924776"/>
                  <a:pt x="805858" y="1638135"/>
                </a:cubicBezTo>
                <a:cubicBezTo>
                  <a:pt x="161136" y="1369791"/>
                  <a:pt x="-88237" y="485476"/>
                  <a:pt x="27326" y="165292"/>
                </a:cubicBezTo>
                <a:cubicBezTo>
                  <a:pt x="66101" y="38363"/>
                  <a:pt x="161326" y="-4090"/>
                  <a:pt x="300655" y="30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774535" y="3019195"/>
            <a:ext cx="2052366" cy="1908677"/>
          </a:xfrm>
          <a:custGeom>
            <a:avLst/>
            <a:gdLst>
              <a:gd name="connsiteX0" fmla="*/ 33495 w 2052366"/>
              <a:gd name="connsiteY0" fmla="*/ 0 h 1908677"/>
              <a:gd name="connsiteX1" fmla="*/ 2018871 w 2052366"/>
              <a:gd name="connsiteY1" fmla="*/ 0 h 1908677"/>
              <a:gd name="connsiteX2" fmla="*/ 2052366 w 2052366"/>
              <a:gd name="connsiteY2" fmla="*/ 33495 h 1908677"/>
              <a:gd name="connsiteX3" fmla="*/ 2052366 w 2052366"/>
              <a:gd name="connsiteY3" fmla="*/ 1908677 h 1908677"/>
              <a:gd name="connsiteX4" fmla="*/ 0 w 2052366"/>
              <a:gd name="connsiteY4" fmla="*/ 1908677 h 1908677"/>
              <a:gd name="connsiteX5" fmla="*/ 0 w 2052366"/>
              <a:gd name="connsiteY5" fmla="*/ 33495 h 1908677"/>
              <a:gd name="connsiteX6" fmla="*/ 33495 w 2052366"/>
              <a:gd name="connsiteY6" fmla="*/ 0 h 1908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2366" h="1908677">
                <a:moveTo>
                  <a:pt x="33495" y="0"/>
                </a:moveTo>
                <a:lnTo>
                  <a:pt x="2018871" y="0"/>
                </a:lnTo>
                <a:cubicBezTo>
                  <a:pt x="2037370" y="0"/>
                  <a:pt x="2052366" y="14996"/>
                  <a:pt x="2052366" y="33495"/>
                </a:cubicBezTo>
                <a:lnTo>
                  <a:pt x="2052366" y="1908677"/>
                </a:lnTo>
                <a:lnTo>
                  <a:pt x="0" y="1908677"/>
                </a:lnTo>
                <a:lnTo>
                  <a:pt x="0" y="33495"/>
                </a:lnTo>
                <a:cubicBezTo>
                  <a:pt x="0" y="14996"/>
                  <a:pt x="14996" y="0"/>
                  <a:pt x="334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987286" y="1978057"/>
            <a:ext cx="2052366" cy="1908677"/>
          </a:xfrm>
          <a:custGeom>
            <a:avLst/>
            <a:gdLst>
              <a:gd name="connsiteX0" fmla="*/ 33495 w 2052366"/>
              <a:gd name="connsiteY0" fmla="*/ 0 h 1908677"/>
              <a:gd name="connsiteX1" fmla="*/ 2018871 w 2052366"/>
              <a:gd name="connsiteY1" fmla="*/ 0 h 1908677"/>
              <a:gd name="connsiteX2" fmla="*/ 2052366 w 2052366"/>
              <a:gd name="connsiteY2" fmla="*/ 33495 h 1908677"/>
              <a:gd name="connsiteX3" fmla="*/ 2052366 w 2052366"/>
              <a:gd name="connsiteY3" fmla="*/ 1908677 h 1908677"/>
              <a:gd name="connsiteX4" fmla="*/ 0 w 2052366"/>
              <a:gd name="connsiteY4" fmla="*/ 1908677 h 1908677"/>
              <a:gd name="connsiteX5" fmla="*/ 0 w 2052366"/>
              <a:gd name="connsiteY5" fmla="*/ 33495 h 1908677"/>
              <a:gd name="connsiteX6" fmla="*/ 33495 w 2052366"/>
              <a:gd name="connsiteY6" fmla="*/ 0 h 1908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2366" h="1908677">
                <a:moveTo>
                  <a:pt x="33495" y="0"/>
                </a:moveTo>
                <a:lnTo>
                  <a:pt x="2018871" y="0"/>
                </a:lnTo>
                <a:cubicBezTo>
                  <a:pt x="2037370" y="0"/>
                  <a:pt x="2052366" y="14996"/>
                  <a:pt x="2052366" y="33495"/>
                </a:cubicBezTo>
                <a:lnTo>
                  <a:pt x="2052366" y="1908677"/>
                </a:lnTo>
                <a:lnTo>
                  <a:pt x="0" y="1908677"/>
                </a:lnTo>
                <a:lnTo>
                  <a:pt x="0" y="33495"/>
                </a:lnTo>
                <a:cubicBezTo>
                  <a:pt x="0" y="14996"/>
                  <a:pt x="14996" y="0"/>
                  <a:pt x="334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9189460" y="1051378"/>
            <a:ext cx="2052366" cy="1908677"/>
          </a:xfrm>
          <a:custGeom>
            <a:avLst/>
            <a:gdLst>
              <a:gd name="connsiteX0" fmla="*/ 33495 w 2052366"/>
              <a:gd name="connsiteY0" fmla="*/ 0 h 1908677"/>
              <a:gd name="connsiteX1" fmla="*/ 2018871 w 2052366"/>
              <a:gd name="connsiteY1" fmla="*/ 0 h 1908677"/>
              <a:gd name="connsiteX2" fmla="*/ 2052366 w 2052366"/>
              <a:gd name="connsiteY2" fmla="*/ 33495 h 1908677"/>
              <a:gd name="connsiteX3" fmla="*/ 2052366 w 2052366"/>
              <a:gd name="connsiteY3" fmla="*/ 1908677 h 1908677"/>
              <a:gd name="connsiteX4" fmla="*/ 0 w 2052366"/>
              <a:gd name="connsiteY4" fmla="*/ 1908677 h 1908677"/>
              <a:gd name="connsiteX5" fmla="*/ 0 w 2052366"/>
              <a:gd name="connsiteY5" fmla="*/ 33495 h 1908677"/>
              <a:gd name="connsiteX6" fmla="*/ 33495 w 2052366"/>
              <a:gd name="connsiteY6" fmla="*/ 0 h 1908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52366" h="1908677">
                <a:moveTo>
                  <a:pt x="33495" y="0"/>
                </a:moveTo>
                <a:lnTo>
                  <a:pt x="2018871" y="0"/>
                </a:lnTo>
                <a:cubicBezTo>
                  <a:pt x="2037370" y="0"/>
                  <a:pt x="2052366" y="14996"/>
                  <a:pt x="2052366" y="33495"/>
                </a:cubicBezTo>
                <a:lnTo>
                  <a:pt x="2052366" y="1908677"/>
                </a:lnTo>
                <a:lnTo>
                  <a:pt x="0" y="1908677"/>
                </a:lnTo>
                <a:lnTo>
                  <a:pt x="0" y="33495"/>
                </a:lnTo>
                <a:cubicBezTo>
                  <a:pt x="0" y="14996"/>
                  <a:pt x="14996" y="0"/>
                  <a:pt x="334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/>
          <p:cNvSpPr>
            <a:spLocks noGrp="1"/>
          </p:cNvSpPr>
          <p:nvPr>
            <p:ph type="pic" sz="quarter" idx="10"/>
          </p:nvPr>
        </p:nvSpPr>
        <p:spPr>
          <a:xfrm>
            <a:off x="7535862" y="1487978"/>
            <a:ext cx="3634063" cy="4745182"/>
          </a:xfrm>
          <a:custGeom>
            <a:avLst/>
            <a:gdLst>
              <a:gd name="connsiteX0" fmla="*/ 0 w 3949700"/>
              <a:gd name="connsiteY0" fmla="*/ 0 h 4745182"/>
              <a:gd name="connsiteX1" fmla="*/ 3949700 w 3949700"/>
              <a:gd name="connsiteY1" fmla="*/ 0 h 4745182"/>
              <a:gd name="connsiteX2" fmla="*/ 3949700 w 3949700"/>
              <a:gd name="connsiteY2" fmla="*/ 4745182 h 4745182"/>
              <a:gd name="connsiteX3" fmla="*/ 0 w 3949700"/>
              <a:gd name="connsiteY3" fmla="*/ 4745182 h 474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9700" h="4745182">
                <a:moveTo>
                  <a:pt x="0" y="0"/>
                </a:moveTo>
                <a:lnTo>
                  <a:pt x="3949700" y="0"/>
                </a:lnTo>
                <a:lnTo>
                  <a:pt x="3949700" y="4745182"/>
                </a:lnTo>
                <a:lnTo>
                  <a:pt x="0" y="474518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US" sz="6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2879377" y="1019630"/>
            <a:ext cx="1972253" cy="1892594"/>
          </a:xfrm>
          <a:custGeom>
            <a:avLst/>
            <a:gdLst>
              <a:gd name="connsiteX0" fmla="*/ 0 w 1972253"/>
              <a:gd name="connsiteY0" fmla="*/ 0 h 1892594"/>
              <a:gd name="connsiteX1" fmla="*/ 1972253 w 1972253"/>
              <a:gd name="connsiteY1" fmla="*/ 0 h 1892594"/>
              <a:gd name="connsiteX2" fmla="*/ 1972253 w 1972253"/>
              <a:gd name="connsiteY2" fmla="*/ 1892594 h 1892594"/>
              <a:gd name="connsiteX3" fmla="*/ 0 w 1972253"/>
              <a:gd name="connsiteY3" fmla="*/ 1892594 h 189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2253" h="1892594">
                <a:moveTo>
                  <a:pt x="0" y="0"/>
                </a:moveTo>
                <a:lnTo>
                  <a:pt x="1972253" y="0"/>
                </a:lnTo>
                <a:lnTo>
                  <a:pt x="1972253" y="1892594"/>
                </a:lnTo>
                <a:lnTo>
                  <a:pt x="0" y="18925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879377" y="2999479"/>
            <a:ext cx="1972253" cy="1892594"/>
          </a:xfrm>
          <a:custGeom>
            <a:avLst/>
            <a:gdLst>
              <a:gd name="connsiteX0" fmla="*/ 0 w 1972253"/>
              <a:gd name="connsiteY0" fmla="*/ 0 h 1892594"/>
              <a:gd name="connsiteX1" fmla="*/ 1972253 w 1972253"/>
              <a:gd name="connsiteY1" fmla="*/ 0 h 1892594"/>
              <a:gd name="connsiteX2" fmla="*/ 1972253 w 1972253"/>
              <a:gd name="connsiteY2" fmla="*/ 1892594 h 1892594"/>
              <a:gd name="connsiteX3" fmla="*/ 0 w 1972253"/>
              <a:gd name="connsiteY3" fmla="*/ 1892594 h 189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2253" h="1892594">
                <a:moveTo>
                  <a:pt x="0" y="0"/>
                </a:moveTo>
                <a:lnTo>
                  <a:pt x="1972253" y="0"/>
                </a:lnTo>
                <a:lnTo>
                  <a:pt x="1972253" y="1892594"/>
                </a:lnTo>
                <a:lnTo>
                  <a:pt x="0" y="18925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816588" y="1965927"/>
            <a:ext cx="1972253" cy="1892594"/>
          </a:xfrm>
          <a:custGeom>
            <a:avLst/>
            <a:gdLst>
              <a:gd name="connsiteX0" fmla="*/ 0 w 1972253"/>
              <a:gd name="connsiteY0" fmla="*/ 0 h 1892594"/>
              <a:gd name="connsiteX1" fmla="*/ 1972253 w 1972253"/>
              <a:gd name="connsiteY1" fmla="*/ 0 h 1892594"/>
              <a:gd name="connsiteX2" fmla="*/ 1972253 w 1972253"/>
              <a:gd name="connsiteY2" fmla="*/ 1892594 h 1892594"/>
              <a:gd name="connsiteX3" fmla="*/ 0 w 1972253"/>
              <a:gd name="connsiteY3" fmla="*/ 1892594 h 189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2253" h="1892594">
                <a:moveTo>
                  <a:pt x="0" y="0"/>
                </a:moveTo>
                <a:lnTo>
                  <a:pt x="1972253" y="0"/>
                </a:lnTo>
                <a:lnTo>
                  <a:pt x="1972253" y="1892594"/>
                </a:lnTo>
                <a:lnTo>
                  <a:pt x="0" y="18925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816588" y="3945776"/>
            <a:ext cx="1972253" cy="1892594"/>
          </a:xfrm>
          <a:custGeom>
            <a:avLst/>
            <a:gdLst>
              <a:gd name="connsiteX0" fmla="*/ 0 w 1972253"/>
              <a:gd name="connsiteY0" fmla="*/ 0 h 1892594"/>
              <a:gd name="connsiteX1" fmla="*/ 1972253 w 1972253"/>
              <a:gd name="connsiteY1" fmla="*/ 0 h 1892594"/>
              <a:gd name="connsiteX2" fmla="*/ 1972253 w 1972253"/>
              <a:gd name="connsiteY2" fmla="*/ 1892594 h 1892594"/>
              <a:gd name="connsiteX3" fmla="*/ 0 w 1972253"/>
              <a:gd name="connsiteY3" fmla="*/ 1892594 h 189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2253" h="1892594">
                <a:moveTo>
                  <a:pt x="0" y="0"/>
                </a:moveTo>
                <a:lnTo>
                  <a:pt x="1972253" y="0"/>
                </a:lnTo>
                <a:lnTo>
                  <a:pt x="1972253" y="1892594"/>
                </a:lnTo>
                <a:lnTo>
                  <a:pt x="0" y="18925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667296" y="0"/>
            <a:ext cx="5633668" cy="6858000"/>
          </a:xfrm>
          <a:custGeom>
            <a:avLst/>
            <a:gdLst>
              <a:gd name="connsiteX0" fmla="*/ 0 w 5633668"/>
              <a:gd name="connsiteY0" fmla="*/ 0 h 6858000"/>
              <a:gd name="connsiteX1" fmla="*/ 5633668 w 5633668"/>
              <a:gd name="connsiteY1" fmla="*/ 0 h 6858000"/>
              <a:gd name="connsiteX2" fmla="*/ 5633668 w 5633668"/>
              <a:gd name="connsiteY2" fmla="*/ 6858000 h 6858000"/>
              <a:gd name="connsiteX3" fmla="*/ 0 w 56336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3668" h="6858000">
                <a:moveTo>
                  <a:pt x="0" y="0"/>
                </a:moveTo>
                <a:lnTo>
                  <a:pt x="5633668" y="0"/>
                </a:lnTo>
                <a:lnTo>
                  <a:pt x="5633668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413807" y="522100"/>
            <a:ext cx="4090496" cy="6335900"/>
          </a:xfrm>
          <a:custGeom>
            <a:avLst/>
            <a:gdLst>
              <a:gd name="connsiteX0" fmla="*/ 0 w 4090496"/>
              <a:gd name="connsiteY0" fmla="*/ 0 h 6335900"/>
              <a:gd name="connsiteX1" fmla="*/ 4090496 w 4090496"/>
              <a:gd name="connsiteY1" fmla="*/ 0 h 6335900"/>
              <a:gd name="connsiteX2" fmla="*/ 4090496 w 4090496"/>
              <a:gd name="connsiteY2" fmla="*/ 6335900 h 6335900"/>
              <a:gd name="connsiteX3" fmla="*/ 0 w 4090496"/>
              <a:gd name="connsiteY3" fmla="*/ 6335900 h 633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0496" h="6335900">
                <a:moveTo>
                  <a:pt x="0" y="0"/>
                </a:moveTo>
                <a:lnTo>
                  <a:pt x="4090496" y="0"/>
                </a:lnTo>
                <a:lnTo>
                  <a:pt x="4090496" y="6335900"/>
                </a:lnTo>
                <a:lnTo>
                  <a:pt x="0" y="63359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4D7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flipH="1" flipV="1">
            <a:off x="8947354" y="0"/>
            <a:ext cx="3244646" cy="3244646"/>
          </a:xfrm>
          <a:prstGeom prst="rtTriangle">
            <a:avLst/>
          </a:prstGeom>
          <a:solidFill>
            <a:srgbClr val="BDC1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-1333441" y="2899347"/>
            <a:ext cx="5292093" cy="2625213"/>
          </a:xfrm>
          <a:prstGeom prst="triangle">
            <a:avLst/>
          </a:prstGeom>
          <a:solidFill>
            <a:srgbClr val="BDC1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57200" y="434170"/>
            <a:ext cx="11277600" cy="5989659"/>
          </a:xfrm>
          <a:prstGeom prst="rect">
            <a:avLst/>
          </a:prstGeom>
          <a:noFill/>
          <a:ln w="28575">
            <a:solidFill>
              <a:srgbClr val="BDC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633018" y="-86578"/>
            <a:ext cx="10925961" cy="41380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3900" spc="300" dirty="0">
                <a:solidFill>
                  <a:srgbClr val="C9CBD7"/>
                </a:solidFill>
                <a:effectLst/>
                <a:latin typeface="字魂100号-方方先锋体" panose="00000500000000000000" pitchFamily="2" charset="-122"/>
                <a:ea typeface="字魂100号-方方先锋体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HELLO</a:t>
            </a:r>
            <a:endParaRPr lang="zh-CN" altLang="en-US" sz="23900" spc="300" dirty="0">
              <a:solidFill>
                <a:srgbClr val="C9CBD7"/>
              </a:solidFill>
              <a:effectLst/>
              <a:latin typeface="字魂100号-方方先锋体" panose="00000500000000000000" pitchFamily="2" charset="-122"/>
              <a:ea typeface="字魂100号-方方先锋体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796725" y="1982450"/>
            <a:ext cx="8598550" cy="1446550"/>
          </a:xfrm>
          <a:prstGeom prst="rect">
            <a:avLst/>
          </a:prstGeom>
          <a:noFill/>
          <a:ln>
            <a:solidFill>
              <a:srgbClr val="6F727A"/>
            </a:solidFill>
          </a:ln>
          <a:effectLst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8800" dirty="0">
                <a:solidFill>
                  <a:srgbClr val="1C2029"/>
                </a:solidFill>
                <a:latin typeface="字魂100号-方方先锋体" panose="00000500000000000000" pitchFamily="2" charset="-122"/>
                <a:ea typeface="字魂100号-方方先锋体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大学生</a:t>
            </a:r>
            <a:r>
              <a:rPr lang="zh-CN" altLang="en-US" sz="8800" dirty="0">
                <a:solidFill>
                  <a:srgbClr val="ED7F17"/>
                </a:solidFill>
                <a:latin typeface="字魂100号-方方先锋体" panose="00000500000000000000" pitchFamily="2" charset="-122"/>
                <a:ea typeface="字魂100号-方方先锋体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职业规划</a:t>
            </a:r>
            <a:endParaRPr lang="zh-CN" sz="8800" b="1" dirty="0">
              <a:solidFill>
                <a:srgbClr val="ED7F17"/>
              </a:solidFill>
              <a:effectLst/>
              <a:latin typeface="字魂100号-方方先锋体" panose="00000500000000000000" pitchFamily="2" charset="-122"/>
              <a:ea typeface="字魂100号-方方先锋体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公众号：皮蛋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6048268" cy="6858001"/>
          </a:xfrm>
          <a:custGeom>
            <a:avLst/>
            <a:gdLst>
              <a:gd name="connsiteX0" fmla="*/ 0 w 6048268"/>
              <a:gd name="connsiteY0" fmla="*/ 0 h 6858001"/>
              <a:gd name="connsiteX1" fmla="*/ 5636748 w 6048268"/>
              <a:gd name="connsiteY1" fmla="*/ 0 h 6858001"/>
              <a:gd name="connsiteX2" fmla="*/ 5676479 w 6048268"/>
              <a:gd name="connsiteY2" fmla="*/ 40400 h 6858001"/>
              <a:gd name="connsiteX3" fmla="*/ 5782954 w 6048268"/>
              <a:gd name="connsiteY3" fmla="*/ 165428 h 6858001"/>
              <a:gd name="connsiteX4" fmla="*/ 4660852 w 6048268"/>
              <a:gd name="connsiteY4" fmla="*/ 2968872 h 6858001"/>
              <a:gd name="connsiteX5" fmla="*/ 5972750 w 6048268"/>
              <a:gd name="connsiteY5" fmla="*/ 5936415 h 6858001"/>
              <a:gd name="connsiteX6" fmla="*/ 5718187 w 6048268"/>
              <a:gd name="connsiteY6" fmla="*/ 6711483 h 6858001"/>
              <a:gd name="connsiteX7" fmla="*/ 5634581 w 6048268"/>
              <a:gd name="connsiteY7" fmla="*/ 6858001 h 6858001"/>
              <a:gd name="connsiteX8" fmla="*/ 0 w 6048268"/>
              <a:gd name="connsiteY8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48268" h="6858001">
                <a:moveTo>
                  <a:pt x="0" y="0"/>
                </a:moveTo>
                <a:lnTo>
                  <a:pt x="5636748" y="0"/>
                </a:lnTo>
                <a:lnTo>
                  <a:pt x="5676479" y="40400"/>
                </a:lnTo>
                <a:cubicBezTo>
                  <a:pt x="5712443" y="79732"/>
                  <a:pt x="5747939" y="121384"/>
                  <a:pt x="5782954" y="165428"/>
                </a:cubicBezTo>
                <a:cubicBezTo>
                  <a:pt x="6755796" y="2107127"/>
                  <a:pt x="4629219" y="2007043"/>
                  <a:pt x="4660852" y="2968872"/>
                </a:cubicBezTo>
                <a:cubicBezTo>
                  <a:pt x="4692484" y="3930703"/>
                  <a:pt x="6425971" y="3795758"/>
                  <a:pt x="5972750" y="5936415"/>
                </a:cubicBezTo>
                <a:cubicBezTo>
                  <a:pt x="5920652" y="6228150"/>
                  <a:pt x="5832693" y="6485539"/>
                  <a:pt x="5718187" y="6711483"/>
                </a:cubicBezTo>
                <a:lnTo>
                  <a:pt x="5634581" y="6858001"/>
                </a:lnTo>
                <a:lnTo>
                  <a:pt x="0" y="685800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6EEA77-BBA8-4BA5-9DD9-D27EBF1D7488}" type="datetimeFigureOut">
              <a:rPr lang="zh-CN" altLang="en-US" smtClean="0"/>
              <a:t>2022/3/2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CE619-67E8-40BE-9AB1-778B25A333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6556518" y="0"/>
            <a:ext cx="5635483" cy="6267449"/>
          </a:xfrm>
          <a:custGeom>
            <a:avLst/>
            <a:gdLst>
              <a:gd name="connsiteX0" fmla="*/ 814260 w 5635483"/>
              <a:gd name="connsiteY0" fmla="*/ 0 h 6267449"/>
              <a:gd name="connsiteX1" fmla="*/ 5635483 w 5635483"/>
              <a:gd name="connsiteY1" fmla="*/ 0 h 6267449"/>
              <a:gd name="connsiteX2" fmla="*/ 5635483 w 5635483"/>
              <a:gd name="connsiteY2" fmla="*/ 5661754 h 6267449"/>
              <a:gd name="connsiteX3" fmla="*/ 5541529 w 5635483"/>
              <a:gd name="connsiteY3" fmla="*/ 5755292 h 6267449"/>
              <a:gd name="connsiteX4" fmla="*/ 3151098 w 5635483"/>
              <a:gd name="connsiteY4" fmla="*/ 5362240 h 6267449"/>
              <a:gd name="connsiteX5" fmla="*/ 1266211 w 5635483"/>
              <a:gd name="connsiteY5" fmla="*/ 2632918 h 6267449"/>
              <a:gd name="connsiteX6" fmla="*/ 492094 w 5635483"/>
              <a:gd name="connsiteY6" fmla="*/ 257648 h 6267449"/>
              <a:gd name="connsiteX7" fmla="*/ 813563 w 5635483"/>
              <a:gd name="connsiteY7" fmla="*/ 462 h 6267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5483" h="6267449">
                <a:moveTo>
                  <a:pt x="814260" y="0"/>
                </a:moveTo>
                <a:lnTo>
                  <a:pt x="5635483" y="0"/>
                </a:lnTo>
                <a:lnTo>
                  <a:pt x="5635483" y="5661754"/>
                </a:lnTo>
                <a:lnTo>
                  <a:pt x="5541529" y="5755292"/>
                </a:lnTo>
                <a:cubicBezTo>
                  <a:pt x="4527381" y="6711162"/>
                  <a:pt x="3354154" y="6182896"/>
                  <a:pt x="3151098" y="5362240"/>
                </a:cubicBezTo>
                <a:cubicBezTo>
                  <a:pt x="2941349" y="4515253"/>
                  <a:pt x="3305808" y="3485038"/>
                  <a:pt x="1266211" y="2632918"/>
                </a:cubicBezTo>
                <a:cubicBezTo>
                  <a:pt x="-773529" y="1780798"/>
                  <a:pt x="191230" y="592736"/>
                  <a:pt x="492094" y="257648"/>
                </a:cubicBezTo>
                <a:cubicBezTo>
                  <a:pt x="539127" y="205268"/>
                  <a:pt x="650362" y="111911"/>
                  <a:pt x="813563" y="46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174667" y="2695575"/>
            <a:ext cx="2724994" cy="2724994"/>
          </a:xfrm>
          <a:custGeom>
            <a:avLst/>
            <a:gdLst>
              <a:gd name="connsiteX0" fmla="*/ 1070180 w 2140360"/>
              <a:gd name="connsiteY0" fmla="*/ 0 h 2140360"/>
              <a:gd name="connsiteX1" fmla="*/ 2140360 w 2140360"/>
              <a:gd name="connsiteY1" fmla="*/ 1070180 h 2140360"/>
              <a:gd name="connsiteX2" fmla="*/ 1070180 w 2140360"/>
              <a:gd name="connsiteY2" fmla="*/ 2140360 h 2140360"/>
              <a:gd name="connsiteX3" fmla="*/ 0 w 2140360"/>
              <a:gd name="connsiteY3" fmla="*/ 1070180 h 2140360"/>
              <a:gd name="connsiteX4" fmla="*/ 1070180 w 2140360"/>
              <a:gd name="connsiteY4" fmla="*/ 0 h 21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0360" h="2140360">
                <a:moveTo>
                  <a:pt x="1070180" y="0"/>
                </a:moveTo>
                <a:cubicBezTo>
                  <a:pt x="1661224" y="0"/>
                  <a:pt x="2140360" y="479136"/>
                  <a:pt x="2140360" y="1070180"/>
                </a:cubicBezTo>
                <a:cubicBezTo>
                  <a:pt x="2140360" y="1661224"/>
                  <a:pt x="1661224" y="2140360"/>
                  <a:pt x="1070180" y="2140360"/>
                </a:cubicBezTo>
                <a:cubicBezTo>
                  <a:pt x="479136" y="2140360"/>
                  <a:pt x="0" y="1661224"/>
                  <a:pt x="0" y="1070180"/>
                </a:cubicBezTo>
                <a:cubicBezTo>
                  <a:pt x="0" y="479136"/>
                  <a:pt x="479136" y="0"/>
                  <a:pt x="1070180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0613" y="1441354"/>
            <a:ext cx="4413861" cy="4210877"/>
          </a:xfrm>
          <a:custGeom>
            <a:avLst/>
            <a:gdLst>
              <a:gd name="connsiteX0" fmla="*/ 1088196 w 4413861"/>
              <a:gd name="connsiteY0" fmla="*/ 1551 h 4210877"/>
              <a:gd name="connsiteX1" fmla="*/ 1890025 w 4413861"/>
              <a:gd name="connsiteY1" fmla="*/ 989565 h 4210877"/>
              <a:gd name="connsiteX2" fmla="*/ 3980499 w 4413861"/>
              <a:gd name="connsiteY2" fmla="*/ 557543 h 4210877"/>
              <a:gd name="connsiteX3" fmla="*/ 4181123 w 4413861"/>
              <a:gd name="connsiteY3" fmla="*/ 2637961 h 4210877"/>
              <a:gd name="connsiteX4" fmla="*/ 2317639 w 4413861"/>
              <a:gd name="connsiteY4" fmla="*/ 4209909 h 4210877"/>
              <a:gd name="connsiteX5" fmla="*/ 9 w 4413861"/>
              <a:gd name="connsiteY5" fmla="*/ 1462189 h 4210877"/>
              <a:gd name="connsiteX6" fmla="*/ 998875 w 4413861"/>
              <a:gd name="connsiteY6" fmla="*/ 4489 h 4210877"/>
              <a:gd name="connsiteX7" fmla="*/ 1088196 w 4413861"/>
              <a:gd name="connsiteY7" fmla="*/ 1551 h 421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3861" h="4210877">
                <a:moveTo>
                  <a:pt x="1088196" y="1551"/>
                </a:moveTo>
                <a:cubicBezTo>
                  <a:pt x="1499867" y="42614"/>
                  <a:pt x="1411282" y="885722"/>
                  <a:pt x="1890025" y="989565"/>
                </a:cubicBezTo>
                <a:cubicBezTo>
                  <a:pt x="2360330" y="1280996"/>
                  <a:pt x="3411599" y="168852"/>
                  <a:pt x="3980499" y="557543"/>
                </a:cubicBezTo>
                <a:cubicBezTo>
                  <a:pt x="4549399" y="946234"/>
                  <a:pt x="4494287" y="1912427"/>
                  <a:pt x="4181123" y="2637961"/>
                </a:cubicBezTo>
                <a:cubicBezTo>
                  <a:pt x="3867959" y="3363495"/>
                  <a:pt x="3628549" y="4244154"/>
                  <a:pt x="2317639" y="4209909"/>
                </a:cubicBezTo>
                <a:cubicBezTo>
                  <a:pt x="1006730" y="4175663"/>
                  <a:pt x="-3539" y="2087128"/>
                  <a:pt x="9" y="1462189"/>
                </a:cubicBezTo>
                <a:cubicBezTo>
                  <a:pt x="3556" y="837250"/>
                  <a:pt x="483550" y="82064"/>
                  <a:pt x="998875" y="4489"/>
                </a:cubicBezTo>
                <a:cubicBezTo>
                  <a:pt x="1031083" y="-359"/>
                  <a:pt x="1060751" y="-1186"/>
                  <a:pt x="1088196" y="155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5465250" cy="6858000"/>
          </a:xfrm>
          <a:custGeom>
            <a:avLst/>
            <a:gdLst>
              <a:gd name="connsiteX0" fmla="*/ 0 w 5465250"/>
              <a:gd name="connsiteY0" fmla="*/ 0 h 6858000"/>
              <a:gd name="connsiteX1" fmla="*/ 4902379 w 5465250"/>
              <a:gd name="connsiteY1" fmla="*/ 0 h 6858000"/>
              <a:gd name="connsiteX2" fmla="*/ 4934287 w 5465250"/>
              <a:gd name="connsiteY2" fmla="*/ 24543 h 6858000"/>
              <a:gd name="connsiteX3" fmla="*/ 5465180 w 5465250"/>
              <a:gd name="connsiteY3" fmla="*/ 985434 h 6858000"/>
              <a:gd name="connsiteX4" fmla="*/ 3291953 w 5465250"/>
              <a:gd name="connsiteY4" fmla="*/ 2964883 h 6858000"/>
              <a:gd name="connsiteX5" fmla="*/ 3160152 w 5465250"/>
              <a:gd name="connsiteY5" fmla="*/ 6144994 h 6858000"/>
              <a:gd name="connsiteX6" fmla="*/ 2408642 w 5465250"/>
              <a:gd name="connsiteY6" fmla="*/ 6852679 h 6858000"/>
              <a:gd name="connsiteX7" fmla="*/ 2398924 w 5465250"/>
              <a:gd name="connsiteY7" fmla="*/ 6858000 h 6858000"/>
              <a:gd name="connsiteX8" fmla="*/ 0 w 546525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5250" h="6858000">
                <a:moveTo>
                  <a:pt x="0" y="0"/>
                </a:moveTo>
                <a:lnTo>
                  <a:pt x="4902379" y="0"/>
                </a:lnTo>
                <a:lnTo>
                  <a:pt x="4934287" y="24543"/>
                </a:lnTo>
                <a:cubicBezTo>
                  <a:pt x="5188442" y="243693"/>
                  <a:pt x="5372948" y="553876"/>
                  <a:pt x="5465180" y="985434"/>
                </a:cubicBezTo>
                <a:cubicBezTo>
                  <a:pt x="5478235" y="3115889"/>
                  <a:pt x="3676124" y="2104958"/>
                  <a:pt x="3291953" y="2964883"/>
                </a:cubicBezTo>
                <a:cubicBezTo>
                  <a:pt x="2907782" y="3824809"/>
                  <a:pt x="4469444" y="4458376"/>
                  <a:pt x="3160152" y="6144994"/>
                </a:cubicBezTo>
                <a:cubicBezTo>
                  <a:pt x="2933425" y="6457065"/>
                  <a:pt x="2677517" y="6687750"/>
                  <a:pt x="2408642" y="6852679"/>
                </a:cubicBezTo>
                <a:lnTo>
                  <a:pt x="2398924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726750" y="0"/>
            <a:ext cx="5465250" cy="6858000"/>
          </a:xfrm>
          <a:custGeom>
            <a:avLst/>
            <a:gdLst>
              <a:gd name="connsiteX0" fmla="*/ 562871 w 5465250"/>
              <a:gd name="connsiteY0" fmla="*/ 0 h 6858000"/>
              <a:gd name="connsiteX1" fmla="*/ 5465250 w 5465250"/>
              <a:gd name="connsiteY1" fmla="*/ 0 h 6858000"/>
              <a:gd name="connsiteX2" fmla="*/ 5465250 w 5465250"/>
              <a:gd name="connsiteY2" fmla="*/ 6858000 h 6858000"/>
              <a:gd name="connsiteX3" fmla="*/ 3066326 w 5465250"/>
              <a:gd name="connsiteY3" fmla="*/ 6858000 h 6858000"/>
              <a:gd name="connsiteX4" fmla="*/ 3056608 w 5465250"/>
              <a:gd name="connsiteY4" fmla="*/ 6852679 h 6858000"/>
              <a:gd name="connsiteX5" fmla="*/ 2305098 w 5465250"/>
              <a:gd name="connsiteY5" fmla="*/ 6144994 h 6858000"/>
              <a:gd name="connsiteX6" fmla="*/ 2173297 w 5465250"/>
              <a:gd name="connsiteY6" fmla="*/ 2964883 h 6858000"/>
              <a:gd name="connsiteX7" fmla="*/ 70 w 5465250"/>
              <a:gd name="connsiteY7" fmla="*/ 985434 h 6858000"/>
              <a:gd name="connsiteX8" fmla="*/ 530963 w 5465250"/>
              <a:gd name="connsiteY8" fmla="*/ 24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5250" h="6858000">
                <a:moveTo>
                  <a:pt x="562871" y="0"/>
                </a:moveTo>
                <a:lnTo>
                  <a:pt x="5465250" y="0"/>
                </a:lnTo>
                <a:lnTo>
                  <a:pt x="5465250" y="6858000"/>
                </a:lnTo>
                <a:lnTo>
                  <a:pt x="3066326" y="6858000"/>
                </a:lnTo>
                <a:lnTo>
                  <a:pt x="3056608" y="6852679"/>
                </a:lnTo>
                <a:cubicBezTo>
                  <a:pt x="2787733" y="6687750"/>
                  <a:pt x="2531825" y="6457065"/>
                  <a:pt x="2305098" y="6144994"/>
                </a:cubicBezTo>
                <a:cubicBezTo>
                  <a:pt x="995806" y="4458376"/>
                  <a:pt x="2557468" y="3824809"/>
                  <a:pt x="2173297" y="2964883"/>
                </a:cubicBezTo>
                <a:cubicBezTo>
                  <a:pt x="1789126" y="2104958"/>
                  <a:pt x="-12985" y="3115889"/>
                  <a:pt x="70" y="985434"/>
                </a:cubicBezTo>
                <a:cubicBezTo>
                  <a:pt x="92302" y="553876"/>
                  <a:pt x="276808" y="243693"/>
                  <a:pt x="530963" y="24543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722853" y="1331110"/>
            <a:ext cx="3486433" cy="2438784"/>
          </a:xfrm>
          <a:custGeom>
            <a:avLst/>
            <a:gdLst>
              <a:gd name="connsiteX0" fmla="*/ 168046 w 3486433"/>
              <a:gd name="connsiteY0" fmla="*/ 0 h 2438784"/>
              <a:gd name="connsiteX1" fmla="*/ 3318387 w 3486433"/>
              <a:gd name="connsiteY1" fmla="*/ 0 h 2438784"/>
              <a:gd name="connsiteX2" fmla="*/ 3486433 w 3486433"/>
              <a:gd name="connsiteY2" fmla="*/ 168046 h 2438784"/>
              <a:gd name="connsiteX3" fmla="*/ 3486433 w 3486433"/>
              <a:gd name="connsiteY3" fmla="*/ 2438784 h 2438784"/>
              <a:gd name="connsiteX4" fmla="*/ 0 w 3486433"/>
              <a:gd name="connsiteY4" fmla="*/ 2438784 h 2438784"/>
              <a:gd name="connsiteX5" fmla="*/ 0 w 3486433"/>
              <a:gd name="connsiteY5" fmla="*/ 168046 h 2438784"/>
              <a:gd name="connsiteX6" fmla="*/ 168046 w 3486433"/>
              <a:gd name="connsiteY6" fmla="*/ 0 h 243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6433" h="2438784">
                <a:moveTo>
                  <a:pt x="168046" y="0"/>
                </a:moveTo>
                <a:lnTo>
                  <a:pt x="3318387" y="0"/>
                </a:lnTo>
                <a:cubicBezTo>
                  <a:pt x="3411196" y="0"/>
                  <a:pt x="3486433" y="75237"/>
                  <a:pt x="3486433" y="168046"/>
                </a:cubicBezTo>
                <a:lnTo>
                  <a:pt x="3486433" y="2438784"/>
                </a:lnTo>
                <a:lnTo>
                  <a:pt x="0" y="2438784"/>
                </a:lnTo>
                <a:lnTo>
                  <a:pt x="0" y="168046"/>
                </a:lnTo>
                <a:cubicBezTo>
                  <a:pt x="0" y="75237"/>
                  <a:pt x="75237" y="0"/>
                  <a:pt x="1680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160911" y="1477766"/>
            <a:ext cx="3080502" cy="2154831"/>
          </a:xfrm>
          <a:custGeom>
            <a:avLst/>
            <a:gdLst>
              <a:gd name="connsiteX0" fmla="*/ 148480 w 3080502"/>
              <a:gd name="connsiteY0" fmla="*/ 0 h 2154831"/>
              <a:gd name="connsiteX1" fmla="*/ 2932022 w 3080502"/>
              <a:gd name="connsiteY1" fmla="*/ 0 h 2154831"/>
              <a:gd name="connsiteX2" fmla="*/ 3080502 w 3080502"/>
              <a:gd name="connsiteY2" fmla="*/ 148480 h 2154831"/>
              <a:gd name="connsiteX3" fmla="*/ 3080502 w 3080502"/>
              <a:gd name="connsiteY3" fmla="*/ 2154831 h 2154831"/>
              <a:gd name="connsiteX4" fmla="*/ 0 w 3080502"/>
              <a:gd name="connsiteY4" fmla="*/ 2154831 h 2154831"/>
              <a:gd name="connsiteX5" fmla="*/ 0 w 3080502"/>
              <a:gd name="connsiteY5" fmla="*/ 148480 h 2154831"/>
              <a:gd name="connsiteX6" fmla="*/ 148480 w 3080502"/>
              <a:gd name="connsiteY6" fmla="*/ 0 h 215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0502" h="2154831">
                <a:moveTo>
                  <a:pt x="148480" y="0"/>
                </a:moveTo>
                <a:lnTo>
                  <a:pt x="2932022" y="0"/>
                </a:lnTo>
                <a:cubicBezTo>
                  <a:pt x="3014025" y="0"/>
                  <a:pt x="3080502" y="66477"/>
                  <a:pt x="3080502" y="148480"/>
                </a:cubicBezTo>
                <a:lnTo>
                  <a:pt x="3080502" y="2154831"/>
                </a:lnTo>
                <a:lnTo>
                  <a:pt x="0" y="2154831"/>
                </a:lnTo>
                <a:lnTo>
                  <a:pt x="0" y="148480"/>
                </a:lnTo>
                <a:cubicBezTo>
                  <a:pt x="0" y="66477"/>
                  <a:pt x="66477" y="0"/>
                  <a:pt x="148480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12088" y="3629809"/>
            <a:ext cx="5967824" cy="837152"/>
          </a:xfrm>
          <a:prstGeom prst="rect">
            <a:avLst/>
          </a:prstGeom>
          <a:noFill/>
          <a:ln>
            <a:solidFill>
              <a:srgbClr val="6F727A"/>
            </a:solidFill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400" spc="300" dirty="0">
                <a:solidFill>
                  <a:srgbClr val="1C2029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发展自我</a:t>
            </a:r>
            <a:r>
              <a:rPr lang="en-US" altLang="zh-CN" sz="4400" spc="300" dirty="0">
                <a:solidFill>
                  <a:srgbClr val="1C2029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•</a:t>
            </a:r>
            <a:r>
              <a:rPr lang="zh-CN" altLang="en-US" sz="4400" spc="300" dirty="0">
                <a:solidFill>
                  <a:srgbClr val="1C2029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规划人生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84821" y="544343"/>
            <a:ext cx="4422357" cy="3970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pc="300" dirty="0">
                <a:solidFill>
                  <a:srgbClr val="383652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PLANNING LIFE</a:t>
            </a:r>
            <a:endParaRPr lang="zh-CN" altLang="en-US" spc="300" dirty="0">
              <a:solidFill>
                <a:srgbClr val="383652"/>
              </a:solidFill>
              <a:effectLst/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70956" y="4701232"/>
            <a:ext cx="4236222" cy="541947"/>
            <a:chOff x="1814513" y="4968965"/>
            <a:chExt cx="3221771" cy="498021"/>
          </a:xfrm>
          <a:noFill/>
        </p:grpSpPr>
        <p:sp>
          <p:nvSpPr>
            <p:cNvPr id="9" name="圆角矩形 6"/>
            <p:cNvSpPr/>
            <p:nvPr/>
          </p:nvSpPr>
          <p:spPr>
            <a:xfrm>
              <a:off x="1814513" y="4968965"/>
              <a:ext cx="1634232" cy="4980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演讲人：XX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0" name="圆角矩形 6"/>
            <p:cNvSpPr/>
            <p:nvPr/>
          </p:nvSpPr>
          <p:spPr>
            <a:xfrm>
              <a:off x="3577064" y="4968965"/>
              <a:ext cx="1459220" cy="4980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202X</a:t>
              </a:r>
            </a:p>
          </p:txBody>
        </p:sp>
      </p:grpSp>
      <p:sp>
        <p:nvSpPr>
          <p:cNvPr id="11" name="PA-文本框 88"/>
          <p:cNvSpPr txBox="1"/>
          <p:nvPr>
            <p:custDataLst>
              <p:tags r:id="rId1"/>
            </p:custDataLst>
          </p:nvPr>
        </p:nvSpPr>
        <p:spPr>
          <a:xfrm flipH="1">
            <a:off x="11397398" y="5054599"/>
            <a:ext cx="323165" cy="1244601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dist" hangingPunct="0">
              <a:lnSpc>
                <a:spcPct val="150000"/>
              </a:lnSpc>
            </a:pPr>
            <a:r>
              <a:rPr lang="en-US" altLang="zh-CN" sz="1400" dirty="0">
                <a:solidFill>
                  <a:srgbClr val="6F727A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&gt;&gt;&gt;&gt;&gt;&gt;&gt;&gt;&gt;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Oval 57"/>
          <p:cNvSpPr/>
          <p:nvPr/>
        </p:nvSpPr>
        <p:spPr>
          <a:xfrm>
            <a:off x="1309574" y="2172972"/>
            <a:ext cx="1255869" cy="12560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987118" y="2172972"/>
            <a:ext cx="1255869" cy="125602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675244" y="2172972"/>
            <a:ext cx="1255869" cy="12560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9352787" y="2172972"/>
            <a:ext cx="1255869" cy="12560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02716" y="2525851"/>
            <a:ext cx="665567" cy="550273"/>
            <a:chOff x="3638550" y="1752601"/>
            <a:chExt cx="357188" cy="295275"/>
          </a:xfrm>
          <a:solidFill>
            <a:schemeClr val="bg1"/>
          </a:solidFill>
        </p:grpSpPr>
        <p:sp>
          <p:nvSpPr>
            <p:cNvPr id="28" name="Freeform 88"/>
            <p:cNvSpPr/>
            <p:nvPr/>
          </p:nvSpPr>
          <p:spPr bwMode="auto">
            <a:xfrm>
              <a:off x="3735388" y="2009776"/>
              <a:ext cx="163513" cy="38100"/>
            </a:xfrm>
            <a:custGeom>
              <a:avLst/>
              <a:gdLst>
                <a:gd name="T0" fmla="*/ 62 w 71"/>
                <a:gd name="T1" fmla="*/ 7 h 16"/>
                <a:gd name="T2" fmla="*/ 46 w 71"/>
                <a:gd name="T3" fmla="*/ 7 h 16"/>
                <a:gd name="T4" fmla="*/ 46 w 71"/>
                <a:gd name="T5" fmla="*/ 0 h 16"/>
                <a:gd name="T6" fmla="*/ 25 w 71"/>
                <a:gd name="T7" fmla="*/ 0 h 16"/>
                <a:gd name="T8" fmla="*/ 25 w 71"/>
                <a:gd name="T9" fmla="*/ 7 h 16"/>
                <a:gd name="T10" fmla="*/ 8 w 71"/>
                <a:gd name="T11" fmla="*/ 7 h 16"/>
                <a:gd name="T12" fmla="*/ 0 w 71"/>
                <a:gd name="T13" fmla="*/ 16 h 16"/>
                <a:gd name="T14" fmla="*/ 71 w 71"/>
                <a:gd name="T15" fmla="*/ 16 h 16"/>
                <a:gd name="T16" fmla="*/ 62 w 71"/>
                <a:gd name="T1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6">
                  <a:moveTo>
                    <a:pt x="62" y="7"/>
                  </a:moveTo>
                  <a:cubicBezTo>
                    <a:pt x="46" y="7"/>
                    <a:pt x="46" y="7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1"/>
                    <a:pt x="67" y="7"/>
                    <a:pt x="6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9" name="Freeform 89"/>
            <p:cNvSpPr>
              <a:spLocks noEditPoints="1"/>
            </p:cNvSpPr>
            <p:nvPr/>
          </p:nvSpPr>
          <p:spPr bwMode="auto">
            <a:xfrm>
              <a:off x="3638550" y="1752601"/>
              <a:ext cx="357188" cy="250825"/>
            </a:xfrm>
            <a:custGeom>
              <a:avLst/>
              <a:gdLst>
                <a:gd name="T0" fmla="*/ 151 w 155"/>
                <a:gd name="T1" fmla="*/ 0 h 109"/>
                <a:gd name="T2" fmla="*/ 4 w 155"/>
                <a:gd name="T3" fmla="*/ 0 h 109"/>
                <a:gd name="T4" fmla="*/ 0 w 155"/>
                <a:gd name="T5" fmla="*/ 3 h 109"/>
                <a:gd name="T6" fmla="*/ 0 w 155"/>
                <a:gd name="T7" fmla="*/ 105 h 109"/>
                <a:gd name="T8" fmla="*/ 4 w 155"/>
                <a:gd name="T9" fmla="*/ 109 h 109"/>
                <a:gd name="T10" fmla="*/ 151 w 155"/>
                <a:gd name="T11" fmla="*/ 109 h 109"/>
                <a:gd name="T12" fmla="*/ 155 w 155"/>
                <a:gd name="T13" fmla="*/ 105 h 109"/>
                <a:gd name="T14" fmla="*/ 155 w 155"/>
                <a:gd name="T15" fmla="*/ 3 h 109"/>
                <a:gd name="T16" fmla="*/ 151 w 155"/>
                <a:gd name="T17" fmla="*/ 0 h 109"/>
                <a:gd name="T18" fmla="*/ 140 w 155"/>
                <a:gd name="T19" fmla="*/ 101 h 109"/>
                <a:gd name="T20" fmla="*/ 136 w 155"/>
                <a:gd name="T21" fmla="*/ 98 h 109"/>
                <a:gd name="T22" fmla="*/ 140 w 155"/>
                <a:gd name="T23" fmla="*/ 95 h 109"/>
                <a:gd name="T24" fmla="*/ 143 w 155"/>
                <a:gd name="T25" fmla="*/ 98 h 109"/>
                <a:gd name="T26" fmla="*/ 140 w 155"/>
                <a:gd name="T27" fmla="*/ 101 h 109"/>
                <a:gd name="T28" fmla="*/ 145 w 155"/>
                <a:gd name="T29" fmla="*/ 87 h 109"/>
                <a:gd name="T30" fmla="*/ 9 w 155"/>
                <a:gd name="T31" fmla="*/ 87 h 109"/>
                <a:gd name="T32" fmla="*/ 9 w 155"/>
                <a:gd name="T33" fmla="*/ 9 h 109"/>
                <a:gd name="T34" fmla="*/ 145 w 155"/>
                <a:gd name="T35" fmla="*/ 9 h 109"/>
                <a:gd name="T36" fmla="*/ 145 w 155"/>
                <a:gd name="T37" fmla="*/ 8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09">
                  <a:moveTo>
                    <a:pt x="1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2" y="109"/>
                    <a:pt x="4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3" y="109"/>
                    <a:pt x="155" y="107"/>
                    <a:pt x="155" y="105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5" y="1"/>
                    <a:pt x="153" y="0"/>
                    <a:pt x="151" y="0"/>
                  </a:cubicBezTo>
                  <a:close/>
                  <a:moveTo>
                    <a:pt x="140" y="101"/>
                  </a:moveTo>
                  <a:cubicBezTo>
                    <a:pt x="138" y="101"/>
                    <a:pt x="136" y="100"/>
                    <a:pt x="136" y="98"/>
                  </a:cubicBezTo>
                  <a:cubicBezTo>
                    <a:pt x="136" y="96"/>
                    <a:pt x="138" y="95"/>
                    <a:pt x="140" y="95"/>
                  </a:cubicBezTo>
                  <a:cubicBezTo>
                    <a:pt x="141" y="95"/>
                    <a:pt x="143" y="96"/>
                    <a:pt x="143" y="98"/>
                  </a:cubicBezTo>
                  <a:cubicBezTo>
                    <a:pt x="143" y="100"/>
                    <a:pt x="141" y="101"/>
                    <a:pt x="140" y="101"/>
                  </a:cubicBezTo>
                  <a:close/>
                  <a:moveTo>
                    <a:pt x="145" y="87"/>
                  </a:moveTo>
                  <a:cubicBezTo>
                    <a:pt x="9" y="87"/>
                    <a:pt x="9" y="87"/>
                    <a:pt x="9" y="8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45" y="9"/>
                    <a:pt x="145" y="9"/>
                    <a:pt x="145" y="9"/>
                  </a:cubicBezTo>
                  <a:lnTo>
                    <a:pt x="14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52294" y="2462913"/>
            <a:ext cx="721494" cy="593308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31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2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3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4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5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6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99957" y="2467636"/>
            <a:ext cx="415935" cy="583540"/>
            <a:chOff x="11169545" y="3992719"/>
            <a:chExt cx="214751" cy="301248"/>
          </a:xfrm>
        </p:grpSpPr>
        <p:sp>
          <p:nvSpPr>
            <p:cNvPr id="38" name="Freeform 332"/>
            <p:cNvSpPr>
              <a:spLocks noEditPoints="1"/>
            </p:cNvSpPr>
            <p:nvPr/>
          </p:nvSpPr>
          <p:spPr bwMode="auto">
            <a:xfrm>
              <a:off x="11194898" y="3992719"/>
              <a:ext cx="189398" cy="274403"/>
            </a:xfrm>
            <a:custGeom>
              <a:avLst/>
              <a:gdLst>
                <a:gd name="T0" fmla="*/ 122 w 127"/>
                <a:gd name="T1" fmla="*/ 30 h 184"/>
                <a:gd name="T2" fmla="*/ 99 w 127"/>
                <a:gd name="T3" fmla="*/ 30 h 184"/>
                <a:gd name="T4" fmla="*/ 93 w 127"/>
                <a:gd name="T5" fmla="*/ 30 h 184"/>
                <a:gd name="T6" fmla="*/ 93 w 127"/>
                <a:gd name="T7" fmla="*/ 24 h 184"/>
                <a:gd name="T8" fmla="*/ 93 w 127"/>
                <a:gd name="T9" fmla="*/ 0 h 184"/>
                <a:gd name="T10" fmla="*/ 0 w 127"/>
                <a:gd name="T11" fmla="*/ 0 h 184"/>
                <a:gd name="T12" fmla="*/ 0 w 127"/>
                <a:gd name="T13" fmla="*/ 184 h 184"/>
                <a:gd name="T14" fmla="*/ 127 w 127"/>
                <a:gd name="T15" fmla="*/ 184 h 184"/>
                <a:gd name="T16" fmla="*/ 127 w 127"/>
                <a:gd name="T17" fmla="*/ 30 h 184"/>
                <a:gd name="T18" fmla="*/ 122 w 127"/>
                <a:gd name="T19" fmla="*/ 30 h 184"/>
                <a:gd name="T20" fmla="*/ 111 w 127"/>
                <a:gd name="T21" fmla="*/ 152 h 184"/>
                <a:gd name="T22" fmla="*/ 16 w 127"/>
                <a:gd name="T23" fmla="*/ 152 h 184"/>
                <a:gd name="T24" fmla="*/ 16 w 127"/>
                <a:gd name="T25" fmla="*/ 145 h 184"/>
                <a:gd name="T26" fmla="*/ 111 w 127"/>
                <a:gd name="T27" fmla="*/ 145 h 184"/>
                <a:gd name="T28" fmla="*/ 111 w 127"/>
                <a:gd name="T29" fmla="*/ 152 h 184"/>
                <a:gd name="T30" fmla="*/ 111 w 127"/>
                <a:gd name="T31" fmla="*/ 127 h 184"/>
                <a:gd name="T32" fmla="*/ 16 w 127"/>
                <a:gd name="T33" fmla="*/ 127 h 184"/>
                <a:gd name="T34" fmla="*/ 16 w 127"/>
                <a:gd name="T35" fmla="*/ 120 h 184"/>
                <a:gd name="T36" fmla="*/ 111 w 127"/>
                <a:gd name="T37" fmla="*/ 120 h 184"/>
                <a:gd name="T38" fmla="*/ 111 w 127"/>
                <a:gd name="T39" fmla="*/ 127 h 184"/>
                <a:gd name="T40" fmla="*/ 111 w 127"/>
                <a:gd name="T41" fmla="*/ 103 h 184"/>
                <a:gd name="T42" fmla="*/ 16 w 127"/>
                <a:gd name="T43" fmla="*/ 103 h 184"/>
                <a:gd name="T44" fmla="*/ 16 w 127"/>
                <a:gd name="T45" fmla="*/ 96 h 184"/>
                <a:gd name="T46" fmla="*/ 111 w 127"/>
                <a:gd name="T47" fmla="*/ 96 h 184"/>
                <a:gd name="T48" fmla="*/ 111 w 127"/>
                <a:gd name="T49" fmla="*/ 103 h 184"/>
                <a:gd name="T50" fmla="*/ 111 w 127"/>
                <a:gd name="T51" fmla="*/ 77 h 184"/>
                <a:gd name="T52" fmla="*/ 16 w 127"/>
                <a:gd name="T53" fmla="*/ 77 h 184"/>
                <a:gd name="T54" fmla="*/ 16 w 127"/>
                <a:gd name="T55" fmla="*/ 69 h 184"/>
                <a:gd name="T56" fmla="*/ 111 w 127"/>
                <a:gd name="T57" fmla="*/ 69 h 184"/>
                <a:gd name="T58" fmla="*/ 111 w 127"/>
                <a:gd name="T59" fmla="*/ 77 h 184"/>
                <a:gd name="T60" fmla="*/ 111 w 127"/>
                <a:gd name="T61" fmla="*/ 52 h 184"/>
                <a:gd name="T62" fmla="*/ 16 w 127"/>
                <a:gd name="T63" fmla="*/ 52 h 184"/>
                <a:gd name="T64" fmla="*/ 16 w 127"/>
                <a:gd name="T65" fmla="*/ 45 h 184"/>
                <a:gd name="T66" fmla="*/ 111 w 127"/>
                <a:gd name="T67" fmla="*/ 45 h 184"/>
                <a:gd name="T68" fmla="*/ 111 w 127"/>
                <a:gd name="T69" fmla="*/ 5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" h="184">
                  <a:moveTo>
                    <a:pt x="122" y="30"/>
                  </a:moveTo>
                  <a:lnTo>
                    <a:pt x="99" y="30"/>
                  </a:lnTo>
                  <a:lnTo>
                    <a:pt x="93" y="30"/>
                  </a:lnTo>
                  <a:lnTo>
                    <a:pt x="93" y="24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27" y="184"/>
                  </a:lnTo>
                  <a:lnTo>
                    <a:pt x="127" y="30"/>
                  </a:lnTo>
                  <a:lnTo>
                    <a:pt x="122" y="30"/>
                  </a:lnTo>
                  <a:close/>
                  <a:moveTo>
                    <a:pt x="111" y="152"/>
                  </a:moveTo>
                  <a:lnTo>
                    <a:pt x="16" y="152"/>
                  </a:lnTo>
                  <a:lnTo>
                    <a:pt x="16" y="145"/>
                  </a:lnTo>
                  <a:lnTo>
                    <a:pt x="111" y="145"/>
                  </a:lnTo>
                  <a:lnTo>
                    <a:pt x="111" y="152"/>
                  </a:lnTo>
                  <a:close/>
                  <a:moveTo>
                    <a:pt x="111" y="127"/>
                  </a:moveTo>
                  <a:lnTo>
                    <a:pt x="16" y="127"/>
                  </a:lnTo>
                  <a:lnTo>
                    <a:pt x="16" y="120"/>
                  </a:lnTo>
                  <a:lnTo>
                    <a:pt x="111" y="120"/>
                  </a:lnTo>
                  <a:lnTo>
                    <a:pt x="111" y="127"/>
                  </a:lnTo>
                  <a:close/>
                  <a:moveTo>
                    <a:pt x="111" y="103"/>
                  </a:moveTo>
                  <a:lnTo>
                    <a:pt x="16" y="103"/>
                  </a:lnTo>
                  <a:lnTo>
                    <a:pt x="16" y="96"/>
                  </a:lnTo>
                  <a:lnTo>
                    <a:pt x="111" y="96"/>
                  </a:lnTo>
                  <a:lnTo>
                    <a:pt x="111" y="103"/>
                  </a:lnTo>
                  <a:close/>
                  <a:moveTo>
                    <a:pt x="111" y="77"/>
                  </a:moveTo>
                  <a:lnTo>
                    <a:pt x="16" y="77"/>
                  </a:lnTo>
                  <a:lnTo>
                    <a:pt x="16" y="69"/>
                  </a:lnTo>
                  <a:lnTo>
                    <a:pt x="111" y="69"/>
                  </a:lnTo>
                  <a:lnTo>
                    <a:pt x="111" y="77"/>
                  </a:lnTo>
                  <a:close/>
                  <a:moveTo>
                    <a:pt x="111" y="52"/>
                  </a:moveTo>
                  <a:lnTo>
                    <a:pt x="16" y="52"/>
                  </a:lnTo>
                  <a:lnTo>
                    <a:pt x="16" y="45"/>
                  </a:lnTo>
                  <a:lnTo>
                    <a:pt x="111" y="45"/>
                  </a:lnTo>
                  <a:lnTo>
                    <a:pt x="11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9" name="Freeform 333"/>
            <p:cNvSpPr/>
            <p:nvPr/>
          </p:nvSpPr>
          <p:spPr bwMode="auto">
            <a:xfrm>
              <a:off x="11342538" y="3992719"/>
              <a:ext cx="34301" cy="35792"/>
            </a:xfrm>
            <a:custGeom>
              <a:avLst/>
              <a:gdLst>
                <a:gd name="T0" fmla="*/ 0 w 23"/>
                <a:gd name="T1" fmla="*/ 0 h 24"/>
                <a:gd name="T2" fmla="*/ 0 w 23"/>
                <a:gd name="T3" fmla="*/ 24 h 24"/>
                <a:gd name="T4" fmla="*/ 23 w 23"/>
                <a:gd name="T5" fmla="*/ 24 h 24"/>
                <a:gd name="T6" fmla="*/ 0 w 2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0" y="24"/>
                  </a:lnTo>
                  <a:lnTo>
                    <a:pt x="23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40" name="Freeform 334"/>
            <p:cNvSpPr/>
            <p:nvPr/>
          </p:nvSpPr>
          <p:spPr bwMode="auto">
            <a:xfrm>
              <a:off x="11169545" y="4018072"/>
              <a:ext cx="187907" cy="275895"/>
            </a:xfrm>
            <a:custGeom>
              <a:avLst/>
              <a:gdLst>
                <a:gd name="T0" fmla="*/ 11 w 126"/>
                <a:gd name="T1" fmla="*/ 173 h 185"/>
                <a:gd name="T2" fmla="*/ 11 w 126"/>
                <a:gd name="T3" fmla="*/ 167 h 185"/>
                <a:gd name="T4" fmla="*/ 11 w 126"/>
                <a:gd name="T5" fmla="*/ 0 h 185"/>
                <a:gd name="T6" fmla="*/ 0 w 126"/>
                <a:gd name="T7" fmla="*/ 0 h 185"/>
                <a:gd name="T8" fmla="*/ 0 w 126"/>
                <a:gd name="T9" fmla="*/ 185 h 185"/>
                <a:gd name="T10" fmla="*/ 126 w 126"/>
                <a:gd name="T11" fmla="*/ 185 h 185"/>
                <a:gd name="T12" fmla="*/ 126 w 126"/>
                <a:gd name="T13" fmla="*/ 173 h 185"/>
                <a:gd name="T14" fmla="*/ 17 w 126"/>
                <a:gd name="T15" fmla="*/ 173 h 185"/>
                <a:gd name="T16" fmla="*/ 11 w 126"/>
                <a:gd name="T17" fmla="*/ 17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5">
                  <a:moveTo>
                    <a:pt x="11" y="173"/>
                  </a:moveTo>
                  <a:lnTo>
                    <a:pt x="11" y="167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26" y="185"/>
                  </a:lnTo>
                  <a:lnTo>
                    <a:pt x="126" y="173"/>
                  </a:lnTo>
                  <a:lnTo>
                    <a:pt x="17" y="173"/>
                  </a:lnTo>
                  <a:lnTo>
                    <a:pt x="11" y="1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41" name="Freeform 144"/>
          <p:cNvSpPr/>
          <p:nvPr/>
        </p:nvSpPr>
        <p:spPr bwMode="auto">
          <a:xfrm>
            <a:off x="9713499" y="2461866"/>
            <a:ext cx="530425" cy="574023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987546" y="3643864"/>
            <a:ext cx="2155635" cy="1887684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工作能够充分发挥你的创造性和开拓性，并能得到承认和鼓励，能够在快速成长、变化的环境中工作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732903" y="3643864"/>
            <a:ext cx="2155635" cy="1887684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从事挑战性较大的任务，工作有一定的弹性，较为灵活，能够自由的、不受各种死板制度限制地工作</a:t>
            </a: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386082" y="3643864"/>
            <a:ext cx="2155635" cy="2257016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工作能让你体验到乐趣、活跃和兴奋，不要做重复的、繁琐的、简单的细节工作，工作能够让你结识不同的人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9376399" y="3643864"/>
            <a:ext cx="2155635" cy="1887684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工作能够不断提高自己的能力，允许你设计或者发起一项计划，但不要深陷乏味的细节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20" grpId="0" bldLvl="0" animBg="1"/>
      <p:bldP spid="23" grpId="0" bldLvl="0" animBg="1"/>
      <p:bldP spid="26" grpId="0" bldLvl="0" animBg="1"/>
      <p:bldP spid="42" grpId="0"/>
      <p:bldP spid="44" grpId="0"/>
      <p:bldP spid="46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12088" y="3629809"/>
            <a:ext cx="5967824" cy="837152"/>
          </a:xfrm>
          <a:prstGeom prst="rect">
            <a:avLst/>
          </a:prstGeom>
          <a:noFill/>
          <a:ln>
            <a:solidFill>
              <a:srgbClr val="6F727A"/>
            </a:solidFill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spc="300" dirty="0">
                <a:solidFill>
                  <a:srgbClr val="1C2029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演示完毕</a:t>
            </a:r>
            <a:r>
              <a:rPr lang="en-US" altLang="zh-CN" sz="4400" spc="300" dirty="0">
                <a:solidFill>
                  <a:srgbClr val="1C2029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•</a:t>
            </a:r>
            <a:r>
              <a:rPr lang="zh-CN" altLang="en-US" sz="4400" spc="300" dirty="0">
                <a:solidFill>
                  <a:srgbClr val="1C2029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感谢观看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84821" y="544343"/>
            <a:ext cx="4422357" cy="3970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pc="300" dirty="0">
                <a:solidFill>
                  <a:srgbClr val="383652"/>
                </a:solidFill>
                <a:effectLst/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PLANNING LIFE</a:t>
            </a:r>
            <a:endParaRPr lang="zh-CN" altLang="en-US" spc="300" dirty="0">
              <a:solidFill>
                <a:srgbClr val="383652"/>
              </a:solidFill>
              <a:effectLst/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70956" y="4701232"/>
            <a:ext cx="4236222" cy="541947"/>
            <a:chOff x="1814513" y="4968965"/>
            <a:chExt cx="3221771" cy="498021"/>
          </a:xfrm>
          <a:noFill/>
        </p:grpSpPr>
        <p:sp>
          <p:nvSpPr>
            <p:cNvPr id="9" name="圆角矩形 6"/>
            <p:cNvSpPr/>
            <p:nvPr/>
          </p:nvSpPr>
          <p:spPr>
            <a:xfrm>
              <a:off x="1814513" y="4968965"/>
              <a:ext cx="1634232" cy="4980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演讲人：XX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0" name="圆角矩形 6"/>
            <p:cNvSpPr/>
            <p:nvPr/>
          </p:nvSpPr>
          <p:spPr>
            <a:xfrm>
              <a:off x="3577064" y="4968965"/>
              <a:ext cx="1459220" cy="4980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202X</a:t>
              </a:r>
            </a:p>
          </p:txBody>
        </p:sp>
      </p:grpSp>
      <p:sp>
        <p:nvSpPr>
          <p:cNvPr id="11" name="PA-文本框 88"/>
          <p:cNvSpPr txBox="1"/>
          <p:nvPr>
            <p:custDataLst>
              <p:tags r:id="rId1"/>
            </p:custDataLst>
          </p:nvPr>
        </p:nvSpPr>
        <p:spPr>
          <a:xfrm flipH="1">
            <a:off x="11397398" y="5054599"/>
            <a:ext cx="323165" cy="1244601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dist" hangingPunct="0">
              <a:lnSpc>
                <a:spcPct val="150000"/>
              </a:lnSpc>
            </a:pPr>
            <a:r>
              <a:rPr lang="en-US" altLang="zh-CN" sz="1400" dirty="0">
                <a:solidFill>
                  <a:srgbClr val="6F727A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&gt;&gt;&gt;&gt;&gt;&gt;&gt;&gt;&gt;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052820" y="1195070"/>
            <a:ext cx="4413250" cy="4496435"/>
            <a:chOff x="4528761" y="2995862"/>
            <a:chExt cx="2117560" cy="2562573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5" name="Rectangle: Rounded Corners 4"/>
            <p:cNvSpPr/>
            <p:nvPr/>
          </p:nvSpPr>
          <p:spPr>
            <a:xfrm>
              <a:off x="4528761" y="2995862"/>
              <a:ext cx="2117560" cy="2562573"/>
            </a:xfrm>
            <a:prstGeom prst="roundRect">
              <a:avLst>
                <a:gd name="adj" fmla="val 3901"/>
              </a:avLst>
            </a:prstGeom>
            <a:grpFill/>
            <a:ln>
              <a:noFill/>
            </a:ln>
            <a:effectLst>
              <a:outerShdw blurRad="685800" dist="520700" dir="2700000" algn="tl" rotWithShape="0">
                <a:srgbClr val="B269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Josefin Sans" pitchFamily="2" charset="0"/>
              </a:endParaRPr>
            </a:p>
          </p:txBody>
        </p:sp>
        <p:sp>
          <p:nvSpPr>
            <p:cNvPr id="25" name="AutoShape 139"/>
            <p:cNvSpPr/>
            <p:nvPr/>
          </p:nvSpPr>
          <p:spPr bwMode="auto">
            <a:xfrm>
              <a:off x="4708525" y="3242312"/>
              <a:ext cx="317482" cy="343076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Josefin Sans" pitchFamily="2" charset="0"/>
                <a:sym typeface="Gill Sans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-677789" y="1994843"/>
            <a:ext cx="1301677" cy="0"/>
          </a:xfrm>
          <a:prstGeom prst="line">
            <a:avLst/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 rot="4878872">
            <a:off x="-1176889" y="4918261"/>
            <a:ext cx="3601555" cy="2807498"/>
            <a:chOff x="6896302" y="4620720"/>
            <a:chExt cx="4752822" cy="3704938"/>
          </a:xfrm>
        </p:grpSpPr>
        <p:grpSp>
          <p:nvGrpSpPr>
            <p:cNvPr id="45" name="Group 34"/>
            <p:cNvGrpSpPr/>
            <p:nvPr/>
          </p:nvGrpSpPr>
          <p:grpSpPr>
            <a:xfrm rot="75747">
              <a:off x="6896302" y="4637570"/>
              <a:ext cx="4752822" cy="3688088"/>
              <a:chOff x="2438400" y="1005871"/>
              <a:chExt cx="6414912" cy="4977833"/>
            </a:xfrm>
            <a:solidFill>
              <a:schemeClr val="accent2">
                <a:alpha val="50000"/>
              </a:schemeClr>
            </a:solidFill>
          </p:grpSpPr>
          <p:cxnSp>
            <p:nvCxnSpPr>
              <p:cNvPr id="55" name="Straight Connector 35"/>
              <p:cNvCxnSpPr/>
              <p:nvPr/>
            </p:nvCxnSpPr>
            <p:spPr>
              <a:xfrm flipV="1">
                <a:off x="2614864" y="3850104"/>
                <a:ext cx="1411705" cy="2133600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36"/>
              <p:cNvCxnSpPr/>
              <p:nvPr/>
            </p:nvCxnSpPr>
            <p:spPr>
              <a:xfrm>
                <a:off x="4026569" y="3866146"/>
                <a:ext cx="1267327" cy="882316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37"/>
              <p:cNvCxnSpPr/>
              <p:nvPr/>
            </p:nvCxnSpPr>
            <p:spPr>
              <a:xfrm flipH="1">
                <a:off x="2614864" y="4780546"/>
                <a:ext cx="2662990" cy="1199465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38"/>
              <p:cNvCxnSpPr/>
              <p:nvPr/>
            </p:nvCxnSpPr>
            <p:spPr>
              <a:xfrm>
                <a:off x="2470485" y="3850104"/>
                <a:ext cx="2823411" cy="914400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39"/>
              <p:cNvCxnSpPr/>
              <p:nvPr/>
            </p:nvCxnSpPr>
            <p:spPr>
              <a:xfrm flipV="1">
                <a:off x="2438400" y="2823411"/>
                <a:ext cx="3834062" cy="1026694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40"/>
              <p:cNvCxnSpPr/>
              <p:nvPr/>
            </p:nvCxnSpPr>
            <p:spPr>
              <a:xfrm flipH="1" flipV="1">
                <a:off x="4660231" y="2180695"/>
                <a:ext cx="1666449" cy="649161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41"/>
              <p:cNvCxnSpPr/>
              <p:nvPr/>
            </p:nvCxnSpPr>
            <p:spPr>
              <a:xfrm flipH="1">
                <a:off x="4026568" y="2130450"/>
                <a:ext cx="633663" cy="1732003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42"/>
              <p:cNvCxnSpPr/>
              <p:nvPr/>
            </p:nvCxnSpPr>
            <p:spPr>
              <a:xfrm>
                <a:off x="4058654" y="3900350"/>
                <a:ext cx="3547859" cy="1029176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43"/>
              <p:cNvCxnSpPr/>
              <p:nvPr/>
            </p:nvCxnSpPr>
            <p:spPr>
              <a:xfrm>
                <a:off x="5293895" y="4752157"/>
                <a:ext cx="2423966" cy="206942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44"/>
              <p:cNvCxnSpPr/>
              <p:nvPr/>
            </p:nvCxnSpPr>
            <p:spPr>
              <a:xfrm flipV="1">
                <a:off x="7720416" y="2374232"/>
                <a:ext cx="1107852" cy="2518579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45"/>
              <p:cNvCxnSpPr/>
              <p:nvPr/>
            </p:nvCxnSpPr>
            <p:spPr>
              <a:xfrm flipH="1">
                <a:off x="5277855" y="2374233"/>
                <a:ext cx="3547859" cy="2406316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46"/>
              <p:cNvCxnSpPr/>
              <p:nvPr/>
            </p:nvCxnSpPr>
            <p:spPr>
              <a:xfrm flipH="1" flipV="1">
                <a:off x="6248401" y="2823412"/>
                <a:ext cx="1435769" cy="2119645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47"/>
              <p:cNvCxnSpPr/>
              <p:nvPr/>
            </p:nvCxnSpPr>
            <p:spPr>
              <a:xfrm flipV="1">
                <a:off x="6302617" y="2374233"/>
                <a:ext cx="2550695" cy="449180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48"/>
              <p:cNvCxnSpPr/>
              <p:nvPr/>
            </p:nvCxnSpPr>
            <p:spPr>
              <a:xfrm flipV="1">
                <a:off x="4660231" y="1005871"/>
                <a:ext cx="1238496" cy="1124581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49"/>
              <p:cNvCxnSpPr/>
              <p:nvPr/>
            </p:nvCxnSpPr>
            <p:spPr>
              <a:xfrm>
                <a:off x="5889383" y="1005871"/>
                <a:ext cx="399120" cy="1858616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50"/>
              <p:cNvCxnSpPr/>
              <p:nvPr/>
            </p:nvCxnSpPr>
            <p:spPr>
              <a:xfrm flipH="1">
                <a:off x="5250253" y="2914731"/>
                <a:ext cx="995592" cy="1898902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51"/>
              <p:cNvCxnSpPr/>
              <p:nvPr/>
            </p:nvCxnSpPr>
            <p:spPr>
              <a:xfrm>
                <a:off x="4644190" y="2164653"/>
                <a:ext cx="621140" cy="2671436"/>
              </a:xfrm>
              <a:prstGeom prst="line">
                <a:avLst/>
              </a:prstGeom>
              <a:grpFill/>
              <a:ln>
                <a:solidFill>
                  <a:schemeClr val="accent2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Oval 52"/>
            <p:cNvSpPr/>
            <p:nvPr/>
          </p:nvSpPr>
          <p:spPr>
            <a:xfrm rot="75747">
              <a:off x="9426096" y="4620720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Oval 53"/>
            <p:cNvSpPr/>
            <p:nvPr/>
          </p:nvSpPr>
          <p:spPr>
            <a:xfrm rot="75747">
              <a:off x="9668574" y="5970954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Oval 54"/>
            <p:cNvSpPr/>
            <p:nvPr/>
          </p:nvSpPr>
          <p:spPr>
            <a:xfrm rot="75747">
              <a:off x="11496204" y="5664192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Oval 55"/>
            <p:cNvSpPr/>
            <p:nvPr/>
          </p:nvSpPr>
          <p:spPr>
            <a:xfrm rot="75747">
              <a:off x="10649943" y="7488412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Oval 56"/>
            <p:cNvSpPr/>
            <p:nvPr/>
          </p:nvSpPr>
          <p:spPr>
            <a:xfrm rot="75747">
              <a:off x="8931491" y="7346194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Oval 57"/>
            <p:cNvSpPr/>
            <p:nvPr/>
          </p:nvSpPr>
          <p:spPr>
            <a:xfrm rot="75747">
              <a:off x="8035196" y="6673228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2" name="Oval 58"/>
            <p:cNvSpPr/>
            <p:nvPr/>
          </p:nvSpPr>
          <p:spPr>
            <a:xfrm rot="75747">
              <a:off x="6956795" y="8175044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9"/>
            <p:cNvSpPr/>
            <p:nvPr/>
          </p:nvSpPr>
          <p:spPr>
            <a:xfrm rot="75747">
              <a:off x="6898076" y="6623614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Oval 60"/>
            <p:cNvSpPr/>
            <p:nvPr/>
          </p:nvSpPr>
          <p:spPr>
            <a:xfrm rot="75747">
              <a:off x="8480796" y="5435294"/>
              <a:ext cx="149393" cy="149393"/>
            </a:xfrm>
            <a:prstGeom prst="ellipse">
              <a:avLst/>
            </a:prstGeom>
            <a:gradFill>
              <a:gsLst>
                <a:gs pos="0">
                  <a:srgbClr val="FF9700">
                    <a:lumMod val="80000"/>
                    <a:lumOff val="20000"/>
                  </a:srgbClr>
                </a:gs>
                <a:gs pos="100000">
                  <a:srgbClr val="FF9700"/>
                </a:gs>
              </a:gsLst>
              <a:lin ang="5400000" scaled="1"/>
            </a:gradFill>
            <a:ln>
              <a:noFill/>
            </a:ln>
            <a:effectLst>
              <a:outerShdw blurRad="254000" dist="101600" dir="5400000" algn="ctr" rotWithShape="0">
                <a:srgbClr val="FF97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2" name="PA-Freeform: Shape 71"/>
          <p:cNvSpPr/>
          <p:nvPr>
            <p:custDataLst>
              <p:tags r:id="rId1"/>
            </p:custDataLst>
          </p:nvPr>
        </p:nvSpPr>
        <p:spPr>
          <a:xfrm rot="18618023" flipV="1">
            <a:off x="11167788" y="5421502"/>
            <a:ext cx="2668378" cy="2474577"/>
          </a:xfrm>
          <a:custGeom>
            <a:avLst/>
            <a:gdLst>
              <a:gd name="connsiteX0" fmla="*/ 169643 w 3522865"/>
              <a:gd name="connsiteY0" fmla="*/ 1030958 h 2484348"/>
              <a:gd name="connsiteX1" fmla="*/ 2684243 w 3522865"/>
              <a:gd name="connsiteY1" fmla="*/ 2258 h 2484348"/>
              <a:gd name="connsiteX2" fmla="*/ 3522443 w 3522865"/>
              <a:gd name="connsiteY2" fmla="*/ 1316708 h 2484348"/>
              <a:gd name="connsiteX3" fmla="*/ 2779493 w 3522865"/>
              <a:gd name="connsiteY3" fmla="*/ 2478758 h 2484348"/>
              <a:gd name="connsiteX4" fmla="*/ 1579343 w 3522865"/>
              <a:gd name="connsiteY4" fmla="*/ 1773908 h 2484348"/>
              <a:gd name="connsiteX5" fmla="*/ 379193 w 3522865"/>
              <a:gd name="connsiteY5" fmla="*/ 2154908 h 2484348"/>
              <a:gd name="connsiteX6" fmla="*/ 169643 w 3522865"/>
              <a:gd name="connsiteY6" fmla="*/ 1030958 h 2484348"/>
              <a:gd name="connsiteX0-1" fmla="*/ 158936 w 3514183"/>
              <a:gd name="connsiteY0-2" fmla="*/ 433349 h 1886739"/>
              <a:gd name="connsiteX1-3" fmla="*/ 2528756 w 3514183"/>
              <a:gd name="connsiteY1-4" fmla="*/ 6629 h 1886739"/>
              <a:gd name="connsiteX2-5" fmla="*/ 3511736 w 3514183"/>
              <a:gd name="connsiteY2-6" fmla="*/ 719099 h 1886739"/>
              <a:gd name="connsiteX3-7" fmla="*/ 2768786 w 3514183"/>
              <a:gd name="connsiteY3-8" fmla="*/ 1881149 h 1886739"/>
              <a:gd name="connsiteX4-9" fmla="*/ 1568636 w 3514183"/>
              <a:gd name="connsiteY4-10" fmla="*/ 1176299 h 1886739"/>
              <a:gd name="connsiteX5-11" fmla="*/ 368486 w 3514183"/>
              <a:gd name="connsiteY5-12" fmla="*/ 1557299 h 1886739"/>
              <a:gd name="connsiteX6-13" fmla="*/ 158936 w 3514183"/>
              <a:gd name="connsiteY6-14" fmla="*/ 433349 h 1886739"/>
              <a:gd name="connsiteX0-15" fmla="*/ 165698 w 3519490"/>
              <a:gd name="connsiteY0-16" fmla="*/ 1061364 h 2514754"/>
              <a:gd name="connsiteX1-17" fmla="*/ 2626958 w 3519490"/>
              <a:gd name="connsiteY1-18" fmla="*/ 2184 h 2514754"/>
              <a:gd name="connsiteX2-19" fmla="*/ 3518498 w 3519490"/>
              <a:gd name="connsiteY2-20" fmla="*/ 1347114 h 2514754"/>
              <a:gd name="connsiteX3-21" fmla="*/ 2775548 w 3519490"/>
              <a:gd name="connsiteY3-22" fmla="*/ 2509164 h 2514754"/>
              <a:gd name="connsiteX4-23" fmla="*/ 1575398 w 3519490"/>
              <a:gd name="connsiteY4-24" fmla="*/ 1804314 h 2514754"/>
              <a:gd name="connsiteX5-25" fmla="*/ 375248 w 3519490"/>
              <a:gd name="connsiteY5-26" fmla="*/ 2185314 h 2514754"/>
              <a:gd name="connsiteX6-27" fmla="*/ 165698 w 3519490"/>
              <a:gd name="connsiteY6-28" fmla="*/ 1061364 h 2514754"/>
              <a:gd name="connsiteX0-29" fmla="*/ 165698 w 3519490"/>
              <a:gd name="connsiteY0-30" fmla="*/ 1110091 h 2563481"/>
              <a:gd name="connsiteX1-31" fmla="*/ 2626958 w 3519490"/>
              <a:gd name="connsiteY1-32" fmla="*/ 50911 h 2563481"/>
              <a:gd name="connsiteX2-33" fmla="*/ 3518498 w 3519490"/>
              <a:gd name="connsiteY2-34" fmla="*/ 1395841 h 2563481"/>
              <a:gd name="connsiteX3-35" fmla="*/ 2775548 w 3519490"/>
              <a:gd name="connsiteY3-36" fmla="*/ 2557891 h 2563481"/>
              <a:gd name="connsiteX4-37" fmla="*/ 1575398 w 3519490"/>
              <a:gd name="connsiteY4-38" fmla="*/ 1853041 h 2563481"/>
              <a:gd name="connsiteX5-39" fmla="*/ 375248 w 3519490"/>
              <a:gd name="connsiteY5-40" fmla="*/ 2234041 h 2563481"/>
              <a:gd name="connsiteX6-41" fmla="*/ 165698 w 3519490"/>
              <a:gd name="connsiteY6-42" fmla="*/ 1110091 h 2563481"/>
              <a:gd name="connsiteX0-43" fmla="*/ 162317 w 3516109"/>
              <a:gd name="connsiteY0-44" fmla="*/ 1118578 h 2571968"/>
              <a:gd name="connsiteX1-45" fmla="*/ 2623577 w 3516109"/>
              <a:gd name="connsiteY1-46" fmla="*/ 59398 h 2571968"/>
              <a:gd name="connsiteX2-47" fmla="*/ 3515117 w 3516109"/>
              <a:gd name="connsiteY2-48" fmla="*/ 1404328 h 2571968"/>
              <a:gd name="connsiteX3-49" fmla="*/ 2772167 w 3516109"/>
              <a:gd name="connsiteY3-50" fmla="*/ 2566378 h 2571968"/>
              <a:gd name="connsiteX4-51" fmla="*/ 1572017 w 3516109"/>
              <a:gd name="connsiteY4-52" fmla="*/ 1861528 h 2571968"/>
              <a:gd name="connsiteX5-53" fmla="*/ 371867 w 3516109"/>
              <a:gd name="connsiteY5-54" fmla="*/ 2242528 h 2571968"/>
              <a:gd name="connsiteX6-55" fmla="*/ 162317 w 3516109"/>
              <a:gd name="connsiteY6-56" fmla="*/ 1118578 h 2571968"/>
              <a:gd name="connsiteX0-57" fmla="*/ 139541 w 3493333"/>
              <a:gd name="connsiteY0-58" fmla="*/ 1109787 h 2563177"/>
              <a:gd name="connsiteX1-59" fmla="*/ 2600801 w 3493333"/>
              <a:gd name="connsiteY1-60" fmla="*/ 50607 h 2563177"/>
              <a:gd name="connsiteX2-61" fmla="*/ 3492341 w 3493333"/>
              <a:gd name="connsiteY2-62" fmla="*/ 1395537 h 2563177"/>
              <a:gd name="connsiteX3-63" fmla="*/ 2749391 w 3493333"/>
              <a:gd name="connsiteY3-64" fmla="*/ 2557587 h 2563177"/>
              <a:gd name="connsiteX4-65" fmla="*/ 1549241 w 3493333"/>
              <a:gd name="connsiteY4-66" fmla="*/ 1852737 h 2563177"/>
              <a:gd name="connsiteX5-67" fmla="*/ 440531 w 3493333"/>
              <a:gd name="connsiteY5-68" fmla="*/ 2188017 h 2563177"/>
              <a:gd name="connsiteX6-69" fmla="*/ 139541 w 3493333"/>
              <a:gd name="connsiteY6-70" fmla="*/ 1109787 h 2563177"/>
              <a:gd name="connsiteX0-71" fmla="*/ 163892 w 3517684"/>
              <a:gd name="connsiteY0-72" fmla="*/ 1109787 h 2563177"/>
              <a:gd name="connsiteX1-73" fmla="*/ 2625152 w 3517684"/>
              <a:gd name="connsiteY1-74" fmla="*/ 50607 h 2563177"/>
              <a:gd name="connsiteX2-75" fmla="*/ 3516692 w 3517684"/>
              <a:gd name="connsiteY2-76" fmla="*/ 1395537 h 2563177"/>
              <a:gd name="connsiteX3-77" fmla="*/ 2773742 w 3517684"/>
              <a:gd name="connsiteY3-78" fmla="*/ 2557587 h 2563177"/>
              <a:gd name="connsiteX4-79" fmla="*/ 1573592 w 3517684"/>
              <a:gd name="connsiteY4-80" fmla="*/ 1852737 h 2563177"/>
              <a:gd name="connsiteX5-81" fmla="*/ 464882 w 3517684"/>
              <a:gd name="connsiteY5-82" fmla="*/ 2188017 h 2563177"/>
              <a:gd name="connsiteX6-83" fmla="*/ 163892 w 3517684"/>
              <a:gd name="connsiteY6-84" fmla="*/ 1109787 h 2563177"/>
              <a:gd name="connsiteX0-85" fmla="*/ 82749 w 3436541"/>
              <a:gd name="connsiteY0-86" fmla="*/ 1110091 h 2563481"/>
              <a:gd name="connsiteX1-87" fmla="*/ 2544009 w 3436541"/>
              <a:gd name="connsiteY1-88" fmla="*/ 50911 h 2563481"/>
              <a:gd name="connsiteX2-89" fmla="*/ 3435549 w 3436541"/>
              <a:gd name="connsiteY2-90" fmla="*/ 1395841 h 2563481"/>
              <a:gd name="connsiteX3-91" fmla="*/ 2692599 w 3436541"/>
              <a:gd name="connsiteY3-92" fmla="*/ 2557891 h 2563481"/>
              <a:gd name="connsiteX4-93" fmla="*/ 1492449 w 3436541"/>
              <a:gd name="connsiteY4-94" fmla="*/ 1853041 h 2563481"/>
              <a:gd name="connsiteX5-95" fmla="*/ 383739 w 3436541"/>
              <a:gd name="connsiteY5-96" fmla="*/ 2188321 h 2563481"/>
              <a:gd name="connsiteX6-97" fmla="*/ 82749 w 3436541"/>
              <a:gd name="connsiteY6-98" fmla="*/ 1110091 h 2563481"/>
              <a:gd name="connsiteX0-99" fmla="*/ 57039 w 3410900"/>
              <a:gd name="connsiteY0-100" fmla="*/ 1110091 h 2562627"/>
              <a:gd name="connsiteX1-101" fmla="*/ 2518299 w 3410900"/>
              <a:gd name="connsiteY1-102" fmla="*/ 50911 h 2562627"/>
              <a:gd name="connsiteX2-103" fmla="*/ 3409839 w 3410900"/>
              <a:gd name="connsiteY2-104" fmla="*/ 1395841 h 2562627"/>
              <a:gd name="connsiteX3-105" fmla="*/ 2666889 w 3410900"/>
              <a:gd name="connsiteY3-106" fmla="*/ 2557891 h 2562627"/>
              <a:gd name="connsiteX4-107" fmla="*/ 1283859 w 3410900"/>
              <a:gd name="connsiteY4-108" fmla="*/ 1822561 h 2562627"/>
              <a:gd name="connsiteX5-109" fmla="*/ 358029 w 3410900"/>
              <a:gd name="connsiteY5-110" fmla="*/ 2188321 h 2562627"/>
              <a:gd name="connsiteX6-111" fmla="*/ 57039 w 3410900"/>
              <a:gd name="connsiteY6-112" fmla="*/ 1110091 h 2562627"/>
              <a:gd name="connsiteX0-113" fmla="*/ 86841 w 3440702"/>
              <a:gd name="connsiteY0-114" fmla="*/ 1110091 h 2562627"/>
              <a:gd name="connsiteX1-115" fmla="*/ 2548101 w 3440702"/>
              <a:gd name="connsiteY1-116" fmla="*/ 50911 h 2562627"/>
              <a:gd name="connsiteX2-117" fmla="*/ 3439641 w 3440702"/>
              <a:gd name="connsiteY2-118" fmla="*/ 1395841 h 2562627"/>
              <a:gd name="connsiteX3-119" fmla="*/ 2696691 w 3440702"/>
              <a:gd name="connsiteY3-120" fmla="*/ 2557891 h 2562627"/>
              <a:gd name="connsiteX4-121" fmla="*/ 1313661 w 3440702"/>
              <a:gd name="connsiteY4-122" fmla="*/ 1822561 h 2562627"/>
              <a:gd name="connsiteX5-123" fmla="*/ 387831 w 3440702"/>
              <a:gd name="connsiteY5-124" fmla="*/ 2188321 h 2562627"/>
              <a:gd name="connsiteX6-125" fmla="*/ 86841 w 3440702"/>
              <a:gd name="connsiteY6-126" fmla="*/ 1110091 h 2562627"/>
              <a:gd name="connsiteX0-127" fmla="*/ 79129 w 3432990"/>
              <a:gd name="connsiteY0-128" fmla="*/ 1110091 h 2562627"/>
              <a:gd name="connsiteX1-129" fmla="*/ 2540389 w 3432990"/>
              <a:gd name="connsiteY1-130" fmla="*/ 50911 h 2562627"/>
              <a:gd name="connsiteX2-131" fmla="*/ 3431929 w 3432990"/>
              <a:gd name="connsiteY2-132" fmla="*/ 1395841 h 2562627"/>
              <a:gd name="connsiteX3-133" fmla="*/ 2688979 w 3432990"/>
              <a:gd name="connsiteY3-134" fmla="*/ 2557891 h 2562627"/>
              <a:gd name="connsiteX4-135" fmla="*/ 1305949 w 3432990"/>
              <a:gd name="connsiteY4-136" fmla="*/ 1822561 h 2562627"/>
              <a:gd name="connsiteX5-137" fmla="*/ 380119 w 3432990"/>
              <a:gd name="connsiteY5-138" fmla="*/ 2188321 h 2562627"/>
              <a:gd name="connsiteX6-139" fmla="*/ 79129 w 3432990"/>
              <a:gd name="connsiteY6-140" fmla="*/ 1110091 h 2562627"/>
              <a:gd name="connsiteX0-141" fmla="*/ 79129 w 3432990"/>
              <a:gd name="connsiteY0-142" fmla="*/ 1110091 h 2562043"/>
              <a:gd name="connsiteX1-143" fmla="*/ 2540389 w 3432990"/>
              <a:gd name="connsiteY1-144" fmla="*/ 50911 h 2562043"/>
              <a:gd name="connsiteX2-145" fmla="*/ 3431929 w 3432990"/>
              <a:gd name="connsiteY2-146" fmla="*/ 1395841 h 2562043"/>
              <a:gd name="connsiteX3-147" fmla="*/ 2688979 w 3432990"/>
              <a:gd name="connsiteY3-148" fmla="*/ 2557891 h 2562043"/>
              <a:gd name="connsiteX4-149" fmla="*/ 1305949 w 3432990"/>
              <a:gd name="connsiteY4-150" fmla="*/ 1822561 h 2562043"/>
              <a:gd name="connsiteX5-151" fmla="*/ 380119 w 3432990"/>
              <a:gd name="connsiteY5-152" fmla="*/ 2188321 h 2562043"/>
              <a:gd name="connsiteX6-153" fmla="*/ 79129 w 3432990"/>
              <a:gd name="connsiteY6-154" fmla="*/ 1110091 h 2562043"/>
              <a:gd name="connsiteX0-155" fmla="*/ 79129 w 3433048"/>
              <a:gd name="connsiteY0-156" fmla="*/ 1110091 h 2574990"/>
              <a:gd name="connsiteX1-157" fmla="*/ 2540389 w 3433048"/>
              <a:gd name="connsiteY1-158" fmla="*/ 50911 h 2574990"/>
              <a:gd name="connsiteX2-159" fmla="*/ 3431929 w 3433048"/>
              <a:gd name="connsiteY2-160" fmla="*/ 1395841 h 2574990"/>
              <a:gd name="connsiteX3-161" fmla="*/ 2688979 w 3433048"/>
              <a:gd name="connsiteY3-162" fmla="*/ 2557891 h 2574990"/>
              <a:gd name="connsiteX4-163" fmla="*/ 1305949 w 3433048"/>
              <a:gd name="connsiteY4-164" fmla="*/ 1822561 h 2574990"/>
              <a:gd name="connsiteX5-165" fmla="*/ 380119 w 3433048"/>
              <a:gd name="connsiteY5-166" fmla="*/ 2188321 h 2574990"/>
              <a:gd name="connsiteX6-167" fmla="*/ 79129 w 3433048"/>
              <a:gd name="connsiteY6-168" fmla="*/ 1110091 h 2574990"/>
              <a:gd name="connsiteX0-169" fmla="*/ 79129 w 3433628"/>
              <a:gd name="connsiteY0-170" fmla="*/ 1110091 h 2564852"/>
              <a:gd name="connsiteX1-171" fmla="*/ 2540389 w 3433628"/>
              <a:gd name="connsiteY1-172" fmla="*/ 50911 h 2564852"/>
              <a:gd name="connsiteX2-173" fmla="*/ 3431929 w 3433628"/>
              <a:gd name="connsiteY2-174" fmla="*/ 1395841 h 2564852"/>
              <a:gd name="connsiteX3-175" fmla="*/ 2688979 w 3433628"/>
              <a:gd name="connsiteY3-176" fmla="*/ 2557891 h 2564852"/>
              <a:gd name="connsiteX4-177" fmla="*/ 1305949 w 3433628"/>
              <a:gd name="connsiteY4-178" fmla="*/ 1822561 h 2564852"/>
              <a:gd name="connsiteX5-179" fmla="*/ 380119 w 3433628"/>
              <a:gd name="connsiteY5-180" fmla="*/ 2188321 h 2564852"/>
              <a:gd name="connsiteX6-181" fmla="*/ 79129 w 3433628"/>
              <a:gd name="connsiteY6-182" fmla="*/ 1110091 h 2564852"/>
              <a:gd name="connsiteX0-183" fmla="*/ 79129 w 3432791"/>
              <a:gd name="connsiteY0-184" fmla="*/ 1110091 h 2564852"/>
              <a:gd name="connsiteX1-185" fmla="*/ 2540389 w 3432791"/>
              <a:gd name="connsiteY1-186" fmla="*/ 50911 h 2564852"/>
              <a:gd name="connsiteX2-187" fmla="*/ 3431929 w 3432791"/>
              <a:gd name="connsiteY2-188" fmla="*/ 1395841 h 2564852"/>
              <a:gd name="connsiteX3-189" fmla="*/ 2688979 w 3432791"/>
              <a:gd name="connsiteY3-190" fmla="*/ 2557891 h 2564852"/>
              <a:gd name="connsiteX4-191" fmla="*/ 1305949 w 3432791"/>
              <a:gd name="connsiteY4-192" fmla="*/ 1822561 h 2564852"/>
              <a:gd name="connsiteX5-193" fmla="*/ 380119 w 3432791"/>
              <a:gd name="connsiteY5-194" fmla="*/ 2188321 h 2564852"/>
              <a:gd name="connsiteX6-195" fmla="*/ 79129 w 3432791"/>
              <a:gd name="connsiteY6-196" fmla="*/ 1110091 h 25648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432791" h="2564852">
                <a:moveTo>
                  <a:pt x="79129" y="1110091"/>
                </a:moveTo>
                <a:cubicBezTo>
                  <a:pt x="256294" y="746236"/>
                  <a:pt x="1585349" y="-232934"/>
                  <a:pt x="2540389" y="50911"/>
                </a:cubicBezTo>
                <a:cubicBezTo>
                  <a:pt x="3495429" y="334756"/>
                  <a:pt x="3414784" y="901811"/>
                  <a:pt x="3431929" y="1395841"/>
                </a:cubicBezTo>
                <a:cubicBezTo>
                  <a:pt x="3449074" y="1889871"/>
                  <a:pt x="3210949" y="2463911"/>
                  <a:pt x="2688979" y="2557891"/>
                </a:cubicBezTo>
                <a:cubicBezTo>
                  <a:pt x="2167009" y="2651871"/>
                  <a:pt x="1728859" y="1762236"/>
                  <a:pt x="1305949" y="1822561"/>
                </a:cubicBezTo>
                <a:cubicBezTo>
                  <a:pt x="905899" y="1768586"/>
                  <a:pt x="729369" y="2352786"/>
                  <a:pt x="380119" y="2188321"/>
                </a:cubicBezTo>
                <a:cubicBezTo>
                  <a:pt x="30869" y="2023856"/>
                  <a:pt x="-98036" y="1473946"/>
                  <a:pt x="79129" y="1110091"/>
                </a:cubicBezTo>
                <a:close/>
              </a:path>
            </a:pathLst>
          </a:custGeom>
          <a:solidFill>
            <a:srgbClr val="FF9700"/>
          </a:solidFill>
          <a:ln w="8246" cap="flat">
            <a:noFill/>
            <a:prstDash val="solid"/>
            <a:miter/>
          </a:ln>
          <a:effectLst>
            <a:outerShdw blurRad="254000" dist="101600" dir="5400000" algn="ctr" rotWithShape="0">
              <a:srgbClr val="FF97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latin typeface="Visby CF Bold" panose="000008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3855" y="2136775"/>
            <a:ext cx="4058285" cy="1198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97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大学生职业生涯规划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PPT成品（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29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33855" y="3441700"/>
            <a:ext cx="3981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文字已码好，下载就能用！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送简历模板</a:t>
            </a:r>
          </a:p>
        </p:txBody>
      </p:sp>
      <p:sp>
        <p:nvSpPr>
          <p:cNvPr id="11" name="PA-AutoShape 1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33855" y="4490319"/>
            <a:ext cx="2994597" cy="54083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9700">
                  <a:lumMod val="80000"/>
                  <a:lumOff val="20000"/>
                </a:srgbClr>
              </a:gs>
              <a:gs pos="100000">
                <a:srgbClr val="FF9700"/>
              </a:gs>
            </a:gsLst>
            <a:lin ang="5400000" scaled="1"/>
          </a:gradFill>
          <a:ln>
            <a:noFill/>
          </a:ln>
          <a:effectLst>
            <a:outerShdw blurRad="254000" dist="101600" dir="5400000" algn="ctr" rotWithShape="0">
              <a:srgbClr val="FF97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右侧扫码查看</a:t>
            </a:r>
            <a:r>
              <a:rPr lang="en-US" sz="2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96A0522-FBA9-4137-AA64-F4EF406576D5}"/>
              </a:ext>
            </a:extLst>
          </p:cNvPr>
          <p:cNvSpPr txBox="1"/>
          <p:nvPr/>
        </p:nvSpPr>
        <p:spPr>
          <a:xfrm flipH="1">
            <a:off x="2420209" y="2536723"/>
            <a:ext cx="5322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皮蛋</a:t>
            </a:r>
            <a:r>
              <a:rPr lang="en-US" altLang="zh-CN" dirty="0"/>
              <a:t>PPT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509552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599543" y="716002"/>
            <a:ext cx="499291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383652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-</a:t>
            </a:r>
            <a:r>
              <a:rPr lang="zh-CN" altLang="en-US" sz="3600" dirty="0">
                <a:solidFill>
                  <a:srgbClr val="383652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我的基本资料</a:t>
            </a:r>
            <a:r>
              <a:rPr lang="en-US" altLang="zh-CN" sz="3600" dirty="0">
                <a:solidFill>
                  <a:srgbClr val="383652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-</a:t>
            </a:r>
            <a:endParaRPr lang="zh-CN" sz="3600" dirty="0">
              <a:solidFill>
                <a:srgbClr val="383652"/>
              </a:solidFill>
              <a:effectLst/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6516879" y="2048080"/>
            <a:ext cx="1484360" cy="48730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姓名：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8118426" y="2048080"/>
            <a:ext cx="2291644" cy="48730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XX</a:t>
            </a:r>
          </a:p>
        </p:txBody>
      </p:sp>
      <p:sp>
        <p:nvSpPr>
          <p:cNvPr id="17" name="矩形: 圆角 16"/>
          <p:cNvSpPr/>
          <p:nvPr/>
        </p:nvSpPr>
        <p:spPr>
          <a:xfrm>
            <a:off x="6516879" y="2728800"/>
            <a:ext cx="1484360" cy="48730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性别：</a:t>
            </a:r>
          </a:p>
        </p:txBody>
      </p:sp>
      <p:sp>
        <p:nvSpPr>
          <p:cNvPr id="18" name="矩形: 圆角 17"/>
          <p:cNvSpPr/>
          <p:nvPr/>
        </p:nvSpPr>
        <p:spPr>
          <a:xfrm>
            <a:off x="8118426" y="2728800"/>
            <a:ext cx="2291644" cy="48730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女</a:t>
            </a:r>
          </a:p>
        </p:txBody>
      </p:sp>
      <p:sp>
        <p:nvSpPr>
          <p:cNvPr id="19" name="矩形: 圆角 18"/>
          <p:cNvSpPr/>
          <p:nvPr/>
        </p:nvSpPr>
        <p:spPr>
          <a:xfrm>
            <a:off x="6516879" y="3409520"/>
            <a:ext cx="1484360" cy="48730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籍贯：</a:t>
            </a:r>
          </a:p>
        </p:txBody>
      </p:sp>
      <p:sp>
        <p:nvSpPr>
          <p:cNvPr id="20" name="矩形: 圆角 19"/>
          <p:cNvSpPr/>
          <p:nvPr/>
        </p:nvSpPr>
        <p:spPr>
          <a:xfrm>
            <a:off x="8118426" y="3409520"/>
            <a:ext cx="2291644" cy="48730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市</a:t>
            </a:r>
          </a:p>
        </p:txBody>
      </p:sp>
      <p:sp>
        <p:nvSpPr>
          <p:cNvPr id="21" name="矩形: 圆角 20"/>
          <p:cNvSpPr/>
          <p:nvPr/>
        </p:nvSpPr>
        <p:spPr>
          <a:xfrm>
            <a:off x="1320800" y="4195740"/>
            <a:ext cx="2682266" cy="48730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所在学校及学院：</a:t>
            </a:r>
          </a:p>
        </p:txBody>
      </p:sp>
      <p:sp>
        <p:nvSpPr>
          <p:cNvPr id="22" name="矩形: 圆角 21"/>
          <p:cNvSpPr/>
          <p:nvPr/>
        </p:nvSpPr>
        <p:spPr>
          <a:xfrm>
            <a:off x="4159314" y="4195740"/>
            <a:ext cx="2291645" cy="48730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大学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学院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1320800" y="4876460"/>
            <a:ext cx="2682266" cy="48730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班级和专业：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4159314" y="4876460"/>
            <a:ext cx="2291645" cy="48730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软件工程二班</a:t>
            </a:r>
          </a:p>
        </p:txBody>
      </p:sp>
      <p:sp>
        <p:nvSpPr>
          <p:cNvPr id="25" name="矩形: 圆角 24"/>
          <p:cNvSpPr/>
          <p:nvPr/>
        </p:nvSpPr>
        <p:spPr>
          <a:xfrm>
            <a:off x="1320800" y="5557180"/>
            <a:ext cx="2682266" cy="48730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学号：</a:t>
            </a:r>
            <a:endParaRPr lang="en-US" altLang="zh-CN" sz="2000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4159314" y="5557180"/>
            <a:ext cx="2291645" cy="48730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2022XXXX8888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6777564" y="4244463"/>
            <a:ext cx="1059235" cy="1849954"/>
          </a:xfrm>
          <a:prstGeom prst="roundRect">
            <a:avLst>
              <a:gd name="adj" fmla="val 50000"/>
            </a:avLst>
          </a:prstGeom>
          <a:solidFill>
            <a:srgbClr val="383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爱好</a:t>
            </a:r>
          </a:p>
        </p:txBody>
      </p:sp>
      <p:sp>
        <p:nvSpPr>
          <p:cNvPr id="28" name="矩形: 圆角 27"/>
          <p:cNvSpPr/>
          <p:nvPr/>
        </p:nvSpPr>
        <p:spPr>
          <a:xfrm>
            <a:off x="8717936" y="4258440"/>
            <a:ext cx="480392" cy="18359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阅读</a:t>
            </a:r>
          </a:p>
        </p:txBody>
      </p:sp>
      <p:sp>
        <p:nvSpPr>
          <p:cNvPr id="29" name="矩形: 圆角 28"/>
          <p:cNvSpPr/>
          <p:nvPr/>
        </p:nvSpPr>
        <p:spPr>
          <a:xfrm>
            <a:off x="9323807" y="4258440"/>
            <a:ext cx="480392" cy="18359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写作</a:t>
            </a:r>
          </a:p>
        </p:txBody>
      </p:sp>
      <p:sp>
        <p:nvSpPr>
          <p:cNvPr id="30" name="矩形: 圆角 29"/>
          <p:cNvSpPr/>
          <p:nvPr/>
        </p:nvSpPr>
        <p:spPr>
          <a:xfrm>
            <a:off x="8112065" y="4244463"/>
            <a:ext cx="480392" cy="18359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摄影</a:t>
            </a:r>
          </a:p>
        </p:txBody>
      </p:sp>
      <p:sp>
        <p:nvSpPr>
          <p:cNvPr id="31" name="矩形: 圆角 30"/>
          <p:cNvSpPr/>
          <p:nvPr/>
        </p:nvSpPr>
        <p:spPr>
          <a:xfrm>
            <a:off x="9929678" y="4258440"/>
            <a:ext cx="480392" cy="18359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羽毛球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AA72EF9-48B3-4018-99E5-303F7E58B4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530" y="1913775"/>
            <a:ext cx="4777740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034988" y="4323522"/>
            <a:ext cx="2352883" cy="1028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请在此处添加具体内容，文字尽量言简意赅，简单说明即可，不必过于繁琐，注意板面美观度。</a:t>
            </a:r>
            <a:endParaRPr lang="en-US" altLang="zh-CN" sz="1050" spc="3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27592" y="4323522"/>
            <a:ext cx="2352883" cy="1028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请在此处添加具体内容，文字尽量言简意赅，简单说明即可，不必过于繁琐，注意板面美观度。</a:t>
            </a:r>
            <a:endParaRPr lang="en-US" altLang="zh-CN" sz="1050" spc="3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20196" y="4323522"/>
            <a:ext cx="2352883" cy="1028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请在此处添加具体内容，文字尽量言简意赅，简单说明即可，不必过于繁琐，注意板面美观度。</a:t>
            </a:r>
            <a:endParaRPr lang="en-US" altLang="zh-CN" sz="1050" spc="3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12800" y="4323522"/>
            <a:ext cx="2352883" cy="1270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请在此处添加具体内容，文字尽量言简意赅，简单说明即可，不必过于繁琐，注意板面美观度。</a:t>
            </a:r>
            <a:endParaRPr lang="en-US" altLang="zh-CN" sz="1050" spc="3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050" spc="300" dirty="0">
              <a:solidFill>
                <a:schemeClr val="tx1">
                  <a:lumMod val="65000"/>
                  <a:lumOff val="3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1989" y="3711762"/>
            <a:ext cx="208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自我认知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94593" y="3711762"/>
            <a:ext cx="208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职位认知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87197" y="3702935"/>
            <a:ext cx="208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职业规划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79801" y="3715527"/>
            <a:ext cx="208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学习计划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016034" y="1588969"/>
            <a:ext cx="2165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CONTENTS</a:t>
            </a:r>
            <a:endParaRPr lang="zh-CN" altLang="en-US" sz="1600" spc="8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pic>
        <p:nvPicPr>
          <p:cNvPr id="5" name="图形 4" descr="居家办公桌 纯色填充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49116" y="2871207"/>
            <a:ext cx="584776" cy="584776"/>
          </a:xfrm>
          <a:prstGeom prst="rect">
            <a:avLst/>
          </a:prstGeom>
        </p:spPr>
      </p:pic>
      <p:pic>
        <p:nvPicPr>
          <p:cNvPr id="55" name="图形 54" descr="选中的剪贴板 纯色填充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90277" y="2836661"/>
            <a:ext cx="559957" cy="559957"/>
          </a:xfrm>
          <a:prstGeom prst="rect">
            <a:avLst/>
          </a:prstGeom>
        </p:spPr>
      </p:pic>
      <p:cxnSp>
        <p:nvCxnSpPr>
          <p:cNvPr id="14" name="直线箭头连接符 13"/>
          <p:cNvCxnSpPr/>
          <p:nvPr/>
        </p:nvCxnSpPr>
        <p:spPr>
          <a:xfrm>
            <a:off x="1686560" y="3371820"/>
            <a:ext cx="1402839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线箭头连接符 79"/>
          <p:cNvCxnSpPr/>
          <p:nvPr/>
        </p:nvCxnSpPr>
        <p:spPr>
          <a:xfrm>
            <a:off x="4526845" y="3371820"/>
            <a:ext cx="1243678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线箭头连接符 80"/>
          <p:cNvCxnSpPr/>
          <p:nvPr/>
        </p:nvCxnSpPr>
        <p:spPr>
          <a:xfrm>
            <a:off x="7132320" y="3337705"/>
            <a:ext cx="1398196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线箭头连接符 81"/>
          <p:cNvCxnSpPr/>
          <p:nvPr/>
        </p:nvCxnSpPr>
        <p:spPr>
          <a:xfrm>
            <a:off x="9794240" y="3337705"/>
            <a:ext cx="1331675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图形 83" descr="研究 纯色填充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75711" y="2787680"/>
            <a:ext cx="563717" cy="563717"/>
          </a:xfrm>
          <a:prstGeom prst="rect">
            <a:avLst/>
          </a:prstGeom>
        </p:spPr>
      </p:pic>
      <p:pic>
        <p:nvPicPr>
          <p:cNvPr id="88" name="图形 87" descr="抱负 纯色填充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64403" y="2685718"/>
            <a:ext cx="676288" cy="67628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897717" y="2209034"/>
            <a:ext cx="13035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i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01</a:t>
            </a:r>
            <a:endParaRPr lang="zh-CN" altLang="en-US" sz="6600" b="1" i="1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09211" y="2207127"/>
            <a:ext cx="13035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i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02</a:t>
            </a:r>
            <a:endParaRPr lang="zh-CN" altLang="en-US" sz="6600" b="1" i="1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17125" y="2170837"/>
            <a:ext cx="12939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i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03</a:t>
            </a:r>
            <a:endParaRPr lang="zh-CN" altLang="en-US" sz="6600" b="1" i="1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28619" y="2168930"/>
            <a:ext cx="13340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i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04</a:t>
            </a:r>
            <a:endParaRPr lang="zh-CN" altLang="en-US" sz="6600" b="1" i="1" spc="6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07943" y="706589"/>
            <a:ext cx="1620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4800" spc="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35" grpId="0"/>
      <p:bldP spid="40" grpId="0"/>
      <p:bldP spid="21" grpId="0"/>
      <p:bldP spid="30" grpId="0"/>
      <p:bldP spid="36" grpId="0"/>
      <p:bldP spid="41" grpId="0"/>
      <p:bldP spid="45" grpId="0"/>
      <p:bldP spid="33" grpId="0"/>
      <p:bldP spid="38" grpId="0"/>
      <p:bldP spid="39" grpId="0"/>
      <p:bldP spid="4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/>
          <p:cNvSpPr/>
          <p:nvPr/>
        </p:nvSpPr>
        <p:spPr>
          <a:xfrm>
            <a:off x="2439987" y="2286002"/>
            <a:ext cx="7312026" cy="2285996"/>
          </a:xfrm>
          <a:prstGeom prst="rect">
            <a:avLst/>
          </a:prstGeom>
          <a:noFill/>
          <a:ln w="12700">
            <a:solidFill>
              <a:schemeClr val="accent1">
                <a:shade val="50000"/>
              </a:schemeClr>
            </a:solidFill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" name="Rectangle 11"/>
          <p:cNvSpPr/>
          <p:nvPr/>
        </p:nvSpPr>
        <p:spPr>
          <a:xfrm>
            <a:off x="9752011" y="2286002"/>
            <a:ext cx="2439989" cy="228599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5" name="文本框 21"/>
          <p:cNvSpPr txBox="1"/>
          <p:nvPr/>
        </p:nvSpPr>
        <p:spPr>
          <a:xfrm>
            <a:off x="10210899" y="2764855"/>
            <a:ext cx="1522211" cy="156966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1500" b="1">
                <a:solidFill>
                  <a:srgbClr val="FFFFFF"/>
                </a:solidFill>
                <a:latin typeface="A思源黑体—03"/>
                <a:ea typeface="A思源黑体—03"/>
                <a:cs typeface="A思源黑体—03"/>
                <a:sym typeface="A思源黑体—03"/>
              </a:defRPr>
            </a:lvl1pPr>
          </a:lstStyle>
          <a:p>
            <a:r>
              <a:rPr sz="9600" b="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01</a:t>
            </a:r>
          </a:p>
        </p:txBody>
      </p:sp>
      <p:sp>
        <p:nvSpPr>
          <p:cNvPr id="6" name="矩形 22"/>
          <p:cNvSpPr txBox="1"/>
          <p:nvPr/>
        </p:nvSpPr>
        <p:spPr>
          <a:xfrm>
            <a:off x="2898870" y="2718688"/>
            <a:ext cx="3179090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 defTabSz="1219200">
              <a:defRPr sz="4800" b="1" spc="400">
                <a:solidFill>
                  <a:srgbClr val="404040"/>
                </a:solidFill>
                <a:latin typeface="A思源黑体—06"/>
                <a:ea typeface="A思源黑体—06"/>
                <a:cs typeface="A思源黑体—06"/>
                <a:sym typeface="A思源黑体—06"/>
              </a:defRPr>
            </a:lvl1pPr>
          </a:lstStyle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自我认知</a:t>
            </a:r>
            <a:endParaRPr lang="zh-CN" altLang="en-US" sz="4000" spc="3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7" name="矩形 14"/>
          <p:cNvSpPr/>
          <p:nvPr/>
        </p:nvSpPr>
        <p:spPr>
          <a:xfrm>
            <a:off x="2828514" y="3563134"/>
            <a:ext cx="5903110" cy="59438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6" name="Rectangle 11"/>
          <p:cNvSpPr/>
          <p:nvPr/>
        </p:nvSpPr>
        <p:spPr>
          <a:xfrm>
            <a:off x="9541576" y="1112102"/>
            <a:ext cx="526649" cy="493411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364589"/>
            <a:ext cx="526649" cy="49341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10177954" y="789521"/>
            <a:ext cx="257831" cy="24156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2256905-66DB-4B15-8611-0DBA9F3C2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" y="2319529"/>
            <a:ext cx="24384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/>
      <p:bldP spid="16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b543c41d-ff37-44c0-a1d4-a4d58773fd17"/>
          <p:cNvGrpSpPr>
            <a:grpSpLocks noChangeAspect="1"/>
          </p:cNvGrpSpPr>
          <p:nvPr/>
        </p:nvGrpSpPr>
        <p:grpSpPr>
          <a:xfrm>
            <a:off x="2756870" y="1658794"/>
            <a:ext cx="6488729" cy="2458309"/>
            <a:chOff x="1236246" y="2263735"/>
            <a:chExt cx="8651638" cy="3277745"/>
          </a:xfrm>
        </p:grpSpPr>
        <p:grpSp>
          <p:nvGrpSpPr>
            <p:cNvPr id="53" name="Group 13"/>
            <p:cNvGrpSpPr/>
            <p:nvPr/>
          </p:nvGrpSpPr>
          <p:grpSpPr>
            <a:xfrm>
              <a:off x="1236246" y="2263735"/>
              <a:ext cx="8651638" cy="3277745"/>
              <a:chOff x="1236246" y="2263735"/>
              <a:chExt cx="8651638" cy="3277745"/>
            </a:xfrm>
          </p:grpSpPr>
          <p:sp>
            <p:nvSpPr>
              <p:cNvPr id="58" name="Rectangle: Rounded Corners 14"/>
              <p:cNvSpPr/>
              <p:nvPr/>
            </p:nvSpPr>
            <p:spPr>
              <a:xfrm>
                <a:off x="1236246" y="2657784"/>
                <a:ext cx="3561282" cy="1838896"/>
              </a:xfrm>
              <a:prstGeom prst="roundRect">
                <a:avLst>
                  <a:gd name="adj" fmla="val 10000"/>
                </a:avLst>
              </a:prstGeom>
              <a:noFill/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59" name="Shape 15"/>
              <p:cNvSpPr/>
              <p:nvPr/>
            </p:nvSpPr>
            <p:spPr>
              <a:xfrm>
                <a:off x="4359428" y="2919272"/>
                <a:ext cx="2622208" cy="2622208"/>
              </a:xfrm>
              <a:prstGeom prst="leftCircularArrow">
                <a:avLst>
                  <a:gd name="adj1" fmla="val 3773"/>
                  <a:gd name="adj2" fmla="val 471256"/>
                  <a:gd name="adj3" fmla="val 2246767"/>
                  <a:gd name="adj4" fmla="val 9024489"/>
                  <a:gd name="adj5" fmla="val 4402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60" name="Freeform: Shape 16"/>
              <p:cNvSpPr/>
              <p:nvPr/>
            </p:nvSpPr>
            <p:spPr>
              <a:xfrm>
                <a:off x="3063449" y="4102632"/>
                <a:ext cx="1981805" cy="788099"/>
              </a:xfrm>
              <a:custGeom>
                <a:avLst/>
                <a:gdLst>
                  <a:gd name="connsiteX0" fmla="*/ 0 w 1981805"/>
                  <a:gd name="connsiteY0" fmla="*/ 78810 h 788098"/>
                  <a:gd name="connsiteX1" fmla="*/ 78810 w 1981805"/>
                  <a:gd name="connsiteY1" fmla="*/ 0 h 788098"/>
                  <a:gd name="connsiteX2" fmla="*/ 1902995 w 1981805"/>
                  <a:gd name="connsiteY2" fmla="*/ 0 h 788098"/>
                  <a:gd name="connsiteX3" fmla="*/ 1981805 w 1981805"/>
                  <a:gd name="connsiteY3" fmla="*/ 78810 h 788098"/>
                  <a:gd name="connsiteX4" fmla="*/ 1981805 w 1981805"/>
                  <a:gd name="connsiteY4" fmla="*/ 709288 h 788098"/>
                  <a:gd name="connsiteX5" fmla="*/ 1902995 w 1981805"/>
                  <a:gd name="connsiteY5" fmla="*/ 788098 h 788098"/>
                  <a:gd name="connsiteX6" fmla="*/ 78810 w 1981805"/>
                  <a:gd name="connsiteY6" fmla="*/ 788098 h 788098"/>
                  <a:gd name="connsiteX7" fmla="*/ 0 w 1981805"/>
                  <a:gd name="connsiteY7" fmla="*/ 709288 h 788098"/>
                  <a:gd name="connsiteX8" fmla="*/ 0 w 1981805"/>
                  <a:gd name="connsiteY8" fmla="*/ 78810 h 7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805" h="788098">
                    <a:moveTo>
                      <a:pt x="0" y="78810"/>
                    </a:moveTo>
                    <a:cubicBezTo>
                      <a:pt x="0" y="35284"/>
                      <a:pt x="35284" y="0"/>
                      <a:pt x="78810" y="0"/>
                    </a:cubicBezTo>
                    <a:lnTo>
                      <a:pt x="1902995" y="0"/>
                    </a:lnTo>
                    <a:cubicBezTo>
                      <a:pt x="1946521" y="0"/>
                      <a:pt x="1981805" y="35284"/>
                      <a:pt x="1981805" y="78810"/>
                    </a:cubicBezTo>
                    <a:lnTo>
                      <a:pt x="1981805" y="709288"/>
                    </a:lnTo>
                    <a:cubicBezTo>
                      <a:pt x="1981805" y="752814"/>
                      <a:pt x="1946521" y="788098"/>
                      <a:pt x="1902995" y="788098"/>
                    </a:cubicBezTo>
                    <a:lnTo>
                      <a:pt x="78810" y="788098"/>
                    </a:lnTo>
                    <a:cubicBezTo>
                      <a:pt x="35284" y="788098"/>
                      <a:pt x="0" y="752814"/>
                      <a:pt x="0" y="709288"/>
                    </a:cubicBezTo>
                    <a:lnTo>
                      <a:pt x="0" y="788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53563" tIns="43403" rIns="53563" bIns="43403" anchor="ctr" anchorCtr="0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字魂105号-简雅黑" panose="00000500000000000000" pitchFamily="2" charset="-122"/>
                    <a:sym typeface="字魂105号-简雅黑" panose="00000500000000000000" pitchFamily="2" charset="-122"/>
                  </a:rPr>
                  <a:t>企业型</a:t>
                </a:r>
              </a:p>
            </p:txBody>
          </p:sp>
          <p:sp>
            <p:nvSpPr>
              <p:cNvPr id="61" name="Rectangle: Rounded Corners 17"/>
              <p:cNvSpPr/>
              <p:nvPr/>
            </p:nvSpPr>
            <p:spPr>
              <a:xfrm>
                <a:off x="6331581" y="2657784"/>
                <a:ext cx="3556303" cy="1838896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62" name="Freeform: Shape 18"/>
              <p:cNvSpPr/>
              <p:nvPr/>
            </p:nvSpPr>
            <p:spPr>
              <a:xfrm>
                <a:off x="6827032" y="2263735"/>
                <a:ext cx="1981805" cy="788098"/>
              </a:xfrm>
              <a:custGeom>
                <a:avLst/>
                <a:gdLst>
                  <a:gd name="connsiteX0" fmla="*/ 0 w 1981805"/>
                  <a:gd name="connsiteY0" fmla="*/ 78810 h 788098"/>
                  <a:gd name="connsiteX1" fmla="*/ 78810 w 1981805"/>
                  <a:gd name="connsiteY1" fmla="*/ 0 h 788098"/>
                  <a:gd name="connsiteX2" fmla="*/ 1902995 w 1981805"/>
                  <a:gd name="connsiteY2" fmla="*/ 0 h 788098"/>
                  <a:gd name="connsiteX3" fmla="*/ 1981805 w 1981805"/>
                  <a:gd name="connsiteY3" fmla="*/ 78810 h 788098"/>
                  <a:gd name="connsiteX4" fmla="*/ 1981805 w 1981805"/>
                  <a:gd name="connsiteY4" fmla="*/ 709288 h 788098"/>
                  <a:gd name="connsiteX5" fmla="*/ 1902995 w 1981805"/>
                  <a:gd name="connsiteY5" fmla="*/ 788098 h 788098"/>
                  <a:gd name="connsiteX6" fmla="*/ 78810 w 1981805"/>
                  <a:gd name="connsiteY6" fmla="*/ 788098 h 788098"/>
                  <a:gd name="connsiteX7" fmla="*/ 0 w 1981805"/>
                  <a:gd name="connsiteY7" fmla="*/ 709288 h 788098"/>
                  <a:gd name="connsiteX8" fmla="*/ 0 w 1981805"/>
                  <a:gd name="connsiteY8" fmla="*/ 78810 h 7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805" h="788098">
                    <a:moveTo>
                      <a:pt x="0" y="78810"/>
                    </a:moveTo>
                    <a:cubicBezTo>
                      <a:pt x="0" y="35284"/>
                      <a:pt x="35284" y="0"/>
                      <a:pt x="78810" y="0"/>
                    </a:cubicBezTo>
                    <a:lnTo>
                      <a:pt x="1902995" y="0"/>
                    </a:lnTo>
                    <a:cubicBezTo>
                      <a:pt x="1946521" y="0"/>
                      <a:pt x="1981805" y="35284"/>
                      <a:pt x="1981805" y="78810"/>
                    </a:cubicBezTo>
                    <a:lnTo>
                      <a:pt x="1981805" y="709288"/>
                    </a:lnTo>
                    <a:cubicBezTo>
                      <a:pt x="1981805" y="752814"/>
                      <a:pt x="1946521" y="788098"/>
                      <a:pt x="1902995" y="788098"/>
                    </a:cubicBezTo>
                    <a:lnTo>
                      <a:pt x="78810" y="788098"/>
                    </a:lnTo>
                    <a:cubicBezTo>
                      <a:pt x="35284" y="788098"/>
                      <a:pt x="0" y="752814"/>
                      <a:pt x="0" y="709288"/>
                    </a:cubicBezTo>
                    <a:lnTo>
                      <a:pt x="0" y="7881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53563" tIns="43403" rIns="53563" bIns="43403" anchor="ctr" anchorCtr="0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字魂105号-简雅黑" panose="00000500000000000000" pitchFamily="2" charset="-122"/>
                    <a:sym typeface="字魂105号-简雅黑" panose="00000500000000000000" pitchFamily="2" charset="-122"/>
                  </a:rPr>
                  <a:t>社会型</a:t>
                </a:r>
              </a:p>
            </p:txBody>
          </p:sp>
        </p:grpSp>
        <p:sp>
          <p:nvSpPr>
            <p:cNvPr id="55" name="Rectangle 10"/>
            <p:cNvSpPr/>
            <p:nvPr/>
          </p:nvSpPr>
          <p:spPr>
            <a:xfrm>
              <a:off x="1530218" y="3017067"/>
              <a:ext cx="3296881" cy="14448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喜欢竞争，追求掌控感，在辩论中胜利，或组织、指导 </a:t>
              </a:r>
            </a:p>
          </p:txBody>
        </p:sp>
        <p:sp>
          <p:nvSpPr>
            <p:cNvPr id="56" name="Rectangle 11"/>
            <p:cNvSpPr/>
            <p:nvPr/>
          </p:nvSpPr>
          <p:spPr>
            <a:xfrm>
              <a:off x="6654300" y="3216312"/>
              <a:ext cx="3227322" cy="153502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爱结交，重人脉，乐于助人，其乐融融地和别人打成一片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11743" y="4364991"/>
            <a:ext cx="5968513" cy="1016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我是一个很看重人际关系的人，喜欢与人打交道，重视人群的和谐程度，关注别人和自己的感受，并精于言辞，行为举止得体，特别善于交际，因此交游广泛。我对新鲜的事情很感兴趣，关心的话题也很广泛。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1810861" y="2167901"/>
            <a:ext cx="3175700" cy="2980703"/>
            <a:chOff x="4392707" y="2451728"/>
            <a:chExt cx="3175700" cy="2980703"/>
          </a:xfrm>
        </p:grpSpPr>
        <p:sp>
          <p:nvSpPr>
            <p:cNvPr id="3" name="AutoShape 23"/>
            <p:cNvSpPr/>
            <p:nvPr/>
          </p:nvSpPr>
          <p:spPr bwMode="auto">
            <a:xfrm>
              <a:off x="4663282" y="2451728"/>
              <a:ext cx="2905125" cy="575810"/>
            </a:xfrm>
            <a:custGeom>
              <a:avLst/>
              <a:gdLst>
                <a:gd name="T0" fmla="*/ 0 w 21600"/>
                <a:gd name="T1" fmla="*/ 2160 h 21600"/>
                <a:gd name="T2" fmla="*/ 540 w 21600"/>
                <a:gd name="T3" fmla="*/ 0 h 21600"/>
                <a:gd name="T4" fmla="*/ 21060 w 21600"/>
                <a:gd name="T5" fmla="*/ 0 h 21600"/>
                <a:gd name="T6" fmla="*/ 21600 w 21600"/>
                <a:gd name="T7" fmla="*/ 2160 h 21600"/>
                <a:gd name="T8" fmla="*/ 21600 w 21600"/>
                <a:gd name="T9" fmla="*/ 19440 h 21600"/>
                <a:gd name="T10" fmla="*/ 21060 w 21600"/>
                <a:gd name="T11" fmla="*/ 21600 h 21600"/>
                <a:gd name="T12" fmla="*/ 540 w 21600"/>
                <a:gd name="T13" fmla="*/ 21600 h 21600"/>
                <a:gd name="T14" fmla="*/ 0 w 21600"/>
                <a:gd name="T15" fmla="*/ 19440 h 21600"/>
                <a:gd name="T16" fmla="*/ 0 w 21600"/>
                <a:gd name="T17" fmla="*/ 2160 h 21600"/>
                <a:gd name="T18" fmla="*/ 0 w 21600"/>
                <a:gd name="T19" fmla="*/ 216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2160"/>
                  </a:moveTo>
                  <a:cubicBezTo>
                    <a:pt x="0" y="967"/>
                    <a:pt x="242" y="0"/>
                    <a:pt x="540" y="0"/>
                  </a:cubicBezTo>
                  <a:lnTo>
                    <a:pt x="21060" y="0"/>
                  </a:lnTo>
                  <a:cubicBezTo>
                    <a:pt x="21358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358" y="21600"/>
                    <a:pt x="21060" y="21600"/>
                  </a:cubicBezTo>
                  <a:lnTo>
                    <a:pt x="540" y="21600"/>
                  </a:lnTo>
                  <a:cubicBezTo>
                    <a:pt x="242" y="21600"/>
                    <a:pt x="0" y="20633"/>
                    <a:pt x="0" y="19440"/>
                  </a:cubicBezTo>
                  <a:cubicBezTo>
                    <a:pt x="0" y="19440"/>
                    <a:pt x="0" y="2160"/>
                    <a:pt x="0" y="2160"/>
                  </a:cubicBezTo>
                  <a:close/>
                  <a:moveTo>
                    <a:pt x="0" y="216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240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4" name="AutoShape 27"/>
            <p:cNvSpPr/>
            <p:nvPr/>
          </p:nvSpPr>
          <p:spPr bwMode="auto">
            <a:xfrm>
              <a:off x="4663282" y="3239868"/>
              <a:ext cx="2905125" cy="576263"/>
            </a:xfrm>
            <a:custGeom>
              <a:avLst/>
              <a:gdLst>
                <a:gd name="T0" fmla="*/ 0 w 21600"/>
                <a:gd name="T1" fmla="*/ 127 h 21600"/>
                <a:gd name="T2" fmla="*/ 92 w 21600"/>
                <a:gd name="T3" fmla="*/ 0 h 21600"/>
                <a:gd name="T4" fmla="*/ 3569 w 21600"/>
                <a:gd name="T5" fmla="*/ 0 h 21600"/>
                <a:gd name="T6" fmla="*/ 3660 w 21600"/>
                <a:gd name="T7" fmla="*/ 127 h 21600"/>
                <a:gd name="T8" fmla="*/ 3660 w 21600"/>
                <a:gd name="T9" fmla="*/ 1147 h 21600"/>
                <a:gd name="T10" fmla="*/ 3569 w 21600"/>
                <a:gd name="T11" fmla="*/ 1274 h 21600"/>
                <a:gd name="T12" fmla="*/ 92 w 21600"/>
                <a:gd name="T13" fmla="*/ 1274 h 21600"/>
                <a:gd name="T14" fmla="*/ 0 w 21600"/>
                <a:gd name="T15" fmla="*/ 1147 h 21600"/>
                <a:gd name="T16" fmla="*/ 0 w 21600"/>
                <a:gd name="T17" fmla="*/ 127 h 21600"/>
                <a:gd name="T18" fmla="*/ 0 w 21600"/>
                <a:gd name="T19" fmla="*/ 12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2160"/>
                  </a:moveTo>
                  <a:cubicBezTo>
                    <a:pt x="0" y="967"/>
                    <a:pt x="242" y="0"/>
                    <a:pt x="540" y="0"/>
                  </a:cubicBezTo>
                  <a:lnTo>
                    <a:pt x="21060" y="0"/>
                  </a:lnTo>
                  <a:cubicBezTo>
                    <a:pt x="21358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358" y="21600"/>
                    <a:pt x="21060" y="21600"/>
                  </a:cubicBezTo>
                  <a:lnTo>
                    <a:pt x="540" y="21600"/>
                  </a:lnTo>
                  <a:cubicBezTo>
                    <a:pt x="242" y="21600"/>
                    <a:pt x="0" y="20633"/>
                    <a:pt x="0" y="19440"/>
                  </a:cubicBezTo>
                  <a:cubicBezTo>
                    <a:pt x="0" y="19440"/>
                    <a:pt x="0" y="2160"/>
                    <a:pt x="0" y="2160"/>
                  </a:cubicBezTo>
                  <a:close/>
                  <a:moveTo>
                    <a:pt x="0" y="216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5" name="AutoShape 31"/>
            <p:cNvSpPr/>
            <p:nvPr/>
          </p:nvSpPr>
          <p:spPr bwMode="auto">
            <a:xfrm>
              <a:off x="4663282" y="4037813"/>
              <a:ext cx="2905125" cy="576262"/>
            </a:xfrm>
            <a:custGeom>
              <a:avLst/>
              <a:gdLst>
                <a:gd name="T0" fmla="*/ 0 w 21600"/>
                <a:gd name="T1" fmla="*/ 127 h 21600"/>
                <a:gd name="T2" fmla="*/ 92 w 21600"/>
                <a:gd name="T3" fmla="*/ 0 h 21600"/>
                <a:gd name="T4" fmla="*/ 3569 w 21600"/>
                <a:gd name="T5" fmla="*/ 0 h 21600"/>
                <a:gd name="T6" fmla="*/ 3660 w 21600"/>
                <a:gd name="T7" fmla="*/ 127 h 21600"/>
                <a:gd name="T8" fmla="*/ 3660 w 21600"/>
                <a:gd name="T9" fmla="*/ 1147 h 21600"/>
                <a:gd name="T10" fmla="*/ 3569 w 21600"/>
                <a:gd name="T11" fmla="*/ 1274 h 21600"/>
                <a:gd name="T12" fmla="*/ 92 w 21600"/>
                <a:gd name="T13" fmla="*/ 1274 h 21600"/>
                <a:gd name="T14" fmla="*/ 0 w 21600"/>
                <a:gd name="T15" fmla="*/ 1147 h 21600"/>
                <a:gd name="T16" fmla="*/ 0 w 21600"/>
                <a:gd name="T17" fmla="*/ 127 h 21600"/>
                <a:gd name="T18" fmla="*/ 0 w 21600"/>
                <a:gd name="T19" fmla="*/ 12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2160"/>
                  </a:moveTo>
                  <a:cubicBezTo>
                    <a:pt x="0" y="967"/>
                    <a:pt x="242" y="0"/>
                    <a:pt x="540" y="0"/>
                  </a:cubicBezTo>
                  <a:lnTo>
                    <a:pt x="21060" y="0"/>
                  </a:lnTo>
                  <a:cubicBezTo>
                    <a:pt x="21358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358" y="21600"/>
                    <a:pt x="21060" y="21600"/>
                  </a:cubicBezTo>
                  <a:lnTo>
                    <a:pt x="540" y="21600"/>
                  </a:lnTo>
                  <a:cubicBezTo>
                    <a:pt x="242" y="21600"/>
                    <a:pt x="0" y="20633"/>
                    <a:pt x="0" y="19440"/>
                  </a:cubicBezTo>
                  <a:cubicBezTo>
                    <a:pt x="0" y="19440"/>
                    <a:pt x="0" y="2160"/>
                    <a:pt x="0" y="2160"/>
                  </a:cubicBezTo>
                  <a:close/>
                  <a:moveTo>
                    <a:pt x="0" y="216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6" name="AutoShape 35"/>
            <p:cNvSpPr/>
            <p:nvPr/>
          </p:nvSpPr>
          <p:spPr bwMode="auto">
            <a:xfrm rot="-5400000">
              <a:off x="3120008" y="3915893"/>
              <a:ext cx="2789237" cy="243840"/>
            </a:xfrm>
            <a:custGeom>
              <a:avLst/>
              <a:gdLst>
                <a:gd name="T0" fmla="*/ 0 w 21600"/>
                <a:gd name="T1" fmla="*/ 0 h 21600"/>
                <a:gd name="T2" fmla="*/ 5578475 w 21600"/>
                <a:gd name="T3" fmla="*/ 0 h 21600"/>
                <a:gd name="T4" fmla="*/ 5578475 w 21600"/>
                <a:gd name="T5" fmla="*/ 231775 h 21600"/>
                <a:gd name="T6" fmla="*/ 5570727 w 21600"/>
                <a:gd name="T7" fmla="*/ 2317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21570" y="21600"/>
                  </a:lnTo>
                </a:path>
              </a:pathLst>
            </a:custGeom>
            <a:noFill/>
            <a:ln w="3175" cap="flat">
              <a:solidFill>
                <a:srgbClr val="343434"/>
              </a:solidFill>
              <a:prstDash val="solid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AutoShape 27"/>
            <p:cNvSpPr/>
            <p:nvPr/>
          </p:nvSpPr>
          <p:spPr bwMode="auto">
            <a:xfrm>
              <a:off x="4636547" y="4827858"/>
              <a:ext cx="2905125" cy="576263"/>
            </a:xfrm>
            <a:custGeom>
              <a:avLst/>
              <a:gdLst>
                <a:gd name="T0" fmla="*/ 0 w 21600"/>
                <a:gd name="T1" fmla="*/ 127 h 21600"/>
                <a:gd name="T2" fmla="*/ 92 w 21600"/>
                <a:gd name="T3" fmla="*/ 0 h 21600"/>
                <a:gd name="T4" fmla="*/ 3569 w 21600"/>
                <a:gd name="T5" fmla="*/ 0 h 21600"/>
                <a:gd name="T6" fmla="*/ 3660 w 21600"/>
                <a:gd name="T7" fmla="*/ 127 h 21600"/>
                <a:gd name="T8" fmla="*/ 3660 w 21600"/>
                <a:gd name="T9" fmla="*/ 1147 h 21600"/>
                <a:gd name="T10" fmla="*/ 3569 w 21600"/>
                <a:gd name="T11" fmla="*/ 1274 h 21600"/>
                <a:gd name="T12" fmla="*/ 92 w 21600"/>
                <a:gd name="T13" fmla="*/ 1274 h 21600"/>
                <a:gd name="T14" fmla="*/ 0 w 21600"/>
                <a:gd name="T15" fmla="*/ 1147 h 21600"/>
                <a:gd name="T16" fmla="*/ 0 w 21600"/>
                <a:gd name="T17" fmla="*/ 127 h 21600"/>
                <a:gd name="T18" fmla="*/ 0 w 21600"/>
                <a:gd name="T19" fmla="*/ 12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2160"/>
                  </a:moveTo>
                  <a:cubicBezTo>
                    <a:pt x="0" y="967"/>
                    <a:pt x="242" y="0"/>
                    <a:pt x="540" y="0"/>
                  </a:cubicBezTo>
                  <a:lnTo>
                    <a:pt x="21060" y="0"/>
                  </a:lnTo>
                  <a:cubicBezTo>
                    <a:pt x="21358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358" y="21600"/>
                    <a:pt x="21060" y="21600"/>
                  </a:cubicBezTo>
                  <a:lnTo>
                    <a:pt x="540" y="21600"/>
                  </a:lnTo>
                  <a:cubicBezTo>
                    <a:pt x="242" y="21600"/>
                    <a:pt x="0" y="20633"/>
                    <a:pt x="0" y="19440"/>
                  </a:cubicBezTo>
                  <a:cubicBezTo>
                    <a:pt x="0" y="19440"/>
                    <a:pt x="0" y="2160"/>
                    <a:pt x="0" y="2160"/>
                  </a:cubicBezTo>
                  <a:close/>
                  <a:moveTo>
                    <a:pt x="0" y="216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402404" y="1985413"/>
            <a:ext cx="3835526" cy="77969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教师、规划师、人力资源、服务业经理、基金会主管等</a:t>
            </a:r>
          </a:p>
        </p:txBody>
      </p:sp>
      <p:sp>
        <p:nvSpPr>
          <p:cNvPr id="9" name="矩形 8"/>
          <p:cNvSpPr/>
          <p:nvPr/>
        </p:nvSpPr>
        <p:spPr>
          <a:xfrm>
            <a:off x="5396995" y="2808497"/>
            <a:ext cx="3835526" cy="77969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团体活动、为社团拉赞助、朋友聚会、人际关系课程等</a:t>
            </a:r>
          </a:p>
        </p:txBody>
      </p:sp>
      <p:sp>
        <p:nvSpPr>
          <p:cNvPr id="11" name="矩形 10"/>
          <p:cNvSpPr/>
          <p:nvPr/>
        </p:nvSpPr>
        <p:spPr>
          <a:xfrm>
            <a:off x="5396995" y="3588190"/>
            <a:ext cx="3835526" cy="77969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和人打交道机会多、需要发挥沟通、组织、指导能力的环境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2438400" y="2300189"/>
            <a:ext cx="16644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spc="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职业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2438400" y="3053124"/>
            <a:ext cx="16644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spc="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活动</a:t>
            </a:r>
          </a:p>
        </p:txBody>
      </p:sp>
      <p:sp>
        <p:nvSpPr>
          <p:cNvPr id="21" name="TextBox 11"/>
          <p:cNvSpPr txBox="1"/>
          <p:nvPr/>
        </p:nvSpPr>
        <p:spPr>
          <a:xfrm>
            <a:off x="2438400" y="3866765"/>
            <a:ext cx="16644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spc="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环境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2438400" y="4566910"/>
            <a:ext cx="16644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spc="6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专业</a:t>
            </a:r>
          </a:p>
        </p:txBody>
      </p:sp>
      <p:sp>
        <p:nvSpPr>
          <p:cNvPr id="23" name="矩形 22"/>
          <p:cNvSpPr/>
          <p:nvPr/>
        </p:nvSpPr>
        <p:spPr>
          <a:xfrm>
            <a:off x="5370260" y="4385203"/>
            <a:ext cx="3835526" cy="77969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心理学、法学、工商管理、外语、新闻传播等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3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66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69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/>
          <p:cNvSpPr/>
          <p:nvPr/>
        </p:nvSpPr>
        <p:spPr>
          <a:xfrm>
            <a:off x="2439987" y="2286002"/>
            <a:ext cx="7312026" cy="2285996"/>
          </a:xfrm>
          <a:prstGeom prst="rect">
            <a:avLst/>
          </a:prstGeom>
          <a:noFill/>
          <a:ln w="12700">
            <a:solidFill>
              <a:schemeClr val="accent1">
                <a:shade val="50000"/>
              </a:schemeClr>
            </a:solidFill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4" name="Rectangle 11"/>
          <p:cNvSpPr/>
          <p:nvPr/>
        </p:nvSpPr>
        <p:spPr>
          <a:xfrm>
            <a:off x="9752011" y="2286002"/>
            <a:ext cx="2439989" cy="228599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5" name="文本框 21"/>
          <p:cNvSpPr txBox="1"/>
          <p:nvPr/>
        </p:nvSpPr>
        <p:spPr>
          <a:xfrm>
            <a:off x="10210899" y="2764855"/>
            <a:ext cx="1522211" cy="156966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1500" b="1">
                <a:solidFill>
                  <a:srgbClr val="FFFFFF"/>
                </a:solidFill>
                <a:latin typeface="A思源黑体—03"/>
                <a:ea typeface="A思源黑体—03"/>
                <a:cs typeface="A思源黑体—03"/>
                <a:sym typeface="A思源黑体—03"/>
              </a:defRPr>
            </a:lvl1pPr>
          </a:lstStyle>
          <a:p>
            <a:r>
              <a:rPr sz="9600" b="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0</a:t>
            </a:r>
            <a:r>
              <a:rPr lang="en-US" sz="9600" b="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2</a:t>
            </a:r>
            <a:endParaRPr sz="9600" b="0" dirty="0">
              <a:solidFill>
                <a:schemeClr val="bg1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6" name="矩形 22"/>
          <p:cNvSpPr txBox="1"/>
          <p:nvPr/>
        </p:nvSpPr>
        <p:spPr>
          <a:xfrm>
            <a:off x="2898870" y="2718688"/>
            <a:ext cx="3179090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 defTabSz="1219200">
              <a:defRPr sz="4800" b="1" spc="400">
                <a:solidFill>
                  <a:srgbClr val="404040"/>
                </a:solidFill>
                <a:latin typeface="A思源黑体—06"/>
                <a:ea typeface="A思源黑体—06"/>
                <a:cs typeface="A思源黑体—06"/>
                <a:sym typeface="A思源黑体—06"/>
              </a:defRPr>
            </a:lvl1pPr>
          </a:lstStyle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职位认知</a:t>
            </a:r>
            <a:endParaRPr lang="zh-CN" altLang="en-US" sz="4000" spc="300" dirty="0">
              <a:solidFill>
                <a:schemeClr val="tx1">
                  <a:lumMod val="75000"/>
                  <a:lumOff val="2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7" name="矩形 14"/>
          <p:cNvSpPr/>
          <p:nvPr/>
        </p:nvSpPr>
        <p:spPr>
          <a:xfrm>
            <a:off x="2828514" y="3563134"/>
            <a:ext cx="5903110" cy="59438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6" name="Rectangle 11"/>
          <p:cNvSpPr/>
          <p:nvPr/>
        </p:nvSpPr>
        <p:spPr>
          <a:xfrm>
            <a:off x="9541576" y="1112102"/>
            <a:ext cx="526649" cy="493411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364589"/>
            <a:ext cx="526649" cy="49341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10177954" y="789521"/>
            <a:ext cx="257831" cy="24156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latin typeface="+mj-lt"/>
                <a:ea typeface="+mj-ea"/>
                <a:cs typeface="+mj-cs"/>
                <a:sym typeface="思源黑体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725C04D-DB35-46FD-822C-546C2D1CE8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" y="2319430"/>
            <a:ext cx="2438611" cy="2286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/>
      <p:bldP spid="1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664412" y="1723637"/>
            <a:ext cx="2900176" cy="3685789"/>
            <a:chOff x="4683570" y="1787912"/>
            <a:chExt cx="2900176" cy="3685789"/>
          </a:xfrm>
        </p:grpSpPr>
        <p:cxnSp>
          <p:nvCxnSpPr>
            <p:cNvPr id="22" name="Straight Connector 67"/>
            <p:cNvCxnSpPr/>
            <p:nvPr/>
          </p:nvCxnSpPr>
          <p:spPr>
            <a:xfrm flipV="1">
              <a:off x="6159775" y="1787912"/>
              <a:ext cx="0" cy="365654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4683570" y="1854793"/>
              <a:ext cx="963745" cy="936154"/>
              <a:chOff x="4683570" y="1854793"/>
              <a:chExt cx="963745" cy="936154"/>
            </a:xfrm>
          </p:grpSpPr>
          <p:sp>
            <p:nvSpPr>
              <p:cNvPr id="39" name="Oval 24"/>
              <p:cNvSpPr/>
              <p:nvPr/>
            </p:nvSpPr>
            <p:spPr>
              <a:xfrm>
                <a:off x="4683570" y="1854793"/>
                <a:ext cx="963745" cy="9361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2000" b="1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4918863" y="2076290"/>
                <a:ext cx="493154" cy="493154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620001" y="1852884"/>
              <a:ext cx="963745" cy="936157"/>
              <a:chOff x="6620002" y="1852883"/>
              <a:chExt cx="963745" cy="936156"/>
            </a:xfrm>
          </p:grpSpPr>
          <p:sp>
            <p:nvSpPr>
              <p:cNvPr id="37" name="Oval 58"/>
              <p:cNvSpPr/>
              <p:nvPr/>
            </p:nvSpPr>
            <p:spPr>
              <a:xfrm>
                <a:off x="6620002" y="1852883"/>
                <a:ext cx="963745" cy="93615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38" name="Freeform 217"/>
              <p:cNvSpPr>
                <a:spLocks noEditPoints="1"/>
              </p:cNvSpPr>
              <p:nvPr/>
            </p:nvSpPr>
            <p:spPr bwMode="auto">
              <a:xfrm>
                <a:off x="6849631" y="2131781"/>
                <a:ext cx="504484" cy="378364"/>
              </a:xfrm>
              <a:custGeom>
                <a:avLst/>
                <a:gdLst/>
                <a:ahLst/>
                <a:cxnLst>
                  <a:cxn ang="0">
                    <a:pos x="78" y="58"/>
                  </a:cxn>
                  <a:cxn ang="0">
                    <a:pos x="0" y="58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53"/>
                  </a:cxn>
                  <a:cxn ang="0">
                    <a:pos x="78" y="53"/>
                  </a:cxn>
                  <a:cxn ang="0">
                    <a:pos x="78" y="58"/>
                  </a:cxn>
                  <a:cxn ang="0">
                    <a:pos x="73" y="22"/>
                  </a:cxn>
                  <a:cxn ang="0">
                    <a:pos x="71" y="23"/>
                  </a:cxn>
                  <a:cxn ang="0">
                    <a:pos x="66" y="18"/>
                  </a:cxn>
                  <a:cxn ang="0">
                    <a:pos x="42" y="42"/>
                  </a:cxn>
                  <a:cxn ang="0">
                    <a:pos x="40" y="42"/>
                  </a:cxn>
                  <a:cxn ang="0">
                    <a:pos x="31" y="34"/>
                  </a:cxn>
                  <a:cxn ang="0">
                    <a:pos x="16" y="49"/>
                  </a:cxn>
                  <a:cxn ang="0">
                    <a:pos x="8" y="42"/>
                  </a:cxn>
                  <a:cxn ang="0">
                    <a:pos x="30" y="20"/>
                  </a:cxn>
                  <a:cxn ang="0">
                    <a:pos x="32" y="20"/>
                  </a:cxn>
                  <a:cxn ang="0">
                    <a:pos x="41" y="29"/>
                  </a:cxn>
                  <a:cxn ang="0">
                    <a:pos x="59" y="11"/>
                  </a:cxn>
                  <a:cxn ang="0">
                    <a:pos x="54" y="6"/>
                  </a:cxn>
                  <a:cxn ang="0">
                    <a:pos x="55" y="4"/>
                  </a:cxn>
                  <a:cxn ang="0">
                    <a:pos x="71" y="4"/>
                  </a:cxn>
                  <a:cxn ang="0">
                    <a:pos x="73" y="6"/>
                  </a:cxn>
                  <a:cxn ang="0">
                    <a:pos x="73" y="22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78" y="53"/>
                      <a:pt x="78" y="53"/>
                      <a:pt x="78" y="53"/>
                    </a:cubicBezTo>
                    <a:lnTo>
                      <a:pt x="78" y="58"/>
                    </a:lnTo>
                    <a:close/>
                    <a:moveTo>
                      <a:pt x="73" y="22"/>
                    </a:moveTo>
                    <a:cubicBezTo>
                      <a:pt x="73" y="23"/>
                      <a:pt x="71" y="24"/>
                      <a:pt x="71" y="23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1" y="43"/>
                      <a:pt x="41" y="43"/>
                      <a:pt x="40" y="42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2" y="19"/>
                      <a:pt x="32" y="20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3" y="6"/>
                      <a:pt x="54" y="4"/>
                      <a:pt x="55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2" y="4"/>
                      <a:pt x="73" y="5"/>
                      <a:pt x="73" y="6"/>
                    </a:cubicBezTo>
                    <a:lnTo>
                      <a:pt x="73" y="2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683570" y="3195214"/>
              <a:ext cx="963745" cy="936156"/>
              <a:chOff x="4683570" y="3195213"/>
              <a:chExt cx="963745" cy="936156"/>
            </a:xfrm>
          </p:grpSpPr>
          <p:sp>
            <p:nvSpPr>
              <p:cNvPr id="35" name="Oval 30"/>
              <p:cNvSpPr/>
              <p:nvPr/>
            </p:nvSpPr>
            <p:spPr>
              <a:xfrm>
                <a:off x="4683570" y="3195213"/>
                <a:ext cx="963745" cy="9361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36" name="Freeform 245"/>
              <p:cNvSpPr/>
              <p:nvPr/>
            </p:nvSpPr>
            <p:spPr bwMode="auto">
              <a:xfrm>
                <a:off x="4944669" y="3442516"/>
                <a:ext cx="441546" cy="441546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620001" y="3195215"/>
              <a:ext cx="963745" cy="936156"/>
              <a:chOff x="6620002" y="3195213"/>
              <a:chExt cx="963745" cy="936156"/>
            </a:xfrm>
          </p:grpSpPr>
          <p:sp>
            <p:nvSpPr>
              <p:cNvPr id="33" name="Oval 62"/>
              <p:cNvSpPr/>
              <p:nvPr/>
            </p:nvSpPr>
            <p:spPr>
              <a:xfrm>
                <a:off x="6620002" y="3195213"/>
                <a:ext cx="963745" cy="93615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34" name="Freeform 56"/>
              <p:cNvSpPr>
                <a:spLocks noEditPoints="1"/>
              </p:cNvSpPr>
              <p:nvPr/>
            </p:nvSpPr>
            <p:spPr bwMode="auto">
              <a:xfrm>
                <a:off x="6871759" y="3433177"/>
                <a:ext cx="460228" cy="460228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683570" y="4537541"/>
              <a:ext cx="963745" cy="936156"/>
              <a:chOff x="4683570" y="4537541"/>
              <a:chExt cx="963745" cy="936156"/>
            </a:xfrm>
          </p:grpSpPr>
          <p:sp>
            <p:nvSpPr>
              <p:cNvPr id="31" name="Oval 35"/>
              <p:cNvSpPr/>
              <p:nvPr/>
            </p:nvSpPr>
            <p:spPr>
              <a:xfrm>
                <a:off x="4683570" y="4537541"/>
                <a:ext cx="963745" cy="93615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32" name="Freeform 44"/>
              <p:cNvSpPr>
                <a:spLocks noEditPoints="1"/>
              </p:cNvSpPr>
              <p:nvPr/>
            </p:nvSpPr>
            <p:spPr bwMode="auto">
              <a:xfrm>
                <a:off x="4967951" y="4717097"/>
                <a:ext cx="394980" cy="57704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35"/>
                  </a:cxn>
                  <a:cxn ang="0">
                    <a:pos x="16" y="74"/>
                  </a:cxn>
                  <a:cxn ang="0">
                    <a:pos x="35" y="102"/>
                  </a:cxn>
                  <a:cxn ang="0">
                    <a:pos x="54" y="74"/>
                  </a:cxn>
                  <a:cxn ang="0">
                    <a:pos x="70" y="35"/>
                  </a:cxn>
                  <a:cxn ang="0">
                    <a:pos x="35" y="0"/>
                  </a:cxn>
                  <a:cxn ang="0">
                    <a:pos x="43" y="87"/>
                  </a:cxn>
                  <a:cxn ang="0">
                    <a:pos x="27" y="89"/>
                  </a:cxn>
                  <a:cxn ang="0">
                    <a:pos x="26" y="83"/>
                  </a:cxn>
                  <a:cxn ang="0">
                    <a:pos x="26" y="83"/>
                  </a:cxn>
                  <a:cxn ang="0">
                    <a:pos x="45" y="80"/>
                  </a:cxn>
                  <a:cxn ang="0">
                    <a:pos x="44" y="83"/>
                  </a:cxn>
                  <a:cxn ang="0">
                    <a:pos x="43" y="87"/>
                  </a:cxn>
                  <a:cxn ang="0">
                    <a:pos x="25" y="79"/>
                  </a:cxn>
                  <a:cxn ang="0">
                    <a:pos x="23" y="73"/>
                  </a:cxn>
                  <a:cxn ang="0">
                    <a:pos x="47" y="73"/>
                  </a:cxn>
                  <a:cxn ang="0">
                    <a:pos x="46" y="77"/>
                  </a:cxn>
                  <a:cxn ang="0">
                    <a:pos x="25" y="79"/>
                  </a:cxn>
                  <a:cxn ang="0">
                    <a:pos x="35" y="96"/>
                  </a:cxn>
                  <a:cxn ang="0">
                    <a:pos x="29" y="92"/>
                  </a:cxn>
                  <a:cxn ang="0">
                    <a:pos x="42" y="90"/>
                  </a:cxn>
                  <a:cxn ang="0">
                    <a:pos x="35" y="96"/>
                  </a:cxn>
                  <a:cxn ang="0">
                    <a:pos x="50" y="67"/>
                  </a:cxn>
                  <a:cxn ang="0">
                    <a:pos x="20" y="67"/>
                  </a:cxn>
                  <a:cxn ang="0">
                    <a:pos x="15" y="57"/>
                  </a:cxn>
                  <a:cxn ang="0">
                    <a:pos x="6" y="35"/>
                  </a:cxn>
                  <a:cxn ang="0">
                    <a:pos x="35" y="6"/>
                  </a:cxn>
                  <a:cxn ang="0">
                    <a:pos x="64" y="35"/>
                  </a:cxn>
                  <a:cxn ang="0">
                    <a:pos x="55" y="57"/>
                  </a:cxn>
                  <a:cxn ang="0">
                    <a:pos x="50" y="67"/>
                  </a:cxn>
                  <a:cxn ang="0">
                    <a:pos x="50" y="67"/>
                  </a:cxn>
                  <a:cxn ang="0">
                    <a:pos x="50" y="67"/>
                  </a:cxn>
                </a:cxnLst>
                <a:rect l="0" t="0" r="r" b="b"/>
                <a:pathLst>
                  <a:path w="70" h="102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48"/>
                      <a:pt x="12" y="62"/>
                      <a:pt x="16" y="74"/>
                    </a:cubicBezTo>
                    <a:cubicBezTo>
                      <a:pt x="22" y="91"/>
                      <a:pt x="22" y="102"/>
                      <a:pt x="35" y="102"/>
                    </a:cubicBezTo>
                    <a:cubicBezTo>
                      <a:pt x="49" y="102"/>
                      <a:pt x="48" y="92"/>
                      <a:pt x="54" y="74"/>
                    </a:cubicBezTo>
                    <a:cubicBezTo>
                      <a:pt x="58" y="62"/>
                      <a:pt x="70" y="48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  <a:moveTo>
                      <a:pt x="43" y="87"/>
                    </a:moveTo>
                    <a:cubicBezTo>
                      <a:pt x="27" y="89"/>
                      <a:pt x="27" y="89"/>
                      <a:pt x="27" y="89"/>
                    </a:cubicBezTo>
                    <a:cubicBezTo>
                      <a:pt x="27" y="87"/>
                      <a:pt x="26" y="85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1"/>
                      <a:pt x="45" y="82"/>
                      <a:pt x="44" y="83"/>
                    </a:cubicBezTo>
                    <a:cubicBezTo>
                      <a:pt x="44" y="84"/>
                      <a:pt x="44" y="86"/>
                      <a:pt x="43" y="87"/>
                    </a:cubicBezTo>
                    <a:close/>
                    <a:moveTo>
                      <a:pt x="25" y="79"/>
                    </a:moveTo>
                    <a:cubicBezTo>
                      <a:pt x="24" y="78"/>
                      <a:pt x="23" y="76"/>
                      <a:pt x="23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5"/>
                      <a:pt x="47" y="76"/>
                      <a:pt x="46" y="77"/>
                    </a:cubicBezTo>
                    <a:lnTo>
                      <a:pt x="25" y="79"/>
                    </a:lnTo>
                    <a:close/>
                    <a:moveTo>
                      <a:pt x="35" y="96"/>
                    </a:moveTo>
                    <a:cubicBezTo>
                      <a:pt x="32" y="96"/>
                      <a:pt x="30" y="95"/>
                      <a:pt x="29" y="92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0" y="95"/>
                      <a:pt x="39" y="96"/>
                      <a:pt x="35" y="96"/>
                    </a:cubicBezTo>
                    <a:close/>
                    <a:moveTo>
                      <a:pt x="50" y="67"/>
                    </a:moveTo>
                    <a:cubicBezTo>
                      <a:pt x="20" y="67"/>
                      <a:pt x="20" y="67"/>
                      <a:pt x="20" y="67"/>
                    </a:cubicBezTo>
                    <a:cubicBezTo>
                      <a:pt x="19" y="64"/>
                      <a:pt x="17" y="60"/>
                      <a:pt x="15" y="57"/>
                    </a:cubicBezTo>
                    <a:cubicBezTo>
                      <a:pt x="11" y="49"/>
                      <a:pt x="6" y="41"/>
                      <a:pt x="6" y="35"/>
                    </a:cubicBezTo>
                    <a:cubicBezTo>
                      <a:pt x="6" y="19"/>
                      <a:pt x="19" y="6"/>
                      <a:pt x="35" y="6"/>
                    </a:cubicBezTo>
                    <a:cubicBezTo>
                      <a:pt x="51" y="6"/>
                      <a:pt x="64" y="19"/>
                      <a:pt x="64" y="35"/>
                    </a:cubicBezTo>
                    <a:cubicBezTo>
                      <a:pt x="64" y="41"/>
                      <a:pt x="60" y="49"/>
                      <a:pt x="55" y="57"/>
                    </a:cubicBezTo>
                    <a:cubicBezTo>
                      <a:pt x="53" y="60"/>
                      <a:pt x="52" y="64"/>
                      <a:pt x="50" y="67"/>
                    </a:cubicBezTo>
                    <a:close/>
                    <a:moveTo>
                      <a:pt x="50" y="67"/>
                    </a:moveTo>
                    <a:cubicBezTo>
                      <a:pt x="50" y="67"/>
                      <a:pt x="50" y="67"/>
                      <a:pt x="50" y="67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620001" y="4537542"/>
              <a:ext cx="963745" cy="936159"/>
              <a:chOff x="6620002" y="4537541"/>
              <a:chExt cx="963745" cy="936159"/>
            </a:xfrm>
          </p:grpSpPr>
          <p:sp>
            <p:nvSpPr>
              <p:cNvPr id="29" name="Oval 66"/>
              <p:cNvSpPr/>
              <p:nvPr/>
            </p:nvSpPr>
            <p:spPr>
              <a:xfrm>
                <a:off x="6620002" y="4537541"/>
                <a:ext cx="963745" cy="93615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30" name="Freeform 135"/>
              <p:cNvSpPr>
                <a:spLocks noEditPoints="1"/>
              </p:cNvSpPr>
              <p:nvPr/>
            </p:nvSpPr>
            <p:spPr bwMode="auto">
              <a:xfrm>
                <a:off x="6899910" y="4816438"/>
                <a:ext cx="403929" cy="378364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bg1">
                      <a:lumMod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144794" y="1679722"/>
            <a:ext cx="10031205" cy="3893289"/>
            <a:chOff x="1163951" y="1743997"/>
            <a:chExt cx="10031205" cy="3893286"/>
          </a:xfrm>
        </p:grpSpPr>
        <p:sp>
          <p:nvSpPr>
            <p:cNvPr id="43" name="Rectangle 30"/>
            <p:cNvSpPr/>
            <p:nvPr/>
          </p:nvSpPr>
          <p:spPr>
            <a:xfrm>
              <a:off x="1163953" y="1743997"/>
              <a:ext cx="3468118" cy="1149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我喜欢挑战和让我兴奋的事情，聪慧，许多事情都比较拿手，致力于自己才干和能力的增长</a:t>
              </a:r>
            </a:p>
          </p:txBody>
        </p:sp>
        <p:sp>
          <p:nvSpPr>
            <p:cNvPr id="45" name="Rectangle 30"/>
            <p:cNvSpPr/>
            <p:nvPr/>
          </p:nvSpPr>
          <p:spPr>
            <a:xfrm>
              <a:off x="7728870" y="1852884"/>
              <a:ext cx="3466286" cy="1149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通常把灵感看得比什么都重要，多才多艺，适应性强且知识渊博，很善于处理挑战性的问题</a:t>
              </a:r>
            </a:p>
          </p:txBody>
        </p:sp>
        <p:sp>
          <p:nvSpPr>
            <p:cNvPr id="47" name="Rectangle 30"/>
            <p:cNvSpPr/>
            <p:nvPr/>
          </p:nvSpPr>
          <p:spPr>
            <a:xfrm>
              <a:off x="1163953" y="3104360"/>
              <a:ext cx="3468118" cy="779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我有很强的创造性和主动性，绝大多数是事业型的</a:t>
              </a:r>
            </a:p>
          </p:txBody>
        </p:sp>
        <p:sp>
          <p:nvSpPr>
            <p:cNvPr id="49" name="Rectangle 30"/>
            <p:cNvSpPr/>
            <p:nvPr/>
          </p:nvSpPr>
          <p:spPr>
            <a:xfrm>
              <a:off x="7728870" y="3273438"/>
              <a:ext cx="3466286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机警而坦率，有杰出的分析能力，并且是优秀的策略家</a:t>
              </a:r>
            </a:p>
          </p:txBody>
        </p:sp>
        <p:sp>
          <p:nvSpPr>
            <p:cNvPr id="51" name="Rectangle 30"/>
            <p:cNvSpPr/>
            <p:nvPr/>
          </p:nvSpPr>
          <p:spPr>
            <a:xfrm>
              <a:off x="1163951" y="4488251"/>
              <a:ext cx="3468117" cy="1149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我善于快速抓住事物的本质，喜欢从新的角度和独到的方式思考问题，对问题经常有自己独到的见解</a:t>
              </a:r>
            </a:p>
          </p:txBody>
        </p:sp>
        <p:sp>
          <p:nvSpPr>
            <p:cNvPr id="53" name="Rectangle 30"/>
            <p:cNvSpPr/>
            <p:nvPr/>
          </p:nvSpPr>
          <p:spPr>
            <a:xfrm>
              <a:off x="7762062" y="4615766"/>
              <a:ext cx="3433094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好奇心强，喜欢新鲜事物，关注事物的意义和发展的可能性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28903" y="1243328"/>
            <a:ext cx="10608353" cy="5115816"/>
            <a:chOff x="503234" y="803187"/>
            <a:chExt cx="8195385" cy="3952176"/>
          </a:xfrm>
        </p:grpSpPr>
        <p:sp>
          <p:nvSpPr>
            <p:cNvPr id="11" name="Freeform 138"/>
            <p:cNvSpPr/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Freeform 140"/>
            <p:cNvSpPr/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3" name="Freeform 141"/>
            <p:cNvSpPr/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4" name="Freeform 142"/>
            <p:cNvSpPr/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5" name="Freeform 143"/>
            <p:cNvSpPr/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6172276" y="1151224"/>
              <a:ext cx="2526343" cy="1172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我不喜欢条条框框的限制和因循守旧的工作方式，习惯便捷的问题解决方法。我喜欢自由的生活并善于发现其中的乐趣和变化。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503234" y="2253240"/>
              <a:ext cx="2365769" cy="1172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我认为“计划赶不上变化”，并以实际行动证明大部分规定和规律都是有弹性，可伸缩的，通常会超出被认可和期望的限度。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6225668" y="3283586"/>
              <a:ext cx="2203842" cy="602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乐观，善于鼓舞他人，能用自己的热情感染他人。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800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5" name="TextBox 682"/>
            <p:cNvSpPr txBox="1"/>
            <p:nvPr/>
          </p:nvSpPr>
          <p:spPr>
            <a:xfrm>
              <a:off x="5672823" y="1245132"/>
              <a:ext cx="350711" cy="4992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600" dirty="0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1</a:t>
              </a:r>
              <a:endParaRPr lang="zh-CN" altLang="en-US" sz="36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6" name="TextBox 682"/>
            <p:cNvSpPr txBox="1"/>
            <p:nvPr/>
          </p:nvSpPr>
          <p:spPr>
            <a:xfrm>
              <a:off x="5675297" y="3323514"/>
              <a:ext cx="345757" cy="4992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600" dirty="0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3</a:t>
              </a:r>
              <a:endParaRPr lang="zh-CN" altLang="en-US" sz="36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7" name="TextBox 682"/>
            <p:cNvSpPr txBox="1"/>
            <p:nvPr/>
          </p:nvSpPr>
          <p:spPr>
            <a:xfrm>
              <a:off x="2978247" y="2341098"/>
              <a:ext cx="350711" cy="4992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3600" dirty="0"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  <a:sym typeface="字魂105号-简雅黑" panose="00000500000000000000" pitchFamily="2" charset="-122"/>
                </a:rPr>
                <a:t>2</a:t>
              </a:r>
              <a:endParaRPr lang="zh-CN" altLang="en-US" sz="3600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WHOLESPTYPE" val="Shape_Other"/>
</p:tagLst>
</file>

<file path=ppt/theme/theme1.xml><?xml version="1.0" encoding="utf-8"?>
<a:theme xmlns:a="http://schemas.openxmlformats.org/drawingml/2006/main" name="公众号:皮蛋PPT">
  <a:themeElements>
    <a:clrScheme name="自定义 29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FF9700"/>
      </a:accent1>
      <a:accent2>
        <a:srgbClr val="F5D11B"/>
      </a:accent2>
      <a:accent3>
        <a:srgbClr val="0FBF1B"/>
      </a:accent3>
      <a:accent4>
        <a:srgbClr val="E87C10"/>
      </a:accent4>
      <a:accent5>
        <a:srgbClr val="F1B030"/>
      </a:accent5>
      <a:accent6>
        <a:srgbClr val="F9552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Microsoft Office PowerPoint</Application>
  <PresentationFormat>宽屏</PresentationFormat>
  <Paragraphs>92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Lato Hairline</vt:lpstr>
      <vt:lpstr>Visby CF Bold</vt:lpstr>
      <vt:lpstr>等线</vt:lpstr>
      <vt:lpstr>锐字潮牌豪横黑简-闪 大黑</vt:lpstr>
      <vt:lpstr>思源黑体 CN Bold</vt:lpstr>
      <vt:lpstr>微软雅黑</vt:lpstr>
      <vt:lpstr>字魂100号-方方先锋体</vt:lpstr>
      <vt:lpstr>字魂105号-简雅黑</vt:lpstr>
      <vt:lpstr>Arial</vt:lpstr>
      <vt:lpstr>Calibri</vt:lpstr>
      <vt:lpstr>Josefin Sans</vt:lpstr>
      <vt:lpstr>Lato Light</vt:lpstr>
      <vt:lpstr>Lato Regular</vt:lpstr>
      <vt:lpstr>公众号:皮蛋PPT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迦得创意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简约几何图形线条商务风大学生职业规划ppt模板</dc:title>
  <dc:creator>皮蛋PPT</dc:creator>
  <cp:keywords>51PPT模板网</cp:keywords>
  <dc:description>www.51pptmoban.com</dc:description>
  <cp:lastModifiedBy>Win user</cp:lastModifiedBy>
  <cp:revision>13</cp:revision>
  <dcterms:created xsi:type="dcterms:W3CDTF">2022-02-10T14:40:00Z</dcterms:created>
  <dcterms:modified xsi:type="dcterms:W3CDTF">2022-03-02T15:00:41Z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5A4F07E41AC54388A7829516D6B84D67</vt:lpwstr>
  </property>
  <property fmtid="{D5CDD505-2E9C-101B-9397-08002B2CF9AE}" pid="3" name="KSOProductBuildVer">
    <vt:lpwstr>2052-11.1.0.11365</vt:lpwstr>
  </property>
</Properties>
</file>