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836" r:id="rId2"/>
    <p:sldId id="984" r:id="rId3"/>
    <p:sldId id="963" r:id="rId4"/>
    <p:sldId id="993" r:id="rId5"/>
    <p:sldId id="998" r:id="rId6"/>
    <p:sldId id="1007" r:id="rId7"/>
    <p:sldId id="995" r:id="rId8"/>
    <p:sldId id="986" r:id="rId9"/>
    <p:sldId id="1006" r:id="rId10"/>
    <p:sldId id="989" r:id="rId11"/>
    <p:sldId id="990" r:id="rId12"/>
    <p:sldId id="991" r:id="rId13"/>
    <p:sldId id="1003" r:id="rId14"/>
    <p:sldId id="987" r:id="rId15"/>
    <p:sldId id="992" r:id="rId16"/>
    <p:sldId id="994" r:id="rId17"/>
    <p:sldId id="1008" r:id="rId18"/>
    <p:sldId id="997" r:id="rId19"/>
    <p:sldId id="988" r:id="rId20"/>
    <p:sldId id="996" r:id="rId21"/>
    <p:sldId id="999" r:id="rId22"/>
    <p:sldId id="1001" r:id="rId23"/>
    <p:sldId id="1004" r:id="rId24"/>
    <p:sldId id="1000" r:id="rId25"/>
    <p:sldId id="1009" r:id="rId26"/>
    <p:sldId id="1010" r:id="rId27"/>
  </p:sldIdLst>
  <p:sldSz cx="9144000" cy="5143500" type="screen16x9"/>
  <p:notesSz cx="6858000" cy="9144000"/>
  <p:custDataLst>
    <p:tags r:id="rId29"/>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BFAD"/>
    <a:srgbClr val="0075BF"/>
    <a:srgbClr val="034EA2"/>
    <a:srgbClr val="0087CD"/>
    <a:srgbClr val="C68F06"/>
    <a:srgbClr val="DB2C03"/>
    <a:srgbClr val="EBAC07"/>
    <a:srgbClr val="00848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17" autoAdjust="0"/>
    <p:restoredTop sz="86410" autoAdjust="0"/>
  </p:normalViewPr>
  <p:slideViewPr>
    <p:cSldViewPr>
      <p:cViewPr varScale="1">
        <p:scale>
          <a:sx n="142" d="100"/>
          <a:sy n="142" d="100"/>
        </p:scale>
        <p:origin x="132" y="76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2022/3/2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12</a:t>
            </a:fld>
            <a:endParaRPr lang="zh-CN" altLang="en-US"/>
          </a:p>
        </p:txBody>
      </p:sp>
    </p:spTree>
    <p:extLst>
      <p:ext uri="{BB962C8B-B14F-4D97-AF65-F5344CB8AC3E}">
        <p14:creationId xmlns:p14="http://schemas.microsoft.com/office/powerpoint/2010/main" val="522808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50001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8269220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200345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18</a:t>
            </a:fld>
            <a:endParaRPr lang="zh-CN" altLang="en-US"/>
          </a:p>
        </p:txBody>
      </p:sp>
    </p:spTree>
    <p:extLst>
      <p:ext uri="{BB962C8B-B14F-4D97-AF65-F5344CB8AC3E}">
        <p14:creationId xmlns:p14="http://schemas.microsoft.com/office/powerpoint/2010/main" val="3734053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061857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ChangeArrowheads="1" noTextEdit="1"/>
          </p:cNvSpPr>
          <p:nvPr>
            <p:ph type="sldImg" idx="4294967295"/>
          </p:nvPr>
        </p:nvSpPr>
        <p:spPr>
          <a:xfrm>
            <a:off x="2286000" y="514350"/>
            <a:ext cx="4572000" cy="2571750"/>
          </a:xfrm>
          <a:ln>
            <a:miter lim="800000"/>
          </a:ln>
        </p:spPr>
      </p:sp>
      <p:sp>
        <p:nvSpPr>
          <p:cNvPr id="41987" name="Notes Placeholder 2"/>
          <p:cNvSpPr>
            <a:spLocks noGrp="1" noChangeArrowheads="1"/>
          </p:cNvSpPr>
          <p:nvPr>
            <p:ph type="body" idx="4294967295"/>
          </p:nvPr>
        </p:nvSpPr>
        <p:spPr/>
        <p:txBody>
          <a:bodyPr/>
          <a:lstStyle/>
          <a:p>
            <a:endParaRPr lang="en-US" altLang="en-US">
              <a:ea typeface="宋体" pitchFamily="2" charset="-122"/>
            </a:endParaRPr>
          </a:p>
        </p:txBody>
      </p:sp>
      <p:sp>
        <p:nvSpPr>
          <p:cNvPr id="41988" name="Header Placeholder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My First Template</a:t>
            </a:r>
          </a:p>
        </p:txBody>
      </p:sp>
    </p:spTree>
    <p:extLst>
      <p:ext uri="{BB962C8B-B14F-4D97-AF65-F5344CB8AC3E}">
        <p14:creationId xmlns:p14="http://schemas.microsoft.com/office/powerpoint/2010/main" val="2128058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38111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23</a:t>
            </a:fld>
            <a:endParaRPr lang="zh-CN" altLang="en-US"/>
          </a:p>
        </p:txBody>
      </p:sp>
    </p:spTree>
    <p:extLst>
      <p:ext uri="{BB962C8B-B14F-4D97-AF65-F5344CB8AC3E}">
        <p14:creationId xmlns:p14="http://schemas.microsoft.com/office/powerpoint/2010/main" val="1638462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25</a:t>
            </a:fld>
            <a:endParaRPr lang="zh-CN" altLang="en-US"/>
          </a:p>
        </p:txBody>
      </p:sp>
    </p:spTree>
    <p:extLst>
      <p:ext uri="{BB962C8B-B14F-4D97-AF65-F5344CB8AC3E}">
        <p14:creationId xmlns:p14="http://schemas.microsoft.com/office/powerpoint/2010/main" val="133084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pPr/>
              <a:t>2</a:t>
            </a:fld>
            <a:endParaRPr lang="zh-CN" altLang="en-US"/>
          </a:p>
        </p:txBody>
      </p:sp>
    </p:spTree>
    <p:extLst>
      <p:ext uri="{BB962C8B-B14F-4D97-AF65-F5344CB8AC3E}">
        <p14:creationId xmlns:p14="http://schemas.microsoft.com/office/powerpoint/2010/main" val="3621876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4</a:t>
            </a:fld>
            <a:endParaRPr lang="zh-CN" altLang="en-US"/>
          </a:p>
        </p:txBody>
      </p:sp>
    </p:spTree>
    <p:extLst>
      <p:ext uri="{BB962C8B-B14F-4D97-AF65-F5344CB8AC3E}">
        <p14:creationId xmlns:p14="http://schemas.microsoft.com/office/powerpoint/2010/main" val="2805714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pPr>
                <a:defRPr/>
              </a:pPr>
              <a:t>5</a:t>
            </a:fld>
            <a:endParaRPr lang="zh-CN" altLang="en-US"/>
          </a:p>
        </p:txBody>
      </p:sp>
    </p:spTree>
    <p:extLst>
      <p:ext uri="{BB962C8B-B14F-4D97-AF65-F5344CB8AC3E}">
        <p14:creationId xmlns:p14="http://schemas.microsoft.com/office/powerpoint/2010/main" val="2604610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786698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11267" name="备注占位符 2"/>
          <p:cNvSpPr>
            <a:spLocks noGrp="1" noChangeArrowheads="1"/>
          </p:cNvSpPr>
          <p:nvPr>
            <p:ph type="body" idx="4294967295"/>
          </p:nvPr>
        </p:nvSpPr>
        <p:spPr/>
        <p:txBody>
          <a:bodyPr/>
          <a:lstStyle/>
          <a:p>
            <a:endParaRPr lang="zh-CN" altLang="en-US"/>
          </a:p>
        </p:txBody>
      </p:sp>
      <p:sp>
        <p:nvSpPr>
          <p:cNvPr id="112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23D0C2F-9BBC-4DC0-9E16-428744801FD4}" type="slidenum">
              <a:rPr altLang="en-US"/>
              <a:pPr/>
              <a:t>7</a:t>
            </a:fld>
            <a:endParaRPr lang="zh-CN" altLang="en-US"/>
          </a:p>
        </p:txBody>
      </p:sp>
    </p:spTree>
    <p:extLst>
      <p:ext uri="{BB962C8B-B14F-4D97-AF65-F5344CB8AC3E}">
        <p14:creationId xmlns:p14="http://schemas.microsoft.com/office/powerpoint/2010/main" val="2124669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062911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1055356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2022/3/2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03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35850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2022/3/2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cxnSp>
        <p:nvCxnSpPr>
          <p:cNvPr id="8" name="直接连接符 7">
            <a:extLst>
              <a:ext uri="{FF2B5EF4-FFF2-40B4-BE49-F238E27FC236}">
                <a16:creationId xmlns:a16="http://schemas.microsoft.com/office/drawing/2014/main" id="{3318679B-AFB3-4693-825D-77E3D70567DB}"/>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11690CC1-DD22-4FB5-948F-6E61A77050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126424">
            <a:off x="-2114549" y="3455268"/>
            <a:ext cx="5143500" cy="5143500"/>
          </a:xfrm>
          <a:prstGeom prst="rect">
            <a:avLst/>
          </a:prstGeom>
        </p:spPr>
      </p:pic>
      <p:pic>
        <p:nvPicPr>
          <p:cNvPr id="11" name="图片 10">
            <a:extLst>
              <a:ext uri="{FF2B5EF4-FFF2-40B4-BE49-F238E27FC236}">
                <a16:creationId xmlns:a16="http://schemas.microsoft.com/office/drawing/2014/main" id="{88DB9064-0AAB-491F-97DC-786BB1204A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126424">
            <a:off x="5815559" y="-3313484"/>
            <a:ext cx="5143500" cy="5143500"/>
          </a:xfrm>
          <a:prstGeom prst="rect">
            <a:avLst/>
          </a:prstGeom>
        </p:spPr>
      </p:pic>
    </p:spTree>
    <p:extLst>
      <p:ext uri="{BB962C8B-B14F-4D97-AF65-F5344CB8AC3E}">
        <p14:creationId xmlns:p14="http://schemas.microsoft.com/office/powerpoint/2010/main" val="391605560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 y="0"/>
            <a:ext cx="9143499" cy="5143500"/>
          </a:xfrm>
          <a:prstGeom prst="rect">
            <a:avLst/>
          </a:prstGeom>
        </p:spPr>
      </p:pic>
    </p:spTree>
    <p:extLst>
      <p:ext uri="{BB962C8B-B14F-4D97-AF65-F5344CB8AC3E}">
        <p14:creationId xmlns:p14="http://schemas.microsoft.com/office/powerpoint/2010/main" val="1650296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2022/3/2</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65" r:id="rId1"/>
    <p:sldLayoutId id="2147483668" r:id="rId2"/>
    <p:sldLayoutId id="2147483671" r:id="rId3"/>
    <p:sldLayoutId id="2147483672" r:id="rId4"/>
    <p:sldLayoutId id="2147483673" r:id="rId5"/>
    <p:sldLayoutId id="2147483674" r:id="rId6"/>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4.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6.jpeg"/><Relationship Id="rId10" Type="http://schemas.openxmlformats.org/officeDocument/2006/relationships/tags" Target="../tags/tag11.xml"/><Relationship Id="rId19" Type="http://schemas.openxmlformats.org/officeDocument/2006/relationships/slideLayout" Target="../slideLayouts/slideLayout3.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jpe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37.gif"/><Relationship Id="rId5" Type="http://schemas.openxmlformats.org/officeDocument/2006/relationships/image" Target="../media/image36.jpeg"/><Relationship Id="rId4" Type="http://schemas.openxmlformats.org/officeDocument/2006/relationships/image" Target="../media/image4.jpeg"/><Relationship Id="rId9"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43500EA-A13A-46E1-831F-568DEA137A9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sp>
        <p:nvSpPr>
          <p:cNvPr id="30" name="矩形 259"/>
          <p:cNvSpPr>
            <a:spLocks noChangeArrowheads="1"/>
          </p:cNvSpPr>
          <p:nvPr/>
        </p:nvSpPr>
        <p:spPr bwMode="auto">
          <a:xfrm>
            <a:off x="2094213" y="2168372"/>
            <a:ext cx="5070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200" b="1" cap="all" dirty="0">
                <a:solidFill>
                  <a:schemeClr val="tx1">
                    <a:lumMod val="65000"/>
                    <a:lumOff val="35000"/>
                  </a:schemeClr>
                </a:solidFill>
                <a:latin typeface="+mn-lt"/>
                <a:ea typeface="+mn-ea"/>
                <a:cs typeface="+mn-ea"/>
                <a:sym typeface="+mn-lt"/>
              </a:rPr>
              <a:t>水彩小清新商务通用</a:t>
            </a:r>
          </a:p>
        </p:txBody>
      </p:sp>
      <p:sp>
        <p:nvSpPr>
          <p:cNvPr id="31" name="矩形 259"/>
          <p:cNvSpPr>
            <a:spLocks noChangeArrowheads="1"/>
          </p:cNvSpPr>
          <p:nvPr/>
        </p:nvSpPr>
        <p:spPr bwMode="auto">
          <a:xfrm>
            <a:off x="2195736" y="2715766"/>
            <a:ext cx="4844765" cy="21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050" dirty="0">
                <a:solidFill>
                  <a:schemeClr val="tx1">
                    <a:lumMod val="65000"/>
                    <a:lumOff val="35000"/>
                  </a:schemeClr>
                </a:solidFill>
                <a:latin typeface="+mn-lt"/>
                <a:ea typeface="+mn-ea"/>
                <a:cs typeface="+mn-ea"/>
                <a:sym typeface="+mn-lt"/>
              </a:rPr>
              <a:t>YEAR-END SUMMARY PLAN BUSINESS REPORT PPT IN THE NEW YEAR</a:t>
            </a:r>
            <a:endParaRPr lang="zh-CN" altLang="en-US" sz="1050" dirty="0">
              <a:solidFill>
                <a:schemeClr val="tx1">
                  <a:lumMod val="65000"/>
                  <a:lumOff val="35000"/>
                </a:schemeClr>
              </a:solidFill>
              <a:latin typeface="+mn-lt"/>
              <a:ea typeface="+mn-ea"/>
              <a:cs typeface="+mn-ea"/>
              <a:sym typeface="+mn-lt"/>
            </a:endParaRPr>
          </a:p>
        </p:txBody>
      </p:sp>
      <p:sp>
        <p:nvSpPr>
          <p:cNvPr id="32" name="矩形 259"/>
          <p:cNvSpPr>
            <a:spLocks noChangeArrowheads="1"/>
          </p:cNvSpPr>
          <p:nvPr/>
        </p:nvSpPr>
        <p:spPr bwMode="auto">
          <a:xfrm>
            <a:off x="3059832" y="1131590"/>
            <a:ext cx="30243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rgbClr val="2BBFAD"/>
                </a:solidFill>
                <a:latin typeface="+mn-lt"/>
                <a:ea typeface="+mn-ea"/>
                <a:cs typeface="+mn-ea"/>
                <a:sym typeface="+mn-lt"/>
              </a:rPr>
              <a:t>202x</a:t>
            </a:r>
            <a:endParaRPr lang="zh-CN" altLang="en-US" sz="7200" b="1" cap="all" dirty="0">
              <a:solidFill>
                <a:srgbClr val="2BBFAD"/>
              </a:solidFill>
              <a:latin typeface="+mn-lt"/>
              <a:ea typeface="+mn-ea"/>
              <a:cs typeface="+mn-ea"/>
              <a:sym typeface="+mn-lt"/>
            </a:endParaRPr>
          </a:p>
        </p:txBody>
      </p:sp>
      <p:sp>
        <p:nvSpPr>
          <p:cNvPr id="36" name="矩形 35"/>
          <p:cNvSpPr/>
          <p:nvPr/>
        </p:nvSpPr>
        <p:spPr>
          <a:xfrm>
            <a:off x="2201939" y="3144031"/>
            <a:ext cx="4572794" cy="507839"/>
          </a:xfrm>
          <a:prstGeom prst="rect">
            <a:avLst/>
          </a:prstGeom>
        </p:spPr>
        <p:txBody>
          <a:bodyPr lIns="91448" tIns="45724" rIns="91448" bIns="45724">
            <a:spAutoFit/>
          </a:bodyPr>
          <a:lstStyle/>
          <a:p>
            <a:pPr algn="ctr"/>
            <a:r>
              <a:rPr lang="en-US" altLang="zh-CN" sz="900" dirty="0">
                <a:solidFill>
                  <a:schemeClr val="tx1">
                    <a:lumMod val="65000"/>
                    <a:lumOff val="35000"/>
                  </a:schemeClr>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7" name="图片 6">
            <a:extLst>
              <a:ext uri="{FF2B5EF4-FFF2-40B4-BE49-F238E27FC236}">
                <a16:creationId xmlns:a16="http://schemas.microsoft.com/office/drawing/2014/main" id="{C1BC89A0-5342-40B3-8982-798B491BC4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2" name="图片 11">
            <a:extLst>
              <a:ext uri="{FF2B5EF4-FFF2-40B4-BE49-F238E27FC236}">
                <a16:creationId xmlns:a16="http://schemas.microsoft.com/office/drawing/2014/main" id="{52408824-3988-4FBA-867F-7860FAA21E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3" name="图片 12">
            <a:extLst>
              <a:ext uri="{FF2B5EF4-FFF2-40B4-BE49-F238E27FC236}">
                <a16:creationId xmlns:a16="http://schemas.microsoft.com/office/drawing/2014/main" id="{D5A811E0-3962-46CE-A00B-A81C1E49D8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Tree>
    <p:extLst>
      <p:ext uri="{BB962C8B-B14F-4D97-AF65-F5344CB8AC3E}">
        <p14:creationId xmlns:p14="http://schemas.microsoft.com/office/powerpoint/2010/main" val="1557010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69966" y="1582616"/>
            <a:ext cx="2804069" cy="2532184"/>
            <a:chOff x="3169966" y="1582616"/>
            <a:chExt cx="2804069" cy="2532184"/>
          </a:xfrm>
        </p:grpSpPr>
        <p:sp>
          <p:nvSpPr>
            <p:cNvPr id="4" name="Freeform: Shape 19"/>
            <p:cNvSpPr>
              <a:spLocks/>
            </p:cNvSpPr>
            <p:nvPr/>
          </p:nvSpPr>
          <p:spPr bwMode="auto">
            <a:xfrm>
              <a:off x="3169966" y="2674465"/>
              <a:ext cx="2180463" cy="1440335"/>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 name="Freeform: Shape 20"/>
            <p:cNvSpPr>
              <a:spLocks/>
            </p:cNvSpPr>
            <p:nvPr/>
          </p:nvSpPr>
          <p:spPr bwMode="auto">
            <a:xfrm>
              <a:off x="3454796" y="1582616"/>
              <a:ext cx="1944183" cy="223224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 name="Freeform: Shape 21"/>
            <p:cNvSpPr>
              <a:spLocks/>
            </p:cNvSpPr>
            <p:nvPr/>
          </p:nvSpPr>
          <p:spPr bwMode="auto">
            <a:xfrm>
              <a:off x="4144215" y="2033597"/>
              <a:ext cx="1829820" cy="2081203"/>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7" name="TextBox 5"/>
            <p:cNvSpPr txBox="1"/>
            <p:nvPr/>
          </p:nvSpPr>
          <p:spPr>
            <a:xfrm rot="18033840">
              <a:off x="3577882" y="2475660"/>
              <a:ext cx="946413" cy="230833"/>
            </a:xfrm>
            <a:prstGeom prst="rect">
              <a:avLst/>
            </a:prstGeom>
            <a:noFill/>
          </p:spPr>
          <p:txBody>
            <a:bodyPr wrap="none">
              <a:normAutofit fontScale="77500" lnSpcReduction="20000"/>
            </a:bodyPr>
            <a:lstStyle/>
            <a:p>
              <a:r>
                <a:rPr lang="zh-CN" altLang="en-US" sz="1400">
                  <a:solidFill>
                    <a:schemeClr val="bg1"/>
                  </a:solidFill>
                  <a:cs typeface="+mn-ea"/>
                  <a:sym typeface="+mn-lt"/>
                </a:rPr>
                <a:t>标题文本预设</a:t>
              </a:r>
            </a:p>
          </p:txBody>
        </p:sp>
        <p:sp>
          <p:nvSpPr>
            <p:cNvPr id="8" name="TextBox 6"/>
            <p:cNvSpPr txBox="1"/>
            <p:nvPr/>
          </p:nvSpPr>
          <p:spPr>
            <a:xfrm rot="3667932">
              <a:off x="4868076" y="2912507"/>
              <a:ext cx="946413" cy="230833"/>
            </a:xfrm>
            <a:prstGeom prst="rect">
              <a:avLst/>
            </a:prstGeom>
            <a:noFill/>
          </p:spPr>
          <p:txBody>
            <a:bodyPr wrap="none">
              <a:normAutofit fontScale="77500" lnSpcReduction="20000"/>
            </a:bodyPr>
            <a:lstStyle/>
            <a:p>
              <a:pPr lvl="0"/>
              <a:r>
                <a:rPr lang="zh-CN" altLang="en-US" sz="1400">
                  <a:solidFill>
                    <a:srgbClr val="FFFFFF"/>
                  </a:solidFill>
                  <a:cs typeface="+mn-ea"/>
                  <a:sym typeface="+mn-lt"/>
                </a:rPr>
                <a:t>标题文本预设</a:t>
              </a:r>
            </a:p>
          </p:txBody>
        </p:sp>
        <p:sp>
          <p:nvSpPr>
            <p:cNvPr id="9" name="TextBox 7"/>
            <p:cNvSpPr txBox="1"/>
            <p:nvPr/>
          </p:nvSpPr>
          <p:spPr>
            <a:xfrm>
              <a:off x="3684517" y="3787230"/>
              <a:ext cx="946413" cy="230833"/>
            </a:xfrm>
            <a:prstGeom prst="rect">
              <a:avLst/>
            </a:prstGeom>
            <a:noFill/>
          </p:spPr>
          <p:txBody>
            <a:bodyPr wrap="none">
              <a:normAutofit fontScale="77500" lnSpcReduction="20000"/>
            </a:bodyPr>
            <a:lstStyle/>
            <a:p>
              <a:pPr lvl="0"/>
              <a:r>
                <a:rPr lang="zh-CN" altLang="en-US" sz="1400">
                  <a:solidFill>
                    <a:srgbClr val="FFFFFF"/>
                  </a:solidFill>
                  <a:cs typeface="+mn-ea"/>
                  <a:sym typeface="+mn-lt"/>
                </a:rPr>
                <a:t>标题文本预设</a:t>
              </a:r>
            </a:p>
          </p:txBody>
        </p:sp>
        <p:grpSp>
          <p:nvGrpSpPr>
            <p:cNvPr id="10" name="Group 8"/>
            <p:cNvGrpSpPr/>
            <p:nvPr/>
          </p:nvGrpSpPr>
          <p:grpSpPr>
            <a:xfrm rot="13975806">
              <a:off x="3353901" y="3608659"/>
              <a:ext cx="239316" cy="348853"/>
              <a:chOff x="5429367" y="4908078"/>
              <a:chExt cx="319088" cy="465138"/>
            </a:xfrm>
            <a:solidFill>
              <a:schemeClr val="bg1"/>
            </a:solidFill>
          </p:grpSpPr>
          <p:sp>
            <p:nvSpPr>
              <p:cNvPr id="33" name="Freeform: Shape 16"/>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sp>
            <p:nvSpPr>
              <p:cNvPr id="34" name="Freeform: Shape 17"/>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sp>
            <p:nvSpPr>
              <p:cNvPr id="35" name="Freeform: Shape 18"/>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nvGrpSpPr>
            <p:cNvPr id="11" name="Group 9"/>
            <p:cNvGrpSpPr/>
            <p:nvPr/>
          </p:nvGrpSpPr>
          <p:grpSpPr>
            <a:xfrm>
              <a:off x="4447588" y="1753611"/>
              <a:ext cx="239316" cy="348853"/>
              <a:chOff x="3582988" y="3510757"/>
              <a:chExt cx="319088" cy="465138"/>
            </a:xfrm>
            <a:solidFill>
              <a:schemeClr val="bg1"/>
            </a:solidFill>
          </p:grpSpPr>
          <p:sp>
            <p:nvSpPr>
              <p:cNvPr id="31" name="Freeform: Shape 14"/>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sp>
            <p:nvSpPr>
              <p:cNvPr id="32" name="Freeform: Shape 15"/>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nvGrpSpPr>
            <p:cNvPr id="12" name="Group 10"/>
            <p:cNvGrpSpPr/>
            <p:nvPr/>
          </p:nvGrpSpPr>
          <p:grpSpPr>
            <a:xfrm rot="7811741">
              <a:off x="5459164" y="3646908"/>
              <a:ext cx="348853" cy="293489"/>
              <a:chOff x="5356342" y="3093565"/>
              <a:chExt cx="465138" cy="391319"/>
            </a:xfrm>
            <a:solidFill>
              <a:schemeClr val="bg1"/>
            </a:solidFill>
          </p:grpSpPr>
          <p:sp>
            <p:nvSpPr>
              <p:cNvPr id="28" name="Freeform: Shape 11"/>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sp>
            <p:nvSpPr>
              <p:cNvPr id="29" name="Freeform: Shape 12"/>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sp>
            <p:nvSpPr>
              <p:cNvPr id="30" name="Freeform: Shape 13"/>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grpSp>
        <p:nvGrpSpPr>
          <p:cNvPr id="13" name="Group 25"/>
          <p:cNvGrpSpPr/>
          <p:nvPr/>
        </p:nvGrpSpPr>
        <p:grpSpPr>
          <a:xfrm flipH="1">
            <a:off x="5153494" y="1987204"/>
            <a:ext cx="1110489" cy="577354"/>
            <a:chOff x="1392530" y="2481978"/>
            <a:chExt cx="3124464" cy="313657"/>
          </a:xfrm>
          <a:effectLst/>
        </p:grpSpPr>
        <p:cxnSp>
          <p:nvCxnSpPr>
            <p:cNvPr id="26" name="Straight Connector 26"/>
            <p:cNvCxnSpPr/>
            <p:nvPr/>
          </p:nvCxnSpPr>
          <p:spPr>
            <a:xfrm flipH="1" flipV="1">
              <a:off x="3555062" y="2481981"/>
              <a:ext cx="961932" cy="3136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7"/>
            <p:cNvCxnSpPr/>
            <p:nvPr/>
          </p:nvCxnSpPr>
          <p:spPr>
            <a:xfrm flipH="1">
              <a:off x="1392530" y="2481978"/>
              <a:ext cx="216253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4" name="Group 4"/>
          <p:cNvGrpSpPr/>
          <p:nvPr/>
        </p:nvGrpSpPr>
        <p:grpSpPr>
          <a:xfrm>
            <a:off x="6359708" y="1848705"/>
            <a:ext cx="2244938" cy="675185"/>
            <a:chOff x="8479612" y="2464939"/>
            <a:chExt cx="2806700" cy="900247"/>
          </a:xfrm>
        </p:grpSpPr>
        <p:sp>
          <p:nvSpPr>
            <p:cNvPr id="24" name="TextBox 28"/>
            <p:cNvSpPr txBox="1"/>
            <p:nvPr/>
          </p:nvSpPr>
          <p:spPr>
            <a:xfrm>
              <a:off x="8479612" y="2464939"/>
              <a:ext cx="2806700" cy="276999"/>
            </a:xfrm>
            <a:prstGeom prst="rect">
              <a:avLst/>
            </a:prstGeom>
            <a:noFill/>
            <a:effectLst/>
          </p:spPr>
          <p:txBody>
            <a:bodyPr wrap="none" lIns="0" tIns="0" rIns="0" bIns="0" anchor="ctr" anchorCtr="0">
              <a:normAutofit lnSpcReduction="10000"/>
            </a:bodyPr>
            <a:lstStyle/>
            <a:p>
              <a:r>
                <a:rPr lang="zh-CN" altLang="en-US" sz="1400" b="1">
                  <a:solidFill>
                    <a:schemeClr val="bg1">
                      <a:lumMod val="50000"/>
                    </a:schemeClr>
                  </a:solidFill>
                  <a:cs typeface="+mn-ea"/>
                  <a:sym typeface="+mn-lt"/>
                </a:rPr>
                <a:t>标题文本预设</a:t>
              </a:r>
            </a:p>
          </p:txBody>
        </p:sp>
        <p:sp>
          <p:nvSpPr>
            <p:cNvPr id="25" name="Rectangle 29"/>
            <p:cNvSpPr/>
            <p:nvPr/>
          </p:nvSpPr>
          <p:spPr>
            <a:xfrm>
              <a:off x="8479612" y="2741938"/>
              <a:ext cx="2806700" cy="623248"/>
            </a:xfrm>
            <a:prstGeom prst="rect">
              <a:avLst/>
            </a:prstGeom>
            <a:effectLst/>
          </p:spPr>
          <p:txBody>
            <a:bodyPr wrap="square" lIns="0" tIns="0" rIns="0" bIns="0" anchor="ctr" anchorCtr="0">
              <a:normAutofit/>
            </a:bodyPr>
            <a:lstStyle/>
            <a:p>
              <a:pPr>
                <a:lnSpc>
                  <a:spcPct val="120000"/>
                </a:lnSpc>
              </a:pPr>
              <a:r>
                <a:rPr lang="zh-CN" altLang="en-US" sz="700">
                  <a:solidFill>
                    <a:schemeClr val="bg1">
                      <a:lumMod val="50000"/>
                    </a:schemeClr>
                  </a:solidFill>
                  <a:cs typeface="+mn-ea"/>
                  <a:sym typeface="+mn-lt"/>
                </a:rPr>
                <a:t>此部分内容作为文字排版占位显示 （建议使用主题字体）如需更改请在（设置形状格式）菜单下（文本选项）中调整</a:t>
              </a:r>
            </a:p>
          </p:txBody>
        </p:sp>
      </p:grpSp>
      <p:cxnSp>
        <p:nvCxnSpPr>
          <p:cNvPr id="15" name="Straight Connector 30"/>
          <p:cNvCxnSpPr/>
          <p:nvPr/>
        </p:nvCxnSpPr>
        <p:spPr>
          <a:xfrm>
            <a:off x="2904565" y="1753611"/>
            <a:ext cx="1480099" cy="0"/>
          </a:xfrm>
          <a:prstGeom prst="line">
            <a:avLst/>
          </a:prstGeom>
          <a:ln>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6" name="Group 1"/>
          <p:cNvGrpSpPr/>
          <p:nvPr/>
        </p:nvGrpSpPr>
        <p:grpSpPr>
          <a:xfrm>
            <a:off x="539751" y="1605889"/>
            <a:ext cx="2268411" cy="675185"/>
            <a:chOff x="940690" y="2141185"/>
            <a:chExt cx="2803525" cy="900247"/>
          </a:xfrm>
        </p:grpSpPr>
        <p:sp>
          <p:nvSpPr>
            <p:cNvPr id="22" name="TextBox 31"/>
            <p:cNvSpPr txBox="1"/>
            <p:nvPr/>
          </p:nvSpPr>
          <p:spPr>
            <a:xfrm>
              <a:off x="940690" y="2141185"/>
              <a:ext cx="2803525" cy="276999"/>
            </a:xfrm>
            <a:prstGeom prst="rect">
              <a:avLst/>
            </a:prstGeom>
            <a:noFill/>
            <a:effectLst/>
          </p:spPr>
          <p:txBody>
            <a:bodyPr wrap="none" lIns="0" tIns="0" rIns="0" bIns="0" anchor="ctr" anchorCtr="0">
              <a:normAutofit lnSpcReduction="10000"/>
            </a:bodyPr>
            <a:lstStyle/>
            <a:p>
              <a:pPr algn="r"/>
              <a:r>
                <a:rPr lang="zh-CN" altLang="en-US" sz="1400" b="1">
                  <a:solidFill>
                    <a:schemeClr val="bg1">
                      <a:lumMod val="50000"/>
                    </a:schemeClr>
                  </a:solidFill>
                  <a:cs typeface="+mn-ea"/>
                  <a:sym typeface="+mn-lt"/>
                </a:rPr>
                <a:t>标题文本预设</a:t>
              </a:r>
            </a:p>
          </p:txBody>
        </p:sp>
        <p:sp>
          <p:nvSpPr>
            <p:cNvPr id="23" name="Rectangle 32"/>
            <p:cNvSpPr/>
            <p:nvPr/>
          </p:nvSpPr>
          <p:spPr>
            <a:xfrm>
              <a:off x="940690" y="2418184"/>
              <a:ext cx="2803525" cy="623248"/>
            </a:xfrm>
            <a:prstGeom prst="rect">
              <a:avLst/>
            </a:prstGeom>
            <a:effectLst/>
          </p:spPr>
          <p:txBody>
            <a:bodyPr wrap="square" lIns="0" tIns="0" rIns="0" bIns="0" anchor="ctr" anchorCtr="0">
              <a:normAutofit/>
            </a:bodyPr>
            <a:lstStyle/>
            <a:p>
              <a:pPr algn="r">
                <a:lnSpc>
                  <a:spcPct val="120000"/>
                </a:lnSpc>
              </a:pPr>
              <a:r>
                <a:rPr lang="zh-CN" altLang="en-US" sz="700" dirty="0">
                  <a:solidFill>
                    <a:schemeClr val="bg1">
                      <a:lumMod val="50000"/>
                    </a:schemeClr>
                  </a:solidFill>
                  <a:cs typeface="+mn-ea"/>
                  <a:sym typeface="+mn-lt"/>
                </a:rPr>
                <a:t>此部分内容作为文字排版占位显示 （建议使用主题字体）如需更改请在（设置形状格式）菜单下（文本选项）中调整</a:t>
              </a:r>
            </a:p>
          </p:txBody>
        </p:sp>
      </p:grpSp>
      <p:grpSp>
        <p:nvGrpSpPr>
          <p:cNvPr id="17" name="Group 33"/>
          <p:cNvGrpSpPr/>
          <p:nvPr/>
        </p:nvGrpSpPr>
        <p:grpSpPr>
          <a:xfrm>
            <a:off x="2907949" y="3184852"/>
            <a:ext cx="881076" cy="448733"/>
            <a:chOff x="1392536" y="2481978"/>
            <a:chExt cx="3229538" cy="393200"/>
          </a:xfrm>
          <a:effectLst/>
        </p:grpSpPr>
        <p:cxnSp>
          <p:nvCxnSpPr>
            <p:cNvPr id="20" name="Straight Connector 34"/>
            <p:cNvCxnSpPr/>
            <p:nvPr/>
          </p:nvCxnSpPr>
          <p:spPr>
            <a:xfrm flipH="1" flipV="1">
              <a:off x="2654765" y="2481978"/>
              <a:ext cx="1967309" cy="3932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flipH="1">
              <a:off x="1392536" y="2481978"/>
              <a:ext cx="129869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36"/>
          <p:cNvSpPr txBox="1"/>
          <p:nvPr/>
        </p:nvSpPr>
        <p:spPr>
          <a:xfrm>
            <a:off x="705517" y="3046346"/>
            <a:ext cx="2102644" cy="207749"/>
          </a:xfrm>
          <a:prstGeom prst="rect">
            <a:avLst/>
          </a:prstGeom>
          <a:noFill/>
          <a:effectLst/>
        </p:spPr>
        <p:txBody>
          <a:bodyPr wrap="none" lIns="0" tIns="0" rIns="0" bIns="0" anchor="ctr" anchorCtr="0">
            <a:normAutofit lnSpcReduction="10000"/>
          </a:bodyPr>
          <a:lstStyle/>
          <a:p>
            <a:pPr algn="r"/>
            <a:r>
              <a:rPr lang="zh-CN" altLang="en-US" sz="1400" b="1">
                <a:solidFill>
                  <a:schemeClr val="bg1">
                    <a:lumMod val="50000"/>
                  </a:schemeClr>
                </a:solidFill>
                <a:cs typeface="+mn-ea"/>
                <a:sym typeface="+mn-lt"/>
              </a:rPr>
              <a:t>标题文本预设</a:t>
            </a:r>
          </a:p>
        </p:txBody>
      </p:sp>
      <p:sp>
        <p:nvSpPr>
          <p:cNvPr id="19" name="Rectangle 37"/>
          <p:cNvSpPr/>
          <p:nvPr/>
        </p:nvSpPr>
        <p:spPr>
          <a:xfrm>
            <a:off x="705517" y="3408089"/>
            <a:ext cx="2102644" cy="467436"/>
          </a:xfrm>
          <a:prstGeom prst="rect">
            <a:avLst/>
          </a:prstGeom>
          <a:effectLst/>
        </p:spPr>
        <p:txBody>
          <a:bodyPr wrap="square" lIns="0" tIns="0" rIns="0" bIns="0" anchor="ctr" anchorCtr="0">
            <a:normAutofit/>
          </a:bodyPr>
          <a:lstStyle/>
          <a:p>
            <a:pPr algn="r">
              <a:lnSpc>
                <a:spcPct val="120000"/>
              </a:lnSpc>
            </a:pPr>
            <a:r>
              <a:rPr lang="zh-CN" altLang="en-US" sz="700">
                <a:solidFill>
                  <a:schemeClr val="bg1">
                    <a:lumMod val="50000"/>
                  </a:schemeClr>
                </a:solidFill>
                <a:cs typeface="+mn-ea"/>
                <a:sym typeface="+mn-lt"/>
              </a:rPr>
              <a:t>此部分内容作为文字排版占位显示 （建议使用主题字体）如需更改请在（设置形状格式）菜单下（文本选项）中调整</a:t>
            </a:r>
          </a:p>
        </p:txBody>
      </p:sp>
      <p:sp>
        <p:nvSpPr>
          <p:cNvPr id="36" name="文本框 12">
            <a:extLst>
              <a:ext uri="{FF2B5EF4-FFF2-40B4-BE49-F238E27FC236}">
                <a16:creationId xmlns:a16="http://schemas.microsoft.com/office/drawing/2014/main" id="{EDE6EDCF-43F5-474D-B09E-443FC9B3A143}"/>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37" name="椭圆 36">
            <a:extLst>
              <a:ext uri="{FF2B5EF4-FFF2-40B4-BE49-F238E27FC236}">
                <a16:creationId xmlns:a16="http://schemas.microsoft.com/office/drawing/2014/main" id="{F8DA4E8F-2373-41C0-9E93-4343593C95C0}"/>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96945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70324744-CB2F-41F1-9DBE-7EC786AE3DCC}"/>
              </a:ext>
            </a:extLst>
          </p:cNvPr>
          <p:cNvSpPr/>
          <p:nvPr/>
        </p:nvSpPr>
        <p:spPr>
          <a:xfrm>
            <a:off x="3602221" y="1415486"/>
            <a:ext cx="1971257" cy="1971257"/>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40152" y="1419622"/>
            <a:ext cx="1971257" cy="1970544"/>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bg1">
                  <a:lumMod val="50000"/>
                </a:schemeClr>
              </a:solidFill>
              <a:cs typeface="+mn-ea"/>
              <a:sym typeface="+mn-lt"/>
            </a:endParaRPr>
          </a:p>
        </p:txBody>
      </p:sp>
      <p:sp>
        <p:nvSpPr>
          <p:cNvPr id="7" name="椭圆 6"/>
          <p:cNvSpPr/>
          <p:nvPr/>
        </p:nvSpPr>
        <p:spPr>
          <a:xfrm>
            <a:off x="1264290" y="1419622"/>
            <a:ext cx="1971257" cy="197054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bg1">
                  <a:lumMod val="50000"/>
                </a:schemeClr>
              </a:solidFill>
              <a:cs typeface="+mn-ea"/>
              <a:sym typeface="+mn-lt"/>
            </a:endParaRPr>
          </a:p>
        </p:txBody>
      </p:sp>
      <p:grpSp>
        <p:nvGrpSpPr>
          <p:cNvPr id="3" name="组合 9"/>
          <p:cNvGrpSpPr/>
          <p:nvPr/>
        </p:nvGrpSpPr>
        <p:grpSpPr>
          <a:xfrm>
            <a:off x="1214722" y="3485166"/>
            <a:ext cx="2070391" cy="831104"/>
            <a:chOff x="1137578" y="4446650"/>
            <a:chExt cx="2653767" cy="826126"/>
          </a:xfrm>
        </p:grpSpPr>
        <p:sp>
          <p:nvSpPr>
            <p:cNvPr id="12" name="矩形 11"/>
            <p:cNvSpPr/>
            <p:nvPr/>
          </p:nvSpPr>
          <p:spPr>
            <a:xfrm>
              <a:off x="1137578" y="4813876"/>
              <a:ext cx="2653767" cy="458900"/>
            </a:xfrm>
            <a:prstGeom prst="rect">
              <a:avLst/>
            </a:prstGeom>
          </p:spPr>
          <p:txBody>
            <a:bodyPr wrap="square">
              <a:spAutoFit/>
            </a:bodyPr>
            <a:lstStyle/>
            <a:p>
              <a:pPr algn="ctr"/>
              <a:r>
                <a:rPr lang="zh-CN" altLang="en-US" sz="800" dirty="0">
                  <a:solidFill>
                    <a:schemeClr val="bg1">
                      <a:lumMod val="50000"/>
                    </a:schemeClr>
                  </a:solidFill>
                  <a:cs typeface="+mn-ea"/>
                  <a:sym typeface="+mn-lt"/>
                </a:rPr>
                <a:t>此处添加详细文本描述，建议与标题相关并符合整体语言风格，语言描述尽量简洁生动。</a:t>
              </a:r>
              <a:endParaRPr lang="en-US" altLang="zh-CN" sz="800" dirty="0">
                <a:solidFill>
                  <a:schemeClr val="bg1">
                    <a:lumMod val="50000"/>
                  </a:schemeClr>
                </a:solidFill>
                <a:cs typeface="+mn-ea"/>
                <a:sym typeface="+mn-lt"/>
              </a:endParaRPr>
            </a:p>
          </p:txBody>
        </p:sp>
        <p:sp>
          <p:nvSpPr>
            <p:cNvPr id="13" name="矩形 12"/>
            <p:cNvSpPr/>
            <p:nvPr/>
          </p:nvSpPr>
          <p:spPr>
            <a:xfrm>
              <a:off x="1307632" y="4446650"/>
              <a:ext cx="2313659" cy="321229"/>
            </a:xfrm>
            <a:prstGeom prst="rect">
              <a:avLst/>
            </a:prstGeom>
          </p:spPr>
          <p:txBody>
            <a:bodyPr wrap="square">
              <a:spAutoFit/>
            </a:bodyPr>
            <a:lstStyle/>
            <a:p>
              <a:pPr algn="ctr"/>
              <a:r>
                <a:rPr lang="zh-CN" altLang="en-US" sz="1500" dirty="0">
                  <a:solidFill>
                    <a:schemeClr val="bg1">
                      <a:lumMod val="50000"/>
                    </a:schemeClr>
                  </a:solidFill>
                  <a:cs typeface="+mn-ea"/>
                  <a:sym typeface="+mn-lt"/>
                </a:rPr>
                <a:t>加入你的标题描述</a:t>
              </a:r>
              <a:endParaRPr lang="en-US" altLang="zh-CN" sz="1500" dirty="0">
                <a:solidFill>
                  <a:schemeClr val="bg1">
                    <a:lumMod val="50000"/>
                  </a:schemeClr>
                </a:solidFill>
                <a:cs typeface="+mn-ea"/>
                <a:sym typeface="+mn-lt"/>
              </a:endParaRPr>
            </a:p>
          </p:txBody>
        </p:sp>
      </p:grpSp>
      <p:grpSp>
        <p:nvGrpSpPr>
          <p:cNvPr id="4" name="组合 13"/>
          <p:cNvGrpSpPr/>
          <p:nvPr/>
        </p:nvGrpSpPr>
        <p:grpSpPr>
          <a:xfrm>
            <a:off x="3552653" y="3485166"/>
            <a:ext cx="2070391" cy="831104"/>
            <a:chOff x="1137578" y="4446650"/>
            <a:chExt cx="2653767" cy="826126"/>
          </a:xfrm>
        </p:grpSpPr>
        <p:sp>
          <p:nvSpPr>
            <p:cNvPr id="15" name="矩形 14"/>
            <p:cNvSpPr/>
            <p:nvPr/>
          </p:nvSpPr>
          <p:spPr>
            <a:xfrm>
              <a:off x="1137578" y="4813876"/>
              <a:ext cx="2653767" cy="458900"/>
            </a:xfrm>
            <a:prstGeom prst="rect">
              <a:avLst/>
            </a:prstGeom>
          </p:spPr>
          <p:txBody>
            <a:bodyPr wrap="square">
              <a:spAutoFit/>
            </a:bodyPr>
            <a:lstStyle/>
            <a:p>
              <a:pPr algn="ctr"/>
              <a:r>
                <a:rPr lang="zh-CN" altLang="en-US" sz="800" dirty="0">
                  <a:solidFill>
                    <a:schemeClr val="bg1">
                      <a:lumMod val="50000"/>
                    </a:schemeClr>
                  </a:solidFill>
                  <a:cs typeface="+mn-ea"/>
                  <a:sym typeface="+mn-lt"/>
                </a:rPr>
                <a:t>此处添加详细文本描述，建议与标题相关并符合整体语言风格，语言描述尽量简洁生动。</a:t>
              </a:r>
              <a:endParaRPr lang="en-US" altLang="zh-CN" sz="800" dirty="0">
                <a:solidFill>
                  <a:schemeClr val="bg1">
                    <a:lumMod val="50000"/>
                  </a:schemeClr>
                </a:solidFill>
                <a:cs typeface="+mn-ea"/>
                <a:sym typeface="+mn-lt"/>
              </a:endParaRPr>
            </a:p>
          </p:txBody>
        </p:sp>
        <p:sp>
          <p:nvSpPr>
            <p:cNvPr id="16" name="矩形 15"/>
            <p:cNvSpPr/>
            <p:nvPr/>
          </p:nvSpPr>
          <p:spPr>
            <a:xfrm>
              <a:off x="1307632" y="4446650"/>
              <a:ext cx="2313659" cy="321229"/>
            </a:xfrm>
            <a:prstGeom prst="rect">
              <a:avLst/>
            </a:prstGeom>
          </p:spPr>
          <p:txBody>
            <a:bodyPr wrap="square">
              <a:spAutoFit/>
            </a:bodyPr>
            <a:lstStyle/>
            <a:p>
              <a:pPr algn="ctr"/>
              <a:r>
                <a:rPr lang="zh-CN" altLang="en-US" sz="1500" dirty="0">
                  <a:solidFill>
                    <a:schemeClr val="bg1">
                      <a:lumMod val="50000"/>
                    </a:schemeClr>
                  </a:solidFill>
                  <a:cs typeface="+mn-ea"/>
                  <a:sym typeface="+mn-lt"/>
                </a:rPr>
                <a:t>加入你的标题描述</a:t>
              </a:r>
              <a:endParaRPr lang="en-US" altLang="zh-CN" sz="1500" dirty="0">
                <a:solidFill>
                  <a:schemeClr val="bg1">
                    <a:lumMod val="50000"/>
                  </a:schemeClr>
                </a:solidFill>
                <a:cs typeface="+mn-ea"/>
                <a:sym typeface="+mn-lt"/>
              </a:endParaRPr>
            </a:p>
          </p:txBody>
        </p:sp>
      </p:grpSp>
      <p:grpSp>
        <p:nvGrpSpPr>
          <p:cNvPr id="8" name="组合 16"/>
          <p:cNvGrpSpPr/>
          <p:nvPr/>
        </p:nvGrpSpPr>
        <p:grpSpPr>
          <a:xfrm>
            <a:off x="5940152" y="3485166"/>
            <a:ext cx="2070391" cy="831104"/>
            <a:chOff x="1137578" y="4446650"/>
            <a:chExt cx="2653767" cy="826126"/>
          </a:xfrm>
        </p:grpSpPr>
        <p:sp>
          <p:nvSpPr>
            <p:cNvPr id="18" name="矩形 17"/>
            <p:cNvSpPr/>
            <p:nvPr/>
          </p:nvSpPr>
          <p:spPr>
            <a:xfrm>
              <a:off x="1137578" y="4813876"/>
              <a:ext cx="2653767" cy="458900"/>
            </a:xfrm>
            <a:prstGeom prst="rect">
              <a:avLst/>
            </a:prstGeom>
          </p:spPr>
          <p:txBody>
            <a:bodyPr wrap="square">
              <a:spAutoFit/>
            </a:bodyPr>
            <a:lstStyle/>
            <a:p>
              <a:pPr algn="ctr"/>
              <a:r>
                <a:rPr lang="zh-CN" altLang="en-US" sz="800" dirty="0">
                  <a:solidFill>
                    <a:schemeClr val="bg1">
                      <a:lumMod val="50000"/>
                    </a:schemeClr>
                  </a:solidFill>
                  <a:cs typeface="+mn-ea"/>
                  <a:sym typeface="+mn-lt"/>
                </a:rPr>
                <a:t>此处添加详细文本描述，建议与标题相关并符合整体语言风格，语言描述尽量简洁生动。</a:t>
              </a:r>
              <a:endParaRPr lang="en-US" altLang="zh-CN" sz="800" dirty="0">
                <a:solidFill>
                  <a:schemeClr val="bg1">
                    <a:lumMod val="50000"/>
                  </a:schemeClr>
                </a:solidFill>
                <a:cs typeface="+mn-ea"/>
                <a:sym typeface="+mn-lt"/>
              </a:endParaRPr>
            </a:p>
          </p:txBody>
        </p:sp>
        <p:sp>
          <p:nvSpPr>
            <p:cNvPr id="19" name="矩形 18"/>
            <p:cNvSpPr/>
            <p:nvPr/>
          </p:nvSpPr>
          <p:spPr>
            <a:xfrm>
              <a:off x="1307632" y="4446650"/>
              <a:ext cx="2313659" cy="321229"/>
            </a:xfrm>
            <a:prstGeom prst="rect">
              <a:avLst/>
            </a:prstGeom>
          </p:spPr>
          <p:txBody>
            <a:bodyPr wrap="square">
              <a:spAutoFit/>
            </a:bodyPr>
            <a:lstStyle/>
            <a:p>
              <a:pPr algn="ctr"/>
              <a:r>
                <a:rPr lang="zh-CN" altLang="en-US" sz="1500" dirty="0">
                  <a:solidFill>
                    <a:schemeClr val="bg1">
                      <a:lumMod val="50000"/>
                    </a:schemeClr>
                  </a:solidFill>
                  <a:cs typeface="+mn-ea"/>
                  <a:sym typeface="+mn-lt"/>
                </a:rPr>
                <a:t>加入你的标题描述</a:t>
              </a:r>
              <a:endParaRPr lang="en-US" altLang="zh-CN" sz="1500" dirty="0">
                <a:solidFill>
                  <a:schemeClr val="bg1">
                    <a:lumMod val="50000"/>
                  </a:schemeClr>
                </a:solidFill>
                <a:cs typeface="+mn-ea"/>
                <a:sym typeface="+mn-lt"/>
              </a:endParaRPr>
            </a:p>
          </p:txBody>
        </p:sp>
      </p:grpSp>
      <p:sp>
        <p:nvSpPr>
          <p:cNvPr id="14" name="文本框 12">
            <a:extLst>
              <a:ext uri="{FF2B5EF4-FFF2-40B4-BE49-F238E27FC236}">
                <a16:creationId xmlns:a16="http://schemas.microsoft.com/office/drawing/2014/main" id="{72F7C2CB-B164-42AE-94C2-D7CE3174E808}"/>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17" name="椭圆 16">
            <a:extLst>
              <a:ext uri="{FF2B5EF4-FFF2-40B4-BE49-F238E27FC236}">
                <a16:creationId xmlns:a16="http://schemas.microsoft.com/office/drawing/2014/main" id="{6DC1B94C-2B52-44B2-955C-57404F6A069F}"/>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832973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a:extLst>
              <a:ext uri="{FF2B5EF4-FFF2-40B4-BE49-F238E27FC236}">
                <a16:creationId xmlns:a16="http://schemas.microsoft.com/office/drawing/2014/main" id="{1ECA1FBE-6EA7-4818-B776-B40173331A10}"/>
              </a:ext>
            </a:extLst>
          </p:cNvPr>
          <p:cNvCxnSpPr>
            <a:cxnSpLocks noChangeShapeType="1"/>
          </p:cNvCxnSpPr>
          <p:nvPr/>
        </p:nvCxnSpPr>
        <p:spPr bwMode="auto">
          <a:xfrm flipH="1" flipV="1">
            <a:off x="4747196" y="1419622"/>
            <a:ext cx="2426174" cy="351413"/>
          </a:xfrm>
          <a:prstGeom prst="bentConnector3">
            <a:avLst>
              <a:gd name="adj1" fmla="val 218"/>
            </a:avLst>
          </a:prstGeom>
          <a:noFill/>
          <a:ln w="19050">
            <a:solidFill>
              <a:schemeClr val="bg1">
                <a:lumMod val="6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3" name="肘形连接符 2">
            <a:extLst>
              <a:ext uri="{FF2B5EF4-FFF2-40B4-BE49-F238E27FC236}">
                <a16:creationId xmlns:a16="http://schemas.microsoft.com/office/drawing/2014/main" id="{F443B0AC-6EE2-4188-8F84-BEBD10877C26}"/>
              </a:ext>
            </a:extLst>
          </p:cNvPr>
          <p:cNvCxnSpPr>
            <a:cxnSpLocks noChangeShapeType="1"/>
          </p:cNvCxnSpPr>
          <p:nvPr/>
        </p:nvCxnSpPr>
        <p:spPr bwMode="auto">
          <a:xfrm flipH="1">
            <a:off x="4747196" y="3626164"/>
            <a:ext cx="2426174" cy="350391"/>
          </a:xfrm>
          <a:prstGeom prst="bentConnector3">
            <a:avLst>
              <a:gd name="adj1" fmla="val 218"/>
            </a:avLst>
          </a:prstGeom>
          <a:noFill/>
          <a:ln w="19050">
            <a:solidFill>
              <a:schemeClr val="bg1">
                <a:lumMod val="6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a:extLst>
              <a:ext uri="{FF2B5EF4-FFF2-40B4-BE49-F238E27FC236}">
                <a16:creationId xmlns:a16="http://schemas.microsoft.com/office/drawing/2014/main" id="{7AB57B66-F6A4-4069-AB82-23645947141A}"/>
              </a:ext>
            </a:extLst>
          </p:cNvPr>
          <p:cNvCxnSpPr>
            <a:cxnSpLocks noChangeShapeType="1"/>
          </p:cNvCxnSpPr>
          <p:nvPr/>
        </p:nvCxnSpPr>
        <p:spPr bwMode="auto">
          <a:xfrm flipV="1">
            <a:off x="2013536" y="1419622"/>
            <a:ext cx="2339342" cy="351413"/>
          </a:xfrm>
          <a:prstGeom prst="bentConnector3">
            <a:avLst>
              <a:gd name="adj1" fmla="val 218"/>
            </a:avLst>
          </a:prstGeom>
          <a:noFill/>
          <a:ln w="19050">
            <a:solidFill>
              <a:schemeClr val="bg1">
                <a:lumMod val="6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4">
            <a:extLst>
              <a:ext uri="{FF2B5EF4-FFF2-40B4-BE49-F238E27FC236}">
                <a16:creationId xmlns:a16="http://schemas.microsoft.com/office/drawing/2014/main" id="{E6AE3E43-6950-4B3C-98D5-54C90DBB54CB}"/>
              </a:ext>
            </a:extLst>
          </p:cNvPr>
          <p:cNvCxnSpPr>
            <a:cxnSpLocks noChangeShapeType="1"/>
          </p:cNvCxnSpPr>
          <p:nvPr/>
        </p:nvCxnSpPr>
        <p:spPr bwMode="auto">
          <a:xfrm>
            <a:off x="2013536" y="3626164"/>
            <a:ext cx="2339342" cy="350391"/>
          </a:xfrm>
          <a:prstGeom prst="bentConnector3">
            <a:avLst>
              <a:gd name="adj1" fmla="val 218"/>
            </a:avLst>
          </a:prstGeom>
          <a:noFill/>
          <a:ln w="19050">
            <a:solidFill>
              <a:schemeClr val="bg1">
                <a:lumMod val="65000"/>
              </a:schemeClr>
            </a:solidFill>
            <a:bevel/>
            <a:headEnd type="oval" w="med" len="med"/>
            <a:tailEnd type="oval" w="med" len="med"/>
          </a:ln>
          <a:extLst>
            <a:ext uri="{909E8E84-426E-40DD-AFC4-6F175D3DCCD1}">
              <a14:hiddenFill xmlns:a14="http://schemas.microsoft.com/office/drawing/2010/main">
                <a:noFill/>
              </a14:hiddenFill>
            </a:ext>
          </a:extLst>
        </p:spPr>
      </p:cxnSp>
      <p:grpSp>
        <p:nvGrpSpPr>
          <p:cNvPr id="6" name="组合 7">
            <a:extLst>
              <a:ext uri="{FF2B5EF4-FFF2-40B4-BE49-F238E27FC236}">
                <a16:creationId xmlns:a16="http://schemas.microsoft.com/office/drawing/2014/main" id="{981CD596-BC14-4C70-B98E-7224E55AB64D}"/>
              </a:ext>
            </a:extLst>
          </p:cNvPr>
          <p:cNvGrpSpPr>
            <a:grpSpLocks/>
          </p:cNvGrpSpPr>
          <p:nvPr/>
        </p:nvGrpSpPr>
        <p:grpSpPr bwMode="auto">
          <a:xfrm>
            <a:off x="1565077" y="2723140"/>
            <a:ext cx="865250" cy="866272"/>
            <a:chOff x="0" y="0"/>
            <a:chExt cx="1403797" cy="1403797"/>
          </a:xfrm>
        </p:grpSpPr>
        <p:sp>
          <p:nvSpPr>
            <p:cNvPr id="7" name="椭圆 8">
              <a:extLst>
                <a:ext uri="{FF2B5EF4-FFF2-40B4-BE49-F238E27FC236}">
                  <a16:creationId xmlns:a16="http://schemas.microsoft.com/office/drawing/2014/main" id="{2EDBCDEA-A02E-44E0-8BFB-EC58F4FB276A}"/>
                </a:ext>
              </a:extLst>
            </p:cNvPr>
            <p:cNvSpPr>
              <a:spLocks noChangeArrowheads="1"/>
            </p:cNvSpPr>
            <p:nvPr/>
          </p:nvSpPr>
          <p:spPr bwMode="auto">
            <a:xfrm>
              <a:off x="0" y="0"/>
              <a:ext cx="1403797" cy="14037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lt"/>
                <a:ea typeface="+mn-ea"/>
                <a:cs typeface="+mn-ea"/>
                <a:sym typeface="+mn-lt"/>
              </a:endParaRPr>
            </a:p>
          </p:txBody>
        </p:sp>
        <p:grpSp>
          <p:nvGrpSpPr>
            <p:cNvPr id="8" name="组合 9">
              <a:extLst>
                <a:ext uri="{FF2B5EF4-FFF2-40B4-BE49-F238E27FC236}">
                  <a16:creationId xmlns:a16="http://schemas.microsoft.com/office/drawing/2014/main" id="{71D34649-8FA0-4540-8AEA-85B0444BB001}"/>
                </a:ext>
              </a:extLst>
            </p:cNvPr>
            <p:cNvGrpSpPr>
              <a:grpSpLocks/>
            </p:cNvGrpSpPr>
            <p:nvPr/>
          </p:nvGrpSpPr>
          <p:grpSpPr bwMode="auto">
            <a:xfrm>
              <a:off x="486136" y="362881"/>
              <a:ext cx="392888" cy="661931"/>
              <a:chOff x="0" y="0"/>
              <a:chExt cx="292099" cy="492124"/>
            </a:xfrm>
          </p:grpSpPr>
          <p:sp>
            <p:nvSpPr>
              <p:cNvPr id="9" name="Freeform 15">
                <a:extLst>
                  <a:ext uri="{FF2B5EF4-FFF2-40B4-BE49-F238E27FC236}">
                    <a16:creationId xmlns:a16="http://schemas.microsoft.com/office/drawing/2014/main" id="{1B2D0A4F-A23F-4D47-A54D-9EA980CD7DDB}"/>
                  </a:ext>
                </a:extLst>
              </p:cNvPr>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sp>
            <p:nvSpPr>
              <p:cNvPr id="10" name="Freeform 16">
                <a:extLst>
                  <a:ext uri="{FF2B5EF4-FFF2-40B4-BE49-F238E27FC236}">
                    <a16:creationId xmlns:a16="http://schemas.microsoft.com/office/drawing/2014/main" id="{59B65578-0F94-426F-BD3D-95D3B964A9CA}"/>
                  </a:ext>
                </a:extLst>
              </p:cNvPr>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sp>
            <p:nvSpPr>
              <p:cNvPr id="11" name="Freeform 17">
                <a:extLst>
                  <a:ext uri="{FF2B5EF4-FFF2-40B4-BE49-F238E27FC236}">
                    <a16:creationId xmlns:a16="http://schemas.microsoft.com/office/drawing/2014/main" id="{5469FAAF-62C0-4FE2-BD72-5A5EC68A9C3F}"/>
                  </a:ext>
                </a:extLst>
              </p:cNvPr>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grpSp>
      </p:grpSp>
      <p:grpSp>
        <p:nvGrpSpPr>
          <p:cNvPr id="12" name="组合 19">
            <a:extLst>
              <a:ext uri="{FF2B5EF4-FFF2-40B4-BE49-F238E27FC236}">
                <a16:creationId xmlns:a16="http://schemas.microsoft.com/office/drawing/2014/main" id="{FEBAE3AC-926F-4766-9FB4-579137EBC08F}"/>
              </a:ext>
            </a:extLst>
          </p:cNvPr>
          <p:cNvGrpSpPr>
            <a:grpSpLocks/>
          </p:cNvGrpSpPr>
          <p:nvPr/>
        </p:nvGrpSpPr>
        <p:grpSpPr bwMode="auto">
          <a:xfrm>
            <a:off x="6712652" y="2723140"/>
            <a:ext cx="866272" cy="866272"/>
            <a:chOff x="0" y="0"/>
            <a:chExt cx="1403797" cy="1403797"/>
          </a:xfrm>
        </p:grpSpPr>
        <p:sp>
          <p:nvSpPr>
            <p:cNvPr id="13" name="椭圆 20">
              <a:extLst>
                <a:ext uri="{FF2B5EF4-FFF2-40B4-BE49-F238E27FC236}">
                  <a16:creationId xmlns:a16="http://schemas.microsoft.com/office/drawing/2014/main" id="{42EC2F66-98A0-4D67-B481-F4241EC1EB8D}"/>
                </a:ext>
              </a:extLst>
            </p:cNvPr>
            <p:cNvSpPr>
              <a:spLocks noChangeArrowheads="1"/>
            </p:cNvSpPr>
            <p:nvPr/>
          </p:nvSpPr>
          <p:spPr bwMode="auto">
            <a:xfrm>
              <a:off x="0" y="0"/>
              <a:ext cx="1403797" cy="14037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lt"/>
                <a:ea typeface="+mn-ea"/>
                <a:cs typeface="+mn-ea"/>
                <a:sym typeface="+mn-lt"/>
              </a:endParaRPr>
            </a:p>
          </p:txBody>
        </p:sp>
        <p:sp>
          <p:nvSpPr>
            <p:cNvPr id="14" name="Freeform 12">
              <a:extLst>
                <a:ext uri="{FF2B5EF4-FFF2-40B4-BE49-F238E27FC236}">
                  <a16:creationId xmlns:a16="http://schemas.microsoft.com/office/drawing/2014/main" id="{9A3B54A5-FD3A-45C7-93CC-C550D9672E53}"/>
                </a:ext>
              </a:extLst>
            </p:cNvPr>
            <p:cNvSpPr>
              <a:spLocks noEditPoints="1" noChangeArrowheads="1"/>
            </p:cNvSpPr>
            <p:nvPr/>
          </p:nvSpPr>
          <p:spPr bwMode="auto">
            <a:xfrm>
              <a:off x="479640" y="362881"/>
              <a:ext cx="471466" cy="666418"/>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grpSp>
      <p:grpSp>
        <p:nvGrpSpPr>
          <p:cNvPr id="15" name="组合 22">
            <a:extLst>
              <a:ext uri="{FF2B5EF4-FFF2-40B4-BE49-F238E27FC236}">
                <a16:creationId xmlns:a16="http://schemas.microsoft.com/office/drawing/2014/main" id="{CA4B89D3-3945-4C22-BFEC-CD9CCF2D284F}"/>
              </a:ext>
            </a:extLst>
          </p:cNvPr>
          <p:cNvGrpSpPr>
            <a:grpSpLocks/>
          </p:cNvGrpSpPr>
          <p:nvPr/>
        </p:nvGrpSpPr>
        <p:grpSpPr bwMode="auto">
          <a:xfrm>
            <a:off x="1565077" y="1805744"/>
            <a:ext cx="865250" cy="865250"/>
            <a:chOff x="0" y="0"/>
            <a:chExt cx="1403797" cy="1403797"/>
          </a:xfrm>
        </p:grpSpPr>
        <p:sp>
          <p:nvSpPr>
            <p:cNvPr id="16" name="椭圆 23">
              <a:extLst>
                <a:ext uri="{FF2B5EF4-FFF2-40B4-BE49-F238E27FC236}">
                  <a16:creationId xmlns:a16="http://schemas.microsoft.com/office/drawing/2014/main" id="{C5B83A8A-D9C6-47F2-874B-7FC4D0DFF37E}"/>
                </a:ext>
              </a:extLst>
            </p:cNvPr>
            <p:cNvSpPr>
              <a:spLocks noChangeArrowheads="1"/>
            </p:cNvSpPr>
            <p:nvPr/>
          </p:nvSpPr>
          <p:spPr bwMode="auto">
            <a:xfrm>
              <a:off x="0" y="0"/>
              <a:ext cx="1403797" cy="14037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lt"/>
                <a:ea typeface="+mn-ea"/>
                <a:cs typeface="+mn-ea"/>
                <a:sym typeface="+mn-lt"/>
              </a:endParaRPr>
            </a:p>
          </p:txBody>
        </p:sp>
        <p:grpSp>
          <p:nvGrpSpPr>
            <p:cNvPr id="17" name="组合 24">
              <a:extLst>
                <a:ext uri="{FF2B5EF4-FFF2-40B4-BE49-F238E27FC236}">
                  <a16:creationId xmlns:a16="http://schemas.microsoft.com/office/drawing/2014/main" id="{7F0DA4BF-D88F-4BB0-94CE-7A227F2E32A3}"/>
                </a:ext>
              </a:extLst>
            </p:cNvPr>
            <p:cNvGrpSpPr>
              <a:grpSpLocks/>
            </p:cNvGrpSpPr>
            <p:nvPr/>
          </p:nvGrpSpPr>
          <p:grpSpPr bwMode="auto">
            <a:xfrm>
              <a:off x="282958" y="324214"/>
              <a:ext cx="799244" cy="731504"/>
              <a:chOff x="0" y="0"/>
              <a:chExt cx="550987" cy="504288"/>
            </a:xfrm>
          </p:grpSpPr>
          <p:sp>
            <p:nvSpPr>
              <p:cNvPr id="18" name="Freeform 26">
                <a:extLst>
                  <a:ext uri="{FF2B5EF4-FFF2-40B4-BE49-F238E27FC236}">
                    <a16:creationId xmlns:a16="http://schemas.microsoft.com/office/drawing/2014/main" id="{F9F8C0C8-4B12-407B-B94C-FDB2D1A765D3}"/>
                  </a:ext>
                </a:extLst>
              </p:cNvPr>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sp>
            <p:nvSpPr>
              <p:cNvPr id="19" name="Freeform 27">
                <a:extLst>
                  <a:ext uri="{FF2B5EF4-FFF2-40B4-BE49-F238E27FC236}">
                    <a16:creationId xmlns:a16="http://schemas.microsoft.com/office/drawing/2014/main" id="{8439CE82-6DA9-4C63-975C-5BF0D6B3D2DA}"/>
                  </a:ext>
                </a:extLst>
              </p:cNvPr>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grpSp>
      </p:grpSp>
      <p:grpSp>
        <p:nvGrpSpPr>
          <p:cNvPr id="20" name="组合 27">
            <a:extLst>
              <a:ext uri="{FF2B5EF4-FFF2-40B4-BE49-F238E27FC236}">
                <a16:creationId xmlns:a16="http://schemas.microsoft.com/office/drawing/2014/main" id="{53AEB5AC-3F81-43BC-B870-C5BE62C7E653}"/>
              </a:ext>
            </a:extLst>
          </p:cNvPr>
          <p:cNvGrpSpPr>
            <a:grpSpLocks/>
          </p:cNvGrpSpPr>
          <p:nvPr/>
        </p:nvGrpSpPr>
        <p:grpSpPr bwMode="auto">
          <a:xfrm>
            <a:off x="6712652" y="1805744"/>
            <a:ext cx="866272" cy="865250"/>
            <a:chOff x="0" y="0"/>
            <a:chExt cx="1403797" cy="1403797"/>
          </a:xfrm>
        </p:grpSpPr>
        <p:sp>
          <p:nvSpPr>
            <p:cNvPr id="21" name="椭圆 28">
              <a:extLst>
                <a:ext uri="{FF2B5EF4-FFF2-40B4-BE49-F238E27FC236}">
                  <a16:creationId xmlns:a16="http://schemas.microsoft.com/office/drawing/2014/main" id="{1A4C9855-DC57-4265-9F65-A8C7E2207569}"/>
                </a:ext>
              </a:extLst>
            </p:cNvPr>
            <p:cNvSpPr>
              <a:spLocks noChangeArrowheads="1"/>
            </p:cNvSpPr>
            <p:nvPr/>
          </p:nvSpPr>
          <p:spPr bwMode="auto">
            <a:xfrm>
              <a:off x="0" y="0"/>
              <a:ext cx="1403797" cy="14037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lt"/>
                <a:ea typeface="+mn-ea"/>
                <a:cs typeface="+mn-ea"/>
                <a:sym typeface="+mn-lt"/>
              </a:endParaRPr>
            </a:p>
          </p:txBody>
        </p:sp>
        <p:sp>
          <p:nvSpPr>
            <p:cNvPr id="22" name="Freeform 41">
              <a:extLst>
                <a:ext uri="{FF2B5EF4-FFF2-40B4-BE49-F238E27FC236}">
                  <a16:creationId xmlns:a16="http://schemas.microsoft.com/office/drawing/2014/main" id="{58168D2A-BF82-46B4-86A1-14EAFC6688A0}"/>
                </a:ext>
              </a:extLst>
            </p:cNvPr>
            <p:cNvSpPr>
              <a:spLocks noEditPoints="1" noChangeArrowheads="1"/>
            </p:cNvSpPr>
            <p:nvPr/>
          </p:nvSpPr>
          <p:spPr bwMode="auto">
            <a:xfrm>
              <a:off x="363893" y="385180"/>
              <a:ext cx="661930" cy="531751"/>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cs typeface="+mn-ea"/>
                <a:sym typeface="+mn-lt"/>
              </a:endParaRPr>
            </a:p>
          </p:txBody>
        </p:sp>
      </p:grpSp>
      <p:sp>
        <p:nvSpPr>
          <p:cNvPr id="23" name="文本框 18">
            <a:extLst>
              <a:ext uri="{FF2B5EF4-FFF2-40B4-BE49-F238E27FC236}">
                <a16:creationId xmlns:a16="http://schemas.microsoft.com/office/drawing/2014/main" id="{34D1CF4C-FBA3-486C-9F1F-2D61AA77C1ED}"/>
              </a:ext>
            </a:extLst>
          </p:cNvPr>
          <p:cNvSpPr txBox="1">
            <a:spLocks noChangeArrowheads="1"/>
          </p:cNvSpPr>
          <p:nvPr/>
        </p:nvSpPr>
        <p:spPr bwMode="auto">
          <a:xfrm>
            <a:off x="2430328" y="1786253"/>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900" dirty="0">
                <a:solidFill>
                  <a:schemeClr val="bg1">
                    <a:lumMod val="50000"/>
                  </a:schemeClr>
                </a:solidFill>
                <a:latin typeface="+mn-lt"/>
                <a:ea typeface="+mn-ea"/>
                <a:cs typeface="+mn-ea"/>
                <a:sym typeface="+mn-lt"/>
              </a:rPr>
              <a:t>点击输入详细内容，添加你的论文内容。点击输入详细内容。点击输入详细内容，添加你的论文内容。点击输入详细内容。</a:t>
            </a:r>
          </a:p>
        </p:txBody>
      </p:sp>
      <p:sp>
        <p:nvSpPr>
          <p:cNvPr id="24" name="文本框 18">
            <a:extLst>
              <a:ext uri="{FF2B5EF4-FFF2-40B4-BE49-F238E27FC236}">
                <a16:creationId xmlns:a16="http://schemas.microsoft.com/office/drawing/2014/main" id="{A3A27ED4-FC59-4418-BF6C-319BD9F28AA4}"/>
              </a:ext>
            </a:extLst>
          </p:cNvPr>
          <p:cNvSpPr txBox="1">
            <a:spLocks noChangeArrowheads="1"/>
          </p:cNvSpPr>
          <p:nvPr/>
        </p:nvSpPr>
        <p:spPr bwMode="auto">
          <a:xfrm>
            <a:off x="2430328" y="2997147"/>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900" dirty="0">
                <a:solidFill>
                  <a:schemeClr val="bg1">
                    <a:lumMod val="50000"/>
                  </a:schemeClr>
                </a:solidFill>
                <a:latin typeface="+mn-lt"/>
                <a:ea typeface="+mn-ea"/>
                <a:cs typeface="+mn-ea"/>
                <a:sym typeface="+mn-lt"/>
              </a:rPr>
              <a:t>点击输入详细内容，添加你的论文内容。点击输入详细内容。点击输入详细内容，添加你的论文内容。点击输入详细内容。</a:t>
            </a:r>
          </a:p>
        </p:txBody>
      </p:sp>
      <p:sp>
        <p:nvSpPr>
          <p:cNvPr id="25" name="文本框 18">
            <a:extLst>
              <a:ext uri="{FF2B5EF4-FFF2-40B4-BE49-F238E27FC236}">
                <a16:creationId xmlns:a16="http://schemas.microsoft.com/office/drawing/2014/main" id="{13FB14CA-DB0B-4EAA-9AB0-A74C57724586}"/>
              </a:ext>
            </a:extLst>
          </p:cNvPr>
          <p:cNvSpPr txBox="1">
            <a:spLocks noChangeArrowheads="1"/>
          </p:cNvSpPr>
          <p:nvPr/>
        </p:nvSpPr>
        <p:spPr bwMode="auto">
          <a:xfrm>
            <a:off x="4872178" y="1791369"/>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900" dirty="0">
                <a:solidFill>
                  <a:schemeClr val="bg1">
                    <a:lumMod val="50000"/>
                  </a:schemeClr>
                </a:solidFill>
                <a:latin typeface="+mn-lt"/>
                <a:ea typeface="+mn-ea"/>
                <a:cs typeface="+mn-ea"/>
                <a:sym typeface="+mn-lt"/>
              </a:rPr>
              <a:t>点击输入详细内容，添加你的论文内容。点击输入详细内容。点击输入详细内容，添加你的论文内容。点击输入详细内容。</a:t>
            </a:r>
          </a:p>
        </p:txBody>
      </p:sp>
      <p:sp>
        <p:nvSpPr>
          <p:cNvPr id="26" name="文本框 18">
            <a:extLst>
              <a:ext uri="{FF2B5EF4-FFF2-40B4-BE49-F238E27FC236}">
                <a16:creationId xmlns:a16="http://schemas.microsoft.com/office/drawing/2014/main" id="{FAD6CB52-5173-4D70-BB28-CFE76F7D8477}"/>
              </a:ext>
            </a:extLst>
          </p:cNvPr>
          <p:cNvSpPr txBox="1">
            <a:spLocks noChangeArrowheads="1"/>
          </p:cNvSpPr>
          <p:nvPr/>
        </p:nvSpPr>
        <p:spPr bwMode="auto">
          <a:xfrm>
            <a:off x="4872178" y="3002263"/>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900" dirty="0">
                <a:solidFill>
                  <a:schemeClr val="bg1">
                    <a:lumMod val="50000"/>
                  </a:schemeClr>
                </a:solidFill>
                <a:latin typeface="+mn-lt"/>
                <a:ea typeface="+mn-ea"/>
                <a:cs typeface="+mn-ea"/>
                <a:sym typeface="+mn-lt"/>
              </a:rPr>
              <a:t>点击输入详细内容，添加你的论文内容。点击输入详细内容。点击输入详细内容，添加你的论文内容。点击输入详细内容。</a:t>
            </a:r>
          </a:p>
        </p:txBody>
      </p:sp>
      <p:sp>
        <p:nvSpPr>
          <p:cNvPr id="27" name="文本框 12">
            <a:extLst>
              <a:ext uri="{FF2B5EF4-FFF2-40B4-BE49-F238E27FC236}">
                <a16:creationId xmlns:a16="http://schemas.microsoft.com/office/drawing/2014/main" id="{F6E00050-1E91-400D-B183-EBB3BD0839C9}"/>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8" name="椭圆 27">
            <a:extLst>
              <a:ext uri="{FF2B5EF4-FFF2-40B4-BE49-F238E27FC236}">
                <a16:creationId xmlns:a16="http://schemas.microsoft.com/office/drawing/2014/main" id="{4BFC9B80-DCCC-42BF-A30A-89914D785EC8}"/>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74640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3"/>
          <p:cNvSpPr>
            <a:spLocks noChangeArrowheads="1"/>
          </p:cNvSpPr>
          <p:nvPr/>
        </p:nvSpPr>
        <p:spPr bwMode="auto">
          <a:xfrm>
            <a:off x="4379901" y="1456872"/>
            <a:ext cx="2940413"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799">
              <a:cs typeface="+mn-ea"/>
              <a:sym typeface="+mn-lt"/>
            </a:endParaRPr>
          </a:p>
        </p:txBody>
      </p:sp>
      <p:sp>
        <p:nvSpPr>
          <p:cNvPr id="25" name="Oval 4"/>
          <p:cNvSpPr>
            <a:spLocks noChangeArrowheads="1"/>
          </p:cNvSpPr>
          <p:nvPr/>
        </p:nvSpPr>
        <p:spPr bwMode="auto">
          <a:xfrm>
            <a:off x="4284251" y="1372256"/>
            <a:ext cx="3125366" cy="3127501"/>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799">
              <a:cs typeface="+mn-ea"/>
              <a:sym typeface="+mn-lt"/>
            </a:endParaRPr>
          </a:p>
        </p:txBody>
      </p:sp>
      <p:sp>
        <p:nvSpPr>
          <p:cNvPr id="26" name="Oval 6"/>
          <p:cNvSpPr>
            <a:spLocks noChangeArrowheads="1"/>
          </p:cNvSpPr>
          <p:nvPr/>
        </p:nvSpPr>
        <p:spPr bwMode="auto">
          <a:xfrm>
            <a:off x="4538854" y="1606319"/>
            <a:ext cx="2630445"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799">
              <a:cs typeface="+mn-ea"/>
              <a:sym typeface="+mn-lt"/>
            </a:endParaRPr>
          </a:p>
        </p:txBody>
      </p:sp>
      <p:sp>
        <p:nvSpPr>
          <p:cNvPr id="81" name="正圆 181"/>
          <p:cNvSpPr>
            <a:spLocks noChangeArrowheads="1"/>
          </p:cNvSpPr>
          <p:nvPr/>
        </p:nvSpPr>
        <p:spPr bwMode="auto">
          <a:xfrm>
            <a:off x="5310683" y="987574"/>
            <a:ext cx="974615" cy="974745"/>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p:spPr>
        <p:txBody>
          <a:bodyPr lIns="90160" tIns="46984" rIns="90160" bIns="46984" anchor="ctr"/>
          <a:lstStyle/>
          <a:p>
            <a:pPr algn="ctr"/>
            <a:r>
              <a:rPr lang="en-US" sz="3999" dirty="0">
                <a:solidFill>
                  <a:srgbClr val="FFFFFF"/>
                </a:solidFill>
                <a:cs typeface="+mn-ea"/>
                <a:sym typeface="+mn-lt"/>
              </a:rPr>
              <a:t>1</a:t>
            </a:r>
          </a:p>
        </p:txBody>
      </p:sp>
      <p:sp>
        <p:nvSpPr>
          <p:cNvPr id="82" name="正圆 181"/>
          <p:cNvSpPr>
            <a:spLocks noChangeArrowheads="1"/>
          </p:cNvSpPr>
          <p:nvPr/>
        </p:nvSpPr>
        <p:spPr bwMode="auto">
          <a:xfrm>
            <a:off x="4408253" y="3333635"/>
            <a:ext cx="974615" cy="96606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lIns="90160" tIns="46984" rIns="90160" bIns="46984" anchor="ctr"/>
          <a:lstStyle/>
          <a:p>
            <a:pPr algn="ctr"/>
            <a:r>
              <a:rPr lang="en-US" sz="3999" dirty="0">
                <a:solidFill>
                  <a:srgbClr val="FFFFFF"/>
                </a:solidFill>
                <a:cs typeface="+mn-ea"/>
                <a:sym typeface="+mn-lt"/>
              </a:rPr>
              <a:t>2</a:t>
            </a:r>
          </a:p>
        </p:txBody>
      </p:sp>
      <p:sp>
        <p:nvSpPr>
          <p:cNvPr id="83" name="正圆 181"/>
          <p:cNvSpPr>
            <a:spLocks noChangeArrowheads="1"/>
          </p:cNvSpPr>
          <p:nvPr/>
        </p:nvSpPr>
        <p:spPr bwMode="auto">
          <a:xfrm>
            <a:off x="6917811" y="2462029"/>
            <a:ext cx="974615" cy="96606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lIns="90160" tIns="46984" rIns="90160" bIns="46984" anchor="ctr"/>
          <a:lstStyle/>
          <a:p>
            <a:pPr algn="ctr"/>
            <a:r>
              <a:rPr lang="en-US" sz="3999" dirty="0">
                <a:solidFill>
                  <a:srgbClr val="FFFFFF"/>
                </a:solidFill>
                <a:cs typeface="+mn-ea"/>
                <a:sym typeface="+mn-lt"/>
              </a:rPr>
              <a:t>3</a:t>
            </a:r>
          </a:p>
        </p:txBody>
      </p:sp>
      <p:grpSp>
        <p:nvGrpSpPr>
          <p:cNvPr id="3" name="Group 44"/>
          <p:cNvGrpSpPr/>
          <p:nvPr/>
        </p:nvGrpSpPr>
        <p:grpSpPr bwMode="auto">
          <a:xfrm>
            <a:off x="1534030" y="1608112"/>
            <a:ext cx="1945060" cy="531150"/>
            <a:chOff x="0" y="70"/>
            <a:chExt cx="3062" cy="836"/>
          </a:xfrm>
        </p:grpSpPr>
        <p:sp>
          <p:nvSpPr>
            <p:cNvPr id="85" name="Text Box 45"/>
            <p:cNvSpPr txBox="1">
              <a:spLocks noChangeArrowheads="1"/>
            </p:cNvSpPr>
            <p:nvPr/>
          </p:nvSpPr>
          <p:spPr bwMode="auto">
            <a:xfrm>
              <a:off x="227" y="180"/>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endParaRPr lang="en-US" altLang="zh-CN" sz="800" dirty="0">
                <a:solidFill>
                  <a:schemeClr val="bg1">
                    <a:lumMod val="50000"/>
                  </a:schemeClr>
                </a:solidFill>
                <a:latin typeface="+mn-lt"/>
                <a:ea typeface="+mn-ea"/>
                <a:cs typeface="+mn-ea"/>
                <a:sym typeface="+mn-lt"/>
              </a:endParaRPr>
            </a:p>
          </p:txBody>
        </p:sp>
        <p:sp>
          <p:nvSpPr>
            <p:cNvPr id="86" name="Line 46"/>
            <p:cNvSpPr>
              <a:spLocks noChangeShapeType="1"/>
            </p:cNvSpPr>
            <p:nvPr/>
          </p:nvSpPr>
          <p:spPr bwMode="auto">
            <a:xfrm>
              <a:off x="0" y="70"/>
              <a:ext cx="2" cy="792"/>
            </a:xfrm>
            <a:prstGeom prst="line">
              <a:avLst/>
            </a:prstGeom>
            <a:noFill/>
            <a:ln w="25400" cmpd="sng">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799">
                <a:cs typeface="+mn-ea"/>
                <a:sym typeface="+mn-lt"/>
              </a:endParaRPr>
            </a:p>
          </p:txBody>
        </p:sp>
      </p:grpSp>
      <p:grpSp>
        <p:nvGrpSpPr>
          <p:cNvPr id="4" name="Group 47"/>
          <p:cNvGrpSpPr/>
          <p:nvPr/>
        </p:nvGrpSpPr>
        <p:grpSpPr bwMode="auto">
          <a:xfrm>
            <a:off x="1534030" y="2522829"/>
            <a:ext cx="1945060" cy="552754"/>
            <a:chOff x="0" y="68"/>
            <a:chExt cx="3062" cy="870"/>
          </a:xfrm>
        </p:grpSpPr>
        <p:sp>
          <p:nvSpPr>
            <p:cNvPr id="88" name="Text Box 48"/>
            <p:cNvSpPr txBox="1">
              <a:spLocks noChangeArrowheads="1"/>
            </p:cNvSpPr>
            <p:nvPr/>
          </p:nvSpPr>
          <p:spPr bwMode="auto">
            <a:xfrm>
              <a:off x="227" y="212"/>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endParaRPr lang="en-US" altLang="zh-CN" sz="800" dirty="0">
                <a:solidFill>
                  <a:schemeClr val="bg1">
                    <a:lumMod val="50000"/>
                  </a:schemeClr>
                </a:solidFill>
                <a:latin typeface="+mn-lt"/>
                <a:ea typeface="+mn-ea"/>
                <a:cs typeface="+mn-ea"/>
                <a:sym typeface="+mn-lt"/>
              </a:endParaRPr>
            </a:p>
          </p:txBody>
        </p:sp>
        <p:sp>
          <p:nvSpPr>
            <p:cNvPr id="89" name="Line 49"/>
            <p:cNvSpPr>
              <a:spLocks noChangeShapeType="1"/>
            </p:cNvSpPr>
            <p:nvPr/>
          </p:nvSpPr>
          <p:spPr bwMode="auto">
            <a:xfrm>
              <a:off x="0" y="68"/>
              <a:ext cx="2" cy="792"/>
            </a:xfrm>
            <a:prstGeom prst="line">
              <a:avLst/>
            </a:prstGeom>
            <a:noFill/>
            <a:ln w="25400" cmpd="sng">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dirty="0">
                <a:cs typeface="+mn-ea"/>
                <a:sym typeface="+mn-lt"/>
              </a:endParaRPr>
            </a:p>
          </p:txBody>
        </p:sp>
      </p:grpSp>
      <p:grpSp>
        <p:nvGrpSpPr>
          <p:cNvPr id="5" name="Group 50"/>
          <p:cNvGrpSpPr/>
          <p:nvPr/>
        </p:nvGrpSpPr>
        <p:grpSpPr bwMode="auto">
          <a:xfrm>
            <a:off x="1534030" y="3437220"/>
            <a:ext cx="1945060" cy="573719"/>
            <a:chOff x="0" y="43"/>
            <a:chExt cx="3062" cy="903"/>
          </a:xfrm>
        </p:grpSpPr>
        <p:sp>
          <p:nvSpPr>
            <p:cNvPr id="91" name="Text Box 51"/>
            <p:cNvSpPr txBox="1">
              <a:spLocks noChangeArrowheads="1"/>
            </p:cNvSpPr>
            <p:nvPr/>
          </p:nvSpPr>
          <p:spPr bwMode="auto">
            <a:xfrm>
              <a:off x="227" y="220"/>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r>
                <a:rPr lang="zh-CN" altLang="en-US" sz="800" dirty="0">
                  <a:solidFill>
                    <a:schemeClr val="bg1">
                      <a:lumMod val="50000"/>
                    </a:schemeClr>
                  </a:solidFill>
                  <a:latin typeface="+mn-lt"/>
                  <a:ea typeface="+mn-ea"/>
                  <a:cs typeface="+mn-ea"/>
                  <a:sym typeface="+mn-lt"/>
                </a:rPr>
                <a:t>点击此处添加说明文本内容文本</a:t>
              </a:r>
              <a:endParaRPr lang="en-US" altLang="zh-CN" sz="800" dirty="0">
                <a:solidFill>
                  <a:schemeClr val="bg1">
                    <a:lumMod val="50000"/>
                  </a:schemeClr>
                </a:solidFill>
                <a:latin typeface="+mn-lt"/>
                <a:ea typeface="+mn-ea"/>
                <a:cs typeface="+mn-ea"/>
                <a:sym typeface="+mn-lt"/>
              </a:endParaRPr>
            </a:p>
            <a:p>
              <a:pPr eaLnBrk="1" hangingPunct="1"/>
              <a:endParaRPr lang="en-US" altLang="zh-CN" sz="800" dirty="0">
                <a:solidFill>
                  <a:schemeClr val="bg1">
                    <a:lumMod val="50000"/>
                  </a:schemeClr>
                </a:solidFill>
                <a:latin typeface="+mn-lt"/>
                <a:ea typeface="+mn-ea"/>
                <a:cs typeface="+mn-ea"/>
                <a:sym typeface="+mn-lt"/>
              </a:endParaRPr>
            </a:p>
          </p:txBody>
        </p:sp>
        <p:sp>
          <p:nvSpPr>
            <p:cNvPr id="92" name="Line 52"/>
            <p:cNvSpPr>
              <a:spLocks noChangeShapeType="1"/>
            </p:cNvSpPr>
            <p:nvPr/>
          </p:nvSpPr>
          <p:spPr bwMode="auto">
            <a:xfrm>
              <a:off x="0" y="43"/>
              <a:ext cx="2" cy="792"/>
            </a:xfrm>
            <a:prstGeom prst="line">
              <a:avLst/>
            </a:prstGeom>
            <a:noFill/>
            <a:ln w="25400" cmpd="sng">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dirty="0">
                <a:cs typeface="+mn-ea"/>
                <a:sym typeface="+mn-lt"/>
              </a:endParaRPr>
            </a:p>
          </p:txBody>
        </p:sp>
      </p:grpSp>
      <p:sp>
        <p:nvSpPr>
          <p:cNvPr id="84" name="文本框 12">
            <a:extLst>
              <a:ext uri="{FF2B5EF4-FFF2-40B4-BE49-F238E27FC236}">
                <a16:creationId xmlns:a16="http://schemas.microsoft.com/office/drawing/2014/main" id="{4BBDC87C-37E1-4F4B-B765-23869D725207}"/>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87" name="椭圆 86">
            <a:extLst>
              <a:ext uri="{FF2B5EF4-FFF2-40B4-BE49-F238E27FC236}">
                <a16:creationId xmlns:a16="http://schemas.microsoft.com/office/drawing/2014/main" id="{0E49FEAF-128B-494C-8A32-2A953A95B534}"/>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0" name="组合 89">
            <a:extLst>
              <a:ext uri="{FF2B5EF4-FFF2-40B4-BE49-F238E27FC236}">
                <a16:creationId xmlns:a16="http://schemas.microsoft.com/office/drawing/2014/main" id="{8153A303-183F-4AA0-B868-B88C6895A3A2}"/>
              </a:ext>
            </a:extLst>
          </p:cNvPr>
          <p:cNvGrpSpPr/>
          <p:nvPr/>
        </p:nvGrpSpPr>
        <p:grpSpPr>
          <a:xfrm>
            <a:off x="4707358" y="2046935"/>
            <a:ext cx="2238890" cy="1840299"/>
            <a:chOff x="2616232" y="1990829"/>
            <a:chExt cx="5029262" cy="4134065"/>
          </a:xfrm>
          <a:blipFill>
            <a:blip r:embed="rId4"/>
            <a:stretch>
              <a:fillRect/>
            </a:stretch>
          </a:blipFill>
        </p:grpSpPr>
        <p:sp>
          <p:nvSpPr>
            <p:cNvPr id="93" name="江西">
              <a:extLst>
                <a:ext uri="{FF2B5EF4-FFF2-40B4-BE49-F238E27FC236}">
                  <a16:creationId xmlns:a16="http://schemas.microsoft.com/office/drawing/2014/main" id="{5574F437-BB5F-4518-A92E-DD8C618B932E}"/>
                </a:ext>
              </a:extLst>
            </p:cNvPr>
            <p:cNvSpPr>
              <a:spLocks/>
            </p:cNvSpPr>
            <p:nvPr/>
          </p:nvSpPr>
          <p:spPr bwMode="auto">
            <a:xfrm>
              <a:off x="6102425" y="4743697"/>
              <a:ext cx="485781" cy="64773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4" name="Freeform 75">
              <a:extLst>
                <a:ext uri="{FF2B5EF4-FFF2-40B4-BE49-F238E27FC236}">
                  <a16:creationId xmlns:a16="http://schemas.microsoft.com/office/drawing/2014/main" id="{4005C0AC-9233-409C-BCD1-4C4C9B0240CD}"/>
                </a:ext>
              </a:extLst>
            </p:cNvPr>
            <p:cNvSpPr>
              <a:spLocks noEditPoints="1"/>
            </p:cNvSpPr>
            <p:nvPr/>
          </p:nvSpPr>
          <p:spPr bwMode="auto">
            <a:xfrm>
              <a:off x="6159576" y="5620043"/>
              <a:ext cx="57151" cy="47628"/>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5" name="上海">
              <a:extLst>
                <a:ext uri="{FF2B5EF4-FFF2-40B4-BE49-F238E27FC236}">
                  <a16:creationId xmlns:a16="http://schemas.microsoft.com/office/drawing/2014/main" id="{0369178C-F4B3-4F53-A4D1-2E48E54AA484}"/>
                </a:ext>
              </a:extLst>
            </p:cNvPr>
            <p:cNvSpPr>
              <a:spLocks noEditPoints="1"/>
            </p:cNvSpPr>
            <p:nvPr/>
          </p:nvSpPr>
          <p:spPr bwMode="auto">
            <a:xfrm>
              <a:off x="6797759" y="4496035"/>
              <a:ext cx="95251" cy="133357"/>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6" name="黑龙江">
              <a:extLst>
                <a:ext uri="{FF2B5EF4-FFF2-40B4-BE49-F238E27FC236}">
                  <a16:creationId xmlns:a16="http://schemas.microsoft.com/office/drawing/2014/main" id="{C9FF6DBA-AB3C-40BC-9468-DD7C95A8DAEC}"/>
                </a:ext>
              </a:extLst>
            </p:cNvPr>
            <p:cNvSpPr>
              <a:spLocks/>
            </p:cNvSpPr>
            <p:nvPr/>
          </p:nvSpPr>
          <p:spPr bwMode="auto">
            <a:xfrm>
              <a:off x="6550105" y="1990829"/>
              <a:ext cx="1095389" cy="105733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7" name="湖北">
              <a:extLst>
                <a:ext uri="{FF2B5EF4-FFF2-40B4-BE49-F238E27FC236}">
                  <a16:creationId xmlns:a16="http://schemas.microsoft.com/office/drawing/2014/main" id="{3852E9BF-3301-4ADF-B33C-FD9A13D83575}"/>
                </a:ext>
              </a:extLst>
            </p:cNvPr>
            <p:cNvSpPr>
              <a:spLocks/>
            </p:cNvSpPr>
            <p:nvPr/>
          </p:nvSpPr>
          <p:spPr bwMode="auto">
            <a:xfrm>
              <a:off x="5578543" y="4400780"/>
              <a:ext cx="762009" cy="476275"/>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8" name="山东">
              <a:extLst>
                <a:ext uri="{FF2B5EF4-FFF2-40B4-BE49-F238E27FC236}">
                  <a16:creationId xmlns:a16="http://schemas.microsoft.com/office/drawing/2014/main" id="{B2163E1E-40C9-42F5-BE34-BEFF7991D845}"/>
                </a:ext>
              </a:extLst>
            </p:cNvPr>
            <p:cNvSpPr>
              <a:spLocks/>
            </p:cNvSpPr>
            <p:nvPr/>
          </p:nvSpPr>
          <p:spPr bwMode="auto">
            <a:xfrm>
              <a:off x="6188151" y="3791148"/>
              <a:ext cx="685808" cy="43817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9" name="安徽">
              <a:extLst>
                <a:ext uri="{FF2B5EF4-FFF2-40B4-BE49-F238E27FC236}">
                  <a16:creationId xmlns:a16="http://schemas.microsoft.com/office/drawing/2014/main" id="{6470CD67-062B-47D7-B830-372DC16C66A9}"/>
                </a:ext>
              </a:extLst>
            </p:cNvPr>
            <p:cNvSpPr>
              <a:spLocks/>
            </p:cNvSpPr>
            <p:nvPr/>
          </p:nvSpPr>
          <p:spPr bwMode="auto">
            <a:xfrm>
              <a:off x="6207201" y="4210270"/>
              <a:ext cx="466731" cy="600106"/>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0" name="山西">
              <a:extLst>
                <a:ext uri="{FF2B5EF4-FFF2-40B4-BE49-F238E27FC236}">
                  <a16:creationId xmlns:a16="http://schemas.microsoft.com/office/drawing/2014/main" id="{DA2C1D30-73D7-41C5-AF87-CCB6441638E3}"/>
                </a:ext>
              </a:extLst>
            </p:cNvPr>
            <p:cNvSpPr>
              <a:spLocks/>
            </p:cNvSpPr>
            <p:nvPr/>
          </p:nvSpPr>
          <p:spPr bwMode="auto">
            <a:xfrm>
              <a:off x="5769046" y="3514908"/>
              <a:ext cx="371479" cy="72393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1" name="吉林">
              <a:extLst>
                <a:ext uri="{FF2B5EF4-FFF2-40B4-BE49-F238E27FC236}">
                  <a16:creationId xmlns:a16="http://schemas.microsoft.com/office/drawing/2014/main" id="{5B709058-BA3D-4D46-9179-11E5E830812C}"/>
                </a:ext>
              </a:extLst>
            </p:cNvPr>
            <p:cNvSpPr>
              <a:spLocks/>
            </p:cNvSpPr>
            <p:nvPr/>
          </p:nvSpPr>
          <p:spPr bwMode="auto">
            <a:xfrm>
              <a:off x="6673932" y="2800496"/>
              <a:ext cx="809635" cy="600106"/>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2" name="湖南">
              <a:extLst>
                <a:ext uri="{FF2B5EF4-FFF2-40B4-BE49-F238E27FC236}">
                  <a16:creationId xmlns:a16="http://schemas.microsoft.com/office/drawing/2014/main" id="{F5559A93-9A23-4B4A-8885-B9563BCD627D}"/>
                </a:ext>
              </a:extLst>
            </p:cNvPr>
            <p:cNvSpPr>
              <a:spLocks/>
            </p:cNvSpPr>
            <p:nvPr/>
          </p:nvSpPr>
          <p:spPr bwMode="auto">
            <a:xfrm>
              <a:off x="5626169" y="4762749"/>
              <a:ext cx="552457" cy="62868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3" name="江苏">
              <a:extLst>
                <a:ext uri="{FF2B5EF4-FFF2-40B4-BE49-F238E27FC236}">
                  <a16:creationId xmlns:a16="http://schemas.microsoft.com/office/drawing/2014/main" id="{5374C115-DB38-44D5-AFB1-FCB0B71AB31C}"/>
                </a:ext>
              </a:extLst>
            </p:cNvPr>
            <p:cNvSpPr>
              <a:spLocks/>
            </p:cNvSpPr>
            <p:nvPr/>
          </p:nvSpPr>
          <p:spPr bwMode="auto">
            <a:xfrm>
              <a:off x="6331028" y="4143591"/>
              <a:ext cx="552457" cy="485801"/>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4" name="福建">
              <a:extLst>
                <a:ext uri="{FF2B5EF4-FFF2-40B4-BE49-F238E27FC236}">
                  <a16:creationId xmlns:a16="http://schemas.microsoft.com/office/drawing/2014/main" id="{0D9E2526-882D-48FC-ABF0-A5C68272D340}"/>
                </a:ext>
              </a:extLst>
            </p:cNvPr>
            <p:cNvSpPr>
              <a:spLocks/>
            </p:cNvSpPr>
            <p:nvPr/>
          </p:nvSpPr>
          <p:spPr bwMode="auto">
            <a:xfrm>
              <a:off x="6350078" y="4934208"/>
              <a:ext cx="447680" cy="542954"/>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5" name="河南">
              <a:extLst>
                <a:ext uri="{FF2B5EF4-FFF2-40B4-BE49-F238E27FC236}">
                  <a16:creationId xmlns:a16="http://schemas.microsoft.com/office/drawing/2014/main" id="{767B25BA-1674-4DC9-A299-F1B66E96023E}"/>
                </a:ext>
              </a:extLst>
            </p:cNvPr>
            <p:cNvSpPr>
              <a:spLocks/>
            </p:cNvSpPr>
            <p:nvPr/>
          </p:nvSpPr>
          <p:spPr bwMode="auto">
            <a:xfrm>
              <a:off x="5778571" y="4029286"/>
              <a:ext cx="581032" cy="57153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6" name="辽宁">
              <a:extLst>
                <a:ext uri="{FF2B5EF4-FFF2-40B4-BE49-F238E27FC236}">
                  <a16:creationId xmlns:a16="http://schemas.microsoft.com/office/drawing/2014/main" id="{C0CD7F94-D423-4970-9CA0-0C8022E08D3A}"/>
                </a:ext>
              </a:extLst>
            </p:cNvPr>
            <p:cNvSpPr>
              <a:spLocks noEditPoints="1"/>
            </p:cNvSpPr>
            <p:nvPr/>
          </p:nvSpPr>
          <p:spPr bwMode="auto">
            <a:xfrm>
              <a:off x="6492955" y="3124363"/>
              <a:ext cx="590558" cy="581055"/>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7" name="浙江">
              <a:extLst>
                <a:ext uri="{FF2B5EF4-FFF2-40B4-BE49-F238E27FC236}">
                  <a16:creationId xmlns:a16="http://schemas.microsoft.com/office/drawing/2014/main" id="{C181275B-2A2D-4C24-9427-ADE4248A9572}"/>
                </a:ext>
              </a:extLst>
            </p:cNvPr>
            <p:cNvSpPr>
              <a:spLocks/>
            </p:cNvSpPr>
            <p:nvPr/>
          </p:nvSpPr>
          <p:spPr bwMode="auto">
            <a:xfrm>
              <a:off x="6540581" y="4591290"/>
              <a:ext cx="390530" cy="457224"/>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8" name="广东">
              <a:extLst>
                <a:ext uri="{FF2B5EF4-FFF2-40B4-BE49-F238E27FC236}">
                  <a16:creationId xmlns:a16="http://schemas.microsoft.com/office/drawing/2014/main" id="{740102B1-2FB5-4F3E-A73E-672FB1730B54}"/>
                </a:ext>
              </a:extLst>
            </p:cNvPr>
            <p:cNvSpPr>
              <a:spLocks noEditPoints="1"/>
            </p:cNvSpPr>
            <p:nvPr/>
          </p:nvSpPr>
          <p:spPr bwMode="auto">
            <a:xfrm>
              <a:off x="5702370" y="5286651"/>
              <a:ext cx="790585" cy="609632"/>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9" name="天津">
              <a:extLst>
                <a:ext uri="{FF2B5EF4-FFF2-40B4-BE49-F238E27FC236}">
                  <a16:creationId xmlns:a16="http://schemas.microsoft.com/office/drawing/2014/main" id="{022146FB-B36D-496D-AF76-8E2932630800}"/>
                </a:ext>
              </a:extLst>
            </p:cNvPr>
            <p:cNvSpPr>
              <a:spLocks/>
            </p:cNvSpPr>
            <p:nvPr/>
          </p:nvSpPr>
          <p:spPr bwMode="auto">
            <a:xfrm>
              <a:off x="6331028" y="3562536"/>
              <a:ext cx="114301" cy="19051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0" name="北京">
              <a:extLst>
                <a:ext uri="{FF2B5EF4-FFF2-40B4-BE49-F238E27FC236}">
                  <a16:creationId xmlns:a16="http://schemas.microsoft.com/office/drawing/2014/main" id="{D233CEB4-8FF1-4A23-B968-E49457278333}"/>
                </a:ext>
              </a:extLst>
            </p:cNvPr>
            <p:cNvSpPr>
              <a:spLocks/>
            </p:cNvSpPr>
            <p:nvPr/>
          </p:nvSpPr>
          <p:spPr bwMode="auto">
            <a:xfrm>
              <a:off x="6207201" y="3467281"/>
              <a:ext cx="171452" cy="19051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1" name="河北">
              <a:extLst>
                <a:ext uri="{FF2B5EF4-FFF2-40B4-BE49-F238E27FC236}">
                  <a16:creationId xmlns:a16="http://schemas.microsoft.com/office/drawing/2014/main" id="{E57BEA1A-481C-4CBE-8DB9-BB1F24EA4E2D}"/>
                </a:ext>
              </a:extLst>
            </p:cNvPr>
            <p:cNvSpPr>
              <a:spLocks noEditPoints="1"/>
            </p:cNvSpPr>
            <p:nvPr/>
          </p:nvSpPr>
          <p:spPr bwMode="auto">
            <a:xfrm>
              <a:off x="6054799" y="3286297"/>
              <a:ext cx="542932" cy="76204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2" name="内蒙古">
              <a:extLst>
                <a:ext uri="{FF2B5EF4-FFF2-40B4-BE49-F238E27FC236}">
                  <a16:creationId xmlns:a16="http://schemas.microsoft.com/office/drawing/2014/main" id="{480BEE91-831B-4EFF-ADEB-41DB554817BB}"/>
                </a:ext>
              </a:extLst>
            </p:cNvPr>
            <p:cNvSpPr>
              <a:spLocks/>
            </p:cNvSpPr>
            <p:nvPr/>
          </p:nvSpPr>
          <p:spPr bwMode="auto">
            <a:xfrm>
              <a:off x="4673658" y="2038457"/>
              <a:ext cx="2247928" cy="1857472"/>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3" name="陕西">
              <a:extLst>
                <a:ext uri="{FF2B5EF4-FFF2-40B4-BE49-F238E27FC236}">
                  <a16:creationId xmlns:a16="http://schemas.microsoft.com/office/drawing/2014/main" id="{30DD43EA-4BAA-49BE-BB0E-5426790D1AF6}"/>
                </a:ext>
              </a:extLst>
            </p:cNvPr>
            <p:cNvSpPr>
              <a:spLocks/>
            </p:cNvSpPr>
            <p:nvPr/>
          </p:nvSpPr>
          <p:spPr bwMode="auto">
            <a:xfrm>
              <a:off x="5321365" y="3657791"/>
              <a:ext cx="533406" cy="923973"/>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4" name="重庆">
              <a:extLst>
                <a:ext uri="{FF2B5EF4-FFF2-40B4-BE49-F238E27FC236}">
                  <a16:creationId xmlns:a16="http://schemas.microsoft.com/office/drawing/2014/main" id="{828C6042-EF21-4E5D-A01C-4C1BBB614C31}"/>
                </a:ext>
              </a:extLst>
            </p:cNvPr>
            <p:cNvSpPr>
              <a:spLocks/>
            </p:cNvSpPr>
            <p:nvPr/>
          </p:nvSpPr>
          <p:spPr bwMode="auto">
            <a:xfrm>
              <a:off x="5292790" y="4524612"/>
              <a:ext cx="466731" cy="457224"/>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5" name="广西">
              <a:extLst>
                <a:ext uri="{FF2B5EF4-FFF2-40B4-BE49-F238E27FC236}">
                  <a16:creationId xmlns:a16="http://schemas.microsoft.com/office/drawing/2014/main" id="{CA490EA9-4F97-43C5-98EB-894C03AEFE51}"/>
                </a:ext>
              </a:extLst>
            </p:cNvPr>
            <p:cNvSpPr>
              <a:spLocks/>
            </p:cNvSpPr>
            <p:nvPr/>
          </p:nvSpPr>
          <p:spPr bwMode="auto">
            <a:xfrm>
              <a:off x="5168963" y="5191396"/>
              <a:ext cx="790585" cy="57153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6" name="云南">
              <a:extLst>
                <a:ext uri="{FF2B5EF4-FFF2-40B4-BE49-F238E27FC236}">
                  <a16:creationId xmlns:a16="http://schemas.microsoft.com/office/drawing/2014/main" id="{8AF47EA0-7498-4710-9ED2-FC4943E53325}"/>
                </a:ext>
              </a:extLst>
            </p:cNvPr>
            <p:cNvSpPr>
              <a:spLocks/>
            </p:cNvSpPr>
            <p:nvPr/>
          </p:nvSpPr>
          <p:spPr bwMode="auto">
            <a:xfrm>
              <a:off x="4435529" y="4800851"/>
              <a:ext cx="904887" cy="95255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7" name="青海">
              <a:extLst>
                <a:ext uri="{FF2B5EF4-FFF2-40B4-BE49-F238E27FC236}">
                  <a16:creationId xmlns:a16="http://schemas.microsoft.com/office/drawing/2014/main" id="{4E985014-F122-4A33-A45C-673978EC05C6}"/>
                </a:ext>
              </a:extLst>
            </p:cNvPr>
            <p:cNvSpPr>
              <a:spLocks/>
            </p:cNvSpPr>
            <p:nvPr/>
          </p:nvSpPr>
          <p:spPr bwMode="auto">
            <a:xfrm>
              <a:off x="3854497" y="3581587"/>
              <a:ext cx="1257316" cy="91444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8" name="西藏">
              <a:extLst>
                <a:ext uri="{FF2B5EF4-FFF2-40B4-BE49-F238E27FC236}">
                  <a16:creationId xmlns:a16="http://schemas.microsoft.com/office/drawing/2014/main" id="{1481D8A1-2C52-4948-AC28-503F0FBD3398}"/>
                </a:ext>
              </a:extLst>
            </p:cNvPr>
            <p:cNvSpPr>
              <a:spLocks/>
            </p:cNvSpPr>
            <p:nvPr/>
          </p:nvSpPr>
          <p:spPr bwMode="auto">
            <a:xfrm>
              <a:off x="2778159" y="3743521"/>
              <a:ext cx="1895498" cy="124784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9" name="新疆">
              <a:extLst>
                <a:ext uri="{FF2B5EF4-FFF2-40B4-BE49-F238E27FC236}">
                  <a16:creationId xmlns:a16="http://schemas.microsoft.com/office/drawing/2014/main" id="{F68EB132-2090-4FC6-8821-1082F8C369F0}"/>
                </a:ext>
              </a:extLst>
            </p:cNvPr>
            <p:cNvSpPr>
              <a:spLocks/>
            </p:cNvSpPr>
            <p:nvPr/>
          </p:nvSpPr>
          <p:spPr bwMode="auto">
            <a:xfrm>
              <a:off x="2616232" y="2352798"/>
              <a:ext cx="2000275" cy="1552656"/>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0" name="宁夏">
              <a:extLst>
                <a:ext uri="{FF2B5EF4-FFF2-40B4-BE49-F238E27FC236}">
                  <a16:creationId xmlns:a16="http://schemas.microsoft.com/office/drawing/2014/main" id="{A9718757-411A-4445-9FD3-E23FE1FA94E7}"/>
                </a:ext>
              </a:extLst>
            </p:cNvPr>
            <p:cNvSpPr>
              <a:spLocks/>
            </p:cNvSpPr>
            <p:nvPr/>
          </p:nvSpPr>
          <p:spPr bwMode="auto">
            <a:xfrm>
              <a:off x="5226115" y="3676842"/>
              <a:ext cx="314329" cy="485801"/>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1" name="甘肃">
              <a:extLst>
                <a:ext uri="{FF2B5EF4-FFF2-40B4-BE49-F238E27FC236}">
                  <a16:creationId xmlns:a16="http://schemas.microsoft.com/office/drawing/2014/main" id="{ABDE26A7-C1C3-47C0-A712-5574355B3538}"/>
                </a:ext>
              </a:extLst>
            </p:cNvPr>
            <p:cNvSpPr>
              <a:spLocks/>
            </p:cNvSpPr>
            <p:nvPr/>
          </p:nvSpPr>
          <p:spPr bwMode="auto">
            <a:xfrm>
              <a:off x="4206928" y="3210093"/>
              <a:ext cx="1419243" cy="1257366"/>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2" name="四川">
              <a:extLst>
                <a:ext uri="{FF2B5EF4-FFF2-40B4-BE49-F238E27FC236}">
                  <a16:creationId xmlns:a16="http://schemas.microsoft.com/office/drawing/2014/main" id="{EB9EB074-99F9-40CD-8EC0-9A11325BBD46}"/>
                </a:ext>
              </a:extLst>
            </p:cNvPr>
            <p:cNvSpPr>
              <a:spLocks/>
            </p:cNvSpPr>
            <p:nvPr/>
          </p:nvSpPr>
          <p:spPr bwMode="auto">
            <a:xfrm>
              <a:off x="4549832" y="4210270"/>
              <a:ext cx="1057288" cy="981126"/>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3" name="贵州">
              <a:extLst>
                <a:ext uri="{FF2B5EF4-FFF2-40B4-BE49-F238E27FC236}">
                  <a16:creationId xmlns:a16="http://schemas.microsoft.com/office/drawing/2014/main" id="{21EEA5B3-646D-4501-9692-C23F964EE5DE}"/>
                </a:ext>
              </a:extLst>
            </p:cNvPr>
            <p:cNvSpPr>
              <a:spLocks/>
            </p:cNvSpPr>
            <p:nvPr/>
          </p:nvSpPr>
          <p:spPr bwMode="auto">
            <a:xfrm>
              <a:off x="5092764" y="4867529"/>
              <a:ext cx="600083" cy="514377"/>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4" name="Freeform 105">
              <a:extLst>
                <a:ext uri="{FF2B5EF4-FFF2-40B4-BE49-F238E27FC236}">
                  <a16:creationId xmlns:a16="http://schemas.microsoft.com/office/drawing/2014/main" id="{F564AE93-942A-4334-8F32-B4C83C0CD2A9}"/>
                </a:ext>
              </a:extLst>
            </p:cNvPr>
            <p:cNvSpPr>
              <a:spLocks/>
            </p:cNvSpPr>
            <p:nvPr/>
          </p:nvSpPr>
          <p:spPr bwMode="auto">
            <a:xfrm>
              <a:off x="6159577" y="5639095"/>
              <a:ext cx="19050" cy="1905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5" name="台湾">
              <a:extLst>
                <a:ext uri="{FF2B5EF4-FFF2-40B4-BE49-F238E27FC236}">
                  <a16:creationId xmlns:a16="http://schemas.microsoft.com/office/drawing/2014/main" id="{79A11534-8407-44FB-AE17-01023F2E2A68}"/>
                </a:ext>
              </a:extLst>
            </p:cNvPr>
            <p:cNvSpPr>
              <a:spLocks/>
            </p:cNvSpPr>
            <p:nvPr/>
          </p:nvSpPr>
          <p:spPr bwMode="auto">
            <a:xfrm>
              <a:off x="6807285" y="5248550"/>
              <a:ext cx="171452" cy="390545"/>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6" name="海南">
              <a:extLst>
                <a:ext uri="{FF2B5EF4-FFF2-40B4-BE49-F238E27FC236}">
                  <a16:creationId xmlns:a16="http://schemas.microsoft.com/office/drawing/2014/main" id="{14130D63-BC23-496E-A7DD-A801260E8931}"/>
                </a:ext>
              </a:extLst>
            </p:cNvPr>
            <p:cNvSpPr>
              <a:spLocks/>
            </p:cNvSpPr>
            <p:nvPr/>
          </p:nvSpPr>
          <p:spPr bwMode="auto">
            <a:xfrm>
              <a:off x="5588069" y="5905808"/>
              <a:ext cx="266703" cy="219086"/>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7" name="Freeform 108">
              <a:extLst>
                <a:ext uri="{FF2B5EF4-FFF2-40B4-BE49-F238E27FC236}">
                  <a16:creationId xmlns:a16="http://schemas.microsoft.com/office/drawing/2014/main" id="{AC05F431-1124-44ED-86E7-E26C939CA6C7}"/>
                </a:ext>
              </a:extLst>
            </p:cNvPr>
            <p:cNvSpPr>
              <a:spLocks/>
            </p:cNvSpPr>
            <p:nvPr/>
          </p:nvSpPr>
          <p:spPr bwMode="auto">
            <a:xfrm>
              <a:off x="6807304" y="4496041"/>
              <a:ext cx="76201" cy="38102"/>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8" name="Freeform 109">
              <a:extLst>
                <a:ext uri="{FF2B5EF4-FFF2-40B4-BE49-F238E27FC236}">
                  <a16:creationId xmlns:a16="http://schemas.microsoft.com/office/drawing/2014/main" id="{04E7F737-1871-4022-8003-463484BF339D}"/>
                </a:ext>
              </a:extLst>
            </p:cNvPr>
            <p:cNvSpPr>
              <a:spLocks/>
            </p:cNvSpPr>
            <p:nvPr/>
          </p:nvSpPr>
          <p:spPr bwMode="auto">
            <a:xfrm>
              <a:off x="6854995" y="4543538"/>
              <a:ext cx="19051" cy="952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9" name="Freeform 110">
              <a:extLst>
                <a:ext uri="{FF2B5EF4-FFF2-40B4-BE49-F238E27FC236}">
                  <a16:creationId xmlns:a16="http://schemas.microsoft.com/office/drawing/2014/main" id="{99588FBB-CD76-4DDB-BB4D-632CD5354EC0}"/>
                </a:ext>
              </a:extLst>
            </p:cNvPr>
            <p:cNvSpPr>
              <a:spLocks/>
            </p:cNvSpPr>
            <p:nvPr/>
          </p:nvSpPr>
          <p:spPr bwMode="auto">
            <a:xfrm>
              <a:off x="6873875" y="4543425"/>
              <a:ext cx="9525" cy="952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9525">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130" name="组合 129">
            <a:extLst>
              <a:ext uri="{FF2B5EF4-FFF2-40B4-BE49-F238E27FC236}">
                <a16:creationId xmlns:a16="http://schemas.microsoft.com/office/drawing/2014/main" id="{9C8E5FCA-9095-4B32-92C3-BEF253C03854}"/>
              </a:ext>
            </a:extLst>
          </p:cNvPr>
          <p:cNvGrpSpPr/>
          <p:nvPr/>
        </p:nvGrpSpPr>
        <p:grpSpPr>
          <a:xfrm>
            <a:off x="6881649" y="3503938"/>
            <a:ext cx="175803" cy="249970"/>
            <a:chOff x="4267200" y="2995612"/>
            <a:chExt cx="609600" cy="866775"/>
          </a:xfrm>
        </p:grpSpPr>
        <p:sp>
          <p:nvSpPr>
            <p:cNvPr id="131" name="Freeform 71">
              <a:extLst>
                <a:ext uri="{FF2B5EF4-FFF2-40B4-BE49-F238E27FC236}">
                  <a16:creationId xmlns:a16="http://schemas.microsoft.com/office/drawing/2014/main" id="{8A313653-7766-4953-8F0B-216ED6E8195F}"/>
                </a:ext>
              </a:extLst>
            </p:cNvPr>
            <p:cNvSpPr>
              <a:spLocks noEditPoints="1"/>
            </p:cNvSpPr>
            <p:nvPr/>
          </p:nvSpPr>
          <p:spPr bwMode="auto">
            <a:xfrm>
              <a:off x="4267200" y="2995612"/>
              <a:ext cx="561975" cy="314325"/>
            </a:xfrm>
            <a:custGeom>
              <a:avLst/>
              <a:gdLst>
                <a:gd name="T0" fmla="*/ 2147483647 w 298"/>
                <a:gd name="T1" fmla="*/ 2147483647 h 172"/>
                <a:gd name="T2" fmla="*/ 2147483647 w 298"/>
                <a:gd name="T3" fmla="*/ 2147483647 h 172"/>
                <a:gd name="T4" fmla="*/ 2147483647 w 298"/>
                <a:gd name="T5" fmla="*/ 2147483647 h 172"/>
                <a:gd name="T6" fmla="*/ 2147483647 w 298"/>
                <a:gd name="T7" fmla="*/ 2147483647 h 172"/>
                <a:gd name="T8" fmla="*/ 2147483647 w 298"/>
                <a:gd name="T9" fmla="*/ 2147483647 h 172"/>
                <a:gd name="T10" fmla="*/ 2147483647 w 298"/>
                <a:gd name="T11" fmla="*/ 2147483647 h 172"/>
                <a:gd name="T12" fmla="*/ 2147483647 w 298"/>
                <a:gd name="T13" fmla="*/ 0 h 172"/>
                <a:gd name="T14" fmla="*/ 2147483647 w 298"/>
                <a:gd name="T15" fmla="*/ 2147483647 h 172"/>
                <a:gd name="T16" fmla="*/ 2147483647 w 298"/>
                <a:gd name="T17" fmla="*/ 2147483647 h 172"/>
                <a:gd name="T18" fmla="*/ 2147483647 w 298"/>
                <a:gd name="T19" fmla="*/ 2147483647 h 172"/>
                <a:gd name="T20" fmla="*/ 2147483647 w 298"/>
                <a:gd name="T21" fmla="*/ 2147483647 h 172"/>
                <a:gd name="T22" fmla="*/ 2147483647 w 298"/>
                <a:gd name="T23" fmla="*/ 0 h 172"/>
                <a:gd name="T24" fmla="*/ 2147483647 w 298"/>
                <a:gd name="T25" fmla="*/ 2147483647 h 172"/>
                <a:gd name="T26" fmla="*/ 2147483647 w 298"/>
                <a:gd name="T27" fmla="*/ 2147483647 h 172"/>
                <a:gd name="T28" fmla="*/ 2147483647 w 298"/>
                <a:gd name="T29" fmla="*/ 2147483647 h 172"/>
                <a:gd name="T30" fmla="*/ 2147483647 w 298"/>
                <a:gd name="T31" fmla="*/ 0 h 172"/>
                <a:gd name="T32" fmla="*/ 2147483647 w 298"/>
                <a:gd name="T33" fmla="*/ 2147483647 h 172"/>
                <a:gd name="T34" fmla="*/ 2147483647 w 298"/>
                <a:gd name="T35" fmla="*/ 2147483647 h 172"/>
                <a:gd name="T36" fmla="*/ 2147483647 w 298"/>
                <a:gd name="T37" fmla="*/ 2147483647 h 172"/>
                <a:gd name="T38" fmla="*/ 2147483647 w 298"/>
                <a:gd name="T39" fmla="*/ 2147483647 h 172"/>
                <a:gd name="T40" fmla="*/ 0 w 298"/>
                <a:gd name="T41" fmla="*/ 2147483647 h 172"/>
                <a:gd name="T42" fmla="*/ 2147483647 w 298"/>
                <a:gd name="T43" fmla="*/ 2147483647 h 172"/>
                <a:gd name="T44" fmla="*/ 2147483647 w 298"/>
                <a:gd name="T45" fmla="*/ 2147483647 h 172"/>
                <a:gd name="T46" fmla="*/ 2147483647 w 298"/>
                <a:gd name="T47" fmla="*/ 2147483647 h 172"/>
                <a:gd name="T48" fmla="*/ 2147483647 w 298"/>
                <a:gd name="T49" fmla="*/ 2147483647 h 172"/>
                <a:gd name="T50" fmla="*/ 2147483647 w 298"/>
                <a:gd name="T51" fmla="*/ 2147483647 h 172"/>
                <a:gd name="T52" fmla="*/ 2147483647 w 298"/>
                <a:gd name="T53" fmla="*/ 2147483647 h 172"/>
                <a:gd name="T54" fmla="*/ 2147483647 w 298"/>
                <a:gd name="T55" fmla="*/ 2147483647 h 172"/>
                <a:gd name="T56" fmla="*/ 2147483647 w 298"/>
                <a:gd name="T57" fmla="*/ 2147483647 h 172"/>
                <a:gd name="T58" fmla="*/ 2147483647 w 298"/>
                <a:gd name="T59" fmla="*/ 2147483647 h 172"/>
                <a:gd name="T60" fmla="*/ 2147483647 w 298"/>
                <a:gd name="T61" fmla="*/ 2147483647 h 172"/>
                <a:gd name="T62" fmla="*/ 2147483647 w 298"/>
                <a:gd name="T63" fmla="*/ 2147483647 h 172"/>
                <a:gd name="T64" fmla="*/ 2147483647 w 298"/>
                <a:gd name="T65" fmla="*/ 2147483647 h 172"/>
                <a:gd name="T66" fmla="*/ 2147483647 w 298"/>
                <a:gd name="T67" fmla="*/ 2147483647 h 172"/>
                <a:gd name="T68" fmla="*/ 2147483647 w 298"/>
                <a:gd name="T69" fmla="*/ 2147483647 h 172"/>
                <a:gd name="T70" fmla="*/ 2147483647 w 298"/>
                <a:gd name="T71" fmla="*/ 2147483647 h 172"/>
                <a:gd name="T72" fmla="*/ 2147483647 w 298"/>
                <a:gd name="T73" fmla="*/ 2147483647 h 172"/>
                <a:gd name="T74" fmla="*/ 2147483647 w 298"/>
                <a:gd name="T75" fmla="*/ 2147483647 h 172"/>
                <a:gd name="T76" fmla="*/ 2147483647 w 298"/>
                <a:gd name="T77" fmla="*/ 2147483647 h 172"/>
                <a:gd name="T78" fmla="*/ 2147483647 w 298"/>
                <a:gd name="T79" fmla="*/ 2147483647 h 172"/>
                <a:gd name="T80" fmla="*/ 2147483647 w 298"/>
                <a:gd name="T81" fmla="*/ 2147483647 h 172"/>
                <a:gd name="T82" fmla="*/ 2147483647 w 298"/>
                <a:gd name="T83" fmla="*/ 2147483647 h 172"/>
                <a:gd name="T84" fmla="*/ 2147483647 w 298"/>
                <a:gd name="T85" fmla="*/ 2147483647 h 172"/>
                <a:gd name="T86" fmla="*/ 2147483647 w 298"/>
                <a:gd name="T87" fmla="*/ 2147483647 h 172"/>
                <a:gd name="T88" fmla="*/ 2147483647 w 298"/>
                <a:gd name="T89" fmla="*/ 2147483647 h 172"/>
                <a:gd name="T90" fmla="*/ 2147483647 w 298"/>
                <a:gd name="T91" fmla="*/ 2147483647 h 172"/>
                <a:gd name="T92" fmla="*/ 2147483647 w 298"/>
                <a:gd name="T93" fmla="*/ 2147483647 h 172"/>
                <a:gd name="T94" fmla="*/ 2147483647 w 298"/>
                <a:gd name="T95" fmla="*/ 2147483647 h 172"/>
                <a:gd name="T96" fmla="*/ 2147483647 w 298"/>
                <a:gd name="T97" fmla="*/ 2147483647 h 172"/>
                <a:gd name="T98" fmla="*/ 2147483647 w 298"/>
                <a:gd name="T99" fmla="*/ 2147483647 h 172"/>
                <a:gd name="T100" fmla="*/ 2147483647 w 298"/>
                <a:gd name="T101" fmla="*/ 2147483647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98"/>
                <a:gd name="T154" fmla="*/ 0 h 172"/>
                <a:gd name="T155" fmla="*/ 298 w 298"/>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chemeClr val="bg1">
                <a:lumMod val="75000"/>
              </a:schemeClr>
            </a:solidFill>
            <a:ln w="12700">
              <a:solidFill>
                <a:schemeClr val="bg1"/>
              </a:solidFill>
              <a:miter lim="800000"/>
              <a:headEnd/>
              <a:tailEnd/>
            </a:ln>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p:txBody>
        </p:sp>
        <p:sp>
          <p:nvSpPr>
            <p:cNvPr id="132" name="Freeform 72">
              <a:extLst>
                <a:ext uri="{FF2B5EF4-FFF2-40B4-BE49-F238E27FC236}">
                  <a16:creationId xmlns:a16="http://schemas.microsoft.com/office/drawing/2014/main" id="{16A23F79-40D4-4F50-A6F5-1F1A48235BDA}"/>
                </a:ext>
              </a:extLst>
            </p:cNvPr>
            <p:cNvSpPr>
              <a:spLocks/>
            </p:cNvSpPr>
            <p:nvPr/>
          </p:nvSpPr>
          <p:spPr bwMode="auto">
            <a:xfrm>
              <a:off x="4352925" y="3043237"/>
              <a:ext cx="514350" cy="819150"/>
            </a:xfrm>
            <a:custGeom>
              <a:avLst/>
              <a:gdLst>
                <a:gd name="T0" fmla="*/ 2147483647 w 273"/>
                <a:gd name="T1" fmla="*/ 2147483647 h 447"/>
                <a:gd name="T2" fmla="*/ 2147483647 w 273"/>
                <a:gd name="T3" fmla="*/ 2147483647 h 447"/>
                <a:gd name="T4" fmla="*/ 2147483647 w 273"/>
                <a:gd name="T5" fmla="*/ 2147483647 h 447"/>
                <a:gd name="T6" fmla="*/ 2147483647 w 273"/>
                <a:gd name="T7" fmla="*/ 2147483647 h 447"/>
                <a:gd name="T8" fmla="*/ 2147483647 w 273"/>
                <a:gd name="T9" fmla="*/ 0 h 447"/>
                <a:gd name="T10" fmla="*/ 0 60000 65536"/>
                <a:gd name="T11" fmla="*/ 0 60000 65536"/>
                <a:gd name="T12" fmla="*/ 0 60000 65536"/>
                <a:gd name="T13" fmla="*/ 0 60000 65536"/>
                <a:gd name="T14" fmla="*/ 0 60000 65536"/>
                <a:gd name="T15" fmla="*/ 0 w 273"/>
                <a:gd name="T16" fmla="*/ 0 h 447"/>
                <a:gd name="T17" fmla="*/ 273 w 273"/>
                <a:gd name="T18" fmla="*/ 447 h 447"/>
              </a:gdLst>
              <a:ahLst/>
              <a:cxnLst>
                <a:cxn ang="T10">
                  <a:pos x="T0" y="T1"/>
                </a:cxn>
                <a:cxn ang="T11">
                  <a:pos x="T2" y="T3"/>
                </a:cxn>
                <a:cxn ang="T12">
                  <a:pos x="T4" y="T5"/>
                </a:cxn>
                <a:cxn ang="T13">
                  <a:pos x="T6" y="T7"/>
                </a:cxn>
                <a:cxn ang="T14">
                  <a:pos x="T8" y="T9"/>
                </a:cxn>
              </a:cxnLst>
              <a:rect l="T15" t="T16" r="T17" b="T18"/>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12700">
              <a:solidFill>
                <a:schemeClr val="bg1">
                  <a:lumMod val="8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ts val="22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a:p>
              <a:pPr marL="0" marR="0" lvl="0" indent="0" algn="l" defTabSz="914400" rtl="0" eaLnBrk="1" fontAlgn="auto" latinLnBrk="0" hangingPunct="1">
                <a:lnSpc>
                  <a:spcPts val="22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p:txBody>
        </p:sp>
        <p:sp>
          <p:nvSpPr>
            <p:cNvPr id="133" name="Freeform 70">
              <a:extLst>
                <a:ext uri="{FF2B5EF4-FFF2-40B4-BE49-F238E27FC236}">
                  <a16:creationId xmlns:a16="http://schemas.microsoft.com/office/drawing/2014/main" id="{4FCEAE63-2E5A-45A4-9775-ADBAD872EA82}"/>
                </a:ext>
              </a:extLst>
            </p:cNvPr>
            <p:cNvSpPr>
              <a:spLocks/>
            </p:cNvSpPr>
            <p:nvPr/>
          </p:nvSpPr>
          <p:spPr bwMode="auto">
            <a:xfrm>
              <a:off x="4267200" y="2995612"/>
              <a:ext cx="609600" cy="847725"/>
            </a:xfrm>
            <a:custGeom>
              <a:avLst/>
              <a:gdLst>
                <a:gd name="T0" fmla="*/ 0 w 544"/>
                <a:gd name="T1" fmla="*/ 0 h 759"/>
                <a:gd name="T2" fmla="*/ 2147483647 w 544"/>
                <a:gd name="T3" fmla="*/ 0 h 759"/>
                <a:gd name="T4" fmla="*/ 2147483647 w 544"/>
                <a:gd name="T5" fmla="*/ 2147483647 h 759"/>
                <a:gd name="T6" fmla="*/ 0 w 544"/>
                <a:gd name="T7" fmla="*/ 2147483647 h 759"/>
                <a:gd name="T8" fmla="*/ 0 w 544"/>
                <a:gd name="T9" fmla="*/ 0 h 759"/>
                <a:gd name="T10" fmla="*/ 0 w 544"/>
                <a:gd name="T11" fmla="*/ 0 h 759"/>
                <a:gd name="T12" fmla="*/ 0 60000 65536"/>
                <a:gd name="T13" fmla="*/ 0 60000 65536"/>
                <a:gd name="T14" fmla="*/ 0 60000 65536"/>
                <a:gd name="T15" fmla="*/ 0 60000 65536"/>
                <a:gd name="T16" fmla="*/ 0 60000 65536"/>
                <a:gd name="T17" fmla="*/ 0 60000 65536"/>
                <a:gd name="T18" fmla="*/ 0 w 544"/>
                <a:gd name="T19" fmla="*/ 0 h 759"/>
                <a:gd name="T20" fmla="*/ 544 w 544"/>
                <a:gd name="T21" fmla="*/ 759 h 759"/>
              </a:gdLst>
              <a:ahLst/>
              <a:cxnLst>
                <a:cxn ang="T12">
                  <a:pos x="T0" y="T1"/>
                </a:cxn>
                <a:cxn ang="T13">
                  <a:pos x="T2" y="T3"/>
                </a:cxn>
                <a:cxn ang="T14">
                  <a:pos x="T4" y="T5"/>
                </a:cxn>
                <a:cxn ang="T15">
                  <a:pos x="T6" y="T7"/>
                </a:cxn>
                <a:cxn ang="T16">
                  <a:pos x="T8" y="T9"/>
                </a:cxn>
                <a:cxn ang="T17">
                  <a:pos x="T10" y="T11"/>
                </a:cxn>
              </a:cxnLst>
              <a:rect l="T18" t="T19" r="T20" b="T21"/>
              <a:pathLst>
                <a:path w="544" h="759">
                  <a:moveTo>
                    <a:pt x="0" y="0"/>
                  </a:moveTo>
                  <a:lnTo>
                    <a:pt x="544" y="0"/>
                  </a:lnTo>
                  <a:lnTo>
                    <a:pt x="544" y="759"/>
                  </a:lnTo>
                  <a:lnTo>
                    <a:pt x="0" y="759"/>
                  </a:lnTo>
                  <a:lnTo>
                    <a:pt x="0" y="0"/>
                  </a:lnTo>
                  <a:close/>
                </a:path>
              </a:pathLst>
            </a:custGeom>
            <a:noFill/>
            <a:ln w="12700">
              <a:solidFill>
                <a:schemeClr val="bg1">
                  <a:lumMod val="7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ts val="22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a:p>
              <a:pPr marL="0" marR="0" lvl="0" indent="0" algn="l" defTabSz="914400" rtl="0" eaLnBrk="1" fontAlgn="auto" latinLnBrk="0" hangingPunct="1">
                <a:lnSpc>
                  <a:spcPts val="2200"/>
                </a:lnSpc>
                <a:spcBef>
                  <a:spcPts val="0"/>
                </a:spcBef>
                <a:spcAft>
                  <a:spcPts val="0"/>
                </a:spcAft>
                <a:buClrTx/>
                <a:buSzTx/>
                <a:buFontTx/>
                <a:buNone/>
                <a:tabLst/>
                <a:defRPr sz="1000"/>
              </a:pPr>
              <a:endParaRPr kumimoji="0" lang="zh-CN" altLang="en-US" sz="1800" b="0" i="0" u="none" strike="noStrike" kern="1200" cap="none" spc="0" normalizeH="0" baseline="0" noProof="0">
                <a:ln>
                  <a:noFill/>
                </a:ln>
                <a:solidFill>
                  <a:srgbClr val="000000"/>
                </a:solidFill>
                <a:effectLst/>
                <a:uLnTx/>
                <a:uFillTx/>
                <a:latin typeface="宋体"/>
                <a:ea typeface="宋体"/>
                <a:cs typeface="+mn-cs"/>
              </a:endParaRPr>
            </a:p>
          </p:txBody>
        </p:sp>
      </p:grpSp>
    </p:spTree>
    <p:extLst>
      <p:ext uri="{BB962C8B-B14F-4D97-AF65-F5344CB8AC3E}">
        <p14:creationId xmlns:p14="http://schemas.microsoft.com/office/powerpoint/2010/main" val="922971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8477B65-4AE2-425F-AAB4-5EC62CA043B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pic>
        <p:nvPicPr>
          <p:cNvPr id="9" name="图片 8">
            <a:extLst>
              <a:ext uri="{FF2B5EF4-FFF2-40B4-BE49-F238E27FC236}">
                <a16:creationId xmlns:a16="http://schemas.microsoft.com/office/drawing/2014/main" id="{A742E85A-B236-4078-A4E0-87776FA78A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0" name="图片 9">
            <a:extLst>
              <a:ext uri="{FF2B5EF4-FFF2-40B4-BE49-F238E27FC236}">
                <a16:creationId xmlns:a16="http://schemas.microsoft.com/office/drawing/2014/main" id="{1BF2397A-1147-469C-92AF-6096CE56C7C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1" name="图片 10">
            <a:extLst>
              <a:ext uri="{FF2B5EF4-FFF2-40B4-BE49-F238E27FC236}">
                <a16:creationId xmlns:a16="http://schemas.microsoft.com/office/drawing/2014/main" id="{ED5EEAD8-E3FB-4F84-984B-5FFFDBB90A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
        <p:nvSpPr>
          <p:cNvPr id="12" name="椭圆 11">
            <a:extLst>
              <a:ext uri="{FF2B5EF4-FFF2-40B4-BE49-F238E27FC236}">
                <a16:creationId xmlns:a16="http://schemas.microsoft.com/office/drawing/2014/main" id="{A6230EFF-6F82-4F1D-818C-D6C6A0EF0B41}"/>
              </a:ext>
            </a:extLst>
          </p:cNvPr>
          <p:cNvSpPr/>
          <p:nvPr/>
        </p:nvSpPr>
        <p:spPr>
          <a:xfrm>
            <a:off x="2551085" y="1651226"/>
            <a:ext cx="1147317" cy="114731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3080">
            <a:extLst>
              <a:ext uri="{FF2B5EF4-FFF2-40B4-BE49-F238E27FC236}">
                <a16:creationId xmlns:a16="http://schemas.microsoft.com/office/drawing/2014/main" id="{8DC88035-679B-4EE2-A965-6FA2FFBA6C2F}"/>
              </a:ext>
            </a:extLst>
          </p:cNvPr>
          <p:cNvSpPr txBox="1">
            <a:spLocks noChangeArrowheads="1"/>
          </p:cNvSpPr>
          <p:nvPr/>
        </p:nvSpPr>
        <p:spPr bwMode="auto">
          <a:xfrm>
            <a:off x="2518181" y="1790432"/>
            <a:ext cx="1252230" cy="8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spAutoFit/>
          </a:bodyPr>
          <a:lstStyle/>
          <a:p>
            <a:pPr algn="ctr"/>
            <a:r>
              <a:rPr lang="en-US" altLang="zh-CN" sz="5400" dirty="0">
                <a:solidFill>
                  <a:schemeClr val="bg1"/>
                </a:solidFill>
                <a:cs typeface="+mn-ea"/>
                <a:sym typeface="+mn-lt"/>
              </a:rPr>
              <a:t>03</a:t>
            </a:r>
          </a:p>
        </p:txBody>
      </p:sp>
      <p:sp>
        <p:nvSpPr>
          <p:cNvPr id="14" name="矩形 13">
            <a:extLst>
              <a:ext uri="{FF2B5EF4-FFF2-40B4-BE49-F238E27FC236}">
                <a16:creationId xmlns:a16="http://schemas.microsoft.com/office/drawing/2014/main" id="{A8CA9C36-AB10-466F-94CB-CD1A03C77F7C}"/>
              </a:ext>
            </a:extLst>
          </p:cNvPr>
          <p:cNvSpPr/>
          <p:nvPr/>
        </p:nvSpPr>
        <p:spPr>
          <a:xfrm>
            <a:off x="4058444" y="1872061"/>
            <a:ext cx="2030237" cy="371064"/>
          </a:xfrm>
          <a:prstGeom prst="rect">
            <a:avLst/>
          </a:prstGeom>
        </p:spPr>
        <p:txBody>
          <a:bodyPr wrap="square" lIns="0" tIns="0" rIns="0" bIns="0">
            <a:spAutoFit/>
          </a:bodyPr>
          <a:lstStyle/>
          <a:p>
            <a:pPr>
              <a:lnSpc>
                <a:spcPct val="130000"/>
              </a:lnSpc>
            </a:pPr>
            <a:r>
              <a:rPr lang="zh-CN" altLang="en-US" sz="2000" dirty="0">
                <a:solidFill>
                  <a:schemeClr val="bg1">
                    <a:lumMod val="65000"/>
                  </a:schemeClr>
                </a:solidFill>
                <a:cs typeface="+mn-ea"/>
                <a:sym typeface="+mn-lt"/>
              </a:rPr>
              <a:t>请替换文字内容</a:t>
            </a:r>
          </a:p>
        </p:txBody>
      </p:sp>
      <p:sp>
        <p:nvSpPr>
          <p:cNvPr id="15" name="文本框 9">
            <a:extLst>
              <a:ext uri="{FF2B5EF4-FFF2-40B4-BE49-F238E27FC236}">
                <a16:creationId xmlns:a16="http://schemas.microsoft.com/office/drawing/2014/main" id="{7A9EE260-06F7-4E69-8F90-3D9961AA3620}"/>
              </a:ext>
            </a:extLst>
          </p:cNvPr>
          <p:cNvSpPr txBox="1"/>
          <p:nvPr/>
        </p:nvSpPr>
        <p:spPr>
          <a:xfrm>
            <a:off x="4058443" y="2264165"/>
            <a:ext cx="2829294" cy="307585"/>
          </a:xfrm>
          <a:prstGeom prst="rect">
            <a:avLst/>
          </a:prstGeom>
          <a:noFill/>
        </p:spPr>
        <p:txBody>
          <a:bodyPr wrap="square" lIns="0" tIns="0" rIns="0" bIns="0" rtlCol="0">
            <a:spAutoFit/>
          </a:bodyPr>
          <a:lstStyle/>
          <a:p>
            <a:pPr algn="just">
              <a:lnSpc>
                <a:spcPct val="150000"/>
              </a:lnSpc>
            </a:pPr>
            <a:r>
              <a:rPr lang="zh-CN" altLang="en-US" sz="70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p>
        </p:txBody>
      </p:sp>
    </p:spTree>
    <p:extLst>
      <p:ext uri="{BB962C8B-B14F-4D97-AF65-F5344CB8AC3E}">
        <p14:creationId xmlns:p14="http://schemas.microsoft.com/office/powerpoint/2010/main" val="1943874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67461" y="3045863"/>
            <a:ext cx="1805711" cy="626833"/>
            <a:chOff x="609599" y="3139323"/>
            <a:chExt cx="2407615" cy="835777"/>
          </a:xfrm>
        </p:grpSpPr>
        <p:sp>
          <p:nvSpPr>
            <p:cNvPr id="27" name="文本框 10"/>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700" dirty="0">
                  <a:solidFill>
                    <a:schemeClr val="bg1">
                      <a:lumMod val="50000"/>
                    </a:schemeClr>
                  </a:solidFill>
                  <a:cs typeface="+mn-ea"/>
                  <a:sym typeface="+mn-lt"/>
                </a:rPr>
                <a:t>此部分内容作为文字排版占位显示</a:t>
              </a:r>
              <a:br>
                <a:rPr lang="zh-CN" altLang="en-US" sz="700" dirty="0">
                  <a:solidFill>
                    <a:schemeClr val="bg1">
                      <a:lumMod val="50000"/>
                    </a:schemeClr>
                  </a:solidFill>
                  <a:cs typeface="+mn-ea"/>
                  <a:sym typeface="+mn-lt"/>
                </a:rPr>
              </a:br>
              <a:r>
                <a:rPr lang="zh-CN" altLang="en-US" sz="700" dirty="0">
                  <a:solidFill>
                    <a:schemeClr val="bg1">
                      <a:lumMod val="50000"/>
                    </a:schemeClr>
                  </a:solidFill>
                  <a:cs typeface="+mn-ea"/>
                  <a:sym typeface="+mn-lt"/>
                </a:rPr>
                <a:t>（建议使用主题字体）</a:t>
              </a:r>
            </a:p>
          </p:txBody>
        </p:sp>
        <p:sp>
          <p:nvSpPr>
            <p:cNvPr id="28" name="矩形 27"/>
            <p:cNvSpPr/>
            <p:nvPr/>
          </p:nvSpPr>
          <p:spPr>
            <a:xfrm>
              <a:off x="609599" y="3139323"/>
              <a:ext cx="2407615" cy="246221"/>
            </a:xfrm>
            <a:prstGeom prst="rect">
              <a:avLst/>
            </a:prstGeom>
          </p:spPr>
          <p:txBody>
            <a:bodyPr wrap="none" lIns="72000" tIns="0" rIns="72000" bIns="0">
              <a:normAutofit/>
            </a:bodyPr>
            <a:lstStyle/>
            <a:p>
              <a:pPr lvl="0" algn="r" defTabSz="914378">
                <a:defRPr/>
              </a:pPr>
              <a:r>
                <a:rPr lang="zh-CN" altLang="en-US" sz="1200" b="1">
                  <a:solidFill>
                    <a:schemeClr val="bg1">
                      <a:lumMod val="50000"/>
                    </a:schemeClr>
                  </a:solidFill>
                  <a:cs typeface="+mn-ea"/>
                  <a:sym typeface="+mn-lt"/>
                </a:rPr>
                <a:t>标题文本预设</a:t>
              </a:r>
            </a:p>
          </p:txBody>
        </p:sp>
      </p:grpSp>
      <p:grpSp>
        <p:nvGrpSpPr>
          <p:cNvPr id="10" name="组合 9"/>
          <p:cNvGrpSpPr/>
          <p:nvPr/>
        </p:nvGrpSpPr>
        <p:grpSpPr>
          <a:xfrm>
            <a:off x="6333542" y="3045863"/>
            <a:ext cx="1842997" cy="626833"/>
            <a:chOff x="9029821" y="3139323"/>
            <a:chExt cx="2457329" cy="835777"/>
          </a:xfrm>
        </p:grpSpPr>
        <p:sp>
          <p:nvSpPr>
            <p:cNvPr id="25" name="文本框 13"/>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700">
                  <a:solidFill>
                    <a:schemeClr val="bg1">
                      <a:lumMod val="50000"/>
                    </a:schemeClr>
                  </a:solidFill>
                  <a:cs typeface="+mn-ea"/>
                  <a:sym typeface="+mn-lt"/>
                </a:rPr>
                <a:t>此部分内容作为文字排版占位显示</a:t>
              </a:r>
              <a:br>
                <a:rPr lang="zh-CN" altLang="en-US" sz="700">
                  <a:solidFill>
                    <a:schemeClr val="bg1">
                      <a:lumMod val="50000"/>
                    </a:schemeClr>
                  </a:solidFill>
                  <a:cs typeface="+mn-ea"/>
                  <a:sym typeface="+mn-lt"/>
                </a:rPr>
              </a:br>
              <a:r>
                <a:rPr lang="zh-CN" altLang="en-US" sz="700">
                  <a:solidFill>
                    <a:schemeClr val="bg1">
                      <a:lumMod val="50000"/>
                    </a:schemeClr>
                  </a:solidFill>
                  <a:cs typeface="+mn-ea"/>
                  <a:sym typeface="+mn-lt"/>
                </a:rPr>
                <a:t>（建议使用主题字体）</a:t>
              </a:r>
            </a:p>
          </p:txBody>
        </p:sp>
        <p:sp>
          <p:nvSpPr>
            <p:cNvPr id="26" name="矩形 25"/>
            <p:cNvSpPr/>
            <p:nvPr/>
          </p:nvSpPr>
          <p:spPr>
            <a:xfrm>
              <a:off x="9029821" y="3139323"/>
              <a:ext cx="2457329" cy="246221"/>
            </a:xfrm>
            <a:prstGeom prst="rect">
              <a:avLst/>
            </a:prstGeom>
          </p:spPr>
          <p:txBody>
            <a:bodyPr wrap="none" lIns="72000" tIns="0" rIns="72000" bIns="0">
              <a:normAutofit/>
            </a:bodyPr>
            <a:lstStyle/>
            <a:p>
              <a:pPr lvl="0" defTabSz="914378">
                <a:defRPr/>
              </a:pPr>
              <a:r>
                <a:rPr lang="zh-CN" altLang="en-US" sz="1200" b="1">
                  <a:solidFill>
                    <a:schemeClr val="bg1">
                      <a:lumMod val="50000"/>
                    </a:schemeClr>
                  </a:solidFill>
                  <a:cs typeface="+mn-ea"/>
                  <a:sym typeface="+mn-lt"/>
                </a:rPr>
                <a:t>标题文本预设</a:t>
              </a:r>
            </a:p>
          </p:txBody>
        </p:sp>
      </p:grpSp>
      <p:grpSp>
        <p:nvGrpSpPr>
          <p:cNvPr id="11" name="组合 10"/>
          <p:cNvGrpSpPr/>
          <p:nvPr/>
        </p:nvGrpSpPr>
        <p:grpSpPr>
          <a:xfrm>
            <a:off x="3814134" y="1077341"/>
            <a:ext cx="1515732" cy="695805"/>
            <a:chOff x="5122025" y="525814"/>
            <a:chExt cx="2020976" cy="927740"/>
          </a:xfrm>
        </p:grpSpPr>
        <p:sp>
          <p:nvSpPr>
            <p:cNvPr id="23" name="文本框 16"/>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700">
                  <a:solidFill>
                    <a:schemeClr val="bg1">
                      <a:lumMod val="50000"/>
                    </a:schemeClr>
                  </a:solidFill>
                  <a:cs typeface="+mn-ea"/>
                  <a:sym typeface="+mn-lt"/>
                </a:rPr>
                <a:t>此部分内容作为文字排版占位显示 （建议使用主题字体）</a:t>
              </a:r>
            </a:p>
          </p:txBody>
        </p:sp>
        <p:sp>
          <p:nvSpPr>
            <p:cNvPr id="24" name="矩形 23"/>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1400" b="1">
                  <a:solidFill>
                    <a:schemeClr val="bg1">
                      <a:lumMod val="50000"/>
                    </a:schemeClr>
                  </a:solidFill>
                  <a:cs typeface="+mn-ea"/>
                  <a:sym typeface="+mn-lt"/>
                </a:rPr>
                <a:t>标题文本预设</a:t>
              </a:r>
            </a:p>
          </p:txBody>
        </p:sp>
      </p:grpSp>
      <p:grpSp>
        <p:nvGrpSpPr>
          <p:cNvPr id="12" name="组合 11"/>
          <p:cNvGrpSpPr/>
          <p:nvPr/>
        </p:nvGrpSpPr>
        <p:grpSpPr>
          <a:xfrm>
            <a:off x="1492346" y="2034592"/>
            <a:ext cx="1805711" cy="626833"/>
            <a:chOff x="609599" y="3139323"/>
            <a:chExt cx="2407615" cy="835777"/>
          </a:xfrm>
        </p:grpSpPr>
        <p:sp>
          <p:nvSpPr>
            <p:cNvPr id="21" name="文本框 19"/>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700">
                  <a:solidFill>
                    <a:schemeClr val="bg1">
                      <a:lumMod val="50000"/>
                    </a:schemeClr>
                  </a:solidFill>
                  <a:cs typeface="+mn-ea"/>
                  <a:sym typeface="+mn-lt"/>
                </a:rPr>
                <a:t>此部分内容作为文字排版占位显示</a:t>
              </a:r>
              <a:br>
                <a:rPr lang="zh-CN" altLang="en-US" sz="700">
                  <a:solidFill>
                    <a:schemeClr val="bg1">
                      <a:lumMod val="50000"/>
                    </a:schemeClr>
                  </a:solidFill>
                  <a:cs typeface="+mn-ea"/>
                  <a:sym typeface="+mn-lt"/>
                </a:rPr>
              </a:br>
              <a:r>
                <a:rPr lang="zh-CN" altLang="en-US" sz="700">
                  <a:solidFill>
                    <a:schemeClr val="bg1">
                      <a:lumMod val="50000"/>
                    </a:schemeClr>
                  </a:solidFill>
                  <a:cs typeface="+mn-ea"/>
                  <a:sym typeface="+mn-lt"/>
                </a:rPr>
                <a:t>（建议使用主题字体）</a:t>
              </a:r>
            </a:p>
          </p:txBody>
        </p:sp>
        <p:sp>
          <p:nvSpPr>
            <p:cNvPr id="22" name="矩形 21"/>
            <p:cNvSpPr/>
            <p:nvPr/>
          </p:nvSpPr>
          <p:spPr>
            <a:xfrm>
              <a:off x="609599" y="3139323"/>
              <a:ext cx="2407615" cy="246221"/>
            </a:xfrm>
            <a:prstGeom prst="rect">
              <a:avLst/>
            </a:prstGeom>
          </p:spPr>
          <p:txBody>
            <a:bodyPr wrap="none" lIns="72000" tIns="0" rIns="72000" bIns="0">
              <a:normAutofit/>
            </a:bodyPr>
            <a:lstStyle/>
            <a:p>
              <a:pPr lvl="0" algn="r" defTabSz="914378">
                <a:defRPr/>
              </a:pPr>
              <a:r>
                <a:rPr lang="zh-CN" altLang="en-US" sz="1200" b="1">
                  <a:solidFill>
                    <a:schemeClr val="bg1">
                      <a:lumMod val="50000"/>
                    </a:schemeClr>
                  </a:solidFill>
                  <a:cs typeface="+mn-ea"/>
                  <a:sym typeface="+mn-lt"/>
                </a:rPr>
                <a:t>标题文本预设</a:t>
              </a:r>
            </a:p>
          </p:txBody>
        </p:sp>
      </p:grpSp>
      <p:grpSp>
        <p:nvGrpSpPr>
          <p:cNvPr id="13" name="组合 12"/>
          <p:cNvGrpSpPr/>
          <p:nvPr/>
        </p:nvGrpSpPr>
        <p:grpSpPr>
          <a:xfrm>
            <a:off x="5929743" y="2034592"/>
            <a:ext cx="1842997" cy="626833"/>
            <a:chOff x="9029821" y="3139323"/>
            <a:chExt cx="2457329" cy="835777"/>
          </a:xfrm>
        </p:grpSpPr>
        <p:sp>
          <p:nvSpPr>
            <p:cNvPr id="19" name="文本框 22"/>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700">
                  <a:solidFill>
                    <a:schemeClr val="bg1">
                      <a:lumMod val="50000"/>
                    </a:schemeClr>
                  </a:solidFill>
                  <a:cs typeface="+mn-ea"/>
                  <a:sym typeface="+mn-lt"/>
                </a:rPr>
                <a:t>此部分内容作为文字排版占位显示</a:t>
              </a:r>
              <a:br>
                <a:rPr lang="zh-CN" altLang="en-US" sz="700">
                  <a:solidFill>
                    <a:schemeClr val="bg1">
                      <a:lumMod val="50000"/>
                    </a:schemeClr>
                  </a:solidFill>
                  <a:cs typeface="+mn-ea"/>
                  <a:sym typeface="+mn-lt"/>
                </a:rPr>
              </a:br>
              <a:r>
                <a:rPr lang="zh-CN" altLang="en-US" sz="700">
                  <a:solidFill>
                    <a:schemeClr val="bg1">
                      <a:lumMod val="50000"/>
                    </a:schemeClr>
                  </a:solidFill>
                  <a:cs typeface="+mn-ea"/>
                  <a:sym typeface="+mn-lt"/>
                </a:rPr>
                <a:t>（建议使用主题字体）</a:t>
              </a:r>
            </a:p>
          </p:txBody>
        </p:sp>
        <p:sp>
          <p:nvSpPr>
            <p:cNvPr id="20" name="矩形 19"/>
            <p:cNvSpPr/>
            <p:nvPr/>
          </p:nvSpPr>
          <p:spPr>
            <a:xfrm>
              <a:off x="9029821" y="3139323"/>
              <a:ext cx="2457329" cy="246221"/>
            </a:xfrm>
            <a:prstGeom prst="rect">
              <a:avLst/>
            </a:prstGeom>
          </p:spPr>
          <p:txBody>
            <a:bodyPr wrap="none" lIns="72000" tIns="0" rIns="72000" bIns="0">
              <a:normAutofit/>
            </a:bodyPr>
            <a:lstStyle/>
            <a:p>
              <a:pPr lvl="0" defTabSz="914378">
                <a:defRPr/>
              </a:pPr>
              <a:r>
                <a:rPr lang="zh-CN" altLang="en-US" sz="1200" b="1">
                  <a:solidFill>
                    <a:schemeClr val="bg1">
                      <a:lumMod val="50000"/>
                    </a:schemeClr>
                  </a:solidFill>
                  <a:cs typeface="+mn-ea"/>
                  <a:sym typeface="+mn-lt"/>
                </a:rPr>
                <a:t>标题文本预设</a:t>
              </a:r>
            </a:p>
          </p:txBody>
        </p:sp>
      </p:grpSp>
      <p:grpSp>
        <p:nvGrpSpPr>
          <p:cNvPr id="35" name="组合 34"/>
          <p:cNvGrpSpPr/>
          <p:nvPr/>
        </p:nvGrpSpPr>
        <p:grpSpPr>
          <a:xfrm>
            <a:off x="2991580" y="1981806"/>
            <a:ext cx="3162626" cy="1865008"/>
            <a:chOff x="2991580" y="1981806"/>
            <a:chExt cx="3162626" cy="1865008"/>
          </a:xfrm>
        </p:grpSpPr>
        <p:sp>
          <p:nvSpPr>
            <p:cNvPr id="4" name="任意多边形: 形状 3"/>
            <p:cNvSpPr/>
            <p:nvPr/>
          </p:nvSpPr>
          <p:spPr>
            <a:xfrm rot="4680292" flipH="1" flipV="1">
              <a:off x="4921199" y="2613806"/>
              <a:ext cx="867967" cy="1598047"/>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cs typeface="+mn-ea"/>
                <a:sym typeface="+mn-lt"/>
              </a:endParaRPr>
            </a:p>
          </p:txBody>
        </p:sp>
        <p:grpSp>
          <p:nvGrpSpPr>
            <p:cNvPr id="2" name="组合 1"/>
            <p:cNvGrpSpPr/>
            <p:nvPr/>
          </p:nvGrpSpPr>
          <p:grpSpPr>
            <a:xfrm>
              <a:off x="2991580" y="1981806"/>
              <a:ext cx="2884335" cy="1865008"/>
              <a:chOff x="2991580" y="1981806"/>
              <a:chExt cx="2884335" cy="1865008"/>
            </a:xfrm>
          </p:grpSpPr>
          <p:sp>
            <p:nvSpPr>
              <p:cNvPr id="5" name="任意多边形: 形状 4"/>
              <p:cNvSpPr/>
              <p:nvPr/>
            </p:nvSpPr>
            <p:spPr>
              <a:xfrm rot="2397114" flipH="1" flipV="1">
                <a:off x="4649987" y="2166823"/>
                <a:ext cx="867967" cy="1598047"/>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cs typeface="+mn-ea"/>
                  <a:sym typeface="+mn-lt"/>
                </a:endParaRPr>
              </a:p>
            </p:txBody>
          </p:sp>
          <p:sp>
            <p:nvSpPr>
              <p:cNvPr id="6" name="任意多边形: 形状 5"/>
              <p:cNvSpPr/>
              <p:nvPr/>
            </p:nvSpPr>
            <p:spPr>
              <a:xfrm rot="16919708" flipH="1">
                <a:off x="3356620" y="2613807"/>
                <a:ext cx="867967" cy="1598047"/>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cs typeface="+mn-ea"/>
                  <a:sym typeface="+mn-lt"/>
                </a:endParaRPr>
              </a:p>
            </p:txBody>
          </p:sp>
          <p:sp>
            <p:nvSpPr>
              <p:cNvPr id="7" name="任意多边形: 形状 6"/>
              <p:cNvSpPr/>
              <p:nvPr/>
            </p:nvSpPr>
            <p:spPr>
              <a:xfrm>
                <a:off x="4138016" y="1981806"/>
                <a:ext cx="867967" cy="1598047"/>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cs typeface="+mn-ea"/>
                  <a:sym typeface="+mn-lt"/>
                </a:endParaRPr>
              </a:p>
            </p:txBody>
          </p:sp>
          <p:sp>
            <p:nvSpPr>
              <p:cNvPr id="8" name="任意多边形: 形状 7"/>
              <p:cNvSpPr/>
              <p:nvPr/>
            </p:nvSpPr>
            <p:spPr>
              <a:xfrm rot="19202886" flipV="1">
                <a:off x="3626046" y="2166823"/>
                <a:ext cx="867967" cy="1598047"/>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cs typeface="+mn-ea"/>
                  <a:sym typeface="+mn-lt"/>
                </a:endParaRPr>
              </a:p>
            </p:txBody>
          </p:sp>
          <p:sp>
            <p:nvSpPr>
              <p:cNvPr id="31" name="任意多边形: 形状 30"/>
              <p:cNvSpPr>
                <a:spLocks/>
              </p:cNvSpPr>
              <p:nvPr/>
            </p:nvSpPr>
            <p:spPr bwMode="auto">
              <a:xfrm>
                <a:off x="5169592" y="2464224"/>
                <a:ext cx="340687" cy="342326"/>
              </a:xfrm>
              <a:custGeom>
                <a:avLst/>
                <a:gdLst>
                  <a:gd name="connsiteX0" fmla="*/ 119063 w 330200"/>
                  <a:gd name="connsiteY0" fmla="*/ 203200 h 331788"/>
                  <a:gd name="connsiteX1" fmla="*/ 137172 w 330200"/>
                  <a:gd name="connsiteY1" fmla="*/ 203200 h 331788"/>
                  <a:gd name="connsiteX2" fmla="*/ 153988 w 330200"/>
                  <a:gd name="connsiteY2" fmla="*/ 229508 h 331788"/>
                  <a:gd name="connsiteX3" fmla="*/ 153988 w 330200"/>
                  <a:gd name="connsiteY3" fmla="*/ 249238 h 331788"/>
                  <a:gd name="connsiteX4" fmla="*/ 119063 w 330200"/>
                  <a:gd name="connsiteY4" fmla="*/ 203200 h 331788"/>
                  <a:gd name="connsiteX5" fmla="*/ 176213 w 330200"/>
                  <a:gd name="connsiteY5" fmla="*/ 158750 h 331788"/>
                  <a:gd name="connsiteX6" fmla="*/ 211138 w 330200"/>
                  <a:gd name="connsiteY6" fmla="*/ 203994 h 331788"/>
                  <a:gd name="connsiteX7" fmla="*/ 176213 w 330200"/>
                  <a:gd name="connsiteY7" fmla="*/ 249238 h 331788"/>
                  <a:gd name="connsiteX8" fmla="*/ 176213 w 330200"/>
                  <a:gd name="connsiteY8" fmla="*/ 229848 h 331788"/>
                  <a:gd name="connsiteX9" fmla="*/ 193029 w 330200"/>
                  <a:gd name="connsiteY9" fmla="*/ 203994 h 331788"/>
                  <a:gd name="connsiteX10" fmla="*/ 176213 w 330200"/>
                  <a:gd name="connsiteY10" fmla="*/ 178141 h 331788"/>
                  <a:gd name="connsiteX11" fmla="*/ 176213 w 330200"/>
                  <a:gd name="connsiteY11" fmla="*/ 158750 h 331788"/>
                  <a:gd name="connsiteX12" fmla="*/ 176213 w 330200"/>
                  <a:gd name="connsiteY12" fmla="*/ 82550 h 331788"/>
                  <a:gd name="connsiteX13" fmla="*/ 211138 w 330200"/>
                  <a:gd name="connsiteY13" fmla="*/ 128588 h 331788"/>
                  <a:gd name="connsiteX14" fmla="*/ 193029 w 330200"/>
                  <a:gd name="connsiteY14" fmla="*/ 128588 h 331788"/>
                  <a:gd name="connsiteX15" fmla="*/ 176213 w 330200"/>
                  <a:gd name="connsiteY15" fmla="*/ 102281 h 331788"/>
                  <a:gd name="connsiteX16" fmla="*/ 176213 w 330200"/>
                  <a:gd name="connsiteY16" fmla="*/ 82550 h 331788"/>
                  <a:gd name="connsiteX17" fmla="*/ 153988 w 330200"/>
                  <a:gd name="connsiteY17" fmla="*/ 82550 h 331788"/>
                  <a:gd name="connsiteX18" fmla="*/ 153988 w 330200"/>
                  <a:gd name="connsiteY18" fmla="*/ 101941 h 331788"/>
                  <a:gd name="connsiteX19" fmla="*/ 137172 w 330200"/>
                  <a:gd name="connsiteY19" fmla="*/ 127794 h 331788"/>
                  <a:gd name="connsiteX20" fmla="*/ 153988 w 330200"/>
                  <a:gd name="connsiteY20" fmla="*/ 153648 h 331788"/>
                  <a:gd name="connsiteX21" fmla="*/ 153988 w 330200"/>
                  <a:gd name="connsiteY21" fmla="*/ 173038 h 331788"/>
                  <a:gd name="connsiteX22" fmla="*/ 119063 w 330200"/>
                  <a:gd name="connsiteY22" fmla="*/ 127794 h 331788"/>
                  <a:gd name="connsiteX23" fmla="*/ 153988 w 330200"/>
                  <a:gd name="connsiteY23" fmla="*/ 82550 h 331788"/>
                  <a:gd name="connsiteX24" fmla="*/ 157163 w 330200"/>
                  <a:gd name="connsiteY24" fmla="*/ 76200 h 331788"/>
                  <a:gd name="connsiteX25" fmla="*/ 173038 w 330200"/>
                  <a:gd name="connsiteY25" fmla="*/ 76200 h 331788"/>
                  <a:gd name="connsiteX26" fmla="*/ 173038 w 330200"/>
                  <a:gd name="connsiteY26" fmla="*/ 255588 h 331788"/>
                  <a:gd name="connsiteX27" fmla="*/ 157163 w 330200"/>
                  <a:gd name="connsiteY27" fmla="*/ 255588 h 331788"/>
                  <a:gd name="connsiteX28" fmla="*/ 165101 w 330200"/>
                  <a:gd name="connsiteY28" fmla="*/ 33337 h 331788"/>
                  <a:gd name="connsiteX29" fmla="*/ 33338 w 330200"/>
                  <a:gd name="connsiteY29" fmla="*/ 165894 h 331788"/>
                  <a:gd name="connsiteX30" fmla="*/ 165101 w 330200"/>
                  <a:gd name="connsiteY30" fmla="*/ 298451 h 331788"/>
                  <a:gd name="connsiteX31" fmla="*/ 296864 w 330200"/>
                  <a:gd name="connsiteY31" fmla="*/ 165894 h 331788"/>
                  <a:gd name="connsiteX32" fmla="*/ 165101 w 330200"/>
                  <a:gd name="connsiteY32" fmla="*/ 33337 h 331788"/>
                  <a:gd name="connsiteX33" fmla="*/ 165100 w 330200"/>
                  <a:gd name="connsiteY33" fmla="*/ 30162 h 331788"/>
                  <a:gd name="connsiteX34" fmla="*/ 301625 w 330200"/>
                  <a:gd name="connsiteY34" fmla="*/ 165894 h 331788"/>
                  <a:gd name="connsiteX35" fmla="*/ 165100 w 330200"/>
                  <a:gd name="connsiteY35" fmla="*/ 301626 h 331788"/>
                  <a:gd name="connsiteX36" fmla="*/ 28575 w 330200"/>
                  <a:gd name="connsiteY36" fmla="*/ 165894 h 331788"/>
                  <a:gd name="connsiteX37" fmla="*/ 165100 w 330200"/>
                  <a:gd name="connsiteY37" fmla="*/ 30162 h 331788"/>
                  <a:gd name="connsiteX38" fmla="*/ 165101 w 330200"/>
                  <a:gd name="connsiteY38" fmla="*/ 15875 h 331788"/>
                  <a:gd name="connsiteX39" fmla="*/ 14288 w 330200"/>
                  <a:gd name="connsiteY39" fmla="*/ 165894 h 331788"/>
                  <a:gd name="connsiteX40" fmla="*/ 165101 w 330200"/>
                  <a:gd name="connsiteY40" fmla="*/ 315913 h 331788"/>
                  <a:gd name="connsiteX41" fmla="*/ 315914 w 330200"/>
                  <a:gd name="connsiteY41" fmla="*/ 165894 h 331788"/>
                  <a:gd name="connsiteX42" fmla="*/ 165101 w 330200"/>
                  <a:gd name="connsiteY42" fmla="*/ 15875 h 331788"/>
                  <a:gd name="connsiteX43" fmla="*/ 165100 w 330200"/>
                  <a:gd name="connsiteY43" fmla="*/ 0 h 331788"/>
                  <a:gd name="connsiteX44" fmla="*/ 330200 w 330200"/>
                  <a:gd name="connsiteY44" fmla="*/ 165894 h 331788"/>
                  <a:gd name="connsiteX45" fmla="*/ 165100 w 330200"/>
                  <a:gd name="connsiteY45" fmla="*/ 331788 h 331788"/>
                  <a:gd name="connsiteX46" fmla="*/ 0 w 330200"/>
                  <a:gd name="connsiteY46" fmla="*/ 165894 h 331788"/>
                  <a:gd name="connsiteX47" fmla="*/ 165100 w 330200"/>
                  <a:gd name="connsiteY4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200" h="331788">
                    <a:moveTo>
                      <a:pt x="119063" y="203200"/>
                    </a:moveTo>
                    <a:cubicBezTo>
                      <a:pt x="119063" y="203200"/>
                      <a:pt x="119063" y="203200"/>
                      <a:pt x="137172" y="203200"/>
                    </a:cubicBezTo>
                    <a:cubicBezTo>
                      <a:pt x="137172" y="215039"/>
                      <a:pt x="143640" y="225562"/>
                      <a:pt x="153988" y="229508"/>
                    </a:cubicBezTo>
                    <a:lnTo>
                      <a:pt x="153988" y="249238"/>
                    </a:lnTo>
                    <a:cubicBezTo>
                      <a:pt x="133292" y="243977"/>
                      <a:pt x="119063" y="225562"/>
                      <a:pt x="119063" y="203200"/>
                    </a:cubicBezTo>
                    <a:close/>
                    <a:moveTo>
                      <a:pt x="176213" y="158750"/>
                    </a:moveTo>
                    <a:cubicBezTo>
                      <a:pt x="196909" y="163921"/>
                      <a:pt x="211138" y="182019"/>
                      <a:pt x="211138" y="203994"/>
                    </a:cubicBezTo>
                    <a:cubicBezTo>
                      <a:pt x="211138" y="225970"/>
                      <a:pt x="196909" y="244068"/>
                      <a:pt x="176213" y="249238"/>
                    </a:cubicBezTo>
                    <a:cubicBezTo>
                      <a:pt x="176213" y="249238"/>
                      <a:pt x="176213" y="249238"/>
                      <a:pt x="176213" y="229848"/>
                    </a:cubicBezTo>
                    <a:cubicBezTo>
                      <a:pt x="186561" y="225970"/>
                      <a:pt x="193029" y="215628"/>
                      <a:pt x="193029" y="203994"/>
                    </a:cubicBezTo>
                    <a:cubicBezTo>
                      <a:pt x="193029" y="192360"/>
                      <a:pt x="186561" y="183311"/>
                      <a:pt x="176213" y="178141"/>
                    </a:cubicBezTo>
                    <a:cubicBezTo>
                      <a:pt x="176213" y="178141"/>
                      <a:pt x="176213" y="178141"/>
                      <a:pt x="176213" y="158750"/>
                    </a:cubicBezTo>
                    <a:close/>
                    <a:moveTo>
                      <a:pt x="176213" y="82550"/>
                    </a:moveTo>
                    <a:cubicBezTo>
                      <a:pt x="196909" y="87812"/>
                      <a:pt x="211138" y="106227"/>
                      <a:pt x="211138" y="128588"/>
                    </a:cubicBezTo>
                    <a:cubicBezTo>
                      <a:pt x="211138" y="128588"/>
                      <a:pt x="211138" y="128588"/>
                      <a:pt x="193029" y="128588"/>
                    </a:cubicBezTo>
                    <a:cubicBezTo>
                      <a:pt x="193029" y="116750"/>
                      <a:pt x="186561" y="106227"/>
                      <a:pt x="176213" y="102281"/>
                    </a:cubicBezTo>
                    <a:cubicBezTo>
                      <a:pt x="176213" y="102281"/>
                      <a:pt x="176213" y="102281"/>
                      <a:pt x="176213" y="82550"/>
                    </a:cubicBezTo>
                    <a:close/>
                    <a:moveTo>
                      <a:pt x="153988" y="82550"/>
                    </a:moveTo>
                    <a:cubicBezTo>
                      <a:pt x="153988" y="82550"/>
                      <a:pt x="153988" y="82550"/>
                      <a:pt x="153988" y="101941"/>
                    </a:cubicBezTo>
                    <a:cubicBezTo>
                      <a:pt x="143640" y="105819"/>
                      <a:pt x="137172" y="116160"/>
                      <a:pt x="137172" y="127794"/>
                    </a:cubicBezTo>
                    <a:cubicBezTo>
                      <a:pt x="137172" y="139428"/>
                      <a:pt x="143640" y="148477"/>
                      <a:pt x="153988" y="153648"/>
                    </a:cubicBezTo>
                    <a:cubicBezTo>
                      <a:pt x="153988" y="153648"/>
                      <a:pt x="153988" y="153648"/>
                      <a:pt x="153988" y="173038"/>
                    </a:cubicBezTo>
                    <a:cubicBezTo>
                      <a:pt x="133292" y="167868"/>
                      <a:pt x="119063" y="149770"/>
                      <a:pt x="119063" y="127794"/>
                    </a:cubicBezTo>
                    <a:cubicBezTo>
                      <a:pt x="119063" y="105819"/>
                      <a:pt x="133292" y="87721"/>
                      <a:pt x="153988" y="82550"/>
                    </a:cubicBezTo>
                    <a:close/>
                    <a:moveTo>
                      <a:pt x="157163" y="76200"/>
                    </a:moveTo>
                    <a:lnTo>
                      <a:pt x="173038" y="76200"/>
                    </a:lnTo>
                    <a:lnTo>
                      <a:pt x="173038" y="255588"/>
                    </a:lnTo>
                    <a:lnTo>
                      <a:pt x="157163" y="255588"/>
                    </a:lnTo>
                    <a:close/>
                    <a:moveTo>
                      <a:pt x="165101" y="33337"/>
                    </a:moveTo>
                    <a:cubicBezTo>
                      <a:pt x="92330" y="33337"/>
                      <a:pt x="33338" y="92685"/>
                      <a:pt x="33338" y="165894"/>
                    </a:cubicBezTo>
                    <a:cubicBezTo>
                      <a:pt x="33338" y="239103"/>
                      <a:pt x="92330" y="298451"/>
                      <a:pt x="165101" y="298451"/>
                    </a:cubicBezTo>
                    <a:cubicBezTo>
                      <a:pt x="237872" y="298451"/>
                      <a:pt x="296864" y="239103"/>
                      <a:pt x="296864" y="165894"/>
                    </a:cubicBezTo>
                    <a:cubicBezTo>
                      <a:pt x="296864" y="92685"/>
                      <a:pt x="237872" y="33337"/>
                      <a:pt x="165101" y="33337"/>
                    </a:cubicBezTo>
                    <a:close/>
                    <a:moveTo>
                      <a:pt x="165100" y="30162"/>
                    </a:moveTo>
                    <a:cubicBezTo>
                      <a:pt x="240501" y="30162"/>
                      <a:pt x="301625" y="90931"/>
                      <a:pt x="301625" y="165894"/>
                    </a:cubicBezTo>
                    <a:cubicBezTo>
                      <a:pt x="301625" y="240857"/>
                      <a:pt x="240501" y="301626"/>
                      <a:pt x="165100" y="301626"/>
                    </a:cubicBezTo>
                    <a:cubicBezTo>
                      <a:pt x="89699" y="301626"/>
                      <a:pt x="28575" y="240857"/>
                      <a:pt x="28575" y="165894"/>
                    </a:cubicBezTo>
                    <a:cubicBezTo>
                      <a:pt x="28575" y="90931"/>
                      <a:pt x="89699" y="30162"/>
                      <a:pt x="165100" y="30162"/>
                    </a:cubicBezTo>
                    <a:close/>
                    <a:moveTo>
                      <a:pt x="165101" y="15875"/>
                    </a:moveTo>
                    <a:cubicBezTo>
                      <a:pt x="81809" y="15875"/>
                      <a:pt x="14288" y="83041"/>
                      <a:pt x="14288" y="165894"/>
                    </a:cubicBezTo>
                    <a:cubicBezTo>
                      <a:pt x="14288" y="248747"/>
                      <a:pt x="81809" y="315913"/>
                      <a:pt x="165101" y="315913"/>
                    </a:cubicBezTo>
                    <a:cubicBezTo>
                      <a:pt x="248393" y="315913"/>
                      <a:pt x="315914" y="248747"/>
                      <a:pt x="315914" y="165894"/>
                    </a:cubicBezTo>
                    <a:cubicBezTo>
                      <a:pt x="315914" y="83041"/>
                      <a:pt x="248393" y="15875"/>
                      <a:pt x="165101" y="15875"/>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400">
                  <a:solidFill>
                    <a:schemeClr val="bg1">
                      <a:lumMod val="50000"/>
                    </a:schemeClr>
                  </a:solidFill>
                  <a:cs typeface="+mn-ea"/>
                  <a:sym typeface="+mn-lt"/>
                </a:endParaRPr>
              </a:p>
            </p:txBody>
          </p:sp>
          <p:sp>
            <p:nvSpPr>
              <p:cNvPr id="15" name="任意多边形: 形状 14"/>
              <p:cNvSpPr>
                <a:spLocks noChangeAspect="1"/>
              </p:cNvSpPr>
              <p:nvPr/>
            </p:nvSpPr>
            <p:spPr bwMode="auto">
              <a:xfrm>
                <a:off x="3648389" y="2505119"/>
                <a:ext cx="369924" cy="31261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1400">
                  <a:solidFill>
                    <a:schemeClr val="bg1">
                      <a:lumMod val="50000"/>
                    </a:schemeClr>
                  </a:solidFill>
                  <a:cs typeface="+mn-ea"/>
                  <a:sym typeface="+mn-lt"/>
                </a:endParaRPr>
              </a:p>
            </p:txBody>
          </p:sp>
          <p:sp>
            <p:nvSpPr>
              <p:cNvPr id="34" name="任意多边形: 形状 33"/>
              <p:cNvSpPr>
                <a:spLocks/>
              </p:cNvSpPr>
              <p:nvPr/>
            </p:nvSpPr>
            <p:spPr bwMode="auto">
              <a:xfrm>
                <a:off x="3210177" y="3160419"/>
                <a:ext cx="318050" cy="318050"/>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400">
                  <a:solidFill>
                    <a:schemeClr val="bg1">
                      <a:lumMod val="50000"/>
                    </a:schemeClr>
                  </a:solidFill>
                  <a:cs typeface="+mn-ea"/>
                  <a:sym typeface="+mn-lt"/>
                </a:endParaRPr>
              </a:p>
            </p:txBody>
          </p:sp>
          <p:sp>
            <p:nvSpPr>
              <p:cNvPr id="30" name="任意多边形: 形状 29"/>
              <p:cNvSpPr>
                <a:spLocks/>
              </p:cNvSpPr>
              <p:nvPr/>
            </p:nvSpPr>
            <p:spPr bwMode="auto">
              <a:xfrm>
                <a:off x="5545109" y="3121906"/>
                <a:ext cx="330806" cy="395077"/>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w="9525">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400">
                  <a:solidFill>
                    <a:schemeClr val="bg1">
                      <a:lumMod val="50000"/>
                    </a:schemeClr>
                  </a:solidFill>
                  <a:cs typeface="+mn-ea"/>
                  <a:sym typeface="+mn-lt"/>
                </a:endParaRPr>
              </a:p>
            </p:txBody>
          </p:sp>
          <p:sp>
            <p:nvSpPr>
              <p:cNvPr id="33" name="任意多边形: 形状 32"/>
              <p:cNvSpPr>
                <a:spLocks/>
              </p:cNvSpPr>
              <p:nvPr/>
            </p:nvSpPr>
            <p:spPr bwMode="auto">
              <a:xfrm>
                <a:off x="4411451" y="2310380"/>
                <a:ext cx="321099" cy="280395"/>
              </a:xfrm>
              <a:custGeom>
                <a:avLst/>
                <a:gdLst>
                  <a:gd name="connsiteX0" fmla="*/ 153417 w 338138"/>
                  <a:gd name="connsiteY0" fmla="*/ 182239 h 295275"/>
                  <a:gd name="connsiteX1" fmla="*/ 158329 w 338138"/>
                  <a:gd name="connsiteY1" fmla="*/ 185510 h 295275"/>
                  <a:gd name="connsiteX2" fmla="*/ 183356 w 338138"/>
                  <a:gd name="connsiteY2" fmla="*/ 190500 h 295275"/>
                  <a:gd name="connsiteX3" fmla="*/ 208382 w 338138"/>
                  <a:gd name="connsiteY3" fmla="*/ 185510 h 295275"/>
                  <a:gd name="connsiteX4" fmla="*/ 213017 w 338138"/>
                  <a:gd name="connsiteY4" fmla="*/ 182424 h 295275"/>
                  <a:gd name="connsiteX5" fmla="*/ 225680 w 338138"/>
                  <a:gd name="connsiteY5" fmla="*/ 185018 h 295275"/>
                  <a:gd name="connsiteX6" fmla="*/ 284893 w 338138"/>
                  <a:gd name="connsiteY6" fmla="*/ 244301 h 295275"/>
                  <a:gd name="connsiteX7" fmla="*/ 287278 w 338138"/>
                  <a:gd name="connsiteY7" fmla="*/ 255971 h 295275"/>
                  <a:gd name="connsiteX8" fmla="*/ 286544 w 338138"/>
                  <a:gd name="connsiteY8" fmla="*/ 255971 h 295275"/>
                  <a:gd name="connsiteX9" fmla="*/ 278606 w 338138"/>
                  <a:gd name="connsiteY9" fmla="*/ 263854 h 295275"/>
                  <a:gd name="connsiteX10" fmla="*/ 286544 w 338138"/>
                  <a:gd name="connsiteY10" fmla="*/ 273050 h 295275"/>
                  <a:gd name="connsiteX11" fmla="*/ 290768 w 338138"/>
                  <a:gd name="connsiteY11" fmla="*/ 273050 h 295275"/>
                  <a:gd name="connsiteX12" fmla="*/ 293688 w 338138"/>
                  <a:gd name="connsiteY12" fmla="*/ 287338 h 295275"/>
                  <a:gd name="connsiteX13" fmla="*/ 285760 w 338138"/>
                  <a:gd name="connsiteY13" fmla="*/ 295275 h 295275"/>
                  <a:gd name="connsiteX14" fmla="*/ 276510 w 338138"/>
                  <a:gd name="connsiteY14" fmla="*/ 287338 h 295275"/>
                  <a:gd name="connsiteX15" fmla="*/ 182696 w 338138"/>
                  <a:gd name="connsiteY15" fmla="*/ 193410 h 295275"/>
                  <a:gd name="connsiteX16" fmla="*/ 88881 w 338138"/>
                  <a:gd name="connsiteY16" fmla="*/ 287338 h 295275"/>
                  <a:gd name="connsiteX17" fmla="*/ 80953 w 338138"/>
                  <a:gd name="connsiteY17" fmla="*/ 295275 h 295275"/>
                  <a:gd name="connsiteX18" fmla="*/ 73025 w 338138"/>
                  <a:gd name="connsiteY18" fmla="*/ 287338 h 295275"/>
                  <a:gd name="connsiteX19" fmla="*/ 77268 w 338138"/>
                  <a:gd name="connsiteY19" fmla="*/ 266075 h 295275"/>
                  <a:gd name="connsiteX20" fmla="*/ 79521 w 338138"/>
                  <a:gd name="connsiteY20" fmla="*/ 263839 h 295275"/>
                  <a:gd name="connsiteX21" fmla="*/ 77977 w 338138"/>
                  <a:gd name="connsiteY21" fmla="*/ 262525 h 295275"/>
                  <a:gd name="connsiteX22" fmla="*/ 81613 w 338138"/>
                  <a:gd name="connsiteY22" fmla="*/ 244301 h 295275"/>
                  <a:gd name="connsiteX23" fmla="*/ 105067 w 338138"/>
                  <a:gd name="connsiteY23" fmla="*/ 208955 h 295275"/>
                  <a:gd name="connsiteX24" fmla="*/ 121487 w 338138"/>
                  <a:gd name="connsiteY24" fmla="*/ 197677 h 295275"/>
                  <a:gd name="connsiteX25" fmla="*/ 131209 w 338138"/>
                  <a:gd name="connsiteY25" fmla="*/ 200672 h 295275"/>
                  <a:gd name="connsiteX26" fmla="*/ 141812 w 338138"/>
                  <a:gd name="connsiteY26" fmla="*/ 196725 h 295275"/>
                  <a:gd name="connsiteX27" fmla="*/ 139161 w 338138"/>
                  <a:gd name="connsiteY27" fmla="*/ 186197 h 295275"/>
                  <a:gd name="connsiteX28" fmla="*/ 138577 w 338138"/>
                  <a:gd name="connsiteY28" fmla="*/ 185939 h 295275"/>
                  <a:gd name="connsiteX29" fmla="*/ 139917 w 338138"/>
                  <a:gd name="connsiteY29" fmla="*/ 185018 h 295275"/>
                  <a:gd name="connsiteX30" fmla="*/ 120516 w 338138"/>
                  <a:gd name="connsiteY30" fmla="*/ 177954 h 295275"/>
                  <a:gd name="connsiteX31" fmla="*/ 138577 w 338138"/>
                  <a:gd name="connsiteY31" fmla="*/ 185939 h 295275"/>
                  <a:gd name="connsiteX32" fmla="*/ 121487 w 338138"/>
                  <a:gd name="connsiteY32" fmla="*/ 197677 h 295275"/>
                  <a:gd name="connsiteX33" fmla="*/ 92774 w 338138"/>
                  <a:gd name="connsiteY33" fmla="*/ 188829 h 295275"/>
                  <a:gd name="connsiteX34" fmla="*/ 17229 w 338138"/>
                  <a:gd name="connsiteY34" fmla="*/ 255943 h 295275"/>
                  <a:gd name="connsiteX35" fmla="*/ 70243 w 338138"/>
                  <a:gd name="connsiteY35" fmla="*/ 255943 h 295275"/>
                  <a:gd name="connsiteX36" fmla="*/ 77977 w 338138"/>
                  <a:gd name="connsiteY36" fmla="*/ 262525 h 295275"/>
                  <a:gd name="connsiteX37" fmla="*/ 77268 w 338138"/>
                  <a:gd name="connsiteY37" fmla="*/ 266075 h 295275"/>
                  <a:gd name="connsiteX38" fmla="*/ 70243 w 338138"/>
                  <a:gd name="connsiteY38" fmla="*/ 273050 h 295275"/>
                  <a:gd name="connsiteX39" fmla="*/ 7952 w 338138"/>
                  <a:gd name="connsiteY39" fmla="*/ 273050 h 295275"/>
                  <a:gd name="connsiteX40" fmla="*/ 0 w 338138"/>
                  <a:gd name="connsiteY40" fmla="*/ 263839 h 295275"/>
                  <a:gd name="connsiteX41" fmla="*/ 55913 w 338138"/>
                  <a:gd name="connsiteY41" fmla="*/ 180008 h 295275"/>
                  <a:gd name="connsiteX42" fmla="*/ 63954 w 338138"/>
                  <a:gd name="connsiteY42" fmla="*/ 178487 h 295275"/>
                  <a:gd name="connsiteX43" fmla="*/ 70942 w 338138"/>
                  <a:gd name="connsiteY43" fmla="*/ 183150 h 295275"/>
                  <a:gd name="connsiteX44" fmla="*/ 92198 w 338138"/>
                  <a:gd name="connsiteY44" fmla="*/ 187325 h 295275"/>
                  <a:gd name="connsiteX45" fmla="*/ 117104 w 338138"/>
                  <a:gd name="connsiteY45" fmla="*/ 180908 h 295275"/>
                  <a:gd name="connsiteX46" fmla="*/ 242887 w 338138"/>
                  <a:gd name="connsiteY46" fmla="*/ 82550 h 295275"/>
                  <a:gd name="connsiteX47" fmla="*/ 299773 w 338138"/>
                  <a:gd name="connsiteY47" fmla="*/ 137730 h 295275"/>
                  <a:gd name="connsiteX48" fmla="*/ 278606 w 338138"/>
                  <a:gd name="connsiteY48" fmla="*/ 179771 h 295275"/>
                  <a:gd name="connsiteX49" fmla="*/ 338138 w 338138"/>
                  <a:gd name="connsiteY49" fmla="*/ 263854 h 295275"/>
                  <a:gd name="connsiteX50" fmla="*/ 330201 w 338138"/>
                  <a:gd name="connsiteY50" fmla="*/ 273050 h 295275"/>
                  <a:gd name="connsiteX51" fmla="*/ 292001 w 338138"/>
                  <a:gd name="connsiteY51" fmla="*/ 273050 h 295275"/>
                  <a:gd name="connsiteX52" fmla="*/ 290768 w 338138"/>
                  <a:gd name="connsiteY52" fmla="*/ 273050 h 295275"/>
                  <a:gd name="connsiteX53" fmla="*/ 287278 w 338138"/>
                  <a:gd name="connsiteY53" fmla="*/ 255971 h 295275"/>
                  <a:gd name="connsiteX54" fmla="*/ 306429 w 338138"/>
                  <a:gd name="connsiteY54" fmla="*/ 255971 h 295275"/>
                  <a:gd name="connsiteX55" fmla="*/ 320940 w 338138"/>
                  <a:gd name="connsiteY55" fmla="*/ 255971 h 295275"/>
                  <a:gd name="connsiteX56" fmla="*/ 253471 w 338138"/>
                  <a:gd name="connsiteY56" fmla="*/ 190281 h 295275"/>
                  <a:gd name="connsiteX57" fmla="*/ 245533 w 338138"/>
                  <a:gd name="connsiteY57" fmla="*/ 182399 h 295275"/>
                  <a:gd name="connsiteX58" fmla="*/ 252148 w 338138"/>
                  <a:gd name="connsiteY58" fmla="*/ 174516 h 295275"/>
                  <a:gd name="connsiteX59" fmla="*/ 283898 w 338138"/>
                  <a:gd name="connsiteY59" fmla="*/ 137730 h 295275"/>
                  <a:gd name="connsiteX60" fmla="*/ 242887 w 338138"/>
                  <a:gd name="connsiteY60" fmla="*/ 98316 h 295275"/>
                  <a:gd name="connsiteX61" fmla="*/ 234950 w 338138"/>
                  <a:gd name="connsiteY61" fmla="*/ 90433 h 295275"/>
                  <a:gd name="connsiteX62" fmla="*/ 242887 w 338138"/>
                  <a:gd name="connsiteY62" fmla="*/ 82550 h 295275"/>
                  <a:gd name="connsiteX63" fmla="*/ 182562 w 338138"/>
                  <a:gd name="connsiteY63" fmla="*/ 79375 h 295275"/>
                  <a:gd name="connsiteX64" fmla="*/ 134937 w 338138"/>
                  <a:gd name="connsiteY64" fmla="*/ 127000 h 295275"/>
                  <a:gd name="connsiteX65" fmla="*/ 182562 w 338138"/>
                  <a:gd name="connsiteY65" fmla="*/ 174625 h 295275"/>
                  <a:gd name="connsiteX66" fmla="*/ 230187 w 338138"/>
                  <a:gd name="connsiteY66" fmla="*/ 127000 h 295275"/>
                  <a:gd name="connsiteX67" fmla="*/ 182562 w 338138"/>
                  <a:gd name="connsiteY67" fmla="*/ 79375 h 295275"/>
                  <a:gd name="connsiteX68" fmla="*/ 92198 w 338138"/>
                  <a:gd name="connsiteY68" fmla="*/ 79375 h 295275"/>
                  <a:gd name="connsiteX69" fmla="*/ 112815 w 338138"/>
                  <a:gd name="connsiteY69" fmla="*/ 83325 h 295275"/>
                  <a:gd name="connsiteX70" fmla="*/ 129438 w 338138"/>
                  <a:gd name="connsiteY70" fmla="*/ 94484 h 295275"/>
                  <a:gd name="connsiteX71" fmla="*/ 124114 w 338138"/>
                  <a:gd name="connsiteY71" fmla="*/ 102283 h 295275"/>
                  <a:gd name="connsiteX72" fmla="*/ 123146 w 338138"/>
                  <a:gd name="connsiteY72" fmla="*/ 107021 h 295275"/>
                  <a:gd name="connsiteX73" fmla="*/ 118588 w 338138"/>
                  <a:gd name="connsiteY73" fmla="*/ 107021 h 295275"/>
                  <a:gd name="connsiteX74" fmla="*/ 92198 w 338138"/>
                  <a:gd name="connsiteY74" fmla="*/ 95173 h 295275"/>
                  <a:gd name="connsiteX75" fmla="*/ 53934 w 338138"/>
                  <a:gd name="connsiteY75" fmla="*/ 133350 h 295275"/>
                  <a:gd name="connsiteX76" fmla="*/ 92198 w 338138"/>
                  <a:gd name="connsiteY76" fmla="*/ 171528 h 295275"/>
                  <a:gd name="connsiteX77" fmla="*/ 123866 w 338138"/>
                  <a:gd name="connsiteY77" fmla="*/ 154414 h 295275"/>
                  <a:gd name="connsiteX78" fmla="*/ 125791 w 338138"/>
                  <a:gd name="connsiteY78" fmla="*/ 154174 h 295275"/>
                  <a:gd name="connsiteX79" fmla="*/ 134034 w 338138"/>
                  <a:gd name="connsiteY79" fmla="*/ 166249 h 295275"/>
                  <a:gd name="connsiteX80" fmla="*/ 120516 w 338138"/>
                  <a:gd name="connsiteY80" fmla="*/ 177954 h 295275"/>
                  <a:gd name="connsiteX81" fmla="*/ 116465 w 338138"/>
                  <a:gd name="connsiteY81" fmla="*/ 176163 h 295275"/>
                  <a:gd name="connsiteX82" fmla="*/ 92774 w 338138"/>
                  <a:gd name="connsiteY82" fmla="*/ 173037 h 295275"/>
                  <a:gd name="connsiteX83" fmla="*/ 63954 w 338138"/>
                  <a:gd name="connsiteY83" fmla="*/ 178487 h 295275"/>
                  <a:gd name="connsiteX84" fmla="*/ 53769 w 338138"/>
                  <a:gd name="connsiteY84" fmla="*/ 171692 h 295275"/>
                  <a:gd name="connsiteX85" fmla="*/ 38100 w 338138"/>
                  <a:gd name="connsiteY85" fmla="*/ 133350 h 295275"/>
                  <a:gd name="connsiteX86" fmla="*/ 92198 w 338138"/>
                  <a:gd name="connsiteY86" fmla="*/ 79375 h 295275"/>
                  <a:gd name="connsiteX87" fmla="*/ 183356 w 338138"/>
                  <a:gd name="connsiteY87" fmla="*/ 63500 h 295275"/>
                  <a:gd name="connsiteX88" fmla="*/ 247650 w 338138"/>
                  <a:gd name="connsiteY88" fmla="*/ 127000 h 295275"/>
                  <a:gd name="connsiteX89" fmla="*/ 228819 w 338138"/>
                  <a:gd name="connsiteY89" fmla="*/ 171902 h 295275"/>
                  <a:gd name="connsiteX90" fmla="*/ 213017 w 338138"/>
                  <a:gd name="connsiteY90" fmla="*/ 182424 h 295275"/>
                  <a:gd name="connsiteX91" fmla="*/ 182696 w 338138"/>
                  <a:gd name="connsiteY91" fmla="*/ 176212 h 295275"/>
                  <a:gd name="connsiteX92" fmla="*/ 153417 w 338138"/>
                  <a:gd name="connsiteY92" fmla="*/ 182239 h 295275"/>
                  <a:gd name="connsiteX93" fmla="*/ 137893 w 338138"/>
                  <a:gd name="connsiteY93" fmla="*/ 171902 h 295275"/>
                  <a:gd name="connsiteX94" fmla="*/ 134034 w 338138"/>
                  <a:gd name="connsiteY94" fmla="*/ 166249 h 295275"/>
                  <a:gd name="connsiteX95" fmla="*/ 137061 w 338138"/>
                  <a:gd name="connsiteY95" fmla="*/ 163629 h 295275"/>
                  <a:gd name="connsiteX96" fmla="*/ 134422 w 338138"/>
                  <a:gd name="connsiteY96" fmla="*/ 153097 h 295275"/>
                  <a:gd name="connsiteX97" fmla="*/ 125791 w 338138"/>
                  <a:gd name="connsiteY97" fmla="*/ 154174 h 295275"/>
                  <a:gd name="connsiteX98" fmla="*/ 124114 w 338138"/>
                  <a:gd name="connsiteY98" fmla="*/ 151717 h 295275"/>
                  <a:gd name="connsiteX99" fmla="*/ 119062 w 338138"/>
                  <a:gd name="connsiteY99" fmla="*/ 127000 h 295275"/>
                  <a:gd name="connsiteX100" fmla="*/ 123146 w 338138"/>
                  <a:gd name="connsiteY100" fmla="*/ 107021 h 295275"/>
                  <a:gd name="connsiteX101" fmla="*/ 130463 w 338138"/>
                  <a:gd name="connsiteY101" fmla="*/ 107021 h 295275"/>
                  <a:gd name="connsiteX102" fmla="*/ 130463 w 338138"/>
                  <a:gd name="connsiteY102" fmla="*/ 95173 h 295275"/>
                  <a:gd name="connsiteX103" fmla="*/ 129438 w 338138"/>
                  <a:gd name="connsiteY103" fmla="*/ 94484 h 295275"/>
                  <a:gd name="connsiteX104" fmla="*/ 137893 w 338138"/>
                  <a:gd name="connsiteY104" fmla="*/ 82099 h 295275"/>
                  <a:gd name="connsiteX105" fmla="*/ 183356 w 338138"/>
                  <a:gd name="connsiteY105" fmla="*/ 63500 h 295275"/>
                  <a:gd name="connsiteX106" fmla="*/ 284162 w 338138"/>
                  <a:gd name="connsiteY106" fmla="*/ 36513 h 295275"/>
                  <a:gd name="connsiteX107" fmla="*/ 300037 w 338138"/>
                  <a:gd name="connsiteY107" fmla="*/ 36513 h 295275"/>
                  <a:gd name="connsiteX108" fmla="*/ 300037 w 338138"/>
                  <a:gd name="connsiteY108" fmla="*/ 46752 h 295275"/>
                  <a:gd name="connsiteX109" fmla="*/ 300037 w 338138"/>
                  <a:gd name="connsiteY109" fmla="*/ 52282 h 295275"/>
                  <a:gd name="connsiteX110" fmla="*/ 292100 w 338138"/>
                  <a:gd name="connsiteY110" fmla="*/ 60325 h 295275"/>
                  <a:gd name="connsiteX111" fmla="*/ 284162 w 338138"/>
                  <a:gd name="connsiteY111" fmla="*/ 52282 h 295275"/>
                  <a:gd name="connsiteX112" fmla="*/ 300037 w 338138"/>
                  <a:gd name="connsiteY112" fmla="*/ 19050 h 295275"/>
                  <a:gd name="connsiteX113" fmla="*/ 302507 w 338138"/>
                  <a:gd name="connsiteY113" fmla="*/ 19050 h 295275"/>
                  <a:gd name="connsiteX114" fmla="*/ 307869 w 338138"/>
                  <a:gd name="connsiteY114" fmla="*/ 19050 h 295275"/>
                  <a:gd name="connsiteX115" fmla="*/ 315912 w 338138"/>
                  <a:gd name="connsiteY115" fmla="*/ 28453 h 295275"/>
                  <a:gd name="connsiteX116" fmla="*/ 307869 w 338138"/>
                  <a:gd name="connsiteY116" fmla="*/ 36513 h 295275"/>
                  <a:gd name="connsiteX117" fmla="*/ 300037 w 338138"/>
                  <a:gd name="connsiteY117" fmla="*/ 36513 h 295275"/>
                  <a:gd name="connsiteX118" fmla="*/ 300037 w 338138"/>
                  <a:gd name="connsiteY118" fmla="*/ 33619 h 295275"/>
                  <a:gd name="connsiteX119" fmla="*/ 264971 w 338138"/>
                  <a:gd name="connsiteY119" fmla="*/ 19050 h 295275"/>
                  <a:gd name="connsiteX120" fmla="*/ 284162 w 338138"/>
                  <a:gd name="connsiteY120" fmla="*/ 19050 h 295275"/>
                  <a:gd name="connsiteX121" fmla="*/ 284162 w 338138"/>
                  <a:gd name="connsiteY121" fmla="*/ 26707 h 295275"/>
                  <a:gd name="connsiteX122" fmla="*/ 284162 w 338138"/>
                  <a:gd name="connsiteY122" fmla="*/ 36513 h 295275"/>
                  <a:gd name="connsiteX123" fmla="*/ 283068 w 338138"/>
                  <a:gd name="connsiteY123" fmla="*/ 36513 h 295275"/>
                  <a:gd name="connsiteX124" fmla="*/ 264971 w 338138"/>
                  <a:gd name="connsiteY124" fmla="*/ 36513 h 295275"/>
                  <a:gd name="connsiteX125" fmla="*/ 255587 w 338138"/>
                  <a:gd name="connsiteY125" fmla="*/ 28453 h 295275"/>
                  <a:gd name="connsiteX126" fmla="*/ 264971 w 338138"/>
                  <a:gd name="connsiteY126" fmla="*/ 19050 h 295275"/>
                  <a:gd name="connsiteX127" fmla="*/ 292100 w 338138"/>
                  <a:gd name="connsiteY127" fmla="*/ 0 h 295275"/>
                  <a:gd name="connsiteX128" fmla="*/ 300037 w 338138"/>
                  <a:gd name="connsiteY128" fmla="*/ 8044 h 295275"/>
                  <a:gd name="connsiteX129" fmla="*/ 300037 w 338138"/>
                  <a:gd name="connsiteY129" fmla="*/ 19050 h 295275"/>
                  <a:gd name="connsiteX130" fmla="*/ 289771 w 338138"/>
                  <a:gd name="connsiteY130" fmla="*/ 19050 h 295275"/>
                  <a:gd name="connsiteX131" fmla="*/ 284162 w 338138"/>
                  <a:gd name="connsiteY131" fmla="*/ 19050 h 295275"/>
                  <a:gd name="connsiteX132" fmla="*/ 284162 w 338138"/>
                  <a:gd name="connsiteY132" fmla="*/ 13574 h 295275"/>
                  <a:gd name="connsiteX133" fmla="*/ 284162 w 338138"/>
                  <a:gd name="connsiteY133" fmla="*/ 8044 h 295275"/>
                  <a:gd name="connsiteX134" fmla="*/ 292100 w 338138"/>
                  <a:gd name="connsiteY134"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8138" h="295275">
                    <a:moveTo>
                      <a:pt x="153417" y="182239"/>
                    </a:moveTo>
                    <a:lnTo>
                      <a:pt x="158329" y="185510"/>
                    </a:lnTo>
                    <a:cubicBezTo>
                      <a:pt x="166022" y="188723"/>
                      <a:pt x="174479" y="190500"/>
                      <a:pt x="183356" y="190500"/>
                    </a:cubicBezTo>
                    <a:cubicBezTo>
                      <a:pt x="192233" y="190500"/>
                      <a:pt x="200690" y="188723"/>
                      <a:pt x="208382" y="185510"/>
                    </a:cubicBezTo>
                    <a:lnTo>
                      <a:pt x="213017" y="182424"/>
                    </a:lnTo>
                    <a:lnTo>
                      <a:pt x="225680" y="185018"/>
                    </a:lnTo>
                    <a:cubicBezTo>
                      <a:pt x="252189" y="196345"/>
                      <a:pt x="273579" y="217760"/>
                      <a:pt x="284893" y="244301"/>
                    </a:cubicBezTo>
                    <a:lnTo>
                      <a:pt x="287278" y="255971"/>
                    </a:lnTo>
                    <a:lnTo>
                      <a:pt x="286544" y="255971"/>
                    </a:lnTo>
                    <a:cubicBezTo>
                      <a:pt x="282575" y="255971"/>
                      <a:pt x="278606" y="259912"/>
                      <a:pt x="278606" y="263854"/>
                    </a:cubicBezTo>
                    <a:cubicBezTo>
                      <a:pt x="278606" y="269109"/>
                      <a:pt x="282575" y="273050"/>
                      <a:pt x="286544" y="273050"/>
                    </a:cubicBezTo>
                    <a:lnTo>
                      <a:pt x="290768" y="273050"/>
                    </a:lnTo>
                    <a:lnTo>
                      <a:pt x="293688" y="287338"/>
                    </a:lnTo>
                    <a:cubicBezTo>
                      <a:pt x="293688" y="291306"/>
                      <a:pt x="289724" y="295275"/>
                      <a:pt x="285760" y="295275"/>
                    </a:cubicBezTo>
                    <a:cubicBezTo>
                      <a:pt x="280474" y="295275"/>
                      <a:pt x="276510" y="291306"/>
                      <a:pt x="276510" y="287338"/>
                    </a:cubicBezTo>
                    <a:cubicBezTo>
                      <a:pt x="276510" y="235744"/>
                      <a:pt x="235549" y="193410"/>
                      <a:pt x="182696" y="193410"/>
                    </a:cubicBezTo>
                    <a:cubicBezTo>
                      <a:pt x="131164" y="193410"/>
                      <a:pt x="88881" y="235744"/>
                      <a:pt x="88881" y="287338"/>
                    </a:cubicBezTo>
                    <a:cubicBezTo>
                      <a:pt x="88881" y="291306"/>
                      <a:pt x="86238" y="295275"/>
                      <a:pt x="80953" y="295275"/>
                    </a:cubicBezTo>
                    <a:cubicBezTo>
                      <a:pt x="76989" y="295275"/>
                      <a:pt x="73025" y="291306"/>
                      <a:pt x="73025" y="287338"/>
                    </a:cubicBezTo>
                    <a:lnTo>
                      <a:pt x="77268" y="266075"/>
                    </a:lnTo>
                    <a:lnTo>
                      <a:pt x="79521" y="263839"/>
                    </a:lnTo>
                    <a:lnTo>
                      <a:pt x="77977" y="262525"/>
                    </a:lnTo>
                    <a:lnTo>
                      <a:pt x="81613" y="244301"/>
                    </a:lnTo>
                    <a:cubicBezTo>
                      <a:pt x="87147" y="231031"/>
                      <a:pt x="95157" y="219042"/>
                      <a:pt x="105067" y="208955"/>
                    </a:cubicBezTo>
                    <a:lnTo>
                      <a:pt x="121487" y="197677"/>
                    </a:lnTo>
                    <a:lnTo>
                      <a:pt x="131209" y="200672"/>
                    </a:lnTo>
                    <a:cubicBezTo>
                      <a:pt x="135185" y="201988"/>
                      <a:pt x="140487" y="200672"/>
                      <a:pt x="141812" y="196725"/>
                    </a:cubicBezTo>
                    <a:cubicBezTo>
                      <a:pt x="144463" y="192777"/>
                      <a:pt x="143137" y="188829"/>
                      <a:pt x="139161" y="186197"/>
                    </a:cubicBezTo>
                    <a:lnTo>
                      <a:pt x="138577" y="185939"/>
                    </a:lnTo>
                    <a:lnTo>
                      <a:pt x="139917" y="185018"/>
                    </a:lnTo>
                    <a:close/>
                    <a:moveTo>
                      <a:pt x="120516" y="177954"/>
                    </a:moveTo>
                    <a:lnTo>
                      <a:pt x="138577" y="185939"/>
                    </a:lnTo>
                    <a:lnTo>
                      <a:pt x="121487" y="197677"/>
                    </a:lnTo>
                    <a:lnTo>
                      <a:pt x="92774" y="188829"/>
                    </a:lnTo>
                    <a:cubicBezTo>
                      <a:pt x="51688" y="188829"/>
                      <a:pt x="19880" y="217780"/>
                      <a:pt x="17229" y="255943"/>
                    </a:cubicBezTo>
                    <a:cubicBezTo>
                      <a:pt x="70243" y="255943"/>
                      <a:pt x="70243" y="255943"/>
                      <a:pt x="70243" y="255943"/>
                    </a:cubicBezTo>
                    <a:lnTo>
                      <a:pt x="77977" y="262525"/>
                    </a:lnTo>
                    <a:lnTo>
                      <a:pt x="77268" y="266075"/>
                    </a:lnTo>
                    <a:lnTo>
                      <a:pt x="70243" y="273050"/>
                    </a:lnTo>
                    <a:cubicBezTo>
                      <a:pt x="7952" y="273050"/>
                      <a:pt x="7952" y="273050"/>
                      <a:pt x="7952" y="273050"/>
                    </a:cubicBezTo>
                    <a:cubicBezTo>
                      <a:pt x="3976" y="273050"/>
                      <a:pt x="0" y="269102"/>
                      <a:pt x="0" y="263839"/>
                    </a:cubicBezTo>
                    <a:cubicBezTo>
                      <a:pt x="0" y="225347"/>
                      <a:pt x="22365" y="193517"/>
                      <a:pt x="55913" y="180008"/>
                    </a:cubicBezTo>
                    <a:lnTo>
                      <a:pt x="63954" y="178487"/>
                    </a:lnTo>
                    <a:lnTo>
                      <a:pt x="70942" y="183150"/>
                    </a:lnTo>
                    <a:cubicBezTo>
                      <a:pt x="77437" y="185844"/>
                      <a:pt x="84611" y="187325"/>
                      <a:pt x="92198" y="187325"/>
                    </a:cubicBezTo>
                    <a:cubicBezTo>
                      <a:pt x="100775" y="187325"/>
                      <a:pt x="109352" y="185022"/>
                      <a:pt x="117104" y="180908"/>
                    </a:cubicBezTo>
                    <a:close/>
                    <a:moveTo>
                      <a:pt x="242887" y="82550"/>
                    </a:moveTo>
                    <a:cubicBezTo>
                      <a:pt x="273315" y="82550"/>
                      <a:pt x="299773" y="108826"/>
                      <a:pt x="299773" y="137730"/>
                    </a:cubicBezTo>
                    <a:cubicBezTo>
                      <a:pt x="299773" y="154809"/>
                      <a:pt x="291836" y="169261"/>
                      <a:pt x="278606" y="179771"/>
                    </a:cubicBezTo>
                    <a:cubicBezTo>
                      <a:pt x="314326" y="192909"/>
                      <a:pt x="338138" y="225754"/>
                      <a:pt x="338138" y="263854"/>
                    </a:cubicBezTo>
                    <a:cubicBezTo>
                      <a:pt x="338138" y="269109"/>
                      <a:pt x="334169" y="273050"/>
                      <a:pt x="330201" y="273050"/>
                    </a:cubicBezTo>
                    <a:cubicBezTo>
                      <a:pt x="308373" y="273050"/>
                      <a:pt x="297458" y="273050"/>
                      <a:pt x="292001" y="273050"/>
                    </a:cubicBezTo>
                    <a:lnTo>
                      <a:pt x="290768" y="273050"/>
                    </a:lnTo>
                    <a:lnTo>
                      <a:pt x="287278" y="255971"/>
                    </a:lnTo>
                    <a:lnTo>
                      <a:pt x="306429" y="255971"/>
                    </a:lnTo>
                    <a:cubicBezTo>
                      <a:pt x="320940" y="255971"/>
                      <a:pt x="320940" y="255971"/>
                      <a:pt x="320940" y="255971"/>
                    </a:cubicBezTo>
                    <a:cubicBezTo>
                      <a:pt x="318294" y="221812"/>
                      <a:pt x="289190" y="194223"/>
                      <a:pt x="253471" y="190281"/>
                    </a:cubicBezTo>
                    <a:cubicBezTo>
                      <a:pt x="249502" y="190281"/>
                      <a:pt x="246856" y="186340"/>
                      <a:pt x="245533" y="182399"/>
                    </a:cubicBezTo>
                    <a:cubicBezTo>
                      <a:pt x="245533" y="178457"/>
                      <a:pt x="248179" y="174516"/>
                      <a:pt x="252148" y="174516"/>
                    </a:cubicBezTo>
                    <a:cubicBezTo>
                      <a:pt x="270669" y="170574"/>
                      <a:pt x="283898" y="156123"/>
                      <a:pt x="283898" y="137730"/>
                    </a:cubicBezTo>
                    <a:cubicBezTo>
                      <a:pt x="283898" y="116709"/>
                      <a:pt x="264054" y="98316"/>
                      <a:pt x="242887" y="98316"/>
                    </a:cubicBezTo>
                    <a:cubicBezTo>
                      <a:pt x="237596" y="98316"/>
                      <a:pt x="234950" y="94374"/>
                      <a:pt x="234950" y="90433"/>
                    </a:cubicBezTo>
                    <a:cubicBezTo>
                      <a:pt x="234950" y="86492"/>
                      <a:pt x="237596" y="82550"/>
                      <a:pt x="242887" y="82550"/>
                    </a:cubicBezTo>
                    <a:close/>
                    <a:moveTo>
                      <a:pt x="182562" y="79375"/>
                    </a:moveTo>
                    <a:cubicBezTo>
                      <a:pt x="156259" y="79375"/>
                      <a:pt x="134937" y="100697"/>
                      <a:pt x="134937" y="127000"/>
                    </a:cubicBezTo>
                    <a:cubicBezTo>
                      <a:pt x="134937" y="153303"/>
                      <a:pt x="156259" y="174625"/>
                      <a:pt x="182562" y="174625"/>
                    </a:cubicBezTo>
                    <a:cubicBezTo>
                      <a:pt x="208865" y="174625"/>
                      <a:pt x="230187" y="153303"/>
                      <a:pt x="230187" y="127000"/>
                    </a:cubicBezTo>
                    <a:cubicBezTo>
                      <a:pt x="230187" y="100697"/>
                      <a:pt x="208865" y="79375"/>
                      <a:pt x="182562" y="79375"/>
                    </a:cubicBezTo>
                    <a:close/>
                    <a:moveTo>
                      <a:pt x="92198" y="79375"/>
                    </a:moveTo>
                    <a:cubicBezTo>
                      <a:pt x="99456" y="79375"/>
                      <a:pt x="106383" y="80692"/>
                      <a:pt x="112815" y="83325"/>
                    </a:cubicBezTo>
                    <a:lnTo>
                      <a:pt x="129438" y="94484"/>
                    </a:lnTo>
                    <a:lnTo>
                      <a:pt x="124114" y="102283"/>
                    </a:lnTo>
                    <a:lnTo>
                      <a:pt x="123146" y="107021"/>
                    </a:lnTo>
                    <a:lnTo>
                      <a:pt x="118588" y="107021"/>
                    </a:lnTo>
                    <a:cubicBezTo>
                      <a:pt x="111991" y="99122"/>
                      <a:pt x="102754" y="95173"/>
                      <a:pt x="92198" y="95173"/>
                    </a:cubicBezTo>
                    <a:cubicBezTo>
                      <a:pt x="71087" y="95173"/>
                      <a:pt x="53934" y="112287"/>
                      <a:pt x="53934" y="133350"/>
                    </a:cubicBezTo>
                    <a:cubicBezTo>
                      <a:pt x="53934" y="154414"/>
                      <a:pt x="71087" y="171528"/>
                      <a:pt x="92198" y="171528"/>
                    </a:cubicBezTo>
                    <a:cubicBezTo>
                      <a:pt x="104074" y="171528"/>
                      <a:pt x="115949" y="164945"/>
                      <a:pt x="123866" y="154414"/>
                    </a:cubicBezTo>
                    <a:lnTo>
                      <a:pt x="125791" y="154174"/>
                    </a:lnTo>
                    <a:lnTo>
                      <a:pt x="134034" y="166249"/>
                    </a:lnTo>
                    <a:lnTo>
                      <a:pt x="120516" y="177954"/>
                    </a:lnTo>
                    <a:lnTo>
                      <a:pt x="116465" y="176163"/>
                    </a:lnTo>
                    <a:cubicBezTo>
                      <a:pt x="108678" y="174024"/>
                      <a:pt x="100726" y="173037"/>
                      <a:pt x="92774" y="173037"/>
                    </a:cubicBezTo>
                    <a:lnTo>
                      <a:pt x="63954" y="178487"/>
                    </a:lnTo>
                    <a:lnTo>
                      <a:pt x="53769" y="171692"/>
                    </a:lnTo>
                    <a:cubicBezTo>
                      <a:pt x="44037" y="161983"/>
                      <a:pt x="38100" y="148490"/>
                      <a:pt x="38100" y="133350"/>
                    </a:cubicBezTo>
                    <a:cubicBezTo>
                      <a:pt x="38100" y="103072"/>
                      <a:pt x="61850" y="79375"/>
                      <a:pt x="92198" y="79375"/>
                    </a:cubicBezTo>
                    <a:close/>
                    <a:moveTo>
                      <a:pt x="183356" y="63500"/>
                    </a:moveTo>
                    <a:cubicBezTo>
                      <a:pt x="218865" y="63500"/>
                      <a:pt x="247650" y="91930"/>
                      <a:pt x="247650" y="127000"/>
                    </a:cubicBezTo>
                    <a:cubicBezTo>
                      <a:pt x="247650" y="144535"/>
                      <a:pt x="240454" y="160410"/>
                      <a:pt x="228819" y="171902"/>
                    </a:cubicBezTo>
                    <a:lnTo>
                      <a:pt x="213017" y="182424"/>
                    </a:lnTo>
                    <a:lnTo>
                      <a:pt x="182696" y="176212"/>
                    </a:lnTo>
                    <a:lnTo>
                      <a:pt x="153417" y="182239"/>
                    </a:lnTo>
                    <a:lnTo>
                      <a:pt x="137893" y="171902"/>
                    </a:lnTo>
                    <a:lnTo>
                      <a:pt x="134034" y="166249"/>
                    </a:lnTo>
                    <a:lnTo>
                      <a:pt x="137061" y="163629"/>
                    </a:lnTo>
                    <a:cubicBezTo>
                      <a:pt x="139700" y="160996"/>
                      <a:pt x="138380" y="155730"/>
                      <a:pt x="134422" y="153097"/>
                    </a:cubicBezTo>
                    <a:lnTo>
                      <a:pt x="125791" y="154174"/>
                    </a:lnTo>
                    <a:lnTo>
                      <a:pt x="124114" y="151717"/>
                    </a:lnTo>
                    <a:cubicBezTo>
                      <a:pt x="120861" y="144120"/>
                      <a:pt x="119062" y="135768"/>
                      <a:pt x="119062" y="127000"/>
                    </a:cubicBezTo>
                    <a:lnTo>
                      <a:pt x="123146" y="107021"/>
                    </a:lnTo>
                    <a:lnTo>
                      <a:pt x="130463" y="107021"/>
                    </a:lnTo>
                    <a:cubicBezTo>
                      <a:pt x="133102" y="103072"/>
                      <a:pt x="133102" y="97806"/>
                      <a:pt x="130463" y="95173"/>
                    </a:cubicBezTo>
                    <a:lnTo>
                      <a:pt x="129438" y="94484"/>
                    </a:lnTo>
                    <a:lnTo>
                      <a:pt x="137893" y="82099"/>
                    </a:lnTo>
                    <a:cubicBezTo>
                      <a:pt x="149528" y="70608"/>
                      <a:pt x="165601" y="63500"/>
                      <a:pt x="183356" y="63500"/>
                    </a:cubicBezTo>
                    <a:close/>
                    <a:moveTo>
                      <a:pt x="284162" y="36513"/>
                    </a:moveTo>
                    <a:lnTo>
                      <a:pt x="300037" y="36513"/>
                    </a:lnTo>
                    <a:lnTo>
                      <a:pt x="300037" y="46752"/>
                    </a:lnTo>
                    <a:cubicBezTo>
                      <a:pt x="300037" y="52282"/>
                      <a:pt x="300037" y="52282"/>
                      <a:pt x="300037" y="52282"/>
                    </a:cubicBezTo>
                    <a:cubicBezTo>
                      <a:pt x="300037" y="56304"/>
                      <a:pt x="296068" y="60325"/>
                      <a:pt x="292100" y="60325"/>
                    </a:cubicBezTo>
                    <a:cubicBezTo>
                      <a:pt x="286808" y="60325"/>
                      <a:pt x="284162" y="56304"/>
                      <a:pt x="284162" y="52282"/>
                    </a:cubicBezTo>
                    <a:close/>
                    <a:moveTo>
                      <a:pt x="300037" y="19050"/>
                    </a:moveTo>
                    <a:lnTo>
                      <a:pt x="302507" y="19050"/>
                    </a:lnTo>
                    <a:cubicBezTo>
                      <a:pt x="307869" y="19050"/>
                      <a:pt x="307869" y="19050"/>
                      <a:pt x="307869" y="19050"/>
                    </a:cubicBezTo>
                    <a:cubicBezTo>
                      <a:pt x="313231" y="19050"/>
                      <a:pt x="315912" y="23080"/>
                      <a:pt x="315912" y="28453"/>
                    </a:cubicBezTo>
                    <a:cubicBezTo>
                      <a:pt x="315912" y="32483"/>
                      <a:pt x="313231" y="36513"/>
                      <a:pt x="307869" y="36513"/>
                    </a:cubicBezTo>
                    <a:lnTo>
                      <a:pt x="300037" y="36513"/>
                    </a:lnTo>
                    <a:lnTo>
                      <a:pt x="300037" y="33619"/>
                    </a:lnTo>
                    <a:close/>
                    <a:moveTo>
                      <a:pt x="264971" y="19050"/>
                    </a:moveTo>
                    <a:lnTo>
                      <a:pt x="284162" y="19050"/>
                    </a:lnTo>
                    <a:lnTo>
                      <a:pt x="284162" y="26707"/>
                    </a:lnTo>
                    <a:lnTo>
                      <a:pt x="284162" y="36513"/>
                    </a:lnTo>
                    <a:lnTo>
                      <a:pt x="283068" y="36513"/>
                    </a:lnTo>
                    <a:cubicBezTo>
                      <a:pt x="264971" y="36513"/>
                      <a:pt x="264971" y="36513"/>
                      <a:pt x="264971" y="36513"/>
                    </a:cubicBezTo>
                    <a:cubicBezTo>
                      <a:pt x="259608" y="36513"/>
                      <a:pt x="255587" y="32483"/>
                      <a:pt x="255587" y="28453"/>
                    </a:cubicBezTo>
                    <a:cubicBezTo>
                      <a:pt x="255587" y="23080"/>
                      <a:pt x="259608" y="19050"/>
                      <a:pt x="264971" y="19050"/>
                    </a:cubicBezTo>
                    <a:close/>
                    <a:moveTo>
                      <a:pt x="292100" y="0"/>
                    </a:moveTo>
                    <a:cubicBezTo>
                      <a:pt x="296068" y="0"/>
                      <a:pt x="300037" y="4022"/>
                      <a:pt x="300037" y="8044"/>
                    </a:cubicBezTo>
                    <a:lnTo>
                      <a:pt x="300037" y="19050"/>
                    </a:lnTo>
                    <a:lnTo>
                      <a:pt x="289771" y="19050"/>
                    </a:lnTo>
                    <a:lnTo>
                      <a:pt x="284162" y="19050"/>
                    </a:lnTo>
                    <a:lnTo>
                      <a:pt x="284162" y="13574"/>
                    </a:lnTo>
                    <a:cubicBezTo>
                      <a:pt x="284162" y="8044"/>
                      <a:pt x="284162" y="8044"/>
                      <a:pt x="284162" y="8044"/>
                    </a:cubicBezTo>
                    <a:cubicBezTo>
                      <a:pt x="284162" y="4022"/>
                      <a:pt x="286808" y="0"/>
                      <a:pt x="292100"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400">
                  <a:solidFill>
                    <a:schemeClr val="bg1">
                      <a:lumMod val="50000"/>
                    </a:schemeClr>
                  </a:solidFill>
                  <a:cs typeface="+mn-ea"/>
                  <a:sym typeface="+mn-lt"/>
                </a:endParaRPr>
              </a:p>
            </p:txBody>
          </p:sp>
        </p:grpSp>
      </p:grpSp>
      <p:sp>
        <p:nvSpPr>
          <p:cNvPr id="29" name="文本框 12">
            <a:extLst>
              <a:ext uri="{FF2B5EF4-FFF2-40B4-BE49-F238E27FC236}">
                <a16:creationId xmlns:a16="http://schemas.microsoft.com/office/drawing/2014/main" id="{9E720487-3A39-46C6-B3DC-36AFE6D3CF77}"/>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32" name="椭圆 31">
            <a:extLst>
              <a:ext uri="{FF2B5EF4-FFF2-40B4-BE49-F238E27FC236}">
                <a16:creationId xmlns:a16="http://schemas.microsoft.com/office/drawing/2014/main" id="{3B8E6979-87AD-44EB-8145-14F99E38F938}"/>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18043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a:spLocks noChangeAspect="1"/>
          </p:cNvSpPr>
          <p:nvPr/>
        </p:nvSpPr>
        <p:spPr>
          <a:xfrm>
            <a:off x="2329094" y="2067694"/>
            <a:ext cx="1336586" cy="1336659"/>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cs typeface="+mn-ea"/>
              <a:sym typeface="+mn-lt"/>
            </a:endParaRPr>
          </a:p>
        </p:txBody>
      </p:sp>
      <p:sp>
        <p:nvSpPr>
          <p:cNvPr id="22" name="Oval 21"/>
          <p:cNvSpPr>
            <a:spLocks noChangeAspect="1"/>
          </p:cNvSpPr>
          <p:nvPr/>
        </p:nvSpPr>
        <p:spPr>
          <a:xfrm>
            <a:off x="3375733" y="2067694"/>
            <a:ext cx="1336586" cy="1336659"/>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cs typeface="+mn-ea"/>
              <a:sym typeface="+mn-lt"/>
            </a:endParaRPr>
          </a:p>
        </p:txBody>
      </p:sp>
      <p:sp>
        <p:nvSpPr>
          <p:cNvPr id="29" name="Oval 28"/>
          <p:cNvSpPr>
            <a:spLocks noChangeAspect="1"/>
          </p:cNvSpPr>
          <p:nvPr/>
        </p:nvSpPr>
        <p:spPr>
          <a:xfrm>
            <a:off x="5469011" y="2067694"/>
            <a:ext cx="1336586" cy="1336659"/>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cs typeface="+mn-ea"/>
              <a:sym typeface="+mn-lt"/>
            </a:endParaRPr>
          </a:p>
        </p:txBody>
      </p:sp>
      <p:sp>
        <p:nvSpPr>
          <p:cNvPr id="35" name="Oval 34"/>
          <p:cNvSpPr>
            <a:spLocks noChangeAspect="1"/>
          </p:cNvSpPr>
          <p:nvPr/>
        </p:nvSpPr>
        <p:spPr>
          <a:xfrm>
            <a:off x="4422372" y="2067694"/>
            <a:ext cx="1336586" cy="1336659"/>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cs typeface="+mn-ea"/>
              <a:sym typeface="+mn-lt"/>
            </a:endParaRPr>
          </a:p>
        </p:txBody>
      </p:sp>
      <p:sp>
        <p:nvSpPr>
          <p:cNvPr id="39" name="Title 1"/>
          <p:cNvSpPr txBox="1">
            <a:spLocks/>
          </p:cNvSpPr>
          <p:nvPr/>
        </p:nvSpPr>
        <p:spPr>
          <a:xfrm>
            <a:off x="2693188" y="2584494"/>
            <a:ext cx="590138" cy="358624"/>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000" dirty="0">
                <a:solidFill>
                  <a:schemeClr val="bg1"/>
                </a:solidFill>
                <a:latin typeface="+mn-lt"/>
                <a:ea typeface="+mn-ea"/>
                <a:cs typeface="+mn-ea"/>
                <a:sym typeface="+mn-lt"/>
              </a:rPr>
              <a:t>请替换文字内容</a:t>
            </a:r>
            <a:endParaRPr lang="en-AU" sz="1000" dirty="0">
              <a:solidFill>
                <a:schemeClr val="bg1"/>
              </a:solidFill>
              <a:latin typeface="+mn-lt"/>
              <a:ea typeface="+mn-ea"/>
              <a:cs typeface="+mn-ea"/>
              <a:sym typeface="+mn-lt"/>
            </a:endParaRPr>
          </a:p>
        </p:txBody>
      </p:sp>
      <p:sp>
        <p:nvSpPr>
          <p:cNvPr id="40" name="Title 1"/>
          <p:cNvSpPr txBox="1">
            <a:spLocks/>
          </p:cNvSpPr>
          <p:nvPr/>
        </p:nvSpPr>
        <p:spPr>
          <a:xfrm>
            <a:off x="3748956" y="2584494"/>
            <a:ext cx="590138" cy="358624"/>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000" dirty="0">
                <a:solidFill>
                  <a:schemeClr val="bg1"/>
                </a:solidFill>
                <a:latin typeface="+mn-lt"/>
                <a:ea typeface="+mn-ea"/>
                <a:cs typeface="+mn-ea"/>
                <a:sym typeface="+mn-lt"/>
              </a:rPr>
              <a:t>请替换文字内容</a:t>
            </a:r>
            <a:endParaRPr lang="en-AU" sz="1000" dirty="0">
              <a:solidFill>
                <a:schemeClr val="bg1"/>
              </a:solidFill>
              <a:latin typeface="+mn-lt"/>
              <a:ea typeface="+mn-ea"/>
              <a:cs typeface="+mn-ea"/>
              <a:sym typeface="+mn-lt"/>
            </a:endParaRPr>
          </a:p>
        </p:txBody>
      </p:sp>
      <p:sp>
        <p:nvSpPr>
          <p:cNvPr id="41" name="Title 1"/>
          <p:cNvSpPr txBox="1">
            <a:spLocks/>
          </p:cNvSpPr>
          <p:nvPr/>
        </p:nvSpPr>
        <p:spPr>
          <a:xfrm>
            <a:off x="4795595" y="2584494"/>
            <a:ext cx="590138" cy="358624"/>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000" dirty="0">
                <a:solidFill>
                  <a:schemeClr val="bg1"/>
                </a:solidFill>
                <a:latin typeface="+mn-lt"/>
                <a:ea typeface="+mn-ea"/>
                <a:cs typeface="+mn-ea"/>
                <a:sym typeface="+mn-lt"/>
              </a:rPr>
              <a:t>请替换文字内容</a:t>
            </a:r>
            <a:endParaRPr lang="en-AU" sz="1000" dirty="0">
              <a:solidFill>
                <a:schemeClr val="bg1"/>
              </a:solidFill>
              <a:latin typeface="+mn-lt"/>
              <a:ea typeface="+mn-ea"/>
              <a:cs typeface="+mn-ea"/>
              <a:sym typeface="+mn-lt"/>
            </a:endParaRPr>
          </a:p>
        </p:txBody>
      </p:sp>
      <p:sp>
        <p:nvSpPr>
          <p:cNvPr id="42" name="Title 1"/>
          <p:cNvSpPr txBox="1">
            <a:spLocks/>
          </p:cNvSpPr>
          <p:nvPr/>
        </p:nvSpPr>
        <p:spPr>
          <a:xfrm>
            <a:off x="5842236" y="2584494"/>
            <a:ext cx="590138" cy="358624"/>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000" dirty="0">
                <a:solidFill>
                  <a:schemeClr val="bg1"/>
                </a:solidFill>
                <a:latin typeface="+mn-lt"/>
                <a:ea typeface="+mn-ea"/>
                <a:cs typeface="+mn-ea"/>
                <a:sym typeface="+mn-lt"/>
              </a:rPr>
              <a:t>请替换文字内容</a:t>
            </a:r>
            <a:endParaRPr lang="en-AU" sz="1000" dirty="0">
              <a:solidFill>
                <a:schemeClr val="bg1"/>
              </a:solidFill>
              <a:latin typeface="+mn-lt"/>
              <a:ea typeface="+mn-ea"/>
              <a:cs typeface="+mn-ea"/>
              <a:sym typeface="+mn-lt"/>
            </a:endParaRPr>
          </a:p>
        </p:txBody>
      </p:sp>
      <p:cxnSp>
        <p:nvCxnSpPr>
          <p:cNvPr id="43" name="Elbow Connector 42"/>
          <p:cNvCxnSpPr/>
          <p:nvPr/>
        </p:nvCxnSpPr>
        <p:spPr>
          <a:xfrm flipH="1" flipV="1">
            <a:off x="2233624" y="1551048"/>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a:spLocks/>
          </p:cNvSpPr>
          <p:nvPr/>
        </p:nvSpPr>
        <p:spPr>
          <a:xfrm>
            <a:off x="978786" y="1283341"/>
            <a:ext cx="1194817" cy="17395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zh-CN" altLang="en-US" sz="1000" dirty="0">
                <a:solidFill>
                  <a:schemeClr val="bg1">
                    <a:lumMod val="65000"/>
                  </a:schemeClr>
                </a:solidFill>
                <a:latin typeface="+mn-lt"/>
                <a:ea typeface="+mn-ea"/>
                <a:cs typeface="+mn-ea"/>
                <a:sym typeface="+mn-lt"/>
              </a:rPr>
              <a:t>请替换文字内容</a:t>
            </a:r>
            <a:endParaRPr lang="en-AU" sz="1000" dirty="0">
              <a:solidFill>
                <a:schemeClr val="bg1">
                  <a:lumMod val="65000"/>
                </a:schemeClr>
              </a:solidFill>
              <a:latin typeface="+mn-lt"/>
              <a:ea typeface="+mn-ea"/>
              <a:cs typeface="+mn-ea"/>
              <a:sym typeface="+mn-lt"/>
            </a:endParaRPr>
          </a:p>
        </p:txBody>
      </p:sp>
      <p:sp>
        <p:nvSpPr>
          <p:cNvPr id="45" name="Text Placeholder 11"/>
          <p:cNvSpPr txBox="1">
            <a:spLocks/>
          </p:cNvSpPr>
          <p:nvPr/>
        </p:nvSpPr>
        <p:spPr>
          <a:xfrm>
            <a:off x="978786" y="1468394"/>
            <a:ext cx="1194817"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en-US" altLang="zh-CN" sz="600"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AU" sz="600" dirty="0">
              <a:solidFill>
                <a:schemeClr val="bg1">
                  <a:lumMod val="65000"/>
                </a:schemeClr>
              </a:solidFill>
              <a:latin typeface="+mn-lt"/>
              <a:ea typeface="+mn-ea"/>
              <a:cs typeface="+mn-ea"/>
              <a:sym typeface="+mn-lt"/>
            </a:endParaRPr>
          </a:p>
        </p:txBody>
      </p:sp>
      <p:cxnSp>
        <p:nvCxnSpPr>
          <p:cNvPr id="46" name="Elbow Connector 45"/>
          <p:cNvCxnSpPr/>
          <p:nvPr/>
        </p:nvCxnSpPr>
        <p:spPr>
          <a:xfrm rot="5400000">
            <a:off x="2879074" y="2758901"/>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a:spLocks/>
          </p:cNvSpPr>
          <p:nvPr/>
        </p:nvSpPr>
        <p:spPr>
          <a:xfrm>
            <a:off x="978786" y="3701049"/>
            <a:ext cx="1194817" cy="17395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zh-CN" altLang="en-US" sz="1000" dirty="0">
                <a:solidFill>
                  <a:schemeClr val="bg1">
                    <a:lumMod val="65000"/>
                  </a:schemeClr>
                </a:solidFill>
                <a:latin typeface="+mn-lt"/>
                <a:ea typeface="+mn-ea"/>
                <a:cs typeface="+mn-ea"/>
                <a:sym typeface="+mn-lt"/>
              </a:rPr>
              <a:t>请替换文字内容</a:t>
            </a:r>
            <a:endParaRPr lang="en-AU" sz="1000" dirty="0">
              <a:solidFill>
                <a:schemeClr val="bg1">
                  <a:lumMod val="65000"/>
                </a:schemeClr>
              </a:solidFill>
              <a:latin typeface="+mn-lt"/>
              <a:ea typeface="+mn-ea"/>
              <a:cs typeface="+mn-ea"/>
              <a:sym typeface="+mn-lt"/>
            </a:endParaRPr>
          </a:p>
        </p:txBody>
      </p:sp>
      <p:sp>
        <p:nvSpPr>
          <p:cNvPr id="48" name="Text Placeholder 11"/>
          <p:cNvSpPr txBox="1">
            <a:spLocks/>
          </p:cNvSpPr>
          <p:nvPr/>
        </p:nvSpPr>
        <p:spPr>
          <a:xfrm>
            <a:off x="978786" y="3886102"/>
            <a:ext cx="1194817"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en-US" altLang="zh-CN" sz="600"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AU" sz="600" dirty="0">
              <a:solidFill>
                <a:schemeClr val="bg1">
                  <a:lumMod val="65000"/>
                </a:schemeClr>
              </a:solidFill>
              <a:latin typeface="+mn-lt"/>
              <a:ea typeface="+mn-ea"/>
              <a:cs typeface="+mn-ea"/>
              <a:sym typeface="+mn-lt"/>
            </a:endParaRPr>
          </a:p>
        </p:txBody>
      </p:sp>
      <p:cxnSp>
        <p:nvCxnSpPr>
          <p:cNvPr id="49" name="Elbow Connector 48"/>
          <p:cNvCxnSpPr/>
          <p:nvPr/>
        </p:nvCxnSpPr>
        <p:spPr>
          <a:xfrm flipV="1">
            <a:off x="6139717" y="1549794"/>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a:spLocks/>
          </p:cNvSpPr>
          <p:nvPr/>
        </p:nvSpPr>
        <p:spPr>
          <a:xfrm>
            <a:off x="7031633" y="1283341"/>
            <a:ext cx="1203382" cy="17395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zh-CN" altLang="en-US" sz="1000" dirty="0">
                <a:solidFill>
                  <a:schemeClr val="bg1">
                    <a:lumMod val="65000"/>
                  </a:schemeClr>
                </a:solidFill>
                <a:latin typeface="+mn-lt"/>
                <a:ea typeface="+mn-ea"/>
                <a:cs typeface="+mn-ea"/>
                <a:sym typeface="+mn-lt"/>
              </a:rPr>
              <a:t>请替换文字内容</a:t>
            </a:r>
            <a:endParaRPr lang="en-AU" sz="1000" dirty="0">
              <a:solidFill>
                <a:schemeClr val="bg1">
                  <a:lumMod val="65000"/>
                </a:schemeClr>
              </a:solidFill>
              <a:latin typeface="+mn-lt"/>
              <a:ea typeface="+mn-ea"/>
              <a:cs typeface="+mn-ea"/>
              <a:sym typeface="+mn-lt"/>
            </a:endParaRPr>
          </a:p>
        </p:txBody>
      </p:sp>
      <p:sp>
        <p:nvSpPr>
          <p:cNvPr id="51" name="Text Placeholder 11"/>
          <p:cNvSpPr txBox="1">
            <a:spLocks/>
          </p:cNvSpPr>
          <p:nvPr/>
        </p:nvSpPr>
        <p:spPr>
          <a:xfrm>
            <a:off x="7031634" y="1468393"/>
            <a:ext cx="1203381"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en-US" altLang="zh-CN" sz="600"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AU" sz="600" dirty="0">
              <a:solidFill>
                <a:schemeClr val="bg1">
                  <a:lumMod val="65000"/>
                </a:schemeClr>
              </a:solidFill>
              <a:latin typeface="+mn-lt"/>
              <a:ea typeface="+mn-ea"/>
              <a:cs typeface="+mn-ea"/>
              <a:sym typeface="+mn-lt"/>
            </a:endParaRPr>
          </a:p>
        </p:txBody>
      </p:sp>
      <p:cxnSp>
        <p:nvCxnSpPr>
          <p:cNvPr id="53" name="Elbow Connector 52"/>
          <p:cNvCxnSpPr/>
          <p:nvPr/>
        </p:nvCxnSpPr>
        <p:spPr>
          <a:xfrm rot="16200000" flipH="1">
            <a:off x="5685655" y="2757961"/>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a:spLocks/>
          </p:cNvSpPr>
          <p:nvPr/>
        </p:nvSpPr>
        <p:spPr>
          <a:xfrm>
            <a:off x="6990657" y="3701608"/>
            <a:ext cx="1203382" cy="17395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zh-CN" altLang="en-US" sz="1000" dirty="0">
                <a:solidFill>
                  <a:schemeClr val="bg1">
                    <a:lumMod val="65000"/>
                  </a:schemeClr>
                </a:solidFill>
                <a:latin typeface="+mn-lt"/>
                <a:ea typeface="+mn-ea"/>
                <a:cs typeface="+mn-ea"/>
                <a:sym typeface="+mn-lt"/>
              </a:rPr>
              <a:t>请替换文字内容</a:t>
            </a:r>
            <a:endParaRPr lang="en-AU" sz="1000" dirty="0">
              <a:solidFill>
                <a:schemeClr val="bg1">
                  <a:lumMod val="65000"/>
                </a:schemeClr>
              </a:solidFill>
              <a:latin typeface="+mn-lt"/>
              <a:ea typeface="+mn-ea"/>
              <a:cs typeface="+mn-ea"/>
              <a:sym typeface="+mn-lt"/>
            </a:endParaRPr>
          </a:p>
        </p:txBody>
      </p:sp>
      <p:sp>
        <p:nvSpPr>
          <p:cNvPr id="55" name="Text Placeholder 11"/>
          <p:cNvSpPr txBox="1">
            <a:spLocks/>
          </p:cNvSpPr>
          <p:nvPr/>
        </p:nvSpPr>
        <p:spPr>
          <a:xfrm>
            <a:off x="6990657" y="3886660"/>
            <a:ext cx="1203381"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en-US" altLang="zh-CN" sz="600"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AU" sz="600" dirty="0">
              <a:solidFill>
                <a:schemeClr val="bg1">
                  <a:lumMod val="65000"/>
                </a:schemeClr>
              </a:solidFill>
              <a:latin typeface="+mn-lt"/>
              <a:ea typeface="+mn-ea"/>
              <a:cs typeface="+mn-ea"/>
              <a:sym typeface="+mn-lt"/>
            </a:endParaRPr>
          </a:p>
        </p:txBody>
      </p:sp>
      <p:sp>
        <p:nvSpPr>
          <p:cNvPr id="23" name="文本框 12">
            <a:extLst>
              <a:ext uri="{FF2B5EF4-FFF2-40B4-BE49-F238E27FC236}">
                <a16:creationId xmlns:a16="http://schemas.microsoft.com/office/drawing/2014/main" id="{F513BE15-EBF6-43AB-8081-070B2AD4688A}"/>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4" name="椭圆 23">
            <a:extLst>
              <a:ext uri="{FF2B5EF4-FFF2-40B4-BE49-F238E27FC236}">
                <a16:creationId xmlns:a16="http://schemas.microsoft.com/office/drawing/2014/main" id="{6A066A7C-6E51-4449-B877-4F3B1BDA11AD}"/>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1311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AutoShape 1"/>
          <p:cNvSpPr>
            <a:spLocks/>
          </p:cNvSpPr>
          <p:nvPr/>
        </p:nvSpPr>
        <p:spPr bwMode="auto">
          <a:xfrm>
            <a:off x="1190811" y="1304579"/>
            <a:ext cx="3424050" cy="204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mn-ea"/>
              <a:sym typeface="+mn-lt"/>
            </a:endParaRPr>
          </a:p>
        </p:txBody>
      </p:sp>
      <p:sp>
        <p:nvSpPr>
          <p:cNvPr id="12290" name="AutoShape 2"/>
          <p:cNvSpPr>
            <a:spLocks/>
          </p:cNvSpPr>
          <p:nvPr/>
        </p:nvSpPr>
        <p:spPr bwMode="auto">
          <a:xfrm>
            <a:off x="4595813" y="1301405"/>
            <a:ext cx="3343092" cy="2043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mn-ea"/>
              <a:sym typeface="+mn-lt"/>
            </a:endParaRPr>
          </a:p>
        </p:txBody>
      </p:sp>
      <p:sp>
        <p:nvSpPr>
          <p:cNvPr id="12293" name="AutoShape 5" descr="image4.png"/>
          <p:cNvSpPr>
            <a:spLocks/>
          </p:cNvSpPr>
          <p:nvPr/>
        </p:nvSpPr>
        <p:spPr bwMode="auto">
          <a:xfrm>
            <a:off x="3681371" y="1035579"/>
            <a:ext cx="1873774" cy="39647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4" cstate="print"/>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mn-ea"/>
              <a:sym typeface="+mn-lt"/>
            </a:endParaRPr>
          </a:p>
        </p:txBody>
      </p:sp>
      <p:sp>
        <p:nvSpPr>
          <p:cNvPr id="3" name="矩形 2"/>
          <p:cNvSpPr/>
          <p:nvPr/>
        </p:nvSpPr>
        <p:spPr>
          <a:xfrm>
            <a:off x="3906326" y="1803665"/>
            <a:ext cx="1382554" cy="2457873"/>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cs typeface="+mn-ea"/>
              <a:sym typeface="+mn-lt"/>
            </a:endParaRPr>
          </a:p>
        </p:txBody>
      </p:sp>
      <p:sp>
        <p:nvSpPr>
          <p:cNvPr id="12299" name="AutoShape 11"/>
          <p:cNvSpPr>
            <a:spLocks/>
          </p:cNvSpPr>
          <p:nvPr/>
        </p:nvSpPr>
        <p:spPr bwMode="auto">
          <a:xfrm>
            <a:off x="5572070" y="3870254"/>
            <a:ext cx="266685" cy="2682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6" y="18801"/>
                </a:moveTo>
                <a:cubicBezTo>
                  <a:pt x="21517" y="18964"/>
                  <a:pt x="21599" y="19177"/>
                  <a:pt x="21599" y="19437"/>
                </a:cubicBezTo>
                <a:cubicBezTo>
                  <a:pt x="21599" y="19581"/>
                  <a:pt x="21517" y="19776"/>
                  <a:pt x="21356" y="20019"/>
                </a:cubicBezTo>
                <a:cubicBezTo>
                  <a:pt x="21192" y="20261"/>
                  <a:pt x="20989" y="20504"/>
                  <a:pt x="20746" y="20741"/>
                </a:cubicBezTo>
                <a:cubicBezTo>
                  <a:pt x="20503" y="20979"/>
                  <a:pt x="20260" y="21184"/>
                  <a:pt x="20022" y="21348"/>
                </a:cubicBezTo>
                <a:cubicBezTo>
                  <a:pt x="19782" y="21517"/>
                  <a:pt x="19593" y="21599"/>
                  <a:pt x="19446" y="21599"/>
                </a:cubicBezTo>
                <a:cubicBezTo>
                  <a:pt x="19189" y="21599"/>
                  <a:pt x="18974" y="21514"/>
                  <a:pt x="18810" y="21342"/>
                </a:cubicBezTo>
                <a:lnTo>
                  <a:pt x="13956" y="16503"/>
                </a:lnTo>
                <a:cubicBezTo>
                  <a:pt x="13216" y="16979"/>
                  <a:pt x="12429" y="17349"/>
                  <a:pt x="11589" y="17603"/>
                </a:cubicBezTo>
                <a:cubicBezTo>
                  <a:pt x="10750" y="17863"/>
                  <a:pt x="9891" y="17990"/>
                  <a:pt x="9007" y="17990"/>
                </a:cubicBezTo>
                <a:cubicBezTo>
                  <a:pt x="7770" y="17990"/>
                  <a:pt x="6608" y="17759"/>
                  <a:pt x="5518" y="17290"/>
                </a:cubicBezTo>
                <a:cubicBezTo>
                  <a:pt x="4427" y="16822"/>
                  <a:pt x="3470" y="16175"/>
                  <a:pt x="2645" y="15353"/>
                </a:cubicBezTo>
                <a:cubicBezTo>
                  <a:pt x="1817" y="14535"/>
                  <a:pt x="1173" y="13579"/>
                  <a:pt x="701" y="12487"/>
                </a:cubicBezTo>
                <a:cubicBezTo>
                  <a:pt x="232" y="11399"/>
                  <a:pt x="0" y="10237"/>
                  <a:pt x="0" y="8999"/>
                </a:cubicBezTo>
                <a:cubicBezTo>
                  <a:pt x="0" y="7768"/>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2" y="237"/>
                  <a:pt x="12487" y="709"/>
                </a:cubicBezTo>
                <a:cubicBezTo>
                  <a:pt x="13572" y="1180"/>
                  <a:pt x="14530" y="1827"/>
                  <a:pt x="15358" y="2646"/>
                </a:cubicBezTo>
                <a:cubicBezTo>
                  <a:pt x="16183" y="3468"/>
                  <a:pt x="16830" y="4422"/>
                  <a:pt x="17299" y="5515"/>
                </a:cubicBezTo>
                <a:cubicBezTo>
                  <a:pt x="17768" y="6602"/>
                  <a:pt x="18002" y="7768"/>
                  <a:pt x="18002" y="8999"/>
                </a:cubicBezTo>
                <a:cubicBezTo>
                  <a:pt x="18002" y="9887"/>
                  <a:pt x="17872" y="10748"/>
                  <a:pt x="17615" y="11588"/>
                </a:cubicBezTo>
                <a:cubicBezTo>
                  <a:pt x="17358" y="12434"/>
                  <a:pt x="16991" y="13218"/>
                  <a:pt x="16513" y="13947"/>
                </a:cubicBezTo>
                <a:lnTo>
                  <a:pt x="21356" y="18801"/>
                </a:lnTo>
                <a:close/>
                <a:moveTo>
                  <a:pt x="3597" y="8999"/>
                </a:moveTo>
                <a:cubicBezTo>
                  <a:pt x="3597" y="9759"/>
                  <a:pt x="3741" y="10465"/>
                  <a:pt x="4029" y="11117"/>
                </a:cubicBezTo>
                <a:cubicBezTo>
                  <a:pt x="4317" y="11770"/>
                  <a:pt x="4707" y="12338"/>
                  <a:pt x="5193" y="12821"/>
                </a:cubicBezTo>
                <a:cubicBezTo>
                  <a:pt x="5679" y="13300"/>
                  <a:pt x="6253" y="13684"/>
                  <a:pt x="6908" y="13970"/>
                </a:cubicBezTo>
                <a:cubicBezTo>
                  <a:pt x="7566" y="14252"/>
                  <a:pt x="8264" y="14394"/>
                  <a:pt x="9004" y="14394"/>
                </a:cubicBezTo>
                <a:cubicBezTo>
                  <a:pt x="9745" y="14394"/>
                  <a:pt x="10439" y="14252"/>
                  <a:pt x="11091" y="13970"/>
                </a:cubicBezTo>
                <a:cubicBezTo>
                  <a:pt x="11744" y="13684"/>
                  <a:pt x="12318" y="13300"/>
                  <a:pt x="12801" y="12821"/>
                </a:cubicBezTo>
                <a:cubicBezTo>
                  <a:pt x="13290" y="12338"/>
                  <a:pt x="13677" y="11770"/>
                  <a:pt x="13965" y="11117"/>
                </a:cubicBezTo>
                <a:cubicBezTo>
                  <a:pt x="14253" y="10465"/>
                  <a:pt x="14397" y="9759"/>
                  <a:pt x="14397" y="8999"/>
                </a:cubicBezTo>
                <a:cubicBezTo>
                  <a:pt x="14397" y="8260"/>
                  <a:pt x="14253" y="7565"/>
                  <a:pt x="13965" y="6913"/>
                </a:cubicBezTo>
                <a:cubicBezTo>
                  <a:pt x="13674" y="6258"/>
                  <a:pt x="13290" y="5683"/>
                  <a:pt x="12801" y="5193"/>
                </a:cubicBezTo>
                <a:cubicBezTo>
                  <a:pt x="12316" y="4703"/>
                  <a:pt x="11744" y="4317"/>
                  <a:pt x="11091" y="4032"/>
                </a:cubicBezTo>
                <a:cubicBezTo>
                  <a:pt x="10439" y="3750"/>
                  <a:pt x="9741" y="3606"/>
                  <a:pt x="9004" y="3606"/>
                </a:cubicBezTo>
                <a:cubicBezTo>
                  <a:pt x="8267" y="3606"/>
                  <a:pt x="7566" y="3750"/>
                  <a:pt x="6908" y="4032"/>
                </a:cubicBezTo>
                <a:cubicBezTo>
                  <a:pt x="6253" y="4317"/>
                  <a:pt x="5676" y="4703"/>
                  <a:pt x="5193" y="5193"/>
                </a:cubicBezTo>
                <a:cubicBezTo>
                  <a:pt x="4707" y="5683"/>
                  <a:pt x="4317" y="6258"/>
                  <a:pt x="4029" y="6913"/>
                </a:cubicBezTo>
                <a:cubicBezTo>
                  <a:pt x="3741" y="7565"/>
                  <a:pt x="3597" y="8257"/>
                  <a:pt x="3597" y="8999"/>
                </a:cubicBezTo>
                <a:moveTo>
                  <a:pt x="9007" y="5591"/>
                </a:moveTo>
                <a:cubicBezTo>
                  <a:pt x="9184" y="5591"/>
                  <a:pt x="9344" y="5656"/>
                  <a:pt x="9472" y="5785"/>
                </a:cubicBezTo>
                <a:cubicBezTo>
                  <a:pt x="9602" y="5919"/>
                  <a:pt x="9668" y="6082"/>
                  <a:pt x="9668" y="6280"/>
                </a:cubicBezTo>
                <a:cubicBezTo>
                  <a:pt x="9668" y="6461"/>
                  <a:pt x="9602" y="6616"/>
                  <a:pt x="9472" y="6745"/>
                </a:cubicBezTo>
                <a:cubicBezTo>
                  <a:pt x="9344" y="6878"/>
                  <a:pt x="9184" y="6944"/>
                  <a:pt x="9007" y="6944"/>
                </a:cubicBezTo>
                <a:cubicBezTo>
                  <a:pt x="8439" y="6944"/>
                  <a:pt x="7953" y="7144"/>
                  <a:pt x="7552" y="7537"/>
                </a:cubicBezTo>
                <a:cubicBezTo>
                  <a:pt x="7151" y="7934"/>
                  <a:pt x="6950" y="8423"/>
                  <a:pt x="6950" y="8996"/>
                </a:cubicBezTo>
                <a:cubicBezTo>
                  <a:pt x="6950" y="9179"/>
                  <a:pt x="6884" y="9332"/>
                  <a:pt x="6755" y="9465"/>
                </a:cubicBezTo>
                <a:cubicBezTo>
                  <a:pt x="6623" y="9596"/>
                  <a:pt x="6467" y="9658"/>
                  <a:pt x="6288" y="9658"/>
                </a:cubicBezTo>
                <a:cubicBezTo>
                  <a:pt x="6080" y="9658"/>
                  <a:pt x="5914" y="9596"/>
                  <a:pt x="5786" y="9465"/>
                </a:cubicBezTo>
                <a:cubicBezTo>
                  <a:pt x="5659" y="9332"/>
                  <a:pt x="5600" y="9179"/>
                  <a:pt x="5600" y="8996"/>
                </a:cubicBezTo>
                <a:cubicBezTo>
                  <a:pt x="5600" y="8539"/>
                  <a:pt x="5685" y="8104"/>
                  <a:pt x="5863" y="7686"/>
                </a:cubicBezTo>
                <a:cubicBezTo>
                  <a:pt x="6037" y="7271"/>
                  <a:pt x="6281" y="6907"/>
                  <a:pt x="6597" y="6591"/>
                </a:cubicBezTo>
                <a:cubicBezTo>
                  <a:pt x="6905" y="6277"/>
                  <a:pt x="7264" y="6029"/>
                  <a:pt x="7677" y="5857"/>
                </a:cubicBezTo>
                <a:cubicBezTo>
                  <a:pt x="8086" y="5680"/>
                  <a:pt x="8530" y="5591"/>
                  <a:pt x="9007" y="559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mn-ea"/>
              <a:sym typeface="+mn-lt"/>
            </a:endParaRPr>
          </a:p>
        </p:txBody>
      </p:sp>
      <p:sp>
        <p:nvSpPr>
          <p:cNvPr id="12301" name="AutoShape 13"/>
          <p:cNvSpPr>
            <a:spLocks/>
          </p:cNvSpPr>
          <p:nvPr/>
        </p:nvSpPr>
        <p:spPr bwMode="auto">
          <a:xfrm>
            <a:off x="3443350" y="3903591"/>
            <a:ext cx="268272" cy="2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3"/>
                </a:moveTo>
                <a:cubicBezTo>
                  <a:pt x="20632" y="3223"/>
                  <a:pt x="20946" y="3384"/>
                  <a:pt x="21208" y="3713"/>
                </a:cubicBezTo>
                <a:cubicBezTo>
                  <a:pt x="21469" y="4043"/>
                  <a:pt x="21599" y="4427"/>
                  <a:pt x="21599" y="4864"/>
                </a:cubicBezTo>
                <a:lnTo>
                  <a:pt x="21599" y="19984"/>
                </a:lnTo>
                <a:cubicBezTo>
                  <a:pt x="21599" y="20421"/>
                  <a:pt x="21469" y="20804"/>
                  <a:pt x="21208" y="21120"/>
                </a:cubicBezTo>
                <a:cubicBezTo>
                  <a:pt x="20946" y="21441"/>
                  <a:pt x="20632" y="21599"/>
                  <a:pt x="20263" y="21599"/>
                </a:cubicBezTo>
                <a:lnTo>
                  <a:pt x="1348" y="21599"/>
                </a:lnTo>
                <a:cubicBezTo>
                  <a:pt x="982" y="21599"/>
                  <a:pt x="662" y="21441"/>
                  <a:pt x="399" y="21120"/>
                </a:cubicBezTo>
                <a:cubicBezTo>
                  <a:pt x="135" y="20804"/>
                  <a:pt x="0" y="20421"/>
                  <a:pt x="0" y="19984"/>
                </a:cubicBezTo>
                <a:lnTo>
                  <a:pt x="0" y="4864"/>
                </a:lnTo>
                <a:cubicBezTo>
                  <a:pt x="0" y="4427"/>
                  <a:pt x="135" y="4043"/>
                  <a:pt x="399" y="3713"/>
                </a:cubicBezTo>
                <a:cubicBezTo>
                  <a:pt x="662" y="3384"/>
                  <a:pt x="982" y="3223"/>
                  <a:pt x="1348" y="3223"/>
                </a:cubicBezTo>
                <a:lnTo>
                  <a:pt x="5637" y="3223"/>
                </a:lnTo>
                <a:lnTo>
                  <a:pt x="6318" y="1459"/>
                </a:lnTo>
                <a:cubicBezTo>
                  <a:pt x="6457" y="1058"/>
                  <a:pt x="6718" y="713"/>
                  <a:pt x="7090" y="426"/>
                </a:cubicBezTo>
                <a:cubicBezTo>
                  <a:pt x="7467" y="143"/>
                  <a:pt x="7839" y="0"/>
                  <a:pt x="8203" y="0"/>
                </a:cubicBezTo>
                <a:lnTo>
                  <a:pt x="13396" y="0"/>
                </a:lnTo>
                <a:cubicBezTo>
                  <a:pt x="13763" y="0"/>
                  <a:pt x="14135" y="143"/>
                  <a:pt x="14509" y="426"/>
                </a:cubicBezTo>
                <a:cubicBezTo>
                  <a:pt x="14885" y="713"/>
                  <a:pt x="15146" y="1058"/>
                  <a:pt x="15293" y="1459"/>
                </a:cubicBezTo>
                <a:lnTo>
                  <a:pt x="15962" y="3223"/>
                </a:lnTo>
                <a:lnTo>
                  <a:pt x="20263" y="3223"/>
                </a:lnTo>
                <a:close/>
                <a:moveTo>
                  <a:pt x="10805" y="19185"/>
                </a:moveTo>
                <a:cubicBezTo>
                  <a:pt x="11572" y="19185"/>
                  <a:pt x="12299" y="19002"/>
                  <a:pt x="12987" y="18650"/>
                </a:cubicBezTo>
                <a:cubicBezTo>
                  <a:pt x="13673" y="18294"/>
                  <a:pt x="14270" y="17810"/>
                  <a:pt x="14775" y="17196"/>
                </a:cubicBezTo>
                <a:cubicBezTo>
                  <a:pt x="15279" y="16582"/>
                  <a:pt x="15678" y="15862"/>
                  <a:pt x="15973" y="15047"/>
                </a:cubicBezTo>
                <a:cubicBezTo>
                  <a:pt x="16270" y="14234"/>
                  <a:pt x="16419" y="13355"/>
                  <a:pt x="16419" y="12422"/>
                </a:cubicBezTo>
                <a:cubicBezTo>
                  <a:pt x="16419" y="11498"/>
                  <a:pt x="16270" y="10623"/>
                  <a:pt x="15973" y="9794"/>
                </a:cubicBezTo>
                <a:cubicBezTo>
                  <a:pt x="15678" y="8966"/>
                  <a:pt x="15279" y="8250"/>
                  <a:pt x="14775" y="7645"/>
                </a:cubicBezTo>
                <a:cubicBezTo>
                  <a:pt x="14270" y="7035"/>
                  <a:pt x="13673" y="6557"/>
                  <a:pt x="12987" y="6199"/>
                </a:cubicBezTo>
                <a:cubicBezTo>
                  <a:pt x="12299" y="5843"/>
                  <a:pt x="11572" y="5666"/>
                  <a:pt x="10805" y="5666"/>
                </a:cubicBezTo>
                <a:cubicBezTo>
                  <a:pt x="10040" y="5666"/>
                  <a:pt x="9313" y="5846"/>
                  <a:pt x="8619" y="6199"/>
                </a:cubicBezTo>
                <a:cubicBezTo>
                  <a:pt x="7930" y="6557"/>
                  <a:pt x="7332" y="7035"/>
                  <a:pt x="6828" y="7645"/>
                </a:cubicBezTo>
                <a:cubicBezTo>
                  <a:pt x="6324" y="8250"/>
                  <a:pt x="5922" y="8963"/>
                  <a:pt x="5626" y="9788"/>
                </a:cubicBezTo>
                <a:cubicBezTo>
                  <a:pt x="5330" y="10611"/>
                  <a:pt x="5180" y="11491"/>
                  <a:pt x="5180" y="12422"/>
                </a:cubicBezTo>
                <a:cubicBezTo>
                  <a:pt x="5180" y="13355"/>
                  <a:pt x="5330" y="14234"/>
                  <a:pt x="5626" y="15047"/>
                </a:cubicBezTo>
                <a:cubicBezTo>
                  <a:pt x="5922" y="15862"/>
                  <a:pt x="6324" y="16582"/>
                  <a:pt x="6828" y="17196"/>
                </a:cubicBezTo>
                <a:cubicBezTo>
                  <a:pt x="7332" y="17810"/>
                  <a:pt x="7930" y="18294"/>
                  <a:pt x="8619" y="18650"/>
                </a:cubicBezTo>
                <a:cubicBezTo>
                  <a:pt x="9313" y="19005"/>
                  <a:pt x="10040" y="19185"/>
                  <a:pt x="10805" y="19185"/>
                </a:cubicBezTo>
                <a:moveTo>
                  <a:pt x="10805" y="7833"/>
                </a:moveTo>
                <a:cubicBezTo>
                  <a:pt x="11337" y="7833"/>
                  <a:pt x="11833" y="7952"/>
                  <a:pt x="12295" y="8190"/>
                </a:cubicBezTo>
                <a:cubicBezTo>
                  <a:pt x="12755" y="8432"/>
                  <a:pt x="13158" y="8754"/>
                  <a:pt x="13501" y="9168"/>
                </a:cubicBezTo>
                <a:cubicBezTo>
                  <a:pt x="13846" y="9583"/>
                  <a:pt x="14118" y="10068"/>
                  <a:pt x="14316" y="10623"/>
                </a:cubicBezTo>
                <a:cubicBezTo>
                  <a:pt x="14515" y="11185"/>
                  <a:pt x="14615" y="11781"/>
                  <a:pt x="14615" y="12422"/>
                </a:cubicBezTo>
                <a:cubicBezTo>
                  <a:pt x="14615" y="13055"/>
                  <a:pt x="14515" y="13650"/>
                  <a:pt x="14316" y="14204"/>
                </a:cubicBezTo>
                <a:cubicBezTo>
                  <a:pt x="14118" y="14757"/>
                  <a:pt x="13846" y="15245"/>
                  <a:pt x="13501" y="15667"/>
                </a:cubicBezTo>
                <a:cubicBezTo>
                  <a:pt x="13158" y="16091"/>
                  <a:pt x="12752" y="16419"/>
                  <a:pt x="12289" y="16660"/>
                </a:cubicBezTo>
                <a:cubicBezTo>
                  <a:pt x="11825" y="16898"/>
                  <a:pt x="11329" y="17016"/>
                  <a:pt x="10805" y="17016"/>
                </a:cubicBezTo>
                <a:cubicBezTo>
                  <a:pt x="10275" y="17016"/>
                  <a:pt x="9777" y="16898"/>
                  <a:pt x="9313" y="16660"/>
                </a:cubicBezTo>
                <a:cubicBezTo>
                  <a:pt x="8848" y="16419"/>
                  <a:pt x="8444" y="16091"/>
                  <a:pt x="8101" y="15667"/>
                </a:cubicBezTo>
                <a:cubicBezTo>
                  <a:pt x="7755" y="15245"/>
                  <a:pt x="7484" y="14755"/>
                  <a:pt x="7285" y="14198"/>
                </a:cubicBezTo>
                <a:cubicBezTo>
                  <a:pt x="7084" y="13641"/>
                  <a:pt x="6985" y="13045"/>
                  <a:pt x="6985" y="12422"/>
                </a:cubicBezTo>
                <a:cubicBezTo>
                  <a:pt x="6985" y="11781"/>
                  <a:pt x="7084" y="11185"/>
                  <a:pt x="7285" y="10623"/>
                </a:cubicBezTo>
                <a:cubicBezTo>
                  <a:pt x="7484" y="10068"/>
                  <a:pt x="7755" y="9583"/>
                  <a:pt x="8101" y="9168"/>
                </a:cubicBezTo>
                <a:cubicBezTo>
                  <a:pt x="8444" y="8754"/>
                  <a:pt x="8848" y="8432"/>
                  <a:pt x="9313" y="8190"/>
                </a:cubicBezTo>
                <a:cubicBezTo>
                  <a:pt x="9777" y="7952"/>
                  <a:pt x="10275" y="7833"/>
                  <a:pt x="10805" y="7833"/>
                </a:cubicBezTo>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mn-ea"/>
              <a:sym typeface="+mn-lt"/>
            </a:endParaRPr>
          </a:p>
        </p:txBody>
      </p:sp>
      <p:sp>
        <p:nvSpPr>
          <p:cNvPr id="31" name="TextBox 15"/>
          <p:cNvSpPr txBox="1"/>
          <p:nvPr/>
        </p:nvSpPr>
        <p:spPr>
          <a:xfrm>
            <a:off x="1492653" y="3996444"/>
            <a:ext cx="1927063" cy="596774"/>
          </a:xfrm>
          <a:prstGeom prst="rect">
            <a:avLst/>
          </a:prstGeom>
          <a:noFill/>
        </p:spPr>
        <p:txBody>
          <a:bodyPr wrap="square" lIns="70556" tIns="35278" rIns="70556" bIns="35278" rtlCol="0">
            <a:spAutoFit/>
          </a:bodyPr>
          <a:lstStyle/>
          <a:p>
            <a:pPr algn="r">
              <a:lnSpc>
                <a:spcPct val="150000"/>
              </a:lnSpc>
            </a:pPr>
            <a:r>
              <a:rPr lang="zh-CN" altLang="en-US" sz="569" dirty="0">
                <a:solidFill>
                  <a:schemeClr val="bg1">
                    <a:lumMod val="65000"/>
                  </a:schemeClr>
                </a:solidFill>
                <a:cs typeface="+mn-ea"/>
                <a:sym typeface="+mn-lt"/>
              </a:rPr>
              <a:t>请替换文字内容，点击添加相关标题文字，修改文字内容，也可以直接复制你的内容到此。请替换文字内容，点击添加相关标题文字，修改文字内容，也可以直接复制你的内容到此。</a:t>
            </a:r>
          </a:p>
        </p:txBody>
      </p:sp>
      <p:sp>
        <p:nvSpPr>
          <p:cNvPr id="32" name="TextBox 16"/>
          <p:cNvSpPr txBox="1"/>
          <p:nvPr/>
        </p:nvSpPr>
        <p:spPr>
          <a:xfrm>
            <a:off x="2123063" y="3768369"/>
            <a:ext cx="1296653" cy="224492"/>
          </a:xfrm>
          <a:prstGeom prst="rect">
            <a:avLst/>
          </a:prstGeom>
          <a:noFill/>
        </p:spPr>
        <p:txBody>
          <a:bodyPr wrap="none" lIns="70556" tIns="35278" rIns="70556" bIns="35278" rtlCol="0">
            <a:spAutoFit/>
          </a:bodyPr>
          <a:lstStyle/>
          <a:p>
            <a:pPr algn="r"/>
            <a:r>
              <a:rPr lang="zh-CN" altLang="en-US" sz="996" dirty="0">
                <a:solidFill>
                  <a:schemeClr val="bg1">
                    <a:lumMod val="65000"/>
                  </a:schemeClr>
                </a:solidFill>
                <a:cs typeface="+mn-ea"/>
                <a:sym typeface="+mn-lt"/>
              </a:rPr>
              <a:t>点击请替换文字内容</a:t>
            </a:r>
          </a:p>
        </p:txBody>
      </p:sp>
      <p:sp>
        <p:nvSpPr>
          <p:cNvPr id="33" name="TextBox 15"/>
          <p:cNvSpPr txBox="1"/>
          <p:nvPr/>
        </p:nvSpPr>
        <p:spPr>
          <a:xfrm>
            <a:off x="5935960" y="3996444"/>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cs typeface="+mn-ea"/>
                <a:sym typeface="+mn-lt"/>
              </a:rPr>
              <a:t>请替换文字内容，点击添加相关标题文字，修改文字内容，也可以直接复制你的内容到此。请替换文字内容，点击添加相关标题文字，修改文字内容，也可以直接复制你的内容到此。</a:t>
            </a:r>
          </a:p>
        </p:txBody>
      </p:sp>
      <p:sp>
        <p:nvSpPr>
          <p:cNvPr id="34" name="TextBox 16"/>
          <p:cNvSpPr txBox="1"/>
          <p:nvPr/>
        </p:nvSpPr>
        <p:spPr>
          <a:xfrm>
            <a:off x="5935960" y="3768369"/>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cs typeface="+mn-ea"/>
                <a:sym typeface="+mn-lt"/>
              </a:rPr>
              <a:t>点击请替换文字内容</a:t>
            </a:r>
          </a:p>
        </p:txBody>
      </p:sp>
      <p:sp>
        <p:nvSpPr>
          <p:cNvPr id="35" name="TextBox 15"/>
          <p:cNvSpPr txBox="1"/>
          <p:nvPr/>
        </p:nvSpPr>
        <p:spPr>
          <a:xfrm>
            <a:off x="1492653" y="2228604"/>
            <a:ext cx="1927063" cy="596774"/>
          </a:xfrm>
          <a:prstGeom prst="rect">
            <a:avLst/>
          </a:prstGeom>
          <a:noFill/>
        </p:spPr>
        <p:txBody>
          <a:bodyPr wrap="square" lIns="70556" tIns="35278" rIns="70556" bIns="35278" rtlCol="0">
            <a:spAutoFit/>
          </a:bodyPr>
          <a:lstStyle/>
          <a:p>
            <a:pPr algn="r">
              <a:lnSpc>
                <a:spcPct val="150000"/>
              </a:lnSpc>
            </a:pPr>
            <a:r>
              <a:rPr lang="zh-CN" altLang="en-US" sz="569" dirty="0">
                <a:solidFill>
                  <a:schemeClr val="bg1"/>
                </a:solidFill>
                <a:cs typeface="+mn-ea"/>
                <a:sym typeface="+mn-lt"/>
              </a:rPr>
              <a:t>请替换文字内容，点击添加相关标题文字，修改文字内容，也可以直接复制你的内容到此。请替换文字内容，点击添加相关标题文字，修改文字内容，也可以直接复制你的内容到此。</a:t>
            </a:r>
          </a:p>
        </p:txBody>
      </p:sp>
      <p:sp>
        <p:nvSpPr>
          <p:cNvPr id="36" name="TextBox 16"/>
          <p:cNvSpPr txBox="1"/>
          <p:nvPr/>
        </p:nvSpPr>
        <p:spPr>
          <a:xfrm>
            <a:off x="2123063" y="2000529"/>
            <a:ext cx="1296653" cy="224492"/>
          </a:xfrm>
          <a:prstGeom prst="rect">
            <a:avLst/>
          </a:prstGeom>
          <a:noFill/>
        </p:spPr>
        <p:txBody>
          <a:bodyPr wrap="none" lIns="70556" tIns="35278" rIns="70556" bIns="35278" rtlCol="0">
            <a:spAutoFit/>
          </a:bodyPr>
          <a:lstStyle/>
          <a:p>
            <a:pPr algn="r"/>
            <a:r>
              <a:rPr lang="zh-CN" altLang="en-US" sz="996" dirty="0">
                <a:solidFill>
                  <a:schemeClr val="bg1"/>
                </a:solidFill>
                <a:cs typeface="+mn-ea"/>
                <a:sym typeface="+mn-lt"/>
              </a:rPr>
              <a:t>点击请替换文字内容</a:t>
            </a:r>
          </a:p>
        </p:txBody>
      </p:sp>
      <p:sp>
        <p:nvSpPr>
          <p:cNvPr id="37" name="TextBox 15"/>
          <p:cNvSpPr txBox="1"/>
          <p:nvPr/>
        </p:nvSpPr>
        <p:spPr>
          <a:xfrm>
            <a:off x="5935960" y="2228604"/>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solidFill>
                <a:cs typeface="+mn-ea"/>
                <a:sym typeface="+mn-lt"/>
              </a:rPr>
              <a:t>请替换文字内容，点击添加相关标题文字，修改文字内容，也可以直接复制你的内容到此。请替换文字内容，点击添加相关标题文字，修改文字内容，也可以直接复制你的内容到此。</a:t>
            </a:r>
          </a:p>
        </p:txBody>
      </p:sp>
      <p:sp>
        <p:nvSpPr>
          <p:cNvPr id="38" name="TextBox 16"/>
          <p:cNvSpPr txBox="1"/>
          <p:nvPr/>
        </p:nvSpPr>
        <p:spPr>
          <a:xfrm>
            <a:off x="5935960" y="2000529"/>
            <a:ext cx="1296652" cy="224492"/>
          </a:xfrm>
          <a:prstGeom prst="rect">
            <a:avLst/>
          </a:prstGeom>
          <a:noFill/>
        </p:spPr>
        <p:txBody>
          <a:bodyPr wrap="none" lIns="70556" tIns="35278" rIns="70556" bIns="35278" rtlCol="0">
            <a:spAutoFit/>
          </a:bodyPr>
          <a:lstStyle/>
          <a:p>
            <a:r>
              <a:rPr lang="zh-CN" altLang="en-US" sz="996" dirty="0">
                <a:solidFill>
                  <a:schemeClr val="bg1"/>
                </a:solidFill>
                <a:cs typeface="+mn-ea"/>
                <a:sym typeface="+mn-lt"/>
              </a:rPr>
              <a:t>点击请替换文字内容</a:t>
            </a:r>
          </a:p>
        </p:txBody>
      </p:sp>
      <p:sp>
        <p:nvSpPr>
          <p:cNvPr id="16" name="文本框 12">
            <a:extLst>
              <a:ext uri="{FF2B5EF4-FFF2-40B4-BE49-F238E27FC236}">
                <a16:creationId xmlns:a16="http://schemas.microsoft.com/office/drawing/2014/main" id="{A8195A49-4093-4ED2-9556-119A55C5A67D}"/>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17" name="椭圆 16">
            <a:extLst>
              <a:ext uri="{FF2B5EF4-FFF2-40B4-BE49-F238E27FC236}">
                <a16:creationId xmlns:a16="http://schemas.microsoft.com/office/drawing/2014/main" id="{7218FF76-DA5E-4F06-B084-43382D845104}"/>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72351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558872" y="1459583"/>
            <a:ext cx="2619022" cy="3044825"/>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txBody>
          <a:bodyPr lIns="91430" tIns="45715" rIns="91430" bIns="45715"/>
          <a:lstStyle/>
          <a:p>
            <a:endParaRPr lang="zh-CN" altLang="en-US" sz="1799">
              <a:solidFill>
                <a:schemeClr val="tx1">
                  <a:lumMod val="65000"/>
                  <a:lumOff val="35000"/>
                </a:schemeClr>
              </a:solidFill>
              <a:cs typeface="+mn-ea"/>
              <a:sym typeface="+mn-lt"/>
            </a:endParaRPr>
          </a:p>
        </p:txBody>
      </p:sp>
      <p:sp>
        <p:nvSpPr>
          <p:cNvPr id="3" name="橢圓 4"/>
          <p:cNvSpPr/>
          <p:nvPr/>
        </p:nvSpPr>
        <p:spPr>
          <a:xfrm>
            <a:off x="3098559" y="1832644"/>
            <a:ext cx="712691" cy="7112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lIns="91430" tIns="45715" rIns="91430" bIns="45715"/>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4" name="橢圓 6"/>
          <p:cNvSpPr/>
          <p:nvPr/>
        </p:nvSpPr>
        <p:spPr>
          <a:xfrm>
            <a:off x="4511244" y="867444"/>
            <a:ext cx="712691" cy="712788"/>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lIns="91430" tIns="45715" rIns="91430" bIns="45715"/>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5" name="橢圓 8"/>
          <p:cNvSpPr/>
          <p:nvPr/>
        </p:nvSpPr>
        <p:spPr>
          <a:xfrm>
            <a:off x="5820754" y="2075532"/>
            <a:ext cx="712692" cy="7112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lIns="91430" tIns="45715" rIns="91430" bIns="45715"/>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grpSp>
        <p:nvGrpSpPr>
          <p:cNvPr id="6" name="组合 5"/>
          <p:cNvGrpSpPr/>
          <p:nvPr/>
        </p:nvGrpSpPr>
        <p:grpSpPr>
          <a:xfrm>
            <a:off x="2903322" y="2796258"/>
            <a:ext cx="711105" cy="712787"/>
            <a:chOff x="2903097" y="2796257"/>
            <a:chExt cx="711200" cy="712787"/>
          </a:xfrm>
        </p:grpSpPr>
        <p:sp>
          <p:nvSpPr>
            <p:cNvPr id="7" name="橢圓 3"/>
            <p:cNvSpPr/>
            <p:nvPr/>
          </p:nvSpPr>
          <p:spPr>
            <a:xfrm>
              <a:off x="2903097" y="2796257"/>
              <a:ext cx="711200" cy="712787"/>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8" name="KSO_Shape"/>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99" dirty="0">
                <a:solidFill>
                  <a:schemeClr val="tx1">
                    <a:lumMod val="65000"/>
                    <a:lumOff val="35000"/>
                  </a:schemeClr>
                </a:solidFill>
                <a:cs typeface="+mn-ea"/>
                <a:sym typeface="+mn-lt"/>
              </a:endParaRPr>
            </a:p>
          </p:txBody>
        </p:sp>
      </p:grpSp>
      <p:grpSp>
        <p:nvGrpSpPr>
          <p:cNvPr id="9" name="组合 8"/>
          <p:cNvGrpSpPr/>
          <p:nvPr/>
        </p:nvGrpSpPr>
        <p:grpSpPr>
          <a:xfrm>
            <a:off x="3719187" y="1304007"/>
            <a:ext cx="712692" cy="711200"/>
            <a:chOff x="3719072" y="1304007"/>
            <a:chExt cx="712788" cy="711200"/>
          </a:xfrm>
        </p:grpSpPr>
        <p:sp>
          <p:nvSpPr>
            <p:cNvPr id="10" name="橢圓 5"/>
            <p:cNvSpPr/>
            <p:nvPr/>
          </p:nvSpPr>
          <p:spPr>
            <a:xfrm>
              <a:off x="3719072" y="1304007"/>
              <a:ext cx="712788" cy="7112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11" name="KSO_Shape"/>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99" dirty="0">
                <a:solidFill>
                  <a:schemeClr val="tx1">
                    <a:lumMod val="65000"/>
                    <a:lumOff val="35000"/>
                  </a:schemeClr>
                </a:solidFill>
                <a:cs typeface="+mn-ea"/>
                <a:sym typeface="+mn-lt"/>
              </a:endParaRPr>
            </a:p>
          </p:txBody>
        </p:sp>
      </p:grpSp>
      <p:grpSp>
        <p:nvGrpSpPr>
          <p:cNvPr id="12" name="组合 11"/>
          <p:cNvGrpSpPr/>
          <p:nvPr/>
        </p:nvGrpSpPr>
        <p:grpSpPr>
          <a:xfrm>
            <a:off x="5223934" y="1456408"/>
            <a:ext cx="712692" cy="712787"/>
            <a:chOff x="5224022" y="1456407"/>
            <a:chExt cx="712788" cy="712787"/>
          </a:xfrm>
        </p:grpSpPr>
        <p:sp>
          <p:nvSpPr>
            <p:cNvPr id="13" name="橢圓 7"/>
            <p:cNvSpPr/>
            <p:nvPr/>
          </p:nvSpPr>
          <p:spPr>
            <a:xfrm>
              <a:off x="5224022" y="1456407"/>
              <a:ext cx="712788" cy="71278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14" name="KSO_Shape"/>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99" dirty="0">
                <a:solidFill>
                  <a:schemeClr val="tx1">
                    <a:lumMod val="65000"/>
                    <a:lumOff val="35000"/>
                  </a:schemeClr>
                </a:solidFill>
                <a:cs typeface="+mn-ea"/>
                <a:sym typeface="+mn-lt"/>
              </a:endParaRPr>
            </a:p>
          </p:txBody>
        </p:sp>
      </p:grpSp>
      <p:grpSp>
        <p:nvGrpSpPr>
          <p:cNvPr id="15" name="组合 14"/>
          <p:cNvGrpSpPr/>
          <p:nvPr/>
        </p:nvGrpSpPr>
        <p:grpSpPr>
          <a:xfrm>
            <a:off x="5936626" y="2981994"/>
            <a:ext cx="711105" cy="711200"/>
            <a:chOff x="5936810" y="2981994"/>
            <a:chExt cx="711200" cy="711200"/>
          </a:xfrm>
        </p:grpSpPr>
        <p:sp>
          <p:nvSpPr>
            <p:cNvPr id="16" name="橢圓 9"/>
            <p:cNvSpPr/>
            <p:nvPr/>
          </p:nvSpPr>
          <p:spPr>
            <a:xfrm>
              <a:off x="5936810" y="2981994"/>
              <a:ext cx="711200" cy="71120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25400" cap="flat" cmpd="sng" algn="ctr">
              <a:noFill/>
              <a:prstDash val="solid"/>
              <a:headEnd type="none" w="med" len="med"/>
              <a:tailEnd type="none" w="med" len="med"/>
            </a:ln>
            <a:effectLst/>
          </p:spPr>
          <p:txBody>
            <a:bodyPr/>
            <a:lstStyle/>
            <a:p>
              <a:pPr marL="233657" indent="-233657">
                <a:lnSpc>
                  <a:spcPct val="95000"/>
                </a:lnSpc>
                <a:spcBef>
                  <a:spcPct val="50000"/>
                </a:spcBef>
                <a:spcAft>
                  <a:spcPct val="35000"/>
                </a:spcAft>
                <a:buClr>
                  <a:srgbClr val="678BA8"/>
                </a:buClr>
                <a:buFontTx/>
                <a:buChar char="•"/>
                <a:defRPr/>
              </a:pPr>
              <a:endParaRPr lang="zh-TW" altLang="en-US" sz="3199" kern="0" dirty="0">
                <a:solidFill>
                  <a:schemeClr val="tx1">
                    <a:lumMod val="65000"/>
                    <a:lumOff val="35000"/>
                  </a:schemeClr>
                </a:solidFill>
                <a:cs typeface="+mn-ea"/>
                <a:sym typeface="+mn-lt"/>
              </a:endParaRPr>
            </a:p>
          </p:txBody>
        </p:sp>
        <p:sp>
          <p:nvSpPr>
            <p:cNvPr id="17"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99" dirty="0">
                <a:solidFill>
                  <a:schemeClr val="tx1">
                    <a:lumMod val="65000"/>
                    <a:lumOff val="35000"/>
                  </a:schemeClr>
                </a:solidFill>
                <a:cs typeface="+mn-ea"/>
                <a:sym typeface="+mn-lt"/>
              </a:endParaRPr>
            </a:p>
          </p:txBody>
        </p:sp>
      </p:grpSp>
      <p:sp>
        <p:nvSpPr>
          <p:cNvPr id="18" name="文本框 8"/>
          <p:cNvSpPr txBox="1"/>
          <p:nvPr/>
        </p:nvSpPr>
        <p:spPr>
          <a:xfrm>
            <a:off x="739648" y="2960911"/>
            <a:ext cx="2163675" cy="577081"/>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cs typeface="+mn-ea"/>
                <a:sym typeface="+mn-lt"/>
              </a:rPr>
              <a:t>输输标题</a:t>
            </a:r>
            <a:endParaRPr lang="en-US" altLang="zh-CN" sz="1400" b="1"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a:t>
            </a:r>
            <a:r>
              <a:rPr lang="zh-CN" altLang="en-US" sz="1000" b="1" dirty="0">
                <a:solidFill>
                  <a:schemeClr val="bg1">
                    <a:lumMod val="50000"/>
                  </a:schemeClr>
                </a:solidFill>
                <a:cs typeface="+mn-ea"/>
                <a:sym typeface="+mn-lt"/>
              </a:rPr>
              <a:t>容</a:t>
            </a:r>
            <a:endParaRPr lang="en-US" altLang="zh-CN" sz="1000" b="1" dirty="0">
              <a:solidFill>
                <a:schemeClr val="bg1">
                  <a:lumMod val="50000"/>
                </a:schemeClr>
              </a:solidFill>
              <a:cs typeface="+mn-ea"/>
              <a:sym typeface="+mn-lt"/>
            </a:endParaRPr>
          </a:p>
        </p:txBody>
      </p:sp>
      <p:sp>
        <p:nvSpPr>
          <p:cNvPr id="19" name="文本框 8"/>
          <p:cNvSpPr txBox="1"/>
          <p:nvPr/>
        </p:nvSpPr>
        <p:spPr>
          <a:xfrm>
            <a:off x="6708948" y="3053677"/>
            <a:ext cx="2163675"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cs typeface="+mn-ea"/>
                <a:sym typeface="+mn-lt"/>
              </a:rPr>
              <a:t>输入标题</a:t>
            </a:r>
            <a:endParaRPr lang="en-US" altLang="zh-CN" sz="1400" b="1"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p:txBody>
      </p:sp>
      <p:sp>
        <p:nvSpPr>
          <p:cNvPr id="20" name="文本框 8"/>
          <p:cNvSpPr txBox="1"/>
          <p:nvPr/>
        </p:nvSpPr>
        <p:spPr>
          <a:xfrm>
            <a:off x="1488295" y="1291138"/>
            <a:ext cx="2163675"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cs typeface="+mn-ea"/>
                <a:sym typeface="+mn-lt"/>
              </a:rPr>
              <a:t>输入标题</a:t>
            </a:r>
            <a:endParaRPr lang="en-US" altLang="zh-CN" sz="1400" b="1"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p:txBody>
      </p:sp>
      <p:sp>
        <p:nvSpPr>
          <p:cNvPr id="21" name="文本框 8"/>
          <p:cNvSpPr txBox="1"/>
          <p:nvPr/>
        </p:nvSpPr>
        <p:spPr>
          <a:xfrm>
            <a:off x="5960301" y="1536303"/>
            <a:ext cx="2163675"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cs typeface="+mn-ea"/>
                <a:sym typeface="+mn-lt"/>
              </a:rPr>
              <a:t>输入标题</a:t>
            </a:r>
            <a:endParaRPr lang="en-US" altLang="zh-CN" sz="1400" b="1"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a:p>
            <a:r>
              <a:rPr lang="zh-CN" altLang="en-US" sz="900" dirty="0">
                <a:solidFill>
                  <a:schemeClr val="bg1">
                    <a:lumMod val="65000"/>
                  </a:schemeClr>
                </a:solidFill>
                <a:cs typeface="+mn-ea"/>
                <a:sym typeface="+mn-lt"/>
              </a:rPr>
              <a:t>请在此粘贴或者输入你的文字内容</a:t>
            </a:r>
            <a:endParaRPr lang="en-US" altLang="zh-CN" sz="900" dirty="0">
              <a:solidFill>
                <a:schemeClr val="bg1">
                  <a:lumMod val="65000"/>
                </a:schemeClr>
              </a:solidFill>
              <a:cs typeface="+mn-ea"/>
              <a:sym typeface="+mn-lt"/>
            </a:endParaRPr>
          </a:p>
        </p:txBody>
      </p:sp>
      <p:sp>
        <p:nvSpPr>
          <p:cNvPr id="22" name="灯片编号占位符 21"/>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cs typeface="+mn-ea"/>
                <a:sym typeface="+mn-lt"/>
              </a:rPr>
              <a:pPr/>
              <a:t>18</a:t>
            </a:fld>
            <a:endParaRPr lang="zh-CN" altLang="en-US">
              <a:cs typeface="+mn-ea"/>
              <a:sym typeface="+mn-lt"/>
            </a:endParaRPr>
          </a:p>
        </p:txBody>
      </p:sp>
      <p:sp>
        <p:nvSpPr>
          <p:cNvPr id="23" name="文本框 12">
            <a:extLst>
              <a:ext uri="{FF2B5EF4-FFF2-40B4-BE49-F238E27FC236}">
                <a16:creationId xmlns:a16="http://schemas.microsoft.com/office/drawing/2014/main" id="{50700C4F-6A13-4F09-9248-DC9F72AE9848}"/>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4" name="椭圆 23">
            <a:extLst>
              <a:ext uri="{FF2B5EF4-FFF2-40B4-BE49-F238E27FC236}">
                <a16:creationId xmlns:a16="http://schemas.microsoft.com/office/drawing/2014/main" id="{030F231F-5292-48F8-87FB-B37A6B9455B3}"/>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262127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973ED79-D6B4-44ED-BCE8-EB0B0F24118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pic>
        <p:nvPicPr>
          <p:cNvPr id="9" name="图片 8">
            <a:extLst>
              <a:ext uri="{FF2B5EF4-FFF2-40B4-BE49-F238E27FC236}">
                <a16:creationId xmlns:a16="http://schemas.microsoft.com/office/drawing/2014/main" id="{DBCA449C-CFE0-4912-A4C2-F271FF2CB5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0" name="图片 9">
            <a:extLst>
              <a:ext uri="{FF2B5EF4-FFF2-40B4-BE49-F238E27FC236}">
                <a16:creationId xmlns:a16="http://schemas.microsoft.com/office/drawing/2014/main" id="{E8041705-F37C-4DF3-B114-25932E23A9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1" name="图片 10">
            <a:extLst>
              <a:ext uri="{FF2B5EF4-FFF2-40B4-BE49-F238E27FC236}">
                <a16:creationId xmlns:a16="http://schemas.microsoft.com/office/drawing/2014/main" id="{55A88876-B6DB-47F2-955C-80348F8605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
        <p:nvSpPr>
          <p:cNvPr id="12" name="椭圆 11">
            <a:extLst>
              <a:ext uri="{FF2B5EF4-FFF2-40B4-BE49-F238E27FC236}">
                <a16:creationId xmlns:a16="http://schemas.microsoft.com/office/drawing/2014/main" id="{2D79C1DD-5C6B-4E48-B5A5-6DD3E85A84C4}"/>
              </a:ext>
            </a:extLst>
          </p:cNvPr>
          <p:cNvSpPr/>
          <p:nvPr/>
        </p:nvSpPr>
        <p:spPr>
          <a:xfrm>
            <a:off x="2551085" y="1651226"/>
            <a:ext cx="1147317" cy="114731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3080">
            <a:extLst>
              <a:ext uri="{FF2B5EF4-FFF2-40B4-BE49-F238E27FC236}">
                <a16:creationId xmlns:a16="http://schemas.microsoft.com/office/drawing/2014/main" id="{E7CA755E-B366-4CB7-B957-D4F80E8CF457}"/>
              </a:ext>
            </a:extLst>
          </p:cNvPr>
          <p:cNvSpPr txBox="1">
            <a:spLocks noChangeArrowheads="1"/>
          </p:cNvSpPr>
          <p:nvPr/>
        </p:nvSpPr>
        <p:spPr bwMode="auto">
          <a:xfrm>
            <a:off x="2518181" y="1790432"/>
            <a:ext cx="1252230" cy="8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spAutoFit/>
          </a:bodyPr>
          <a:lstStyle/>
          <a:p>
            <a:pPr algn="ctr"/>
            <a:r>
              <a:rPr lang="en-US" altLang="zh-CN" sz="5400" dirty="0">
                <a:solidFill>
                  <a:schemeClr val="bg1"/>
                </a:solidFill>
                <a:cs typeface="+mn-ea"/>
                <a:sym typeface="+mn-lt"/>
              </a:rPr>
              <a:t>04</a:t>
            </a:r>
          </a:p>
        </p:txBody>
      </p:sp>
      <p:sp>
        <p:nvSpPr>
          <p:cNvPr id="14" name="矩形 13">
            <a:extLst>
              <a:ext uri="{FF2B5EF4-FFF2-40B4-BE49-F238E27FC236}">
                <a16:creationId xmlns:a16="http://schemas.microsoft.com/office/drawing/2014/main" id="{32476262-B320-47E8-A094-DF7D3770E44E}"/>
              </a:ext>
            </a:extLst>
          </p:cNvPr>
          <p:cNvSpPr/>
          <p:nvPr/>
        </p:nvSpPr>
        <p:spPr>
          <a:xfrm>
            <a:off x="4058444" y="1872061"/>
            <a:ext cx="2030237" cy="371064"/>
          </a:xfrm>
          <a:prstGeom prst="rect">
            <a:avLst/>
          </a:prstGeom>
        </p:spPr>
        <p:txBody>
          <a:bodyPr wrap="square" lIns="0" tIns="0" rIns="0" bIns="0">
            <a:spAutoFit/>
          </a:bodyPr>
          <a:lstStyle/>
          <a:p>
            <a:pPr>
              <a:lnSpc>
                <a:spcPct val="130000"/>
              </a:lnSpc>
            </a:pPr>
            <a:r>
              <a:rPr lang="zh-CN" altLang="en-US" sz="2000" dirty="0">
                <a:solidFill>
                  <a:schemeClr val="bg1">
                    <a:lumMod val="65000"/>
                  </a:schemeClr>
                </a:solidFill>
                <a:cs typeface="+mn-ea"/>
                <a:sym typeface="+mn-lt"/>
              </a:rPr>
              <a:t>请替换文字内容</a:t>
            </a:r>
          </a:p>
        </p:txBody>
      </p:sp>
      <p:sp>
        <p:nvSpPr>
          <p:cNvPr id="15" name="文本框 9">
            <a:extLst>
              <a:ext uri="{FF2B5EF4-FFF2-40B4-BE49-F238E27FC236}">
                <a16:creationId xmlns:a16="http://schemas.microsoft.com/office/drawing/2014/main" id="{7862FA14-C298-4DEF-B6DC-AA26813B5C1D}"/>
              </a:ext>
            </a:extLst>
          </p:cNvPr>
          <p:cNvSpPr txBox="1"/>
          <p:nvPr/>
        </p:nvSpPr>
        <p:spPr>
          <a:xfrm>
            <a:off x="4058443" y="2264165"/>
            <a:ext cx="2829294" cy="307585"/>
          </a:xfrm>
          <a:prstGeom prst="rect">
            <a:avLst/>
          </a:prstGeom>
          <a:noFill/>
        </p:spPr>
        <p:txBody>
          <a:bodyPr wrap="square" lIns="0" tIns="0" rIns="0" bIns="0" rtlCol="0">
            <a:spAutoFit/>
          </a:bodyPr>
          <a:lstStyle/>
          <a:p>
            <a:pPr algn="just">
              <a:lnSpc>
                <a:spcPct val="150000"/>
              </a:lnSpc>
            </a:pPr>
            <a:r>
              <a:rPr lang="zh-CN" altLang="en-US" sz="70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p>
        </p:txBody>
      </p:sp>
    </p:spTree>
    <p:extLst>
      <p:ext uri="{BB962C8B-B14F-4D97-AF65-F5344CB8AC3E}">
        <p14:creationId xmlns:p14="http://schemas.microsoft.com/office/powerpoint/2010/main" val="2469889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p:cNvSpPr/>
          <p:nvPr/>
        </p:nvSpPr>
        <p:spPr>
          <a:xfrm>
            <a:off x="1547664" y="1419622"/>
            <a:ext cx="2304256" cy="2304256"/>
          </a:xfrm>
          <a:prstGeom prst="ellipse">
            <a:avLst/>
          </a:prstGeom>
          <a:blipFill dpi="0" rotWithShape="1">
            <a:blip r:embed="rId21"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9" name="组合 23"/>
          <p:cNvGrpSpPr/>
          <p:nvPr/>
        </p:nvGrpSpPr>
        <p:grpSpPr>
          <a:xfrm>
            <a:off x="4524526" y="1204014"/>
            <a:ext cx="3215826" cy="488307"/>
            <a:chOff x="4357092" y="1347614"/>
            <a:chExt cx="3215268" cy="488156"/>
          </a:xfrm>
        </p:grpSpPr>
        <p:sp>
          <p:nvSpPr>
            <p:cNvPr id="20" name="MH_SubTitle_1"/>
            <p:cNvSpPr txBox="1"/>
            <p:nvPr>
              <p:custDataLst>
                <p:tags r:id="rId15"/>
              </p:custDataLst>
            </p:nvPr>
          </p:nvSpPr>
          <p:spPr>
            <a:xfrm>
              <a:off x="5391574" y="1485928"/>
              <a:ext cx="2180786" cy="276913"/>
            </a:xfrm>
            <a:prstGeom prst="rect">
              <a:avLst/>
            </a:prstGeom>
            <a:noFill/>
          </p:spPr>
          <p:txBody>
            <a:bodyPr wrap="square" lIns="0" tIns="0" rIns="0" bIns="0" anchor="ctr">
              <a:spAutoFit/>
            </a:bodyPr>
            <a:lstStyle/>
            <a:p>
              <a:r>
                <a:rPr lang="zh-CN" altLang="en-US" dirty="0">
                  <a:solidFill>
                    <a:schemeClr val="bg1">
                      <a:lumMod val="65000"/>
                    </a:schemeClr>
                  </a:solidFill>
                  <a:cs typeface="+mn-ea"/>
                  <a:sym typeface="+mn-lt"/>
                </a:rPr>
                <a:t>单击输入标题</a:t>
              </a:r>
              <a:endParaRPr lang="zh-CN" altLang="en-US" sz="800" dirty="0">
                <a:solidFill>
                  <a:schemeClr val="bg1">
                    <a:lumMod val="65000"/>
                  </a:schemeClr>
                </a:solidFill>
                <a:cs typeface="+mn-ea"/>
                <a:sym typeface="+mn-lt"/>
              </a:endParaRPr>
            </a:p>
          </p:txBody>
        </p:sp>
        <p:grpSp>
          <p:nvGrpSpPr>
            <p:cNvPr id="21" name="组合 2"/>
            <p:cNvGrpSpPr/>
            <p:nvPr/>
          </p:nvGrpSpPr>
          <p:grpSpPr>
            <a:xfrm>
              <a:off x="4357092" y="1347614"/>
              <a:ext cx="802436" cy="488156"/>
              <a:chOff x="6127160" y="2096130"/>
              <a:chExt cx="1128426" cy="686432"/>
            </a:xfrm>
          </p:grpSpPr>
          <p:cxnSp>
            <p:nvCxnSpPr>
              <p:cNvPr id="22" name="MH_Other_1"/>
              <p:cNvCxnSpPr/>
              <p:nvPr>
                <p:custDataLst>
                  <p:tags r:id="rId16"/>
                </p:custDataLst>
              </p:nvPr>
            </p:nvCxnSpPr>
            <p:spPr>
              <a:xfrm flipH="1">
                <a:off x="6525624" y="2096130"/>
                <a:ext cx="729962" cy="6864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MH_Other_2"/>
              <p:cNvSpPr/>
              <p:nvPr>
                <p:custDataLst>
                  <p:tags r:id="rId17"/>
                </p:custDataLst>
              </p:nvPr>
            </p:nvSpPr>
            <p:spPr>
              <a:xfrm>
                <a:off x="6145577" y="2497943"/>
                <a:ext cx="532403" cy="242763"/>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blipFill dpi="0" rotWithShape="1">
                <a:blip r:embed="rId2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cs typeface="+mn-ea"/>
                  <a:sym typeface="+mn-lt"/>
                </a:endParaRPr>
              </a:p>
            </p:txBody>
          </p:sp>
          <p:sp>
            <p:nvSpPr>
              <p:cNvPr id="26" name="MH_Other_3"/>
              <p:cNvSpPr txBox="1">
                <a:spLocks noChangeArrowheads="1"/>
              </p:cNvSpPr>
              <p:nvPr>
                <p:custDataLst>
                  <p:tags r:id="rId18"/>
                </p:custDataLst>
              </p:nvPr>
            </p:nvSpPr>
            <p:spPr bwMode="auto">
              <a:xfrm>
                <a:off x="6127160" y="2108477"/>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dirty="0">
                    <a:solidFill>
                      <a:schemeClr val="bg1">
                        <a:lumMod val="65000"/>
                      </a:schemeClr>
                    </a:solidFill>
                    <a:latin typeface="+mn-lt"/>
                    <a:ea typeface="+mn-ea"/>
                    <a:cs typeface="+mn-ea"/>
                    <a:sym typeface="+mn-lt"/>
                  </a:rPr>
                  <a:t>A</a:t>
                </a:r>
                <a:endParaRPr lang="zh-CN" altLang="en-US" dirty="0">
                  <a:solidFill>
                    <a:schemeClr val="bg1">
                      <a:lumMod val="65000"/>
                    </a:schemeClr>
                  </a:solidFill>
                  <a:latin typeface="+mn-lt"/>
                  <a:ea typeface="+mn-ea"/>
                  <a:cs typeface="+mn-ea"/>
                  <a:sym typeface="+mn-lt"/>
                </a:endParaRPr>
              </a:p>
            </p:txBody>
          </p:sp>
        </p:grpSp>
      </p:grpSp>
      <p:grpSp>
        <p:nvGrpSpPr>
          <p:cNvPr id="27" name="组合 24"/>
          <p:cNvGrpSpPr/>
          <p:nvPr/>
        </p:nvGrpSpPr>
        <p:grpSpPr>
          <a:xfrm>
            <a:off x="4524526" y="1947988"/>
            <a:ext cx="3215826" cy="488307"/>
            <a:chOff x="4357092" y="2091358"/>
            <a:chExt cx="3215268" cy="488156"/>
          </a:xfrm>
        </p:grpSpPr>
        <p:sp>
          <p:nvSpPr>
            <p:cNvPr id="28" name="MH_SubTitle_2"/>
            <p:cNvSpPr txBox="1"/>
            <p:nvPr>
              <p:custDataLst>
                <p:tags r:id="rId11"/>
              </p:custDataLst>
            </p:nvPr>
          </p:nvSpPr>
          <p:spPr>
            <a:xfrm>
              <a:off x="5391574" y="2229275"/>
              <a:ext cx="2180786" cy="276913"/>
            </a:xfrm>
            <a:prstGeom prst="rect">
              <a:avLst/>
            </a:prstGeom>
            <a:noFill/>
          </p:spPr>
          <p:txBody>
            <a:bodyPr wrap="square" lIns="0" tIns="0" rIns="0" bIns="0" anchor="ctr">
              <a:spAutoFit/>
            </a:bodyPr>
            <a:lstStyle/>
            <a:p>
              <a:pPr lvl="0"/>
              <a:r>
                <a:rPr lang="zh-CN" altLang="en-US" dirty="0">
                  <a:solidFill>
                    <a:schemeClr val="bg1">
                      <a:lumMod val="65000"/>
                    </a:schemeClr>
                  </a:solidFill>
                  <a:cs typeface="+mn-ea"/>
                  <a:sym typeface="+mn-lt"/>
                </a:rPr>
                <a:t>单击输入标题</a:t>
              </a:r>
              <a:endParaRPr lang="zh-CN" altLang="en-US" sz="800" dirty="0">
                <a:solidFill>
                  <a:schemeClr val="bg1">
                    <a:lumMod val="65000"/>
                  </a:schemeClr>
                </a:solidFill>
                <a:cs typeface="+mn-ea"/>
                <a:sym typeface="+mn-lt"/>
              </a:endParaRPr>
            </a:p>
          </p:txBody>
        </p:sp>
        <p:grpSp>
          <p:nvGrpSpPr>
            <p:cNvPr id="29" name="组合 6"/>
            <p:cNvGrpSpPr/>
            <p:nvPr/>
          </p:nvGrpSpPr>
          <p:grpSpPr>
            <a:xfrm>
              <a:off x="4357092" y="2091358"/>
              <a:ext cx="802436" cy="488156"/>
              <a:chOff x="6127160" y="3142521"/>
              <a:chExt cx="1128426" cy="686432"/>
            </a:xfrm>
          </p:grpSpPr>
          <p:cxnSp>
            <p:nvCxnSpPr>
              <p:cNvPr id="30" name="MH_Other_4"/>
              <p:cNvCxnSpPr/>
              <p:nvPr>
                <p:custDataLst>
                  <p:tags r:id="rId12"/>
                </p:custDataLst>
              </p:nvPr>
            </p:nvCxnSpPr>
            <p:spPr>
              <a:xfrm flipH="1">
                <a:off x="6525624" y="3142521"/>
                <a:ext cx="729962" cy="68643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MH_Other_5"/>
              <p:cNvSpPr/>
              <p:nvPr>
                <p:custDataLst>
                  <p:tags r:id="rId13"/>
                </p:custDataLst>
              </p:nvPr>
            </p:nvSpPr>
            <p:spPr>
              <a:xfrm>
                <a:off x="6145577" y="3544334"/>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blipFill dpi="0" rotWithShape="1">
                <a:blip r:embed="rId2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cs typeface="+mn-ea"/>
                  <a:sym typeface="+mn-lt"/>
                </a:endParaRPr>
              </a:p>
            </p:txBody>
          </p:sp>
          <p:sp>
            <p:nvSpPr>
              <p:cNvPr id="32" name="MH_Other_6"/>
              <p:cNvSpPr txBox="1">
                <a:spLocks noChangeArrowheads="1"/>
              </p:cNvSpPr>
              <p:nvPr>
                <p:custDataLst>
                  <p:tags r:id="rId14"/>
                </p:custDataLst>
              </p:nvPr>
            </p:nvSpPr>
            <p:spPr bwMode="auto">
              <a:xfrm>
                <a:off x="6127160" y="3154868"/>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mn-lt"/>
                    <a:ea typeface="+mn-ea"/>
                    <a:cs typeface="+mn-ea"/>
                    <a:sym typeface="+mn-lt"/>
                  </a:rPr>
                  <a:t>B</a:t>
                </a:r>
                <a:endParaRPr lang="zh-CN" altLang="en-US" dirty="0">
                  <a:solidFill>
                    <a:schemeClr val="bg1">
                      <a:lumMod val="65000"/>
                    </a:schemeClr>
                  </a:solidFill>
                  <a:latin typeface="+mn-lt"/>
                  <a:ea typeface="+mn-ea"/>
                  <a:cs typeface="+mn-ea"/>
                  <a:sym typeface="+mn-lt"/>
                </a:endParaRPr>
              </a:p>
            </p:txBody>
          </p:sp>
        </p:grpSp>
      </p:grpSp>
      <p:grpSp>
        <p:nvGrpSpPr>
          <p:cNvPr id="33" name="组合 25"/>
          <p:cNvGrpSpPr/>
          <p:nvPr/>
        </p:nvGrpSpPr>
        <p:grpSpPr>
          <a:xfrm>
            <a:off x="4524526" y="2691959"/>
            <a:ext cx="3215826" cy="488307"/>
            <a:chOff x="4357092" y="2835101"/>
            <a:chExt cx="3215268" cy="488156"/>
          </a:xfrm>
        </p:grpSpPr>
        <p:sp>
          <p:nvSpPr>
            <p:cNvPr id="34" name="MH_SubTitle_3"/>
            <p:cNvSpPr txBox="1"/>
            <p:nvPr>
              <p:custDataLst>
                <p:tags r:id="rId7"/>
              </p:custDataLst>
            </p:nvPr>
          </p:nvSpPr>
          <p:spPr>
            <a:xfrm>
              <a:off x="5391574" y="2972623"/>
              <a:ext cx="2180786" cy="276913"/>
            </a:xfrm>
            <a:prstGeom prst="rect">
              <a:avLst/>
            </a:prstGeom>
            <a:noFill/>
          </p:spPr>
          <p:txBody>
            <a:bodyPr wrap="square" lIns="0" tIns="0" rIns="0" bIns="0" anchor="ctr">
              <a:spAutoFit/>
            </a:bodyPr>
            <a:lstStyle/>
            <a:p>
              <a:pPr lvl="0"/>
              <a:r>
                <a:rPr lang="zh-CN" altLang="en-US" dirty="0">
                  <a:solidFill>
                    <a:schemeClr val="bg1">
                      <a:lumMod val="65000"/>
                    </a:schemeClr>
                  </a:solidFill>
                  <a:cs typeface="+mn-ea"/>
                  <a:sym typeface="+mn-lt"/>
                </a:rPr>
                <a:t>单击输入标题</a:t>
              </a:r>
              <a:endParaRPr lang="zh-CN" altLang="en-US" sz="800" dirty="0">
                <a:solidFill>
                  <a:schemeClr val="bg1">
                    <a:lumMod val="65000"/>
                  </a:schemeClr>
                </a:solidFill>
                <a:cs typeface="+mn-ea"/>
                <a:sym typeface="+mn-lt"/>
              </a:endParaRPr>
            </a:p>
          </p:txBody>
        </p:sp>
        <p:grpSp>
          <p:nvGrpSpPr>
            <p:cNvPr id="35" name="组合 7"/>
            <p:cNvGrpSpPr/>
            <p:nvPr/>
          </p:nvGrpSpPr>
          <p:grpSpPr>
            <a:xfrm>
              <a:off x="4357092" y="2835101"/>
              <a:ext cx="802436" cy="488156"/>
              <a:chOff x="6127160" y="4187237"/>
              <a:chExt cx="1128426" cy="686432"/>
            </a:xfrm>
          </p:grpSpPr>
          <p:cxnSp>
            <p:nvCxnSpPr>
              <p:cNvPr id="36" name="MH_Other_7"/>
              <p:cNvCxnSpPr/>
              <p:nvPr>
                <p:custDataLst>
                  <p:tags r:id="rId8"/>
                </p:custDataLst>
              </p:nvPr>
            </p:nvCxnSpPr>
            <p:spPr>
              <a:xfrm flipH="1">
                <a:off x="6525624" y="4187237"/>
                <a:ext cx="729962" cy="68643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MH_Other_8"/>
              <p:cNvSpPr/>
              <p:nvPr>
                <p:custDataLst>
                  <p:tags r:id="rId9"/>
                </p:custDataLst>
              </p:nvPr>
            </p:nvSpPr>
            <p:spPr>
              <a:xfrm>
                <a:off x="6145577" y="458905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blipFill dpi="0" rotWithShape="1">
                <a:blip r:embed="rId2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cs typeface="+mn-ea"/>
                  <a:sym typeface="+mn-lt"/>
                </a:endParaRPr>
              </a:p>
            </p:txBody>
          </p:sp>
          <p:sp>
            <p:nvSpPr>
              <p:cNvPr id="38" name="MH_Other_9"/>
              <p:cNvSpPr txBox="1">
                <a:spLocks noChangeArrowheads="1"/>
              </p:cNvSpPr>
              <p:nvPr>
                <p:custDataLst>
                  <p:tags r:id="rId10"/>
                </p:custDataLst>
              </p:nvPr>
            </p:nvSpPr>
            <p:spPr bwMode="auto">
              <a:xfrm>
                <a:off x="6127160" y="4199584"/>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mn-lt"/>
                    <a:ea typeface="+mn-ea"/>
                    <a:cs typeface="+mn-ea"/>
                    <a:sym typeface="+mn-lt"/>
                  </a:rPr>
                  <a:t>C</a:t>
                </a:r>
                <a:endParaRPr lang="zh-CN" altLang="en-US" dirty="0">
                  <a:solidFill>
                    <a:schemeClr val="bg1">
                      <a:lumMod val="65000"/>
                    </a:schemeClr>
                  </a:solidFill>
                  <a:latin typeface="+mn-lt"/>
                  <a:ea typeface="+mn-ea"/>
                  <a:cs typeface="+mn-ea"/>
                  <a:sym typeface="+mn-lt"/>
                </a:endParaRPr>
              </a:p>
            </p:txBody>
          </p:sp>
        </p:grpSp>
      </p:grpSp>
      <p:grpSp>
        <p:nvGrpSpPr>
          <p:cNvPr id="39" name="组合 26"/>
          <p:cNvGrpSpPr/>
          <p:nvPr/>
        </p:nvGrpSpPr>
        <p:grpSpPr>
          <a:xfrm>
            <a:off x="4524526" y="3435935"/>
            <a:ext cx="3215826" cy="487116"/>
            <a:chOff x="4357092" y="3578845"/>
            <a:chExt cx="3215268" cy="486966"/>
          </a:xfrm>
        </p:grpSpPr>
        <p:sp>
          <p:nvSpPr>
            <p:cNvPr id="40" name="MH_SubTitle_4"/>
            <p:cNvSpPr txBox="1"/>
            <p:nvPr>
              <p:custDataLst>
                <p:tags r:id="rId3"/>
              </p:custDataLst>
            </p:nvPr>
          </p:nvSpPr>
          <p:spPr>
            <a:xfrm>
              <a:off x="5391574" y="3715970"/>
              <a:ext cx="2180786" cy="276914"/>
            </a:xfrm>
            <a:prstGeom prst="rect">
              <a:avLst/>
            </a:prstGeom>
            <a:noFill/>
          </p:spPr>
          <p:txBody>
            <a:bodyPr wrap="square" lIns="0" tIns="0" rIns="0" bIns="0" anchor="ctr">
              <a:spAutoFit/>
            </a:bodyPr>
            <a:lstStyle/>
            <a:p>
              <a:pPr lvl="0"/>
              <a:r>
                <a:rPr lang="zh-CN" altLang="en-US" dirty="0">
                  <a:solidFill>
                    <a:schemeClr val="bg1">
                      <a:lumMod val="65000"/>
                    </a:schemeClr>
                  </a:solidFill>
                  <a:cs typeface="+mn-ea"/>
                  <a:sym typeface="+mn-lt"/>
                </a:rPr>
                <a:t>单击输入标题</a:t>
              </a:r>
              <a:endParaRPr lang="zh-CN" altLang="en-US" sz="800" dirty="0">
                <a:solidFill>
                  <a:schemeClr val="bg1">
                    <a:lumMod val="65000"/>
                  </a:schemeClr>
                </a:solidFill>
                <a:cs typeface="+mn-ea"/>
                <a:sym typeface="+mn-lt"/>
              </a:endParaRPr>
            </a:p>
          </p:txBody>
        </p:sp>
        <p:grpSp>
          <p:nvGrpSpPr>
            <p:cNvPr id="41" name="组合 9"/>
            <p:cNvGrpSpPr/>
            <p:nvPr/>
          </p:nvGrpSpPr>
          <p:grpSpPr>
            <a:xfrm>
              <a:off x="4357092" y="3578845"/>
              <a:ext cx="802436" cy="486966"/>
              <a:chOff x="6127160" y="5233626"/>
              <a:chExt cx="1128426" cy="684758"/>
            </a:xfrm>
          </p:grpSpPr>
          <p:cxnSp>
            <p:nvCxnSpPr>
              <p:cNvPr id="42" name="MH_Other_10"/>
              <p:cNvCxnSpPr/>
              <p:nvPr>
                <p:custDataLst>
                  <p:tags r:id="rId4"/>
                </p:custDataLst>
              </p:nvPr>
            </p:nvCxnSpPr>
            <p:spPr>
              <a:xfrm flipH="1">
                <a:off x="6525624" y="5233626"/>
                <a:ext cx="729962" cy="68475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3" name="MH_Other_11"/>
              <p:cNvSpPr/>
              <p:nvPr>
                <p:custDataLst>
                  <p:tags r:id="rId5"/>
                </p:custDataLst>
              </p:nvPr>
            </p:nvSpPr>
            <p:spPr>
              <a:xfrm>
                <a:off x="6145577" y="563544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blipFill dpi="0" rotWithShape="1">
                <a:blip r:embed="rId2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cs typeface="+mn-ea"/>
                  <a:sym typeface="+mn-lt"/>
                </a:endParaRPr>
              </a:p>
            </p:txBody>
          </p:sp>
          <p:sp>
            <p:nvSpPr>
              <p:cNvPr id="44" name="MH_Other_12"/>
              <p:cNvSpPr txBox="1">
                <a:spLocks noChangeArrowheads="1"/>
              </p:cNvSpPr>
              <p:nvPr>
                <p:custDataLst>
                  <p:tags r:id="rId6"/>
                </p:custDataLst>
              </p:nvPr>
            </p:nvSpPr>
            <p:spPr bwMode="auto">
              <a:xfrm>
                <a:off x="6127160" y="5245974"/>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mn-lt"/>
                    <a:ea typeface="+mn-ea"/>
                    <a:cs typeface="+mn-ea"/>
                    <a:sym typeface="+mn-lt"/>
                  </a:rPr>
                  <a:t>D</a:t>
                </a:r>
                <a:endParaRPr lang="zh-CN" altLang="en-US" dirty="0">
                  <a:solidFill>
                    <a:schemeClr val="bg1">
                      <a:lumMod val="65000"/>
                    </a:schemeClr>
                  </a:solidFill>
                  <a:latin typeface="+mn-lt"/>
                  <a:ea typeface="+mn-ea"/>
                  <a:cs typeface="+mn-ea"/>
                  <a:sym typeface="+mn-lt"/>
                </a:endParaRPr>
              </a:p>
            </p:txBody>
          </p:sp>
        </p:grpSp>
      </p:grpSp>
      <p:sp>
        <p:nvSpPr>
          <p:cNvPr id="45" name="MH_Others_1"/>
          <p:cNvSpPr txBox="1"/>
          <p:nvPr>
            <p:custDataLst>
              <p:tags r:id="rId1"/>
            </p:custDataLst>
          </p:nvPr>
        </p:nvSpPr>
        <p:spPr>
          <a:xfrm>
            <a:off x="1663885" y="2046775"/>
            <a:ext cx="2044019" cy="722512"/>
          </a:xfrm>
          <a:prstGeom prst="rect">
            <a:avLst/>
          </a:prstGeom>
          <a:noFill/>
        </p:spPr>
        <p:txBody>
          <a:bodyPr vert="horz" wrap="square" lIns="0" tIns="0" rIns="0" bIns="0" rtlCol="0" anchor="ctr" anchorCtr="0">
            <a:spAutoFit/>
          </a:bodyPr>
          <a:lstStyle/>
          <a:p>
            <a:pPr algn="ctr"/>
            <a:r>
              <a:rPr lang="zh-CN" altLang="en-US" sz="4700" b="1" dirty="0">
                <a:solidFill>
                  <a:schemeClr val="bg1"/>
                </a:solidFill>
                <a:cs typeface="+mn-ea"/>
                <a:sym typeface="+mn-lt"/>
              </a:rPr>
              <a:t>目  录</a:t>
            </a:r>
          </a:p>
        </p:txBody>
      </p:sp>
      <p:sp>
        <p:nvSpPr>
          <p:cNvPr id="46" name="MH_Others_2"/>
          <p:cNvSpPr txBox="1"/>
          <p:nvPr>
            <p:custDataLst>
              <p:tags r:id="rId2"/>
            </p:custDataLst>
          </p:nvPr>
        </p:nvSpPr>
        <p:spPr>
          <a:xfrm>
            <a:off x="1674209" y="2769286"/>
            <a:ext cx="2023371" cy="306520"/>
          </a:xfrm>
          <a:prstGeom prst="rect">
            <a:avLst/>
          </a:prstGeom>
          <a:noFill/>
        </p:spPr>
        <p:txBody>
          <a:bodyPr wrap="square" lIns="0" tIns="0" rIns="0" bIns="0">
            <a:spAutoFit/>
          </a:bodyPr>
          <a:lstStyle/>
          <a:p>
            <a:pPr algn="ctr">
              <a:defRPr/>
            </a:pPr>
            <a:r>
              <a:rPr lang="en-US" altLang="zh-CN" sz="2000" b="1" dirty="0">
                <a:solidFill>
                  <a:schemeClr val="bg1"/>
                </a:solidFill>
                <a:cs typeface="+mn-ea"/>
                <a:sym typeface="+mn-lt"/>
              </a:rPr>
              <a:t>CONTENTS</a:t>
            </a:r>
            <a:endParaRPr lang="zh-CN" altLang="en-US" sz="2000" b="1" dirty="0">
              <a:solidFill>
                <a:schemeClr val="bg1"/>
              </a:solidFill>
              <a:cs typeface="+mn-ea"/>
              <a:sym typeface="+mn-lt"/>
            </a:endParaRPr>
          </a:p>
        </p:txBody>
      </p:sp>
      <p:pic>
        <p:nvPicPr>
          <p:cNvPr id="49" name="图片 48">
            <a:extLst>
              <a:ext uri="{FF2B5EF4-FFF2-40B4-BE49-F238E27FC236}">
                <a16:creationId xmlns:a16="http://schemas.microsoft.com/office/drawing/2014/main" id="{3FE5F949-83DD-4D19-8BC9-2172CB0283E9}"/>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rot="10126424">
            <a:off x="-2114549" y="3455268"/>
            <a:ext cx="5143500" cy="5143500"/>
          </a:xfrm>
          <a:prstGeom prst="rect">
            <a:avLst/>
          </a:prstGeom>
        </p:spPr>
      </p:pic>
      <p:pic>
        <p:nvPicPr>
          <p:cNvPr id="50" name="图片 49">
            <a:extLst>
              <a:ext uri="{FF2B5EF4-FFF2-40B4-BE49-F238E27FC236}">
                <a16:creationId xmlns:a16="http://schemas.microsoft.com/office/drawing/2014/main" id="{F3DDF90C-9399-47A0-A8BF-A2234EB81182}"/>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rot="10126424">
            <a:off x="5815559" y="-3313484"/>
            <a:ext cx="5143500" cy="5143500"/>
          </a:xfrm>
          <a:prstGeom prst="rect">
            <a:avLst/>
          </a:prstGeom>
        </p:spPr>
      </p:pic>
    </p:spTree>
    <p:extLst>
      <p:ext uri="{BB962C8B-B14F-4D97-AF65-F5344CB8AC3E}">
        <p14:creationId xmlns:p14="http://schemas.microsoft.com/office/powerpoint/2010/main" val="3530694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40"/>
          <p:cNvSpPr txBox="1"/>
          <p:nvPr/>
        </p:nvSpPr>
        <p:spPr>
          <a:xfrm>
            <a:off x="559015" y="3363702"/>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71" name="文本框 40"/>
          <p:cNvSpPr txBox="1"/>
          <p:nvPr/>
        </p:nvSpPr>
        <p:spPr>
          <a:xfrm>
            <a:off x="2702140" y="3363702"/>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72" name="文本框 40"/>
          <p:cNvSpPr txBox="1"/>
          <p:nvPr/>
        </p:nvSpPr>
        <p:spPr>
          <a:xfrm>
            <a:off x="4845265" y="3363702"/>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73" name="文本框 40"/>
          <p:cNvSpPr txBox="1"/>
          <p:nvPr/>
        </p:nvSpPr>
        <p:spPr>
          <a:xfrm>
            <a:off x="6988390" y="3363702"/>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74" name="椭圆 73"/>
          <p:cNvSpPr/>
          <p:nvPr/>
        </p:nvSpPr>
        <p:spPr>
          <a:xfrm>
            <a:off x="810815" y="2036760"/>
            <a:ext cx="1092994" cy="109299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solidFill>
                <a:schemeClr val="bg1">
                  <a:lumMod val="50000"/>
                </a:schemeClr>
              </a:solidFill>
              <a:cs typeface="+mn-ea"/>
              <a:sym typeface="+mn-lt"/>
            </a:endParaRPr>
          </a:p>
        </p:txBody>
      </p:sp>
      <p:sp>
        <p:nvSpPr>
          <p:cNvPr id="75" name="椭圆 74"/>
          <p:cNvSpPr/>
          <p:nvPr/>
        </p:nvSpPr>
        <p:spPr>
          <a:xfrm>
            <a:off x="2953940" y="2036760"/>
            <a:ext cx="1092994" cy="1092994"/>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solidFill>
                <a:schemeClr val="bg1">
                  <a:lumMod val="50000"/>
                </a:schemeClr>
              </a:solidFill>
              <a:cs typeface="+mn-ea"/>
              <a:sym typeface="+mn-lt"/>
            </a:endParaRPr>
          </a:p>
        </p:txBody>
      </p:sp>
      <p:sp>
        <p:nvSpPr>
          <p:cNvPr id="76" name="椭圆 75"/>
          <p:cNvSpPr/>
          <p:nvPr/>
        </p:nvSpPr>
        <p:spPr>
          <a:xfrm>
            <a:off x="5097066" y="2036760"/>
            <a:ext cx="1092994" cy="109299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solidFill>
                <a:schemeClr val="bg1">
                  <a:lumMod val="50000"/>
                </a:schemeClr>
              </a:solidFill>
              <a:cs typeface="+mn-ea"/>
              <a:sym typeface="+mn-lt"/>
            </a:endParaRPr>
          </a:p>
        </p:txBody>
      </p:sp>
      <p:sp>
        <p:nvSpPr>
          <p:cNvPr id="77" name="椭圆 76"/>
          <p:cNvSpPr/>
          <p:nvPr/>
        </p:nvSpPr>
        <p:spPr>
          <a:xfrm>
            <a:off x="7240191" y="2036760"/>
            <a:ext cx="1092994" cy="1092994"/>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solidFill>
                <a:schemeClr val="bg1">
                  <a:lumMod val="50000"/>
                </a:schemeClr>
              </a:solidFill>
              <a:cs typeface="+mn-ea"/>
              <a:sym typeface="+mn-lt"/>
            </a:endParaRPr>
          </a:p>
        </p:txBody>
      </p:sp>
      <p:sp>
        <p:nvSpPr>
          <p:cNvPr id="79" name="矩形 78"/>
          <p:cNvSpPr>
            <a:spLocks noChangeArrowheads="1"/>
          </p:cNvSpPr>
          <p:nvPr/>
        </p:nvSpPr>
        <p:spPr bwMode="auto">
          <a:xfrm>
            <a:off x="681632" y="1605306"/>
            <a:ext cx="1351360" cy="44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lgn="ctr"/>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a:p>
            <a:pPr algn="ctr"/>
            <a:endParaRPr lang="en-US" altLang="en-US" sz="1200" b="1" dirty="0">
              <a:solidFill>
                <a:schemeClr val="bg1">
                  <a:lumMod val="50000"/>
                </a:schemeClr>
              </a:solidFill>
              <a:cs typeface="+mn-ea"/>
              <a:sym typeface="+mn-lt"/>
            </a:endParaRPr>
          </a:p>
        </p:txBody>
      </p:sp>
      <p:sp>
        <p:nvSpPr>
          <p:cNvPr id="80" name="矩形 79"/>
          <p:cNvSpPr>
            <a:spLocks noChangeArrowheads="1"/>
          </p:cNvSpPr>
          <p:nvPr/>
        </p:nvSpPr>
        <p:spPr bwMode="auto">
          <a:xfrm>
            <a:off x="2824757" y="1605306"/>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lgn="ctr"/>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82" name="矩形 81"/>
          <p:cNvSpPr>
            <a:spLocks noChangeArrowheads="1"/>
          </p:cNvSpPr>
          <p:nvPr/>
        </p:nvSpPr>
        <p:spPr bwMode="auto">
          <a:xfrm>
            <a:off x="4967883" y="1605306"/>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lgn="ctr"/>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83" name="矩形 82"/>
          <p:cNvSpPr>
            <a:spLocks noChangeArrowheads="1"/>
          </p:cNvSpPr>
          <p:nvPr/>
        </p:nvSpPr>
        <p:spPr bwMode="auto">
          <a:xfrm>
            <a:off x="7111007" y="1605306"/>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lgn="ctr"/>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14" name="文本框 12">
            <a:extLst>
              <a:ext uri="{FF2B5EF4-FFF2-40B4-BE49-F238E27FC236}">
                <a16:creationId xmlns:a16="http://schemas.microsoft.com/office/drawing/2014/main" id="{AFE2C8A0-DC2A-4D90-9A92-625231C23B74}"/>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15" name="椭圆 14">
            <a:extLst>
              <a:ext uri="{FF2B5EF4-FFF2-40B4-BE49-F238E27FC236}">
                <a16:creationId xmlns:a16="http://schemas.microsoft.com/office/drawing/2014/main" id="{5EEB21D2-044A-4F94-BE73-0162F604BA56}"/>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2329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7171" y="1758643"/>
            <a:ext cx="2537064" cy="417977"/>
          </a:xfrm>
          <a:prstGeom prst="rect">
            <a:avLst/>
          </a:prstGeom>
        </p:spPr>
        <p:txBody>
          <a:bodyPr wrap="square" lIns="68559" tIns="34279" rIns="68559" bIns="34279">
            <a:spAutoFit/>
          </a:bodyPr>
          <a:lstStyle/>
          <a:p>
            <a:pPr algn="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 name="矩形 2"/>
          <p:cNvSpPr/>
          <p:nvPr/>
        </p:nvSpPr>
        <p:spPr>
          <a:xfrm>
            <a:off x="2165807" y="1548796"/>
            <a:ext cx="1506371" cy="253838"/>
          </a:xfrm>
          <a:prstGeom prst="rect">
            <a:avLst/>
          </a:prstGeom>
        </p:spPr>
        <p:txBody>
          <a:bodyPr wrap="square" lIns="68559" tIns="34279" rIns="68559" bIns="34279">
            <a:spAutoFit/>
          </a:bodyPr>
          <a:lstStyle/>
          <a:p>
            <a:r>
              <a:rPr lang="zh-CN" altLang="en-US" sz="1200" dirty="0">
                <a:solidFill>
                  <a:schemeClr val="tx1">
                    <a:lumMod val="75000"/>
                    <a:lumOff val="25000"/>
                  </a:schemeClr>
                </a:solidFill>
                <a:cs typeface="+mn-ea"/>
                <a:sym typeface="+mn-lt"/>
              </a:rPr>
              <a:t>单击添加标题</a:t>
            </a:r>
          </a:p>
        </p:txBody>
      </p:sp>
      <p:sp>
        <p:nvSpPr>
          <p:cNvPr id="4" name="矩形 3"/>
          <p:cNvSpPr/>
          <p:nvPr/>
        </p:nvSpPr>
        <p:spPr>
          <a:xfrm>
            <a:off x="92285" y="3858905"/>
            <a:ext cx="2608085" cy="417977"/>
          </a:xfrm>
          <a:prstGeom prst="rect">
            <a:avLst/>
          </a:prstGeom>
        </p:spPr>
        <p:txBody>
          <a:bodyPr wrap="square" lIns="68559" tIns="34279" rIns="68559" bIns="34279">
            <a:spAutoFit/>
          </a:bodyPr>
          <a:lstStyle/>
          <a:p>
            <a:pPr algn="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5" name="矩形 4"/>
          <p:cNvSpPr/>
          <p:nvPr/>
        </p:nvSpPr>
        <p:spPr>
          <a:xfrm>
            <a:off x="1517935" y="3649058"/>
            <a:ext cx="1506371" cy="253838"/>
          </a:xfrm>
          <a:prstGeom prst="rect">
            <a:avLst/>
          </a:prstGeom>
        </p:spPr>
        <p:txBody>
          <a:bodyPr wrap="square" lIns="68559" tIns="34279" rIns="68559" bIns="34279">
            <a:spAutoFit/>
          </a:bodyPr>
          <a:lstStyle/>
          <a:p>
            <a:r>
              <a:rPr lang="zh-CN" altLang="en-US" sz="1200" dirty="0">
                <a:solidFill>
                  <a:schemeClr val="tx1">
                    <a:lumMod val="75000"/>
                    <a:lumOff val="25000"/>
                  </a:schemeClr>
                </a:solidFill>
                <a:cs typeface="+mn-ea"/>
                <a:sym typeface="+mn-lt"/>
              </a:rPr>
              <a:t>单击添加标题</a:t>
            </a:r>
          </a:p>
        </p:txBody>
      </p:sp>
      <p:sp>
        <p:nvSpPr>
          <p:cNvPr id="6" name="矩形 5"/>
          <p:cNvSpPr/>
          <p:nvPr/>
        </p:nvSpPr>
        <p:spPr>
          <a:xfrm>
            <a:off x="5748026" y="1077946"/>
            <a:ext cx="2537064" cy="417977"/>
          </a:xfrm>
          <a:prstGeom prst="rect">
            <a:avLst/>
          </a:prstGeom>
        </p:spPr>
        <p:txBody>
          <a:bodyPr wrap="square" lIns="68559" tIns="34279" rIns="68559" bIns="34279">
            <a:spAutoFit/>
          </a:bodyPr>
          <a:lstStyle/>
          <a:p>
            <a:pP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7" name="矩形 6"/>
          <p:cNvSpPr/>
          <p:nvPr/>
        </p:nvSpPr>
        <p:spPr>
          <a:xfrm>
            <a:off x="5748025" y="868099"/>
            <a:ext cx="1506371" cy="253838"/>
          </a:xfrm>
          <a:prstGeom prst="rect">
            <a:avLst/>
          </a:prstGeom>
        </p:spPr>
        <p:txBody>
          <a:bodyPr wrap="square" lIns="68559" tIns="34279" rIns="68559" bIns="34279">
            <a:spAutoFit/>
          </a:bodyPr>
          <a:lstStyle/>
          <a:p>
            <a:r>
              <a:rPr lang="zh-CN" altLang="en-US" sz="1200" dirty="0">
                <a:solidFill>
                  <a:schemeClr val="tx1">
                    <a:lumMod val="75000"/>
                    <a:lumOff val="25000"/>
                  </a:schemeClr>
                </a:solidFill>
                <a:cs typeface="+mn-ea"/>
                <a:sym typeface="+mn-lt"/>
              </a:rPr>
              <a:t>单击添加标题</a:t>
            </a:r>
          </a:p>
        </p:txBody>
      </p:sp>
      <p:sp>
        <p:nvSpPr>
          <p:cNvPr id="8" name="矩形 7"/>
          <p:cNvSpPr/>
          <p:nvPr/>
        </p:nvSpPr>
        <p:spPr>
          <a:xfrm>
            <a:off x="4959599" y="4113832"/>
            <a:ext cx="2537064" cy="417977"/>
          </a:xfrm>
          <a:prstGeom prst="rect">
            <a:avLst/>
          </a:prstGeom>
        </p:spPr>
        <p:txBody>
          <a:bodyPr wrap="square" lIns="68559" tIns="34279" rIns="68559" bIns="34279">
            <a:spAutoFit/>
          </a:bodyPr>
          <a:lstStyle/>
          <a:p>
            <a:pP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9" name="矩形 8"/>
          <p:cNvSpPr/>
          <p:nvPr/>
        </p:nvSpPr>
        <p:spPr>
          <a:xfrm>
            <a:off x="4959598" y="3903985"/>
            <a:ext cx="1506371" cy="253838"/>
          </a:xfrm>
          <a:prstGeom prst="rect">
            <a:avLst/>
          </a:prstGeom>
        </p:spPr>
        <p:txBody>
          <a:bodyPr wrap="square" lIns="68559" tIns="34279" rIns="68559" bIns="34279">
            <a:spAutoFit/>
          </a:bodyPr>
          <a:lstStyle/>
          <a:p>
            <a:r>
              <a:rPr lang="zh-CN" altLang="en-US" sz="1200" dirty="0">
                <a:solidFill>
                  <a:schemeClr val="tx1">
                    <a:lumMod val="75000"/>
                    <a:lumOff val="25000"/>
                  </a:schemeClr>
                </a:solidFill>
                <a:cs typeface="+mn-ea"/>
                <a:sym typeface="+mn-lt"/>
              </a:rPr>
              <a:t>单击添加标题</a:t>
            </a:r>
          </a:p>
        </p:txBody>
      </p:sp>
      <p:sp>
        <p:nvSpPr>
          <p:cNvPr id="10" name="椭圆 9"/>
          <p:cNvSpPr/>
          <p:nvPr/>
        </p:nvSpPr>
        <p:spPr>
          <a:xfrm>
            <a:off x="2852316" y="3135005"/>
            <a:ext cx="1378794" cy="1379220"/>
          </a:xfrm>
          <a:prstGeom prst="ellipse">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1" name="椭圆 10"/>
          <p:cNvSpPr/>
          <p:nvPr/>
        </p:nvSpPr>
        <p:spPr>
          <a:xfrm>
            <a:off x="4217799" y="2907031"/>
            <a:ext cx="741799" cy="742028"/>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2" name="椭圆 11"/>
          <p:cNvSpPr/>
          <p:nvPr/>
        </p:nvSpPr>
        <p:spPr>
          <a:xfrm>
            <a:off x="4902520" y="1732001"/>
            <a:ext cx="1757127" cy="1757670"/>
          </a:xfrm>
          <a:prstGeom prst="ellipse">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3" name="椭圆 12"/>
          <p:cNvSpPr/>
          <p:nvPr/>
        </p:nvSpPr>
        <p:spPr>
          <a:xfrm>
            <a:off x="3485264" y="2206229"/>
            <a:ext cx="904627" cy="90490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4" name="椭圆 13"/>
          <p:cNvSpPr/>
          <p:nvPr/>
        </p:nvSpPr>
        <p:spPr>
          <a:xfrm>
            <a:off x="4513486" y="1687296"/>
            <a:ext cx="389035" cy="389155"/>
          </a:xfrm>
          <a:prstGeom prst="ellipse">
            <a:avLst/>
          </a:prstGeom>
          <a:noFill/>
          <a:ln w="38100">
            <a:solidFill>
              <a:srgbClr val="2BBFA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5" name="椭圆 14"/>
          <p:cNvSpPr/>
          <p:nvPr/>
        </p:nvSpPr>
        <p:spPr>
          <a:xfrm>
            <a:off x="4436720" y="2259495"/>
            <a:ext cx="289605" cy="289694"/>
          </a:xfrm>
          <a:prstGeom prst="ellipse">
            <a:avLst/>
          </a:prstGeom>
          <a:noFill/>
          <a:ln w="38100">
            <a:solidFill>
              <a:srgbClr val="2BBFA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sp>
        <p:nvSpPr>
          <p:cNvPr id="16" name="椭圆 15"/>
          <p:cNvSpPr/>
          <p:nvPr/>
        </p:nvSpPr>
        <p:spPr>
          <a:xfrm>
            <a:off x="5033043" y="3431947"/>
            <a:ext cx="289605" cy="289694"/>
          </a:xfrm>
          <a:prstGeom prst="ellipse">
            <a:avLst/>
          </a:prstGeom>
          <a:noFill/>
          <a:ln w="38100">
            <a:solidFill>
              <a:srgbClr val="2BBFA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799">
              <a:solidFill>
                <a:prstClr val="black"/>
              </a:solidFill>
              <a:cs typeface="+mn-ea"/>
              <a:sym typeface="+mn-lt"/>
            </a:endParaRPr>
          </a:p>
        </p:txBody>
      </p:sp>
      <p:grpSp>
        <p:nvGrpSpPr>
          <p:cNvPr id="17" name="组合 16"/>
          <p:cNvGrpSpPr/>
          <p:nvPr/>
        </p:nvGrpSpPr>
        <p:grpSpPr>
          <a:xfrm>
            <a:off x="3769723" y="2486984"/>
            <a:ext cx="385634" cy="343395"/>
            <a:chOff x="6699251" y="2735263"/>
            <a:chExt cx="404812" cy="360362"/>
          </a:xfrm>
          <a:solidFill>
            <a:schemeClr val="bg1"/>
          </a:solidFill>
        </p:grpSpPr>
        <p:sp>
          <p:nvSpPr>
            <p:cNvPr id="18"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91412" tIns="45706" rIns="91412" bIns="45706" numCol="1" anchor="t" anchorCtr="0" compatLnSpc="1"/>
            <a:lstStyle/>
            <a:p>
              <a:endParaRPr lang="zh-CN" altLang="en-US" sz="1799">
                <a:solidFill>
                  <a:prstClr val="black"/>
                </a:solidFill>
                <a:cs typeface="+mn-ea"/>
                <a:sym typeface="+mn-lt"/>
              </a:endParaRPr>
            </a:p>
          </p:txBody>
        </p:sp>
        <p:sp>
          <p:nvSpPr>
            <p:cNvPr id="19"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91412" tIns="45706" rIns="91412" bIns="45706" numCol="1" anchor="t" anchorCtr="0" compatLnSpc="1"/>
            <a:lstStyle/>
            <a:p>
              <a:endParaRPr lang="zh-CN" altLang="en-US" sz="1799">
                <a:solidFill>
                  <a:prstClr val="black"/>
                </a:solidFill>
                <a:cs typeface="+mn-ea"/>
                <a:sym typeface="+mn-lt"/>
              </a:endParaRPr>
            </a:p>
          </p:txBody>
        </p:sp>
        <p:sp>
          <p:nvSpPr>
            <p:cNvPr id="20"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91412" tIns="45706" rIns="91412" bIns="45706" numCol="1" anchor="t" anchorCtr="0" compatLnSpc="1"/>
            <a:lstStyle/>
            <a:p>
              <a:endParaRPr lang="zh-CN" altLang="en-US" sz="1799">
                <a:solidFill>
                  <a:prstClr val="black"/>
                </a:solidFill>
                <a:cs typeface="+mn-ea"/>
                <a:sym typeface="+mn-lt"/>
              </a:endParaRPr>
            </a:p>
          </p:txBody>
        </p:sp>
        <p:sp>
          <p:nvSpPr>
            <p:cNvPr id="21"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91412" tIns="45706" rIns="91412" bIns="45706" numCol="1" anchor="t" anchorCtr="0" compatLnSpc="1"/>
            <a:lstStyle/>
            <a:p>
              <a:endParaRPr lang="zh-CN" altLang="en-US" sz="1799">
                <a:solidFill>
                  <a:prstClr val="black"/>
                </a:solidFill>
                <a:cs typeface="+mn-ea"/>
                <a:sym typeface="+mn-lt"/>
              </a:endParaRPr>
            </a:p>
          </p:txBody>
        </p:sp>
      </p:grpSp>
      <p:sp>
        <p:nvSpPr>
          <p:cNvPr id="22" name="KSO_Shape"/>
          <p:cNvSpPr/>
          <p:nvPr/>
        </p:nvSpPr>
        <p:spPr>
          <a:xfrm>
            <a:off x="5411045" y="2272352"/>
            <a:ext cx="762203" cy="6023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242925" anchor="ctr"/>
          <a:lstStyle/>
          <a:p>
            <a:pPr algn="ctr">
              <a:defRPr/>
            </a:pPr>
            <a:endParaRPr lang="zh-CN" altLang="en-US" sz="1799" dirty="0">
              <a:solidFill>
                <a:prstClr val="black"/>
              </a:solidFill>
              <a:cs typeface="+mn-ea"/>
              <a:sym typeface="+mn-lt"/>
            </a:endParaRPr>
          </a:p>
        </p:txBody>
      </p:sp>
      <p:sp>
        <p:nvSpPr>
          <p:cNvPr id="23" name="KSO_Shape"/>
          <p:cNvSpPr/>
          <p:nvPr/>
        </p:nvSpPr>
        <p:spPr bwMode="auto">
          <a:xfrm>
            <a:off x="4434204" y="3135005"/>
            <a:ext cx="304417" cy="28217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68559" tIns="34279" rIns="68559" bIns="34279" anchor="ctr">
            <a:scene3d>
              <a:camera prst="orthographicFront"/>
              <a:lightRig rig="threePt" dir="t"/>
            </a:scene3d>
            <a:sp3d>
              <a:contourClr>
                <a:srgbClr val="FFFFFF"/>
              </a:contourClr>
            </a:sp3d>
          </a:bodyPr>
          <a:lstStyle/>
          <a:p>
            <a:pPr algn="ctr">
              <a:defRPr/>
            </a:pPr>
            <a:endParaRPr lang="zh-CN" altLang="en-US" sz="1799">
              <a:solidFill>
                <a:srgbClr val="FFFFFF"/>
              </a:solidFill>
              <a:cs typeface="+mn-ea"/>
              <a:sym typeface="+mn-lt"/>
            </a:endParaRPr>
          </a:p>
        </p:txBody>
      </p:sp>
      <p:sp>
        <p:nvSpPr>
          <p:cNvPr id="24" name="KSO_Shape"/>
          <p:cNvSpPr/>
          <p:nvPr/>
        </p:nvSpPr>
        <p:spPr bwMode="auto">
          <a:xfrm>
            <a:off x="3272169" y="3520180"/>
            <a:ext cx="565445" cy="560907"/>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lIns="68559" tIns="34279" rIns="68559" bIns="34279" anchor="ctr">
            <a:scene3d>
              <a:camera prst="orthographicFront"/>
              <a:lightRig rig="threePt" dir="t"/>
            </a:scene3d>
            <a:sp3d>
              <a:contourClr>
                <a:srgbClr val="FFFFFF"/>
              </a:contourClr>
            </a:sp3d>
          </a:bodyPr>
          <a:lstStyle/>
          <a:p>
            <a:pPr algn="ctr">
              <a:defRPr/>
            </a:pPr>
            <a:endParaRPr lang="zh-CN" altLang="en-US" sz="1799">
              <a:solidFill>
                <a:srgbClr val="FFFFFF"/>
              </a:solidFill>
              <a:cs typeface="+mn-ea"/>
              <a:sym typeface="+mn-lt"/>
            </a:endParaRPr>
          </a:p>
        </p:txBody>
      </p:sp>
      <p:sp>
        <p:nvSpPr>
          <p:cNvPr id="25" name="文本框 12">
            <a:extLst>
              <a:ext uri="{FF2B5EF4-FFF2-40B4-BE49-F238E27FC236}">
                <a16:creationId xmlns:a16="http://schemas.microsoft.com/office/drawing/2014/main" id="{87C0380F-04CF-4B71-9F48-8C31E5A04F38}"/>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6" name="椭圆 25">
            <a:extLst>
              <a:ext uri="{FF2B5EF4-FFF2-40B4-BE49-F238E27FC236}">
                <a16:creationId xmlns:a16="http://schemas.microsoft.com/office/drawing/2014/main" id="{301F33A9-D5AE-40CF-84AE-4D9805D8E55B}"/>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93079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51076" y="1545636"/>
            <a:ext cx="1562751" cy="2502021"/>
            <a:chOff x="751076" y="1545636"/>
            <a:chExt cx="1562751" cy="2502021"/>
          </a:xfrm>
        </p:grpSpPr>
        <p:sp>
          <p:nvSpPr>
            <p:cNvPr id="4" name="Freeform: Shape 1"/>
            <p:cNvSpPr>
              <a:spLocks/>
            </p:cNvSpPr>
            <p:nvPr/>
          </p:nvSpPr>
          <p:spPr bwMode="auto">
            <a:xfrm>
              <a:off x="85322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ffectLst/>
          </p:spPr>
          <p:txBody>
            <a:bodyPr anchor="ctr"/>
            <a:lstStyle/>
            <a:p>
              <a:pPr algn="ctr"/>
              <a:endParaRPr sz="1600">
                <a:solidFill>
                  <a:schemeClr val="bg1">
                    <a:lumMod val="50000"/>
                  </a:schemeClr>
                </a:solidFill>
                <a:cs typeface="+mn-ea"/>
                <a:sym typeface="+mn-lt"/>
              </a:endParaRPr>
            </a:p>
          </p:txBody>
        </p:sp>
        <p:sp>
          <p:nvSpPr>
            <p:cNvPr id="5" name="Freeform: Shape 2"/>
            <p:cNvSpPr>
              <a:spLocks/>
            </p:cNvSpPr>
            <p:nvPr/>
          </p:nvSpPr>
          <p:spPr bwMode="auto">
            <a:xfrm>
              <a:off x="1005202" y="1545636"/>
              <a:ext cx="1053876"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sz="1600" b="1">
                  <a:solidFill>
                    <a:schemeClr val="bg1">
                      <a:lumMod val="50000"/>
                    </a:schemeClr>
                  </a:solidFill>
                  <a:cs typeface="+mn-ea"/>
                  <a:sym typeface="+mn-lt"/>
                </a:rPr>
                <a:t>关键词</a:t>
              </a:r>
            </a:p>
          </p:txBody>
        </p:sp>
        <p:sp>
          <p:nvSpPr>
            <p:cNvPr id="6" name="Freeform: Shape 3"/>
            <p:cNvSpPr>
              <a:spLocks/>
            </p:cNvSpPr>
            <p:nvPr/>
          </p:nvSpPr>
          <p:spPr bwMode="auto">
            <a:xfrm>
              <a:off x="1076208" y="1817825"/>
              <a:ext cx="911865"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825418">
                <a:defRPr/>
              </a:pPr>
              <a:r>
                <a:rPr lang="zh-CN" altLang="en-US" sz="1000">
                  <a:solidFill>
                    <a:schemeClr val="bg1">
                      <a:lumMod val="50000"/>
                    </a:schemeClr>
                  </a:solidFill>
                  <a:cs typeface="+mn-ea"/>
                  <a:sym typeface="+mn-lt"/>
                </a:rPr>
                <a:t>标题文本预设</a:t>
              </a:r>
            </a:p>
          </p:txBody>
        </p:sp>
        <p:sp>
          <p:nvSpPr>
            <p:cNvPr id="7" name="Freeform: Shape 4"/>
            <p:cNvSpPr>
              <a:spLocks/>
            </p:cNvSpPr>
            <p:nvPr/>
          </p:nvSpPr>
          <p:spPr bwMode="auto">
            <a:xfrm>
              <a:off x="751076"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050">
                  <a:solidFill>
                    <a:schemeClr val="bg1">
                      <a:lumMod val="50000"/>
                    </a:schemeClr>
                  </a:solidFill>
                  <a:cs typeface="+mn-ea"/>
                  <a:sym typeface="+mn-lt"/>
                </a:rPr>
                <a:t>此部分内容作为文字排版占位显示</a:t>
              </a:r>
              <a:br>
                <a:rPr lang="zh-CN" altLang="en-US" sz="1050">
                  <a:solidFill>
                    <a:schemeClr val="bg1">
                      <a:lumMod val="50000"/>
                    </a:schemeClr>
                  </a:solidFill>
                  <a:cs typeface="+mn-ea"/>
                  <a:sym typeface="+mn-lt"/>
                </a:rPr>
              </a:br>
              <a:r>
                <a:rPr lang="zh-CN" altLang="en-US" sz="1050">
                  <a:solidFill>
                    <a:schemeClr val="bg1">
                      <a:lumMod val="50000"/>
                    </a:schemeClr>
                  </a:solidFill>
                  <a:cs typeface="+mn-ea"/>
                  <a:sym typeface="+mn-lt"/>
                </a:rPr>
                <a:t>（建议使用主题字体）。</a:t>
              </a:r>
            </a:p>
          </p:txBody>
        </p:sp>
      </p:grpSp>
      <p:grpSp>
        <p:nvGrpSpPr>
          <p:cNvPr id="21" name="组合 20"/>
          <p:cNvGrpSpPr/>
          <p:nvPr/>
        </p:nvGrpSpPr>
        <p:grpSpPr>
          <a:xfrm>
            <a:off x="2777234" y="1545636"/>
            <a:ext cx="1562752" cy="2502021"/>
            <a:chOff x="2777234" y="1545636"/>
            <a:chExt cx="1562752" cy="2502021"/>
          </a:xfrm>
        </p:grpSpPr>
        <p:sp>
          <p:nvSpPr>
            <p:cNvPr id="8" name="Freeform: Shape 5"/>
            <p:cNvSpPr>
              <a:spLocks/>
            </p:cNvSpPr>
            <p:nvPr/>
          </p:nvSpPr>
          <p:spPr bwMode="auto">
            <a:xfrm>
              <a:off x="2880006"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ffectLst/>
          </p:spPr>
          <p:txBody>
            <a:bodyPr anchor="ctr"/>
            <a:lstStyle/>
            <a:p>
              <a:pPr algn="ctr"/>
              <a:endParaRPr sz="1600">
                <a:solidFill>
                  <a:schemeClr val="bg1">
                    <a:lumMod val="50000"/>
                  </a:schemeClr>
                </a:solidFill>
                <a:cs typeface="+mn-ea"/>
                <a:sym typeface="+mn-lt"/>
              </a:endParaRPr>
            </a:p>
          </p:txBody>
        </p:sp>
        <p:sp>
          <p:nvSpPr>
            <p:cNvPr id="9" name="Freeform: Shape 6"/>
            <p:cNvSpPr>
              <a:spLocks/>
            </p:cNvSpPr>
            <p:nvPr/>
          </p:nvSpPr>
          <p:spPr bwMode="auto">
            <a:xfrm>
              <a:off x="3055652" y="1545636"/>
              <a:ext cx="100653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sz="1600" b="1">
                  <a:solidFill>
                    <a:schemeClr val="bg1">
                      <a:lumMod val="50000"/>
                    </a:schemeClr>
                  </a:solidFill>
                  <a:cs typeface="+mn-ea"/>
                  <a:sym typeface="+mn-lt"/>
                </a:rPr>
                <a:t>关键词</a:t>
              </a:r>
            </a:p>
          </p:txBody>
        </p:sp>
        <p:sp>
          <p:nvSpPr>
            <p:cNvPr id="10" name="Freeform: Shape 7"/>
            <p:cNvSpPr>
              <a:spLocks/>
            </p:cNvSpPr>
            <p:nvPr/>
          </p:nvSpPr>
          <p:spPr bwMode="auto">
            <a:xfrm>
              <a:off x="2941669" y="1817825"/>
              <a:ext cx="1233883"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825418">
                <a:defRPr/>
              </a:pPr>
              <a:r>
                <a:rPr lang="zh-CN" altLang="en-US" sz="1000">
                  <a:solidFill>
                    <a:schemeClr val="bg1">
                      <a:lumMod val="50000"/>
                    </a:schemeClr>
                  </a:solidFill>
                  <a:cs typeface="+mn-ea"/>
                  <a:sym typeface="+mn-lt"/>
                </a:rPr>
                <a:t>标题文本预设</a:t>
              </a:r>
            </a:p>
          </p:txBody>
        </p:sp>
        <p:sp>
          <p:nvSpPr>
            <p:cNvPr id="11" name="Freeform: Shape 8"/>
            <p:cNvSpPr>
              <a:spLocks/>
            </p:cNvSpPr>
            <p:nvPr/>
          </p:nvSpPr>
          <p:spPr bwMode="auto">
            <a:xfrm>
              <a:off x="2777234"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050">
                  <a:solidFill>
                    <a:schemeClr val="bg1">
                      <a:lumMod val="50000"/>
                    </a:schemeClr>
                  </a:solidFill>
                  <a:cs typeface="+mn-ea"/>
                  <a:sym typeface="+mn-lt"/>
                </a:rPr>
                <a:t>此部分内容作为文字排版占位显示</a:t>
              </a:r>
              <a:br>
                <a:rPr lang="zh-CN" altLang="en-US" sz="1050">
                  <a:solidFill>
                    <a:schemeClr val="bg1">
                      <a:lumMod val="50000"/>
                    </a:schemeClr>
                  </a:solidFill>
                  <a:cs typeface="+mn-ea"/>
                  <a:sym typeface="+mn-lt"/>
                </a:rPr>
              </a:br>
              <a:r>
                <a:rPr lang="zh-CN" altLang="en-US" sz="1050">
                  <a:solidFill>
                    <a:schemeClr val="bg1">
                      <a:lumMod val="50000"/>
                    </a:schemeClr>
                  </a:solidFill>
                  <a:cs typeface="+mn-ea"/>
                  <a:sym typeface="+mn-lt"/>
                </a:rPr>
                <a:t>（建议使用主题字体）。</a:t>
              </a:r>
            </a:p>
          </p:txBody>
        </p:sp>
      </p:grpSp>
      <p:grpSp>
        <p:nvGrpSpPr>
          <p:cNvPr id="22" name="组合 21"/>
          <p:cNvGrpSpPr/>
          <p:nvPr/>
        </p:nvGrpSpPr>
        <p:grpSpPr>
          <a:xfrm>
            <a:off x="4804015" y="1545636"/>
            <a:ext cx="1562752" cy="2502021"/>
            <a:chOff x="4804015" y="1545636"/>
            <a:chExt cx="1562752" cy="2502021"/>
          </a:xfrm>
        </p:grpSpPr>
        <p:sp>
          <p:nvSpPr>
            <p:cNvPr id="12" name="Freeform: Shape 9"/>
            <p:cNvSpPr>
              <a:spLocks/>
            </p:cNvSpPr>
            <p:nvPr/>
          </p:nvSpPr>
          <p:spPr bwMode="auto">
            <a:xfrm>
              <a:off x="4906164"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ffectLst/>
          </p:spPr>
          <p:txBody>
            <a:bodyPr anchor="ctr"/>
            <a:lstStyle/>
            <a:p>
              <a:pPr algn="ctr"/>
              <a:endParaRPr sz="1600">
                <a:solidFill>
                  <a:schemeClr val="bg1">
                    <a:lumMod val="50000"/>
                  </a:schemeClr>
                </a:solidFill>
                <a:cs typeface="+mn-ea"/>
                <a:sym typeface="+mn-lt"/>
              </a:endParaRPr>
            </a:p>
          </p:txBody>
        </p:sp>
        <p:sp>
          <p:nvSpPr>
            <p:cNvPr id="13" name="Freeform: Shape 10"/>
            <p:cNvSpPr>
              <a:spLocks/>
            </p:cNvSpPr>
            <p:nvPr/>
          </p:nvSpPr>
          <p:spPr bwMode="auto">
            <a:xfrm>
              <a:off x="5077450"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sz="1600" b="1">
                  <a:solidFill>
                    <a:schemeClr val="bg1">
                      <a:lumMod val="50000"/>
                    </a:schemeClr>
                  </a:solidFill>
                  <a:cs typeface="+mn-ea"/>
                  <a:sym typeface="+mn-lt"/>
                </a:rPr>
                <a:t>关键词</a:t>
              </a:r>
            </a:p>
          </p:txBody>
        </p:sp>
        <p:sp>
          <p:nvSpPr>
            <p:cNvPr id="14" name="Freeform: Shape 11"/>
            <p:cNvSpPr>
              <a:spLocks/>
            </p:cNvSpPr>
            <p:nvPr/>
          </p:nvSpPr>
          <p:spPr bwMode="auto">
            <a:xfrm>
              <a:off x="5078074" y="1817825"/>
              <a:ext cx="1014636" cy="159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825418">
                <a:defRPr/>
              </a:pPr>
              <a:r>
                <a:rPr lang="zh-CN" altLang="en-US" sz="1000">
                  <a:solidFill>
                    <a:schemeClr val="bg1">
                      <a:lumMod val="50000"/>
                    </a:schemeClr>
                  </a:solidFill>
                  <a:cs typeface="+mn-ea"/>
                  <a:sym typeface="+mn-lt"/>
                </a:rPr>
                <a:t>标题文本预设</a:t>
              </a:r>
            </a:p>
          </p:txBody>
        </p:sp>
        <p:sp>
          <p:nvSpPr>
            <p:cNvPr id="15" name="Freeform: Shape 12"/>
            <p:cNvSpPr>
              <a:spLocks/>
            </p:cNvSpPr>
            <p:nvPr/>
          </p:nvSpPr>
          <p:spPr bwMode="auto">
            <a:xfrm>
              <a:off x="4804015"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050">
                  <a:solidFill>
                    <a:schemeClr val="bg1">
                      <a:lumMod val="50000"/>
                    </a:schemeClr>
                  </a:solidFill>
                  <a:cs typeface="+mn-ea"/>
                  <a:sym typeface="+mn-lt"/>
                </a:rPr>
                <a:t>此部分内容作为文字排版占位显示</a:t>
              </a:r>
              <a:br>
                <a:rPr lang="zh-CN" altLang="en-US" sz="1050">
                  <a:solidFill>
                    <a:schemeClr val="bg1">
                      <a:lumMod val="50000"/>
                    </a:schemeClr>
                  </a:solidFill>
                  <a:cs typeface="+mn-ea"/>
                  <a:sym typeface="+mn-lt"/>
                </a:rPr>
              </a:br>
              <a:r>
                <a:rPr lang="zh-CN" altLang="en-US" sz="1050">
                  <a:solidFill>
                    <a:schemeClr val="bg1">
                      <a:lumMod val="50000"/>
                    </a:schemeClr>
                  </a:solidFill>
                  <a:cs typeface="+mn-ea"/>
                  <a:sym typeface="+mn-lt"/>
                </a:rPr>
                <a:t>（建议使用主题字体）。</a:t>
              </a:r>
            </a:p>
          </p:txBody>
        </p:sp>
      </p:grpSp>
      <p:grpSp>
        <p:nvGrpSpPr>
          <p:cNvPr id="23" name="组合 22"/>
          <p:cNvGrpSpPr/>
          <p:nvPr/>
        </p:nvGrpSpPr>
        <p:grpSpPr>
          <a:xfrm>
            <a:off x="6830174" y="1545636"/>
            <a:ext cx="1562751" cy="2502021"/>
            <a:chOff x="6830174" y="1545636"/>
            <a:chExt cx="1562751" cy="2502021"/>
          </a:xfrm>
        </p:grpSpPr>
        <p:sp>
          <p:nvSpPr>
            <p:cNvPr id="16" name="Freeform: Shape 13"/>
            <p:cNvSpPr>
              <a:spLocks/>
            </p:cNvSpPr>
            <p:nvPr/>
          </p:nvSpPr>
          <p:spPr bwMode="auto">
            <a:xfrm>
              <a:off x="693294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ffectLst/>
          </p:spPr>
          <p:txBody>
            <a:bodyPr anchor="ctr"/>
            <a:lstStyle/>
            <a:p>
              <a:pPr algn="ctr"/>
              <a:endParaRPr sz="1600">
                <a:solidFill>
                  <a:schemeClr val="bg1">
                    <a:lumMod val="50000"/>
                  </a:schemeClr>
                </a:solidFill>
                <a:cs typeface="+mn-ea"/>
                <a:sym typeface="+mn-lt"/>
              </a:endParaRPr>
            </a:p>
          </p:txBody>
        </p:sp>
        <p:sp>
          <p:nvSpPr>
            <p:cNvPr id="17" name="Freeform: Shape 14"/>
            <p:cNvSpPr>
              <a:spLocks/>
            </p:cNvSpPr>
            <p:nvPr/>
          </p:nvSpPr>
          <p:spPr bwMode="auto">
            <a:xfrm>
              <a:off x="7104231"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sz="1600" b="1">
                  <a:solidFill>
                    <a:schemeClr val="bg1">
                      <a:lumMod val="50000"/>
                    </a:schemeClr>
                  </a:solidFill>
                  <a:cs typeface="+mn-ea"/>
                  <a:sym typeface="+mn-lt"/>
                </a:rPr>
                <a:t>关键词</a:t>
              </a:r>
            </a:p>
          </p:txBody>
        </p:sp>
        <p:sp>
          <p:nvSpPr>
            <p:cNvPr id="18" name="Freeform: Shape 15"/>
            <p:cNvSpPr>
              <a:spLocks/>
            </p:cNvSpPr>
            <p:nvPr/>
          </p:nvSpPr>
          <p:spPr bwMode="auto">
            <a:xfrm>
              <a:off x="7064991" y="1817825"/>
              <a:ext cx="1093739"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825418">
                <a:defRPr/>
              </a:pPr>
              <a:r>
                <a:rPr lang="zh-CN" altLang="en-US" sz="1000">
                  <a:solidFill>
                    <a:schemeClr val="bg1">
                      <a:lumMod val="50000"/>
                    </a:schemeClr>
                  </a:solidFill>
                  <a:cs typeface="+mn-ea"/>
                  <a:sym typeface="+mn-lt"/>
                </a:rPr>
                <a:t>标题文本预设</a:t>
              </a:r>
            </a:p>
          </p:txBody>
        </p:sp>
        <p:sp>
          <p:nvSpPr>
            <p:cNvPr id="19" name="Freeform: Shape 16"/>
            <p:cNvSpPr>
              <a:spLocks/>
            </p:cNvSpPr>
            <p:nvPr/>
          </p:nvSpPr>
          <p:spPr bwMode="auto">
            <a:xfrm>
              <a:off x="6830174"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050">
                  <a:solidFill>
                    <a:schemeClr val="bg1">
                      <a:lumMod val="50000"/>
                    </a:schemeClr>
                  </a:solidFill>
                  <a:cs typeface="+mn-ea"/>
                  <a:sym typeface="+mn-lt"/>
                </a:rPr>
                <a:t>此部分内容作为文字排版占位显示</a:t>
              </a:r>
              <a:br>
                <a:rPr lang="zh-CN" altLang="en-US" sz="1050">
                  <a:solidFill>
                    <a:schemeClr val="bg1">
                      <a:lumMod val="50000"/>
                    </a:schemeClr>
                  </a:solidFill>
                  <a:cs typeface="+mn-ea"/>
                  <a:sym typeface="+mn-lt"/>
                </a:rPr>
              </a:br>
              <a:r>
                <a:rPr lang="zh-CN" altLang="en-US" sz="1050">
                  <a:solidFill>
                    <a:schemeClr val="bg1">
                      <a:lumMod val="50000"/>
                    </a:schemeClr>
                  </a:solidFill>
                  <a:cs typeface="+mn-ea"/>
                  <a:sym typeface="+mn-lt"/>
                </a:rPr>
                <a:t>（建议使用主题字体）。</a:t>
              </a:r>
            </a:p>
          </p:txBody>
        </p:sp>
      </p:grpSp>
      <p:sp>
        <p:nvSpPr>
          <p:cNvPr id="24" name="文本框 12">
            <a:extLst>
              <a:ext uri="{FF2B5EF4-FFF2-40B4-BE49-F238E27FC236}">
                <a16:creationId xmlns:a16="http://schemas.microsoft.com/office/drawing/2014/main" id="{6D18199B-76A6-4B7E-8C1D-03A1E666FD57}"/>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5" name="椭圆 24">
            <a:extLst>
              <a:ext uri="{FF2B5EF4-FFF2-40B4-BE49-F238E27FC236}">
                <a16:creationId xmlns:a16="http://schemas.microsoft.com/office/drawing/2014/main" id="{843396C7-747D-4D63-8555-F80D283181BE}"/>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86399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BF0F0678-BC02-46BF-BC15-BDD5C09941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0199" y="1592439"/>
            <a:ext cx="2418900" cy="1509589"/>
          </a:xfrm>
          <a:prstGeom prst="rect">
            <a:avLst/>
          </a:prstGeom>
        </p:spPr>
      </p:pic>
      <p:sp>
        <p:nvSpPr>
          <p:cNvPr id="4" name="Rectangle 6"/>
          <p:cNvSpPr/>
          <p:nvPr/>
        </p:nvSpPr>
        <p:spPr>
          <a:xfrm>
            <a:off x="3451487" y="1588616"/>
            <a:ext cx="925818" cy="1513412"/>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338" tIns="30669" rIns="61338" bIns="30669" rtlCol="0" anchor="ctr"/>
          <a:lstStyle/>
          <a:p>
            <a:pPr algn="ctr"/>
            <a:endParaRPr lang="vi-VN" sz="1799">
              <a:cs typeface="+mn-ea"/>
              <a:sym typeface="+mn-lt"/>
            </a:endParaRPr>
          </a:p>
        </p:txBody>
      </p:sp>
      <p:sp>
        <p:nvSpPr>
          <p:cNvPr id="5" name="Rectangle 11"/>
          <p:cNvSpPr/>
          <p:nvPr/>
        </p:nvSpPr>
        <p:spPr>
          <a:xfrm>
            <a:off x="612094" y="3192205"/>
            <a:ext cx="3765210" cy="34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38" tIns="30669" rIns="61338" bIns="30669" rtlCol="0" anchor="ctr"/>
          <a:lstStyle/>
          <a:p>
            <a:pPr algn="ctr"/>
            <a:endParaRPr lang="vi-VN" sz="1799">
              <a:cs typeface="+mn-ea"/>
              <a:sym typeface="+mn-lt"/>
            </a:endParaRPr>
          </a:p>
        </p:txBody>
      </p:sp>
      <p:sp>
        <p:nvSpPr>
          <p:cNvPr id="6" name="Rectangle 13"/>
          <p:cNvSpPr/>
          <p:nvPr/>
        </p:nvSpPr>
        <p:spPr>
          <a:xfrm>
            <a:off x="3420029" y="1836731"/>
            <a:ext cx="956810" cy="942184"/>
          </a:xfrm>
          <a:prstGeom prst="rect">
            <a:avLst/>
          </a:prstGeom>
        </p:spPr>
        <p:txBody>
          <a:bodyPr wrap="square" lIns="61338" tIns="30669" rIns="61338" bIns="30669">
            <a:spAutoFit/>
          </a:bodyPr>
          <a:lstStyle/>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p:txBody>
      </p:sp>
      <p:sp>
        <p:nvSpPr>
          <p:cNvPr id="7" name="Rectangle 15"/>
          <p:cNvSpPr/>
          <p:nvPr/>
        </p:nvSpPr>
        <p:spPr>
          <a:xfrm>
            <a:off x="7409032" y="1588616"/>
            <a:ext cx="925818" cy="1513412"/>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338" tIns="30669" rIns="61338" bIns="30669" rtlCol="0" anchor="ctr"/>
          <a:lstStyle/>
          <a:p>
            <a:pPr algn="ctr"/>
            <a:endParaRPr lang="vi-VN" sz="1799">
              <a:cs typeface="+mn-ea"/>
              <a:sym typeface="+mn-lt"/>
            </a:endParaRPr>
          </a:p>
        </p:txBody>
      </p:sp>
      <p:sp>
        <p:nvSpPr>
          <p:cNvPr id="8" name="Rectangle 16"/>
          <p:cNvSpPr/>
          <p:nvPr/>
        </p:nvSpPr>
        <p:spPr>
          <a:xfrm>
            <a:off x="7377574" y="1836731"/>
            <a:ext cx="956810" cy="942184"/>
          </a:xfrm>
          <a:prstGeom prst="rect">
            <a:avLst/>
          </a:prstGeom>
        </p:spPr>
        <p:txBody>
          <a:bodyPr wrap="square" lIns="61338" tIns="30669" rIns="61338" bIns="30669">
            <a:spAutoFit/>
          </a:bodyPr>
          <a:lstStyle/>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p:txBody>
      </p:sp>
      <p:sp>
        <p:nvSpPr>
          <p:cNvPr id="9" name="Rectangle 17"/>
          <p:cNvSpPr/>
          <p:nvPr/>
        </p:nvSpPr>
        <p:spPr>
          <a:xfrm>
            <a:off x="4618540" y="3192205"/>
            <a:ext cx="3716311" cy="34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38" tIns="30669" rIns="61338" bIns="30669" rtlCol="0" anchor="ctr"/>
          <a:lstStyle/>
          <a:p>
            <a:pPr algn="ctr"/>
            <a:endParaRPr lang="vi-VN" sz="1799">
              <a:cs typeface="+mn-ea"/>
              <a:sym typeface="+mn-lt"/>
            </a:endParaRPr>
          </a:p>
        </p:txBody>
      </p:sp>
      <p:grpSp>
        <p:nvGrpSpPr>
          <p:cNvPr id="2" name="Group 33"/>
          <p:cNvGrpSpPr/>
          <p:nvPr/>
        </p:nvGrpSpPr>
        <p:grpSpPr>
          <a:xfrm>
            <a:off x="1048926" y="3579552"/>
            <a:ext cx="391190" cy="378042"/>
            <a:chOff x="1199456" y="5085184"/>
            <a:chExt cx="576064" cy="576064"/>
          </a:xfrm>
        </p:grpSpPr>
        <p:sp>
          <p:nvSpPr>
            <p:cNvPr id="11" name="Oval 27"/>
            <p:cNvSpPr/>
            <p:nvPr/>
          </p:nvSpPr>
          <p:spPr>
            <a:xfrm>
              <a:off x="1199456" y="5085184"/>
              <a:ext cx="576064" cy="57606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dirty="0">
                <a:cs typeface="+mn-ea"/>
                <a:sym typeface="+mn-lt"/>
              </a:endParaRPr>
            </a:p>
          </p:txBody>
        </p:sp>
        <p:pic>
          <p:nvPicPr>
            <p:cNvPr id="12" name="Picture 2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71464" y="5157192"/>
              <a:ext cx="432048" cy="432048"/>
            </a:xfrm>
            <a:prstGeom prst="rect">
              <a:avLst/>
            </a:prstGeom>
          </p:spPr>
        </p:pic>
      </p:grpSp>
      <p:grpSp>
        <p:nvGrpSpPr>
          <p:cNvPr id="3" name="Group 32"/>
          <p:cNvGrpSpPr/>
          <p:nvPr/>
        </p:nvGrpSpPr>
        <p:grpSpPr>
          <a:xfrm>
            <a:off x="6232202" y="3579552"/>
            <a:ext cx="391190" cy="378042"/>
            <a:chOff x="2855640" y="5085184"/>
            <a:chExt cx="576064" cy="576064"/>
          </a:xfrm>
        </p:grpSpPr>
        <p:sp>
          <p:nvSpPr>
            <p:cNvPr id="14" name="Oval 28"/>
            <p:cNvSpPr/>
            <p:nvPr/>
          </p:nvSpPr>
          <p:spPr>
            <a:xfrm>
              <a:off x="2855640" y="5085184"/>
              <a:ext cx="576064" cy="57606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dirty="0">
                <a:cs typeface="+mn-ea"/>
                <a:sym typeface="+mn-lt"/>
              </a:endParaRPr>
            </a:p>
          </p:txBody>
        </p:sp>
        <p:pic>
          <p:nvPicPr>
            <p:cNvPr id="15" name="Picture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27648" y="5157192"/>
              <a:ext cx="432048" cy="432048"/>
            </a:xfrm>
            <a:prstGeom prst="rect">
              <a:avLst/>
            </a:prstGeom>
          </p:spPr>
        </p:pic>
      </p:grpSp>
      <p:grpSp>
        <p:nvGrpSpPr>
          <p:cNvPr id="10" name="Group 31"/>
          <p:cNvGrpSpPr/>
          <p:nvPr/>
        </p:nvGrpSpPr>
        <p:grpSpPr>
          <a:xfrm>
            <a:off x="3542766" y="3579552"/>
            <a:ext cx="391190" cy="378042"/>
            <a:chOff x="4627170" y="5013176"/>
            <a:chExt cx="576064" cy="576064"/>
          </a:xfrm>
        </p:grpSpPr>
        <p:sp>
          <p:nvSpPr>
            <p:cNvPr id="17" name="Oval 30"/>
            <p:cNvSpPr/>
            <p:nvPr/>
          </p:nvSpPr>
          <p:spPr>
            <a:xfrm>
              <a:off x="4627170" y="5013176"/>
              <a:ext cx="576064" cy="57606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dirty="0">
                <a:cs typeface="+mn-ea"/>
                <a:sym typeface="+mn-lt"/>
              </a:endParaRPr>
            </a:p>
          </p:txBody>
        </p:sp>
        <p:pic>
          <p:nvPicPr>
            <p:cNvPr id="18" name="Picture 2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11245" y="5097251"/>
              <a:ext cx="407913" cy="407913"/>
            </a:xfrm>
            <a:prstGeom prst="rect">
              <a:avLst/>
            </a:prstGeom>
          </p:spPr>
        </p:pic>
      </p:grpSp>
      <p:sp>
        <p:nvSpPr>
          <p:cNvPr id="19" name="Rectangle 35"/>
          <p:cNvSpPr/>
          <p:nvPr/>
        </p:nvSpPr>
        <p:spPr>
          <a:xfrm>
            <a:off x="1260654" y="3579552"/>
            <a:ext cx="1809257" cy="371894"/>
          </a:xfrm>
          <a:prstGeom prst="rect">
            <a:avLst/>
          </a:prstGeom>
        </p:spPr>
        <p:txBody>
          <a:bodyPr wrap="square" lIns="61338" tIns="30669" rIns="61338"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sp>
        <p:nvSpPr>
          <p:cNvPr id="20" name="Rectangle 36"/>
          <p:cNvSpPr/>
          <p:nvPr/>
        </p:nvSpPr>
        <p:spPr>
          <a:xfrm>
            <a:off x="3852142" y="3565248"/>
            <a:ext cx="1809257" cy="371894"/>
          </a:xfrm>
          <a:prstGeom prst="rect">
            <a:avLst/>
          </a:prstGeom>
        </p:spPr>
        <p:txBody>
          <a:bodyPr wrap="square" lIns="61338" tIns="30669" rIns="61338"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sp>
        <p:nvSpPr>
          <p:cNvPr id="21" name="Rectangle 37"/>
          <p:cNvSpPr/>
          <p:nvPr/>
        </p:nvSpPr>
        <p:spPr>
          <a:xfrm>
            <a:off x="6515616" y="3573131"/>
            <a:ext cx="1809257" cy="371894"/>
          </a:xfrm>
          <a:prstGeom prst="rect">
            <a:avLst/>
          </a:prstGeom>
        </p:spPr>
        <p:txBody>
          <a:bodyPr wrap="square" lIns="61338" tIns="30669" rIns="61338"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sp>
        <p:nvSpPr>
          <p:cNvPr id="22" name="文本框 12">
            <a:extLst>
              <a:ext uri="{FF2B5EF4-FFF2-40B4-BE49-F238E27FC236}">
                <a16:creationId xmlns:a16="http://schemas.microsoft.com/office/drawing/2014/main" id="{BD1F4785-B278-4206-82B3-13FE92C8335F}"/>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23" name="椭圆 22">
            <a:extLst>
              <a:ext uri="{FF2B5EF4-FFF2-40B4-BE49-F238E27FC236}">
                <a16:creationId xmlns:a16="http://schemas.microsoft.com/office/drawing/2014/main" id="{FA73AB27-258D-44A1-89B3-17E67153DFA1}"/>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6" name="图片 25">
            <a:extLst>
              <a:ext uri="{FF2B5EF4-FFF2-40B4-BE49-F238E27FC236}">
                <a16:creationId xmlns:a16="http://schemas.microsoft.com/office/drawing/2014/main" id="{4FE51E5B-3A54-44B3-9B6B-D94A5CA9B8B6}"/>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860032" y="1592439"/>
            <a:ext cx="2418900" cy="1509589"/>
          </a:xfrm>
          <a:prstGeom prst="rect">
            <a:avLst/>
          </a:prstGeom>
        </p:spPr>
      </p:pic>
    </p:spTree>
    <p:extLst>
      <p:ext uri="{BB962C8B-B14F-4D97-AF65-F5344CB8AC3E}">
        <p14:creationId xmlns:p14="http://schemas.microsoft.com/office/powerpoint/2010/main" val="4105714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0C83F4-140D-4DF6-AD0B-75C7101DC2A0}"/>
              </a:ext>
            </a:extLst>
          </p:cNvPr>
          <p:cNvGrpSpPr/>
          <p:nvPr/>
        </p:nvGrpSpPr>
        <p:grpSpPr>
          <a:xfrm>
            <a:off x="3389571" y="1639510"/>
            <a:ext cx="1074451" cy="1241395"/>
            <a:chOff x="8362480" y="3523424"/>
            <a:chExt cx="3600797" cy="4158988"/>
          </a:xfrm>
        </p:grpSpPr>
        <p:sp>
          <p:nvSpPr>
            <p:cNvPr id="3" name="Freeform 1">
              <a:extLst>
                <a:ext uri="{FF2B5EF4-FFF2-40B4-BE49-F238E27FC236}">
                  <a16:creationId xmlns:a16="http://schemas.microsoft.com/office/drawing/2014/main" id="{B6E57368-53DB-43E1-AD81-519FBCE0DAE5}"/>
                </a:ext>
              </a:extLst>
            </p:cNvPr>
            <p:cNvSpPr>
              <a:spLocks noChangeArrowheads="1"/>
            </p:cNvSpPr>
            <p:nvPr/>
          </p:nvSpPr>
          <p:spPr bwMode="auto">
            <a:xfrm>
              <a:off x="8362480"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200">
                <a:solidFill>
                  <a:schemeClr val="bg1"/>
                </a:solidFill>
                <a:cs typeface="+mn-ea"/>
                <a:sym typeface="+mn-lt"/>
              </a:endParaRPr>
            </a:p>
          </p:txBody>
        </p:sp>
        <p:sp>
          <p:nvSpPr>
            <p:cNvPr id="4" name="TextBox 73">
              <a:extLst>
                <a:ext uri="{FF2B5EF4-FFF2-40B4-BE49-F238E27FC236}">
                  <a16:creationId xmlns:a16="http://schemas.microsoft.com/office/drawing/2014/main" id="{EBBF9D52-6EA0-4022-8352-25A930738D36}"/>
                </a:ext>
              </a:extLst>
            </p:cNvPr>
            <p:cNvSpPr txBox="1"/>
            <p:nvPr/>
          </p:nvSpPr>
          <p:spPr>
            <a:xfrm>
              <a:off x="9193330" y="4074843"/>
              <a:ext cx="1904312" cy="2783192"/>
            </a:xfrm>
            <a:prstGeom prst="rect">
              <a:avLst/>
            </a:prstGeom>
            <a:noFill/>
          </p:spPr>
          <p:txBody>
            <a:bodyPr wrap="square" rtlCol="0">
              <a:spAutoFit/>
            </a:bodyPr>
            <a:lstStyle/>
            <a:p>
              <a:pPr algn="ctr"/>
              <a:r>
                <a:rPr lang="en-US" sz="4799" b="1" dirty="0">
                  <a:solidFill>
                    <a:schemeClr val="bg1"/>
                  </a:solidFill>
                  <a:cs typeface="+mn-ea"/>
                  <a:sym typeface="+mn-lt"/>
                </a:rPr>
                <a:t>S</a:t>
              </a:r>
            </a:p>
          </p:txBody>
        </p:sp>
      </p:grpSp>
      <p:grpSp>
        <p:nvGrpSpPr>
          <p:cNvPr id="5" name="组合 4">
            <a:extLst>
              <a:ext uri="{FF2B5EF4-FFF2-40B4-BE49-F238E27FC236}">
                <a16:creationId xmlns:a16="http://schemas.microsoft.com/office/drawing/2014/main" id="{92105348-C842-4421-80F2-7B39ED617328}"/>
              </a:ext>
            </a:extLst>
          </p:cNvPr>
          <p:cNvGrpSpPr/>
          <p:nvPr/>
        </p:nvGrpSpPr>
        <p:grpSpPr>
          <a:xfrm>
            <a:off x="4505350" y="1639510"/>
            <a:ext cx="1074451" cy="1241395"/>
            <a:chOff x="12110219" y="3523424"/>
            <a:chExt cx="3600797" cy="4158988"/>
          </a:xfrm>
        </p:grpSpPr>
        <p:sp>
          <p:nvSpPr>
            <p:cNvPr id="6" name="Freeform 1">
              <a:extLst>
                <a:ext uri="{FF2B5EF4-FFF2-40B4-BE49-F238E27FC236}">
                  <a16:creationId xmlns:a16="http://schemas.microsoft.com/office/drawing/2014/main" id="{700C0049-C985-440D-9C69-B4A80FF0411F}"/>
                </a:ext>
              </a:extLst>
            </p:cNvPr>
            <p:cNvSpPr>
              <a:spLocks noChangeArrowheads="1"/>
            </p:cNvSpPr>
            <p:nvPr/>
          </p:nvSpPr>
          <p:spPr bwMode="auto">
            <a:xfrm>
              <a:off x="12110219"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200">
                <a:solidFill>
                  <a:schemeClr val="accent5">
                    <a:lumMod val="20000"/>
                    <a:lumOff val="80000"/>
                  </a:schemeClr>
                </a:solidFill>
                <a:cs typeface="+mn-ea"/>
                <a:sym typeface="+mn-lt"/>
              </a:endParaRPr>
            </a:p>
          </p:txBody>
        </p:sp>
        <p:sp>
          <p:nvSpPr>
            <p:cNvPr id="7" name="TextBox 74">
              <a:extLst>
                <a:ext uri="{FF2B5EF4-FFF2-40B4-BE49-F238E27FC236}">
                  <a16:creationId xmlns:a16="http://schemas.microsoft.com/office/drawing/2014/main" id="{379DADA0-3E92-433B-AC2B-543523206A4D}"/>
                </a:ext>
              </a:extLst>
            </p:cNvPr>
            <p:cNvSpPr txBox="1"/>
            <p:nvPr/>
          </p:nvSpPr>
          <p:spPr>
            <a:xfrm>
              <a:off x="12597882" y="4148111"/>
              <a:ext cx="2569743" cy="2783192"/>
            </a:xfrm>
            <a:prstGeom prst="rect">
              <a:avLst/>
            </a:prstGeom>
            <a:noFill/>
          </p:spPr>
          <p:txBody>
            <a:bodyPr wrap="square" rtlCol="0">
              <a:spAutoFit/>
            </a:bodyPr>
            <a:lstStyle/>
            <a:p>
              <a:pPr algn="ctr"/>
              <a:r>
                <a:rPr lang="en-US" sz="4799" b="1" dirty="0">
                  <a:solidFill>
                    <a:schemeClr val="bg1"/>
                  </a:solidFill>
                  <a:cs typeface="+mn-ea"/>
                  <a:sym typeface="+mn-lt"/>
                </a:rPr>
                <a:t>W</a:t>
              </a:r>
            </a:p>
          </p:txBody>
        </p:sp>
      </p:grpSp>
      <p:grpSp>
        <p:nvGrpSpPr>
          <p:cNvPr id="8" name="组合 7">
            <a:extLst>
              <a:ext uri="{FF2B5EF4-FFF2-40B4-BE49-F238E27FC236}">
                <a16:creationId xmlns:a16="http://schemas.microsoft.com/office/drawing/2014/main" id="{9CF47187-F5B3-4117-A942-B0EB35A6A95F}"/>
              </a:ext>
            </a:extLst>
          </p:cNvPr>
          <p:cNvGrpSpPr/>
          <p:nvPr/>
        </p:nvGrpSpPr>
        <p:grpSpPr>
          <a:xfrm>
            <a:off x="3384235" y="2895686"/>
            <a:ext cx="1074451" cy="1241395"/>
            <a:chOff x="8362480" y="7682412"/>
            <a:chExt cx="3600797" cy="4158988"/>
          </a:xfrm>
        </p:grpSpPr>
        <p:sp>
          <p:nvSpPr>
            <p:cNvPr id="9" name="Freeform 1">
              <a:extLst>
                <a:ext uri="{FF2B5EF4-FFF2-40B4-BE49-F238E27FC236}">
                  <a16:creationId xmlns:a16="http://schemas.microsoft.com/office/drawing/2014/main" id="{F5C31A3D-B493-408F-85CB-F72404A80E17}"/>
                </a:ext>
              </a:extLst>
            </p:cNvPr>
            <p:cNvSpPr>
              <a:spLocks noChangeArrowheads="1"/>
            </p:cNvSpPr>
            <p:nvPr/>
          </p:nvSpPr>
          <p:spPr bwMode="auto">
            <a:xfrm>
              <a:off x="8362480"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200">
                <a:solidFill>
                  <a:schemeClr val="bg1"/>
                </a:solidFill>
                <a:cs typeface="+mn-ea"/>
                <a:sym typeface="+mn-lt"/>
              </a:endParaRPr>
            </a:p>
          </p:txBody>
        </p:sp>
        <p:sp>
          <p:nvSpPr>
            <p:cNvPr id="10" name="TextBox 75">
              <a:extLst>
                <a:ext uri="{FF2B5EF4-FFF2-40B4-BE49-F238E27FC236}">
                  <a16:creationId xmlns:a16="http://schemas.microsoft.com/office/drawing/2014/main" id="{97EC7086-2F02-437A-9B80-2CEDE3BBD0C9}"/>
                </a:ext>
              </a:extLst>
            </p:cNvPr>
            <p:cNvSpPr txBox="1"/>
            <p:nvPr/>
          </p:nvSpPr>
          <p:spPr>
            <a:xfrm>
              <a:off x="9219881" y="8284143"/>
              <a:ext cx="1904312" cy="2783192"/>
            </a:xfrm>
            <a:prstGeom prst="rect">
              <a:avLst/>
            </a:prstGeom>
            <a:noFill/>
          </p:spPr>
          <p:txBody>
            <a:bodyPr wrap="square" rtlCol="0">
              <a:spAutoFit/>
            </a:bodyPr>
            <a:lstStyle/>
            <a:p>
              <a:pPr algn="ctr"/>
              <a:r>
                <a:rPr lang="en-US" sz="4799" b="1" dirty="0">
                  <a:solidFill>
                    <a:schemeClr val="bg1"/>
                  </a:solidFill>
                  <a:cs typeface="+mn-ea"/>
                  <a:sym typeface="+mn-lt"/>
                </a:rPr>
                <a:t>O</a:t>
              </a:r>
            </a:p>
          </p:txBody>
        </p:sp>
      </p:grpSp>
      <p:grpSp>
        <p:nvGrpSpPr>
          <p:cNvPr id="11" name="组合 10">
            <a:extLst>
              <a:ext uri="{FF2B5EF4-FFF2-40B4-BE49-F238E27FC236}">
                <a16:creationId xmlns:a16="http://schemas.microsoft.com/office/drawing/2014/main" id="{94BCF0F9-9CA5-4B93-9EC4-0C1D3EA6E58D}"/>
              </a:ext>
            </a:extLst>
          </p:cNvPr>
          <p:cNvGrpSpPr/>
          <p:nvPr/>
        </p:nvGrpSpPr>
        <p:grpSpPr>
          <a:xfrm>
            <a:off x="4500015" y="2895686"/>
            <a:ext cx="1074451" cy="1241395"/>
            <a:chOff x="12110219" y="7682412"/>
            <a:chExt cx="3600797" cy="4158988"/>
          </a:xfrm>
        </p:grpSpPr>
        <p:sp>
          <p:nvSpPr>
            <p:cNvPr id="12" name="Freeform 1">
              <a:extLst>
                <a:ext uri="{FF2B5EF4-FFF2-40B4-BE49-F238E27FC236}">
                  <a16:creationId xmlns:a16="http://schemas.microsoft.com/office/drawing/2014/main" id="{C448CF7D-1532-4141-8E9D-272F11A25890}"/>
                </a:ext>
              </a:extLst>
            </p:cNvPr>
            <p:cNvSpPr>
              <a:spLocks noChangeArrowheads="1"/>
            </p:cNvSpPr>
            <p:nvPr/>
          </p:nvSpPr>
          <p:spPr bwMode="auto">
            <a:xfrm>
              <a:off x="12110219"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200" dirty="0">
                <a:solidFill>
                  <a:schemeClr val="bg1"/>
                </a:solidFill>
                <a:cs typeface="+mn-ea"/>
                <a:sym typeface="+mn-lt"/>
              </a:endParaRPr>
            </a:p>
          </p:txBody>
        </p:sp>
        <p:sp>
          <p:nvSpPr>
            <p:cNvPr id="13" name="TextBox 76">
              <a:extLst>
                <a:ext uri="{FF2B5EF4-FFF2-40B4-BE49-F238E27FC236}">
                  <a16:creationId xmlns:a16="http://schemas.microsoft.com/office/drawing/2014/main" id="{BB39F1B1-9B8B-405E-903F-E8FC97B648B1}"/>
                </a:ext>
              </a:extLst>
            </p:cNvPr>
            <p:cNvSpPr txBox="1"/>
            <p:nvPr/>
          </p:nvSpPr>
          <p:spPr>
            <a:xfrm>
              <a:off x="12907670" y="8282003"/>
              <a:ext cx="1904312" cy="2783192"/>
            </a:xfrm>
            <a:prstGeom prst="rect">
              <a:avLst/>
            </a:prstGeom>
            <a:noFill/>
          </p:spPr>
          <p:txBody>
            <a:bodyPr wrap="square" rtlCol="0">
              <a:spAutoFit/>
            </a:bodyPr>
            <a:lstStyle/>
            <a:p>
              <a:pPr algn="ctr"/>
              <a:r>
                <a:rPr lang="en-US" sz="4799" b="1" dirty="0">
                  <a:solidFill>
                    <a:schemeClr val="bg1"/>
                  </a:solidFill>
                  <a:cs typeface="+mn-ea"/>
                  <a:sym typeface="+mn-lt"/>
                </a:rPr>
                <a:t>T</a:t>
              </a:r>
            </a:p>
          </p:txBody>
        </p:sp>
      </p:grpSp>
      <p:grpSp>
        <p:nvGrpSpPr>
          <p:cNvPr id="14" name="组合 6">
            <a:extLst>
              <a:ext uri="{FF2B5EF4-FFF2-40B4-BE49-F238E27FC236}">
                <a16:creationId xmlns:a16="http://schemas.microsoft.com/office/drawing/2014/main" id="{35D6C96A-E98F-408F-9377-FCBFCD647626}"/>
              </a:ext>
            </a:extLst>
          </p:cNvPr>
          <p:cNvGrpSpPr/>
          <p:nvPr/>
        </p:nvGrpSpPr>
        <p:grpSpPr>
          <a:xfrm>
            <a:off x="885611" y="2931679"/>
            <a:ext cx="3038517" cy="1435798"/>
            <a:chOff x="2062553" y="8701599"/>
            <a:chExt cx="8105213" cy="3828794"/>
          </a:xfrm>
        </p:grpSpPr>
        <p:sp>
          <p:nvSpPr>
            <p:cNvPr id="15" name="Freeform 1">
              <a:extLst>
                <a:ext uri="{FF2B5EF4-FFF2-40B4-BE49-F238E27FC236}">
                  <a16:creationId xmlns:a16="http://schemas.microsoft.com/office/drawing/2014/main" id="{77C5B021-3995-4DE0-8465-E5106A3FC7BD}"/>
                </a:ext>
              </a:extLst>
            </p:cNvPr>
            <p:cNvSpPr>
              <a:spLocks noChangeArrowheads="1"/>
            </p:cNvSpPr>
            <p:nvPr/>
          </p:nvSpPr>
          <p:spPr bwMode="auto">
            <a:xfrm>
              <a:off x="206255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799">
                <a:solidFill>
                  <a:schemeClr val="accent5">
                    <a:lumMod val="20000"/>
                    <a:lumOff val="80000"/>
                  </a:schemeClr>
                </a:solidFill>
                <a:cs typeface="+mn-ea"/>
                <a:sym typeface="+mn-lt"/>
              </a:endParaRPr>
            </a:p>
          </p:txBody>
        </p:sp>
        <p:sp>
          <p:nvSpPr>
            <p:cNvPr id="16" name="TextBox 51">
              <a:extLst>
                <a:ext uri="{FF2B5EF4-FFF2-40B4-BE49-F238E27FC236}">
                  <a16:creationId xmlns:a16="http://schemas.microsoft.com/office/drawing/2014/main" id="{2F00F972-21A9-41CE-A308-A017C27D3304}"/>
                </a:ext>
              </a:extLst>
            </p:cNvPr>
            <p:cNvSpPr txBox="1"/>
            <p:nvPr/>
          </p:nvSpPr>
          <p:spPr>
            <a:xfrm>
              <a:off x="3543030" y="8701599"/>
              <a:ext cx="2544285" cy="738436"/>
            </a:xfrm>
            <a:prstGeom prst="rect">
              <a:avLst/>
            </a:prstGeom>
            <a:noFill/>
          </p:spPr>
          <p:txBody>
            <a:bodyPr wrap="none" rtlCol="0">
              <a:spAutoFit/>
            </a:bodyPr>
            <a:lstStyle/>
            <a:p>
              <a:pPr defTabSz="912936"/>
              <a:r>
                <a:rPr lang="zh-CN" altLang="en-US" sz="1200" dirty="0">
                  <a:solidFill>
                    <a:schemeClr val="tx1">
                      <a:lumMod val="65000"/>
                      <a:lumOff val="35000"/>
                    </a:schemeClr>
                  </a:solidFill>
                  <a:cs typeface="+mn-ea"/>
                  <a:sym typeface="+mn-lt"/>
                </a:rPr>
                <a:t>标题关键字</a:t>
              </a:r>
            </a:p>
          </p:txBody>
        </p:sp>
        <p:sp>
          <p:nvSpPr>
            <p:cNvPr id="17" name="TextBox 52">
              <a:extLst>
                <a:ext uri="{FF2B5EF4-FFF2-40B4-BE49-F238E27FC236}">
                  <a16:creationId xmlns:a16="http://schemas.microsoft.com/office/drawing/2014/main" id="{008E591C-E715-4A9D-8093-9406148ADA50}"/>
                </a:ext>
              </a:extLst>
            </p:cNvPr>
            <p:cNvSpPr txBox="1"/>
            <p:nvPr/>
          </p:nvSpPr>
          <p:spPr>
            <a:xfrm>
              <a:off x="3552649" y="9605104"/>
              <a:ext cx="3929648" cy="2092234"/>
            </a:xfrm>
            <a:prstGeom prst="rect">
              <a:avLst/>
            </a:prstGeom>
            <a:noFill/>
          </p:spPr>
          <p:txBody>
            <a:bodyPr wrap="square" rtlCol="0">
              <a:spAutoFit/>
            </a:bodyPr>
            <a:lstStyle/>
            <a:p>
              <a:r>
                <a:rPr lang="zh-CN" altLang="en-US" sz="900" dirty="0">
                  <a:solidFill>
                    <a:schemeClr val="bg1">
                      <a:lumMod val="65000"/>
                    </a:schemeClr>
                  </a:solidFill>
                  <a:cs typeface="+mn-ea"/>
                  <a:sym typeface="+mn-lt"/>
                </a:rPr>
                <a:t>输入您的内容输入您的内容输入您的内容输入您的内容输入您的内容输入您的内容输入您的内容输入您的内容</a:t>
              </a:r>
              <a:endParaRPr lang="en-US" sz="900" dirty="0">
                <a:solidFill>
                  <a:schemeClr val="bg1">
                    <a:lumMod val="65000"/>
                  </a:schemeClr>
                </a:solidFill>
                <a:cs typeface="+mn-ea"/>
                <a:sym typeface="+mn-lt"/>
              </a:endParaRPr>
            </a:p>
          </p:txBody>
        </p:sp>
        <p:grpSp>
          <p:nvGrpSpPr>
            <p:cNvPr id="18" name="Group 45">
              <a:extLst>
                <a:ext uri="{FF2B5EF4-FFF2-40B4-BE49-F238E27FC236}">
                  <a16:creationId xmlns:a16="http://schemas.microsoft.com/office/drawing/2014/main" id="{2AE4B812-55A7-452F-93BD-9DA8E92F0F39}"/>
                </a:ext>
              </a:extLst>
            </p:cNvPr>
            <p:cNvGrpSpPr/>
            <p:nvPr/>
          </p:nvGrpSpPr>
          <p:grpSpPr>
            <a:xfrm flipV="1">
              <a:off x="2595320" y="10730503"/>
              <a:ext cx="7572446" cy="1799890"/>
              <a:chOff x="2751796" y="2924341"/>
              <a:chExt cx="7572446" cy="1550438"/>
            </a:xfrm>
          </p:grpSpPr>
          <p:cxnSp>
            <p:nvCxnSpPr>
              <p:cNvPr id="20" name="Straight Connector 46">
                <a:extLst>
                  <a:ext uri="{FF2B5EF4-FFF2-40B4-BE49-F238E27FC236}">
                    <a16:creationId xmlns:a16="http://schemas.microsoft.com/office/drawing/2014/main" id="{4866E8BF-C0BF-499D-BDC5-65BCF23FE26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47">
                <a:extLst>
                  <a:ext uri="{FF2B5EF4-FFF2-40B4-BE49-F238E27FC236}">
                    <a16:creationId xmlns:a16="http://schemas.microsoft.com/office/drawing/2014/main" id="{8FE34908-C67F-4B89-A93E-AAD4C80E8C29}"/>
                  </a:ext>
                </a:extLst>
              </p:cNvPr>
              <p:cNvCxnSpPr>
                <a:stCxn id="15"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48">
                <a:extLst>
                  <a:ext uri="{FF2B5EF4-FFF2-40B4-BE49-F238E27FC236}">
                    <a16:creationId xmlns:a16="http://schemas.microsoft.com/office/drawing/2014/main" id="{D83948E6-471D-48DB-9C6B-89C38CC61D3E}"/>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19" name="Freeform 204">
              <a:extLst>
                <a:ext uri="{FF2B5EF4-FFF2-40B4-BE49-F238E27FC236}">
                  <a16:creationId xmlns:a16="http://schemas.microsoft.com/office/drawing/2014/main" id="{01B71359-9C84-4F73-A50A-6DF7A1C4E037}"/>
                </a:ext>
              </a:extLst>
            </p:cNvPr>
            <p:cNvSpPr>
              <a:spLocks noEditPoints="1"/>
            </p:cNvSpPr>
            <p:nvPr/>
          </p:nvSpPr>
          <p:spPr bwMode="auto">
            <a:xfrm>
              <a:off x="2293420" y="9572812"/>
              <a:ext cx="936302" cy="622785"/>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accent5">
                    <a:lumMod val="20000"/>
                    <a:lumOff val="80000"/>
                  </a:schemeClr>
                </a:solidFill>
                <a:cs typeface="+mn-ea"/>
                <a:sym typeface="+mn-lt"/>
              </a:endParaRPr>
            </a:p>
          </p:txBody>
        </p:sp>
      </p:grpSp>
      <p:grpSp>
        <p:nvGrpSpPr>
          <p:cNvPr id="23" name="组合 22">
            <a:extLst>
              <a:ext uri="{FF2B5EF4-FFF2-40B4-BE49-F238E27FC236}">
                <a16:creationId xmlns:a16="http://schemas.microsoft.com/office/drawing/2014/main" id="{C4EC72D5-239A-4C90-ABD2-78A950498CF4}"/>
              </a:ext>
            </a:extLst>
          </p:cNvPr>
          <p:cNvGrpSpPr/>
          <p:nvPr/>
        </p:nvGrpSpPr>
        <p:grpSpPr>
          <a:xfrm>
            <a:off x="5039908" y="2967672"/>
            <a:ext cx="3141704" cy="1392935"/>
            <a:chOff x="13879972" y="8815899"/>
            <a:chExt cx="8380464" cy="3714494"/>
          </a:xfrm>
        </p:grpSpPr>
        <p:sp>
          <p:nvSpPr>
            <p:cNvPr id="24" name="Freeform 1">
              <a:extLst>
                <a:ext uri="{FF2B5EF4-FFF2-40B4-BE49-F238E27FC236}">
                  <a16:creationId xmlns:a16="http://schemas.microsoft.com/office/drawing/2014/main" id="{81DBA43C-4A54-43ED-BB56-8D4039C25EEA}"/>
                </a:ext>
              </a:extLst>
            </p:cNvPr>
            <p:cNvSpPr>
              <a:spLocks noChangeArrowheads="1"/>
            </p:cNvSpPr>
            <p:nvPr/>
          </p:nvSpPr>
          <p:spPr bwMode="auto">
            <a:xfrm>
              <a:off x="2087217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799" dirty="0">
                <a:solidFill>
                  <a:schemeClr val="accent5">
                    <a:lumMod val="20000"/>
                    <a:lumOff val="80000"/>
                  </a:schemeClr>
                </a:solidFill>
                <a:cs typeface="+mn-ea"/>
                <a:sym typeface="+mn-lt"/>
              </a:endParaRPr>
            </a:p>
          </p:txBody>
        </p:sp>
        <p:sp>
          <p:nvSpPr>
            <p:cNvPr id="25" name="TextBox 55">
              <a:extLst>
                <a:ext uri="{FF2B5EF4-FFF2-40B4-BE49-F238E27FC236}">
                  <a16:creationId xmlns:a16="http://schemas.microsoft.com/office/drawing/2014/main" id="{CE357B54-8714-48EE-A459-EF26E9F40A26}"/>
                </a:ext>
              </a:extLst>
            </p:cNvPr>
            <p:cNvSpPr txBox="1"/>
            <p:nvPr/>
          </p:nvSpPr>
          <p:spPr>
            <a:xfrm>
              <a:off x="17432367" y="8815899"/>
              <a:ext cx="2544285" cy="738436"/>
            </a:xfrm>
            <a:prstGeom prst="rect">
              <a:avLst/>
            </a:prstGeom>
            <a:noFill/>
          </p:spPr>
          <p:txBody>
            <a:bodyPr wrap="none" rtlCol="0">
              <a:spAutoFit/>
            </a:bodyPr>
            <a:lstStyle/>
            <a:p>
              <a:pPr defTabSz="912936"/>
              <a:r>
                <a:rPr lang="zh-CN" altLang="en-US" sz="1200" dirty="0">
                  <a:solidFill>
                    <a:schemeClr val="tx1">
                      <a:lumMod val="65000"/>
                      <a:lumOff val="35000"/>
                    </a:schemeClr>
                  </a:solidFill>
                  <a:cs typeface="+mn-ea"/>
                  <a:sym typeface="+mn-lt"/>
                </a:rPr>
                <a:t>标题关键字</a:t>
              </a:r>
            </a:p>
          </p:txBody>
        </p:sp>
        <p:sp>
          <p:nvSpPr>
            <p:cNvPr id="26" name="TextBox 56">
              <a:extLst>
                <a:ext uri="{FF2B5EF4-FFF2-40B4-BE49-F238E27FC236}">
                  <a16:creationId xmlns:a16="http://schemas.microsoft.com/office/drawing/2014/main" id="{B8D0F041-6B54-45BB-BB95-CCFD2B427ADC}"/>
                </a:ext>
              </a:extLst>
            </p:cNvPr>
            <p:cNvSpPr txBox="1"/>
            <p:nvPr/>
          </p:nvSpPr>
          <p:spPr>
            <a:xfrm>
              <a:off x="16754380" y="9662257"/>
              <a:ext cx="3928693" cy="2092235"/>
            </a:xfrm>
            <a:prstGeom prst="rect">
              <a:avLst/>
            </a:prstGeom>
            <a:noFill/>
          </p:spPr>
          <p:txBody>
            <a:bodyPr wrap="square" rtlCol="0">
              <a:spAutoFit/>
            </a:bodyPr>
            <a:lstStyle/>
            <a:p>
              <a:pPr algn="r"/>
              <a:r>
                <a:rPr lang="zh-CN" altLang="en-US" sz="900" dirty="0">
                  <a:solidFill>
                    <a:schemeClr val="bg1">
                      <a:lumMod val="65000"/>
                    </a:schemeClr>
                  </a:solidFill>
                  <a:cs typeface="+mn-ea"/>
                  <a:sym typeface="+mn-lt"/>
                </a:rPr>
                <a:t>输入您的内容输入您的内容输入您的内容输入您的内容输入您的内容输入您的内容输入您的内容输入您的内容</a:t>
              </a:r>
              <a:endParaRPr lang="en-US" sz="900" dirty="0">
                <a:solidFill>
                  <a:schemeClr val="bg1">
                    <a:lumMod val="65000"/>
                  </a:schemeClr>
                </a:solidFill>
                <a:cs typeface="+mn-ea"/>
                <a:sym typeface="+mn-lt"/>
              </a:endParaRPr>
            </a:p>
          </p:txBody>
        </p:sp>
        <p:grpSp>
          <p:nvGrpSpPr>
            <p:cNvPr id="27" name="Group 51">
              <a:extLst>
                <a:ext uri="{FF2B5EF4-FFF2-40B4-BE49-F238E27FC236}">
                  <a16:creationId xmlns:a16="http://schemas.microsoft.com/office/drawing/2014/main" id="{1426CFFC-63A5-42DC-887C-F3E6B97FA7F5}"/>
                </a:ext>
              </a:extLst>
            </p:cNvPr>
            <p:cNvGrpSpPr/>
            <p:nvPr/>
          </p:nvGrpSpPr>
          <p:grpSpPr>
            <a:xfrm flipH="1" flipV="1">
              <a:off x="13879972" y="10730503"/>
              <a:ext cx="7715545" cy="1799890"/>
              <a:chOff x="2913160" y="2924341"/>
              <a:chExt cx="7411082" cy="1550438"/>
            </a:xfrm>
          </p:grpSpPr>
          <p:cxnSp>
            <p:nvCxnSpPr>
              <p:cNvPr id="29" name="Straight Connector 52">
                <a:extLst>
                  <a:ext uri="{FF2B5EF4-FFF2-40B4-BE49-F238E27FC236}">
                    <a16:creationId xmlns:a16="http://schemas.microsoft.com/office/drawing/2014/main" id="{5E3C4D69-2037-42D9-9EFF-3B08EF7DF48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54">
                <a:extLst>
                  <a:ext uri="{FF2B5EF4-FFF2-40B4-BE49-F238E27FC236}">
                    <a16:creationId xmlns:a16="http://schemas.microsoft.com/office/drawing/2014/main" id="{8CACDACF-7B34-494D-8456-656DBE4F4CC6}"/>
                  </a:ext>
                </a:extLst>
              </p:cNvPr>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57">
                <a:extLst>
                  <a:ext uri="{FF2B5EF4-FFF2-40B4-BE49-F238E27FC236}">
                    <a16:creationId xmlns:a16="http://schemas.microsoft.com/office/drawing/2014/main" id="{DACDB7B3-512E-46D7-BDB9-9687A6096934}"/>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28" name="Freeform 154">
              <a:extLst>
                <a:ext uri="{FF2B5EF4-FFF2-40B4-BE49-F238E27FC236}">
                  <a16:creationId xmlns:a16="http://schemas.microsoft.com/office/drawing/2014/main" id="{9B8190EB-DA00-4994-A72F-49C2950CB429}"/>
                </a:ext>
              </a:extLst>
            </p:cNvPr>
            <p:cNvSpPr>
              <a:spLocks noEditPoints="1"/>
            </p:cNvSpPr>
            <p:nvPr/>
          </p:nvSpPr>
          <p:spPr bwMode="auto">
            <a:xfrm>
              <a:off x="21183613" y="9507419"/>
              <a:ext cx="677322" cy="73239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accent5">
                    <a:lumMod val="20000"/>
                    <a:lumOff val="80000"/>
                  </a:schemeClr>
                </a:solidFill>
                <a:cs typeface="+mn-ea"/>
                <a:sym typeface="+mn-lt"/>
              </a:endParaRPr>
            </a:p>
          </p:txBody>
        </p:sp>
      </p:grpSp>
      <p:grpSp>
        <p:nvGrpSpPr>
          <p:cNvPr id="32" name="组合 8">
            <a:extLst>
              <a:ext uri="{FF2B5EF4-FFF2-40B4-BE49-F238E27FC236}">
                <a16:creationId xmlns:a16="http://schemas.microsoft.com/office/drawing/2014/main" id="{03810510-0C4C-42E6-B193-F162E0E60EA5}"/>
              </a:ext>
            </a:extLst>
          </p:cNvPr>
          <p:cNvGrpSpPr/>
          <p:nvPr/>
        </p:nvGrpSpPr>
        <p:grpSpPr>
          <a:xfrm>
            <a:off x="5039908" y="1383985"/>
            <a:ext cx="3141704" cy="1626326"/>
            <a:chOff x="13879972" y="2924342"/>
            <a:chExt cx="8380464" cy="4336869"/>
          </a:xfrm>
        </p:grpSpPr>
        <p:sp>
          <p:nvSpPr>
            <p:cNvPr id="33" name="Freeform 1">
              <a:extLst>
                <a:ext uri="{FF2B5EF4-FFF2-40B4-BE49-F238E27FC236}">
                  <a16:creationId xmlns:a16="http://schemas.microsoft.com/office/drawing/2014/main" id="{32D5B58F-24CA-4DFB-93D5-8482BB536969}"/>
                </a:ext>
              </a:extLst>
            </p:cNvPr>
            <p:cNvSpPr>
              <a:spLocks noChangeArrowheads="1"/>
            </p:cNvSpPr>
            <p:nvPr/>
          </p:nvSpPr>
          <p:spPr bwMode="auto">
            <a:xfrm>
              <a:off x="2087217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799">
                <a:solidFill>
                  <a:schemeClr val="accent5">
                    <a:lumMod val="20000"/>
                    <a:lumOff val="80000"/>
                  </a:schemeClr>
                </a:solidFill>
                <a:cs typeface="+mn-ea"/>
                <a:sym typeface="+mn-lt"/>
              </a:endParaRPr>
            </a:p>
          </p:txBody>
        </p:sp>
        <p:sp>
          <p:nvSpPr>
            <p:cNvPr id="34" name="TextBox 53">
              <a:extLst>
                <a:ext uri="{FF2B5EF4-FFF2-40B4-BE49-F238E27FC236}">
                  <a16:creationId xmlns:a16="http://schemas.microsoft.com/office/drawing/2014/main" id="{F0AF3266-26AA-4986-B7A2-147130A1AF4F}"/>
                </a:ext>
              </a:extLst>
            </p:cNvPr>
            <p:cNvSpPr txBox="1"/>
            <p:nvPr/>
          </p:nvSpPr>
          <p:spPr>
            <a:xfrm>
              <a:off x="17249409" y="4265472"/>
              <a:ext cx="2544285" cy="738436"/>
            </a:xfrm>
            <a:prstGeom prst="rect">
              <a:avLst/>
            </a:prstGeom>
            <a:noFill/>
          </p:spPr>
          <p:txBody>
            <a:bodyPr wrap="none" rtlCol="0">
              <a:spAutoFit/>
            </a:bodyPr>
            <a:lstStyle/>
            <a:p>
              <a:pPr defTabSz="912936"/>
              <a:r>
                <a:rPr lang="zh-CN" altLang="en-US" sz="1200" dirty="0">
                  <a:solidFill>
                    <a:schemeClr val="tx1">
                      <a:lumMod val="65000"/>
                      <a:lumOff val="35000"/>
                    </a:schemeClr>
                  </a:solidFill>
                  <a:cs typeface="+mn-ea"/>
                  <a:sym typeface="+mn-lt"/>
                </a:rPr>
                <a:t>标题关键字</a:t>
              </a:r>
            </a:p>
          </p:txBody>
        </p:sp>
        <p:sp>
          <p:nvSpPr>
            <p:cNvPr id="35" name="TextBox 54">
              <a:extLst>
                <a:ext uri="{FF2B5EF4-FFF2-40B4-BE49-F238E27FC236}">
                  <a16:creationId xmlns:a16="http://schemas.microsoft.com/office/drawing/2014/main" id="{430810E0-B18F-4980-9920-CB45F490F9F8}"/>
                </a:ext>
              </a:extLst>
            </p:cNvPr>
            <p:cNvSpPr txBox="1"/>
            <p:nvPr/>
          </p:nvSpPr>
          <p:spPr>
            <a:xfrm>
              <a:off x="16754380" y="5168977"/>
              <a:ext cx="3929648" cy="2092234"/>
            </a:xfrm>
            <a:prstGeom prst="rect">
              <a:avLst/>
            </a:prstGeom>
            <a:noFill/>
          </p:spPr>
          <p:txBody>
            <a:bodyPr wrap="square" rtlCol="0">
              <a:spAutoFit/>
            </a:bodyPr>
            <a:lstStyle/>
            <a:p>
              <a:pPr algn="r"/>
              <a:r>
                <a:rPr lang="zh-CN" altLang="en-US" sz="900" dirty="0">
                  <a:solidFill>
                    <a:schemeClr val="bg1">
                      <a:lumMod val="65000"/>
                    </a:schemeClr>
                  </a:solidFill>
                  <a:cs typeface="+mn-ea"/>
                  <a:sym typeface="+mn-lt"/>
                </a:rPr>
                <a:t>输入您的内容输入您的内容输入您的内容输入您的内容输入您的内容输入您的内容输入您的内容输入您的内容</a:t>
              </a:r>
              <a:endParaRPr lang="en-US" sz="900" dirty="0">
                <a:solidFill>
                  <a:schemeClr val="bg1">
                    <a:lumMod val="65000"/>
                  </a:schemeClr>
                </a:solidFill>
                <a:cs typeface="+mn-ea"/>
                <a:sym typeface="+mn-lt"/>
              </a:endParaRPr>
            </a:p>
          </p:txBody>
        </p:sp>
        <p:grpSp>
          <p:nvGrpSpPr>
            <p:cNvPr id="36" name="Group 64">
              <a:extLst>
                <a:ext uri="{FF2B5EF4-FFF2-40B4-BE49-F238E27FC236}">
                  <a16:creationId xmlns:a16="http://schemas.microsoft.com/office/drawing/2014/main" id="{9A9E6311-507C-4520-B51D-5DFDB2D008DB}"/>
                </a:ext>
              </a:extLst>
            </p:cNvPr>
            <p:cNvGrpSpPr/>
            <p:nvPr/>
          </p:nvGrpSpPr>
          <p:grpSpPr>
            <a:xfrm flipH="1">
              <a:off x="13879972" y="2924342"/>
              <a:ext cx="7715545" cy="1757177"/>
              <a:chOff x="2918048" y="2924341"/>
              <a:chExt cx="7406194" cy="1757177"/>
            </a:xfrm>
          </p:grpSpPr>
          <p:cxnSp>
            <p:nvCxnSpPr>
              <p:cNvPr id="38" name="Straight Connector 65">
                <a:extLst>
                  <a:ext uri="{FF2B5EF4-FFF2-40B4-BE49-F238E27FC236}">
                    <a16:creationId xmlns:a16="http://schemas.microsoft.com/office/drawing/2014/main" id="{AB593357-A002-49F2-AE59-EBB857DA077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66">
                <a:extLst>
                  <a:ext uri="{FF2B5EF4-FFF2-40B4-BE49-F238E27FC236}">
                    <a16:creationId xmlns:a16="http://schemas.microsoft.com/office/drawing/2014/main" id="{43EB83F5-12A0-4426-8329-18493A078F19}"/>
                  </a:ext>
                </a:extLst>
              </p:cNvPr>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67">
                <a:extLst>
                  <a:ext uri="{FF2B5EF4-FFF2-40B4-BE49-F238E27FC236}">
                    <a16:creationId xmlns:a16="http://schemas.microsoft.com/office/drawing/2014/main" id="{B51D678C-4BD9-43D9-AB08-21813A10B230}"/>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37" name="Freeform 166">
              <a:extLst>
                <a:ext uri="{FF2B5EF4-FFF2-40B4-BE49-F238E27FC236}">
                  <a16:creationId xmlns:a16="http://schemas.microsoft.com/office/drawing/2014/main" id="{E62FC295-AB53-48F6-BAE1-CEB704C59C87}"/>
                </a:ext>
              </a:extLst>
            </p:cNvPr>
            <p:cNvSpPr>
              <a:spLocks noEditPoints="1"/>
            </p:cNvSpPr>
            <p:nvPr/>
          </p:nvSpPr>
          <p:spPr bwMode="auto">
            <a:xfrm>
              <a:off x="21167196" y="5080751"/>
              <a:ext cx="730459" cy="736118"/>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accent5">
                    <a:lumMod val="20000"/>
                    <a:lumOff val="80000"/>
                  </a:schemeClr>
                </a:solidFill>
                <a:cs typeface="+mn-ea"/>
                <a:sym typeface="+mn-lt"/>
              </a:endParaRPr>
            </a:p>
          </p:txBody>
        </p:sp>
      </p:grpSp>
      <p:grpSp>
        <p:nvGrpSpPr>
          <p:cNvPr id="41" name="组合 5">
            <a:extLst>
              <a:ext uri="{FF2B5EF4-FFF2-40B4-BE49-F238E27FC236}">
                <a16:creationId xmlns:a16="http://schemas.microsoft.com/office/drawing/2014/main" id="{080D197C-A836-492F-B99E-6B747B066AC2}"/>
              </a:ext>
            </a:extLst>
          </p:cNvPr>
          <p:cNvGrpSpPr/>
          <p:nvPr/>
        </p:nvGrpSpPr>
        <p:grpSpPr>
          <a:xfrm>
            <a:off x="774631" y="1341346"/>
            <a:ext cx="3152166" cy="1626326"/>
            <a:chOff x="2062553" y="2924342"/>
            <a:chExt cx="8408371" cy="4336869"/>
          </a:xfrm>
        </p:grpSpPr>
        <p:sp>
          <p:nvSpPr>
            <p:cNvPr id="42" name="Freeform 1">
              <a:extLst>
                <a:ext uri="{FF2B5EF4-FFF2-40B4-BE49-F238E27FC236}">
                  <a16:creationId xmlns:a16="http://schemas.microsoft.com/office/drawing/2014/main" id="{FF121E03-017E-47E7-A132-39D030E644DE}"/>
                </a:ext>
              </a:extLst>
            </p:cNvPr>
            <p:cNvSpPr>
              <a:spLocks noChangeArrowheads="1"/>
            </p:cNvSpPr>
            <p:nvPr/>
          </p:nvSpPr>
          <p:spPr bwMode="auto">
            <a:xfrm>
              <a:off x="206255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sz="1799">
                <a:solidFill>
                  <a:schemeClr val="accent5">
                    <a:lumMod val="20000"/>
                    <a:lumOff val="80000"/>
                  </a:schemeClr>
                </a:solidFill>
                <a:cs typeface="+mn-ea"/>
                <a:sym typeface="+mn-lt"/>
              </a:endParaRPr>
            </a:p>
          </p:txBody>
        </p:sp>
        <p:sp>
          <p:nvSpPr>
            <p:cNvPr id="43" name="TextBox 49">
              <a:extLst>
                <a:ext uri="{FF2B5EF4-FFF2-40B4-BE49-F238E27FC236}">
                  <a16:creationId xmlns:a16="http://schemas.microsoft.com/office/drawing/2014/main" id="{CCA94BAF-B1F7-4AFB-842B-0F67BA4779A3}"/>
                </a:ext>
              </a:extLst>
            </p:cNvPr>
            <p:cNvSpPr txBox="1"/>
            <p:nvPr/>
          </p:nvSpPr>
          <p:spPr>
            <a:xfrm>
              <a:off x="3503030" y="4294047"/>
              <a:ext cx="2544285" cy="738436"/>
            </a:xfrm>
            <a:prstGeom prst="rect">
              <a:avLst/>
            </a:prstGeom>
            <a:noFill/>
          </p:spPr>
          <p:txBody>
            <a:bodyPr wrap="none" rtlCol="0">
              <a:spAutoFit/>
            </a:bodyPr>
            <a:lstStyle/>
            <a:p>
              <a:pPr defTabSz="912936"/>
              <a:r>
                <a:rPr lang="zh-CN" altLang="en-US" sz="1200" dirty="0">
                  <a:solidFill>
                    <a:schemeClr val="tx1">
                      <a:lumMod val="65000"/>
                      <a:lumOff val="35000"/>
                    </a:schemeClr>
                  </a:solidFill>
                  <a:cs typeface="+mn-ea"/>
                  <a:sym typeface="+mn-lt"/>
                </a:rPr>
                <a:t>标题关键字</a:t>
              </a:r>
            </a:p>
          </p:txBody>
        </p:sp>
        <p:sp>
          <p:nvSpPr>
            <p:cNvPr id="44" name="TextBox 50">
              <a:extLst>
                <a:ext uri="{FF2B5EF4-FFF2-40B4-BE49-F238E27FC236}">
                  <a16:creationId xmlns:a16="http://schemas.microsoft.com/office/drawing/2014/main" id="{EFFF969B-DB42-4BCA-A750-CFCB78A3990C}"/>
                </a:ext>
              </a:extLst>
            </p:cNvPr>
            <p:cNvSpPr txBox="1"/>
            <p:nvPr/>
          </p:nvSpPr>
          <p:spPr>
            <a:xfrm>
              <a:off x="3552649" y="5168977"/>
              <a:ext cx="3929648" cy="2092234"/>
            </a:xfrm>
            <a:prstGeom prst="rect">
              <a:avLst/>
            </a:prstGeom>
            <a:noFill/>
          </p:spPr>
          <p:txBody>
            <a:bodyPr wrap="square" rtlCol="0">
              <a:spAutoFit/>
            </a:bodyPr>
            <a:lstStyle/>
            <a:p>
              <a:r>
                <a:rPr lang="zh-CN" altLang="en-US" sz="900" dirty="0">
                  <a:solidFill>
                    <a:schemeClr val="bg1">
                      <a:lumMod val="65000"/>
                    </a:schemeClr>
                  </a:solidFill>
                  <a:cs typeface="+mn-ea"/>
                  <a:sym typeface="+mn-lt"/>
                </a:rPr>
                <a:t>输入您的内容输入您的内容输入您的内容输入您的内容输入您的内容输入您的内容输入您的内容输入您的内容</a:t>
              </a:r>
              <a:endParaRPr lang="en-US" sz="900" dirty="0">
                <a:solidFill>
                  <a:schemeClr val="bg1">
                    <a:lumMod val="65000"/>
                  </a:schemeClr>
                </a:solidFill>
                <a:cs typeface="+mn-ea"/>
                <a:sym typeface="+mn-lt"/>
              </a:endParaRPr>
            </a:p>
          </p:txBody>
        </p:sp>
        <p:grpSp>
          <p:nvGrpSpPr>
            <p:cNvPr id="45" name="Group 55">
              <a:extLst>
                <a:ext uri="{FF2B5EF4-FFF2-40B4-BE49-F238E27FC236}">
                  <a16:creationId xmlns:a16="http://schemas.microsoft.com/office/drawing/2014/main" id="{200727F3-F21B-432F-B5BF-E3A620C4B6A4}"/>
                </a:ext>
              </a:extLst>
            </p:cNvPr>
            <p:cNvGrpSpPr/>
            <p:nvPr/>
          </p:nvGrpSpPr>
          <p:grpSpPr>
            <a:xfrm>
              <a:off x="2570063" y="2924342"/>
              <a:ext cx="7900861" cy="1757177"/>
              <a:chOff x="2731427" y="2924341"/>
              <a:chExt cx="7900861" cy="1757177"/>
            </a:xfrm>
          </p:grpSpPr>
          <p:cxnSp>
            <p:nvCxnSpPr>
              <p:cNvPr id="47" name="Straight Connector 7">
                <a:extLst>
                  <a:ext uri="{FF2B5EF4-FFF2-40B4-BE49-F238E27FC236}">
                    <a16:creationId xmlns:a16="http://schemas.microsoft.com/office/drawing/2014/main" id="{543F004D-D507-4253-BCDB-A5DF5C65AF49}"/>
                  </a:ext>
                </a:extLst>
              </p:cNvPr>
              <p:cNvCxnSpPr>
                <a:cxnSpLocks/>
              </p:cNvCxnSpPr>
              <p:nvPr/>
            </p:nvCxnSpPr>
            <p:spPr>
              <a:xfrm flipH="1">
                <a:off x="2731427" y="2924341"/>
                <a:ext cx="7900861"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8" name="Straight Connector 44">
                <a:extLst>
                  <a:ext uri="{FF2B5EF4-FFF2-40B4-BE49-F238E27FC236}">
                    <a16:creationId xmlns:a16="http://schemas.microsoft.com/office/drawing/2014/main" id="{7B553F8D-548D-43CC-8014-41685A24FD13}"/>
                  </a:ext>
                </a:extLst>
              </p:cNvPr>
              <p:cNvCxnSpPr>
                <a:stCxn id="42" idx="4"/>
              </p:cNvCxnSpPr>
              <p:nvPr/>
            </p:nvCxnSpPr>
            <p:spPr>
              <a:xfrm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9" name="Straight Connector 56">
                <a:extLst>
                  <a:ext uri="{FF2B5EF4-FFF2-40B4-BE49-F238E27FC236}">
                    <a16:creationId xmlns:a16="http://schemas.microsoft.com/office/drawing/2014/main" id="{9485E5CD-2524-4000-B546-40E083EC73D8}"/>
                  </a:ext>
                </a:extLst>
              </p:cNvPr>
              <p:cNvCxnSpPr>
                <a:cxnSpLocks/>
              </p:cNvCxnSpPr>
              <p:nvPr/>
            </p:nvCxnSpPr>
            <p:spPr>
              <a:xfrm flipV="1">
                <a:off x="10632288" y="2932531"/>
                <a:ext cx="0" cy="68140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46" name="Freeform 81">
              <a:extLst>
                <a:ext uri="{FF2B5EF4-FFF2-40B4-BE49-F238E27FC236}">
                  <a16:creationId xmlns:a16="http://schemas.microsoft.com/office/drawing/2014/main" id="{C1E6B2D8-AD84-4391-8693-7CDA5184D249}"/>
                </a:ext>
              </a:extLst>
            </p:cNvPr>
            <p:cNvSpPr>
              <a:spLocks noEditPoints="1"/>
            </p:cNvSpPr>
            <p:nvPr/>
          </p:nvSpPr>
          <p:spPr bwMode="auto">
            <a:xfrm>
              <a:off x="2381378" y="5053205"/>
              <a:ext cx="760387" cy="763664"/>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dirty="0">
                <a:solidFill>
                  <a:schemeClr val="accent5">
                    <a:lumMod val="20000"/>
                    <a:lumOff val="80000"/>
                  </a:schemeClr>
                </a:solidFill>
                <a:cs typeface="+mn-ea"/>
                <a:sym typeface="+mn-lt"/>
              </a:endParaRPr>
            </a:p>
          </p:txBody>
        </p:sp>
      </p:grpSp>
      <p:sp>
        <p:nvSpPr>
          <p:cNvPr id="50" name="文本框 12">
            <a:extLst>
              <a:ext uri="{FF2B5EF4-FFF2-40B4-BE49-F238E27FC236}">
                <a16:creationId xmlns:a16="http://schemas.microsoft.com/office/drawing/2014/main" id="{B2D3DC20-F565-4E66-97AE-029AC156B1D0}"/>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51" name="椭圆 50">
            <a:extLst>
              <a:ext uri="{FF2B5EF4-FFF2-40B4-BE49-F238E27FC236}">
                <a16:creationId xmlns:a16="http://schemas.microsoft.com/office/drawing/2014/main" id="{45DA9912-C715-4971-9BD3-F429C9E98EF3}"/>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21694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43500EA-A13A-46E1-831F-568DEA137A9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sp>
        <p:nvSpPr>
          <p:cNvPr id="30" name="矩形 259"/>
          <p:cNvSpPr>
            <a:spLocks noChangeArrowheads="1"/>
          </p:cNvSpPr>
          <p:nvPr/>
        </p:nvSpPr>
        <p:spPr bwMode="auto">
          <a:xfrm>
            <a:off x="2094213" y="2168372"/>
            <a:ext cx="5070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200" b="1" cap="all" dirty="0">
                <a:solidFill>
                  <a:schemeClr val="tx1">
                    <a:lumMod val="65000"/>
                    <a:lumOff val="35000"/>
                  </a:schemeClr>
                </a:solidFill>
                <a:cs typeface="+mn-ea"/>
                <a:sym typeface="+mn-lt"/>
              </a:rPr>
              <a:t>演讲完毕，谢谢观看</a:t>
            </a:r>
          </a:p>
        </p:txBody>
      </p:sp>
      <p:sp>
        <p:nvSpPr>
          <p:cNvPr id="31" name="矩形 259"/>
          <p:cNvSpPr>
            <a:spLocks noChangeArrowheads="1"/>
          </p:cNvSpPr>
          <p:nvPr/>
        </p:nvSpPr>
        <p:spPr bwMode="auto">
          <a:xfrm>
            <a:off x="2195736" y="2715766"/>
            <a:ext cx="4844765" cy="21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050" dirty="0">
                <a:solidFill>
                  <a:schemeClr val="tx1">
                    <a:lumMod val="65000"/>
                    <a:lumOff val="35000"/>
                  </a:schemeClr>
                </a:solidFill>
                <a:latin typeface="+mn-lt"/>
                <a:ea typeface="+mn-ea"/>
                <a:cs typeface="+mn-ea"/>
                <a:sym typeface="+mn-lt"/>
              </a:rPr>
              <a:t>YEAR-END SUMMARY PLAN BUSINESS REPORT PPT IN THE NEW YEAR</a:t>
            </a:r>
            <a:endParaRPr lang="zh-CN" altLang="en-US" sz="1050" dirty="0">
              <a:solidFill>
                <a:schemeClr val="tx1">
                  <a:lumMod val="65000"/>
                  <a:lumOff val="35000"/>
                </a:schemeClr>
              </a:solidFill>
              <a:latin typeface="+mn-lt"/>
              <a:ea typeface="+mn-ea"/>
              <a:cs typeface="+mn-ea"/>
              <a:sym typeface="+mn-lt"/>
            </a:endParaRPr>
          </a:p>
        </p:txBody>
      </p:sp>
      <p:sp>
        <p:nvSpPr>
          <p:cNvPr id="32" name="矩形 259"/>
          <p:cNvSpPr>
            <a:spLocks noChangeArrowheads="1"/>
          </p:cNvSpPr>
          <p:nvPr/>
        </p:nvSpPr>
        <p:spPr bwMode="auto">
          <a:xfrm>
            <a:off x="3059832" y="1131590"/>
            <a:ext cx="30243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rgbClr val="2BBFAD"/>
                </a:solidFill>
                <a:latin typeface="+mn-lt"/>
                <a:ea typeface="+mn-ea"/>
                <a:cs typeface="+mn-ea"/>
                <a:sym typeface="+mn-lt"/>
              </a:rPr>
              <a:t>202x</a:t>
            </a:r>
            <a:endParaRPr lang="zh-CN" altLang="en-US" sz="7200" b="1" cap="all" dirty="0">
              <a:solidFill>
                <a:srgbClr val="2BBFAD"/>
              </a:solidFill>
              <a:latin typeface="+mn-lt"/>
              <a:ea typeface="+mn-ea"/>
              <a:cs typeface="+mn-ea"/>
              <a:sym typeface="+mn-lt"/>
            </a:endParaRPr>
          </a:p>
        </p:txBody>
      </p:sp>
      <p:sp>
        <p:nvSpPr>
          <p:cNvPr id="36" name="矩形 35"/>
          <p:cNvSpPr/>
          <p:nvPr/>
        </p:nvSpPr>
        <p:spPr>
          <a:xfrm>
            <a:off x="2201939" y="3144031"/>
            <a:ext cx="4572794" cy="507839"/>
          </a:xfrm>
          <a:prstGeom prst="rect">
            <a:avLst/>
          </a:prstGeom>
        </p:spPr>
        <p:txBody>
          <a:bodyPr lIns="91448" tIns="45724" rIns="91448" bIns="45724">
            <a:spAutoFit/>
          </a:bodyPr>
          <a:lstStyle/>
          <a:p>
            <a:pPr algn="ctr"/>
            <a:r>
              <a:rPr lang="en-US" altLang="zh-CN" sz="900" dirty="0">
                <a:solidFill>
                  <a:schemeClr val="tx1">
                    <a:lumMod val="65000"/>
                    <a:lumOff val="35000"/>
                  </a:schemeClr>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7" name="图片 6">
            <a:extLst>
              <a:ext uri="{FF2B5EF4-FFF2-40B4-BE49-F238E27FC236}">
                <a16:creationId xmlns:a16="http://schemas.microsoft.com/office/drawing/2014/main" id="{C1BC89A0-5342-40B3-8982-798B491BC4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2" name="图片 11">
            <a:extLst>
              <a:ext uri="{FF2B5EF4-FFF2-40B4-BE49-F238E27FC236}">
                <a16:creationId xmlns:a16="http://schemas.microsoft.com/office/drawing/2014/main" id="{52408824-3988-4FBA-867F-7860FAA21E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3" name="图片 12">
            <a:extLst>
              <a:ext uri="{FF2B5EF4-FFF2-40B4-BE49-F238E27FC236}">
                <a16:creationId xmlns:a16="http://schemas.microsoft.com/office/drawing/2014/main" id="{D5A811E0-3962-46CE-A00B-A81C1E49D8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Tree>
    <p:extLst>
      <p:ext uri="{BB962C8B-B14F-4D97-AF65-F5344CB8AC3E}">
        <p14:creationId xmlns:p14="http://schemas.microsoft.com/office/powerpoint/2010/main" val="1845946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ED0DDB7-6F8A-44C4-BE01-ACB3CB9778FE}"/>
              </a:ext>
            </a:extLst>
          </p:cNvPr>
          <p:cNvSpPr txBox="1"/>
          <p:nvPr/>
        </p:nvSpPr>
        <p:spPr>
          <a:xfrm flipH="1">
            <a:off x="683568" y="3867894"/>
            <a:ext cx="4850825" cy="646331"/>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670543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7801169-2F90-455D-B17D-525632437E8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pic>
        <p:nvPicPr>
          <p:cNvPr id="9" name="图片 8">
            <a:extLst>
              <a:ext uri="{FF2B5EF4-FFF2-40B4-BE49-F238E27FC236}">
                <a16:creationId xmlns:a16="http://schemas.microsoft.com/office/drawing/2014/main" id="{49BD5EF0-6DAA-419D-82E4-BB12666BD4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0" name="图片 9">
            <a:extLst>
              <a:ext uri="{FF2B5EF4-FFF2-40B4-BE49-F238E27FC236}">
                <a16:creationId xmlns:a16="http://schemas.microsoft.com/office/drawing/2014/main" id="{AD471061-0E6C-46AC-8E69-724F635CDF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1" name="图片 10">
            <a:extLst>
              <a:ext uri="{FF2B5EF4-FFF2-40B4-BE49-F238E27FC236}">
                <a16:creationId xmlns:a16="http://schemas.microsoft.com/office/drawing/2014/main" id="{A1644555-71F1-4B65-9C86-BC4BBAF5D8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
        <p:nvSpPr>
          <p:cNvPr id="6" name="椭圆 5"/>
          <p:cNvSpPr/>
          <p:nvPr/>
        </p:nvSpPr>
        <p:spPr>
          <a:xfrm>
            <a:off x="2551085" y="1651226"/>
            <a:ext cx="1147317" cy="114731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3080"/>
          <p:cNvSpPr txBox="1">
            <a:spLocks noChangeArrowheads="1"/>
          </p:cNvSpPr>
          <p:nvPr/>
        </p:nvSpPr>
        <p:spPr bwMode="auto">
          <a:xfrm>
            <a:off x="2518181" y="1790432"/>
            <a:ext cx="1252230" cy="8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spAutoFit/>
          </a:bodyPr>
          <a:lstStyle/>
          <a:p>
            <a:pPr algn="ctr"/>
            <a:r>
              <a:rPr lang="en-US" altLang="zh-CN" sz="5400" dirty="0">
                <a:solidFill>
                  <a:schemeClr val="bg1"/>
                </a:solidFill>
                <a:cs typeface="+mn-ea"/>
                <a:sym typeface="+mn-lt"/>
              </a:rPr>
              <a:t>01</a:t>
            </a:r>
          </a:p>
        </p:txBody>
      </p:sp>
      <p:sp>
        <p:nvSpPr>
          <p:cNvPr id="25" name="矩形 24"/>
          <p:cNvSpPr/>
          <p:nvPr/>
        </p:nvSpPr>
        <p:spPr>
          <a:xfrm>
            <a:off x="4058444" y="1872061"/>
            <a:ext cx="2030237" cy="371064"/>
          </a:xfrm>
          <a:prstGeom prst="rect">
            <a:avLst/>
          </a:prstGeom>
        </p:spPr>
        <p:txBody>
          <a:bodyPr wrap="square" lIns="0" tIns="0" rIns="0" bIns="0">
            <a:spAutoFit/>
          </a:bodyPr>
          <a:lstStyle/>
          <a:p>
            <a:pPr>
              <a:lnSpc>
                <a:spcPct val="130000"/>
              </a:lnSpc>
            </a:pPr>
            <a:r>
              <a:rPr lang="zh-CN" altLang="en-US" sz="2000" dirty="0">
                <a:solidFill>
                  <a:schemeClr val="bg1">
                    <a:lumMod val="65000"/>
                  </a:schemeClr>
                </a:solidFill>
                <a:cs typeface="+mn-ea"/>
                <a:sym typeface="+mn-lt"/>
              </a:rPr>
              <a:t>请替换文字内容</a:t>
            </a:r>
          </a:p>
        </p:txBody>
      </p:sp>
      <p:sp>
        <p:nvSpPr>
          <p:cNvPr id="28" name="文本框 9"/>
          <p:cNvSpPr txBox="1"/>
          <p:nvPr/>
        </p:nvSpPr>
        <p:spPr>
          <a:xfrm>
            <a:off x="4058443" y="2264165"/>
            <a:ext cx="2829294" cy="307585"/>
          </a:xfrm>
          <a:prstGeom prst="rect">
            <a:avLst/>
          </a:prstGeom>
          <a:noFill/>
        </p:spPr>
        <p:txBody>
          <a:bodyPr wrap="square" lIns="0" tIns="0" rIns="0" bIns="0" rtlCol="0">
            <a:spAutoFit/>
          </a:bodyPr>
          <a:lstStyle/>
          <a:p>
            <a:pPr algn="just">
              <a:lnSpc>
                <a:spcPct val="150000"/>
              </a:lnSpc>
            </a:pPr>
            <a:r>
              <a:rPr lang="zh-CN" altLang="en-US" sz="70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p>
        </p:txBody>
      </p:sp>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882997" y="1263845"/>
            <a:ext cx="2697115" cy="2665842"/>
            <a:chOff x="2882997" y="1263845"/>
            <a:chExt cx="2697115" cy="2665842"/>
          </a:xfrm>
        </p:grpSpPr>
        <p:sp>
          <p:nvSpPr>
            <p:cNvPr id="2" name="椭圆 1"/>
            <p:cNvSpPr/>
            <p:nvPr/>
          </p:nvSpPr>
          <p:spPr>
            <a:xfrm>
              <a:off x="2915816" y="1263845"/>
              <a:ext cx="2664296" cy="2664296"/>
            </a:xfrm>
            <a:prstGeom prst="ellipse">
              <a:avLst/>
            </a:prstGeom>
            <a:noFill/>
            <a:ln w="2857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44008" y="1284212"/>
              <a:ext cx="175334" cy="17533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3709886" y="3754353"/>
              <a:ext cx="175334" cy="17533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2882997" y="2131209"/>
              <a:ext cx="175334" cy="175334"/>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六边形 2"/>
          <p:cNvSpPr/>
          <p:nvPr/>
        </p:nvSpPr>
        <p:spPr>
          <a:xfrm rot="20402482">
            <a:off x="4576122" y="3446512"/>
            <a:ext cx="657584" cy="592598"/>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03</a:t>
            </a:r>
            <a:endParaRPr lang="zh-CN" altLang="en-US" dirty="0">
              <a:solidFill>
                <a:schemeClr val="bg1"/>
              </a:solidFill>
              <a:cs typeface="+mn-ea"/>
              <a:sym typeface="+mn-lt"/>
            </a:endParaRPr>
          </a:p>
        </p:txBody>
      </p:sp>
      <p:sp>
        <p:nvSpPr>
          <p:cNvPr id="7" name="六边形 6"/>
          <p:cNvSpPr/>
          <p:nvPr/>
        </p:nvSpPr>
        <p:spPr>
          <a:xfrm rot="20402482">
            <a:off x="3323136" y="1163247"/>
            <a:ext cx="657584" cy="592598"/>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01</a:t>
            </a:r>
            <a:endParaRPr lang="zh-CN" altLang="en-US" dirty="0">
              <a:solidFill>
                <a:schemeClr val="bg1"/>
              </a:solidFill>
              <a:cs typeface="+mn-ea"/>
              <a:sym typeface="+mn-lt"/>
            </a:endParaRPr>
          </a:p>
        </p:txBody>
      </p:sp>
      <p:sp>
        <p:nvSpPr>
          <p:cNvPr id="8" name="六边形 7"/>
          <p:cNvSpPr/>
          <p:nvPr/>
        </p:nvSpPr>
        <p:spPr>
          <a:xfrm rot="20305270">
            <a:off x="5150719" y="1749013"/>
            <a:ext cx="657584" cy="592598"/>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02</a:t>
            </a:r>
            <a:endParaRPr lang="zh-CN" altLang="en-US" dirty="0">
              <a:solidFill>
                <a:schemeClr val="bg1"/>
              </a:solidFill>
              <a:cs typeface="+mn-ea"/>
              <a:sym typeface="+mn-lt"/>
            </a:endParaRPr>
          </a:p>
        </p:txBody>
      </p:sp>
      <p:sp>
        <p:nvSpPr>
          <p:cNvPr id="9" name="六边形 8"/>
          <p:cNvSpPr/>
          <p:nvPr/>
        </p:nvSpPr>
        <p:spPr>
          <a:xfrm rot="19463434">
            <a:off x="2762358" y="2879009"/>
            <a:ext cx="657584" cy="592598"/>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04</a:t>
            </a:r>
            <a:endParaRPr lang="zh-CN" altLang="en-US" dirty="0">
              <a:solidFill>
                <a:schemeClr val="bg1"/>
              </a:solidFill>
              <a:cs typeface="+mn-ea"/>
              <a:sym typeface="+mn-lt"/>
            </a:endParaRPr>
          </a:p>
        </p:txBody>
      </p:sp>
      <p:sp>
        <p:nvSpPr>
          <p:cNvPr id="14" name="TextBox 13"/>
          <p:cNvSpPr txBox="1"/>
          <p:nvPr/>
        </p:nvSpPr>
        <p:spPr>
          <a:xfrm>
            <a:off x="714950" y="3613604"/>
            <a:ext cx="2312459"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cs typeface="+mn-ea"/>
                <a:sym typeface="+mn-lt"/>
              </a:rPr>
              <a:t>单击此处添加文字阐述，添加简短问题说明文字，具体说明文字在此处添加此处。</a:t>
            </a:r>
            <a:endParaRPr lang="en-US" altLang="zh-CN" sz="1000" dirty="0">
              <a:solidFill>
                <a:schemeClr val="tx1">
                  <a:lumMod val="65000"/>
                  <a:lumOff val="35000"/>
                </a:schemeClr>
              </a:solidFill>
              <a:cs typeface="+mn-ea"/>
              <a:sym typeface="+mn-lt"/>
            </a:endParaRPr>
          </a:p>
        </p:txBody>
      </p:sp>
      <p:sp>
        <p:nvSpPr>
          <p:cNvPr id="18" name="TextBox 17"/>
          <p:cNvSpPr txBox="1"/>
          <p:nvPr/>
        </p:nvSpPr>
        <p:spPr>
          <a:xfrm>
            <a:off x="683568" y="1403147"/>
            <a:ext cx="2109382" cy="707886"/>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cs typeface="+mn-ea"/>
                <a:sym typeface="+mn-lt"/>
              </a:rPr>
              <a:t>单击此处添加文字阐述，添加简短问题说明文字，具体说明文字在此处添加此处。添加简短问题说明文字。</a:t>
            </a:r>
            <a:endParaRPr lang="en-US" altLang="zh-CN" sz="1000" dirty="0">
              <a:solidFill>
                <a:schemeClr val="tx1">
                  <a:lumMod val="65000"/>
                  <a:lumOff val="35000"/>
                </a:schemeClr>
              </a:solidFill>
              <a:cs typeface="+mn-ea"/>
              <a:sym typeface="+mn-lt"/>
            </a:endParaRPr>
          </a:p>
        </p:txBody>
      </p:sp>
      <p:sp>
        <p:nvSpPr>
          <p:cNvPr id="23" name="TextBox 22"/>
          <p:cNvSpPr txBox="1"/>
          <p:nvPr/>
        </p:nvSpPr>
        <p:spPr>
          <a:xfrm>
            <a:off x="5940152" y="2099647"/>
            <a:ext cx="2109382" cy="707886"/>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cs typeface="+mn-ea"/>
                <a:sym typeface="+mn-lt"/>
              </a:rPr>
              <a:t>单击此处添加文字阐述，添加简短问题说明文字，具体说明文字在此处添加此处。添加简短问题说明文字。</a:t>
            </a:r>
            <a:endParaRPr lang="en-US" altLang="zh-CN" sz="1000" dirty="0">
              <a:solidFill>
                <a:schemeClr val="tx1">
                  <a:lumMod val="65000"/>
                  <a:lumOff val="35000"/>
                </a:schemeClr>
              </a:solidFill>
              <a:cs typeface="+mn-ea"/>
              <a:sym typeface="+mn-lt"/>
            </a:endParaRPr>
          </a:p>
        </p:txBody>
      </p:sp>
      <p:sp>
        <p:nvSpPr>
          <p:cNvPr id="24" name="TextBox 23"/>
          <p:cNvSpPr txBox="1"/>
          <p:nvPr/>
        </p:nvSpPr>
        <p:spPr>
          <a:xfrm>
            <a:off x="5185954" y="4141125"/>
            <a:ext cx="2503540"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cs typeface="+mn-ea"/>
                <a:sym typeface="+mn-lt"/>
              </a:rPr>
              <a:t>单击此处添加文字阐述，添加简短问题说明文字，具体说明文字在此处添加此处。</a:t>
            </a:r>
            <a:endParaRPr lang="en-US" altLang="zh-CN" sz="1000" dirty="0">
              <a:solidFill>
                <a:schemeClr val="tx1">
                  <a:lumMod val="65000"/>
                  <a:lumOff val="35000"/>
                </a:schemeClr>
              </a:solidFill>
              <a:cs typeface="+mn-ea"/>
              <a:sym typeface="+mn-lt"/>
            </a:endParaRPr>
          </a:p>
        </p:txBody>
      </p:sp>
      <p:sp>
        <p:nvSpPr>
          <p:cNvPr id="25" name="TextBox 24"/>
          <p:cNvSpPr txBox="1"/>
          <p:nvPr/>
        </p:nvSpPr>
        <p:spPr>
          <a:xfrm>
            <a:off x="909464" y="1070615"/>
            <a:ext cx="1107996" cy="2769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200" b="0" kern="0" dirty="0">
                <a:solidFill>
                  <a:schemeClr val="tx1">
                    <a:lumMod val="65000"/>
                    <a:lumOff val="35000"/>
                  </a:schemeClr>
                </a:solidFill>
                <a:cs typeface="+mn-ea"/>
                <a:sym typeface="+mn-lt"/>
              </a:rPr>
              <a:t>单击添加标题</a:t>
            </a:r>
          </a:p>
        </p:txBody>
      </p:sp>
      <p:sp>
        <p:nvSpPr>
          <p:cNvPr id="26" name="TextBox 25"/>
          <p:cNvSpPr txBox="1"/>
          <p:nvPr/>
        </p:nvSpPr>
        <p:spPr>
          <a:xfrm>
            <a:off x="6683955" y="1790695"/>
            <a:ext cx="1107996" cy="2769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200" b="0" kern="0" dirty="0">
                <a:solidFill>
                  <a:schemeClr val="tx1">
                    <a:lumMod val="65000"/>
                    <a:lumOff val="35000"/>
                  </a:schemeClr>
                </a:solidFill>
                <a:cs typeface="+mn-ea"/>
                <a:sym typeface="+mn-lt"/>
              </a:rPr>
              <a:t>单击添加标题</a:t>
            </a:r>
          </a:p>
        </p:txBody>
      </p:sp>
      <p:sp>
        <p:nvSpPr>
          <p:cNvPr id="27" name="TextBox 26"/>
          <p:cNvSpPr txBox="1"/>
          <p:nvPr/>
        </p:nvSpPr>
        <p:spPr>
          <a:xfrm>
            <a:off x="6425001" y="3734911"/>
            <a:ext cx="1107996" cy="2769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200" b="0" kern="0" dirty="0">
                <a:solidFill>
                  <a:schemeClr val="tx1">
                    <a:lumMod val="65000"/>
                    <a:lumOff val="35000"/>
                  </a:schemeClr>
                </a:solidFill>
                <a:cs typeface="+mn-ea"/>
                <a:sym typeface="+mn-lt"/>
              </a:rPr>
              <a:t>单击添加标题</a:t>
            </a:r>
          </a:p>
        </p:txBody>
      </p:sp>
      <p:sp>
        <p:nvSpPr>
          <p:cNvPr id="28" name="TextBox 27"/>
          <p:cNvSpPr txBox="1"/>
          <p:nvPr/>
        </p:nvSpPr>
        <p:spPr>
          <a:xfrm>
            <a:off x="909464" y="3302863"/>
            <a:ext cx="1107996" cy="2769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200" b="0" kern="0" dirty="0">
                <a:solidFill>
                  <a:schemeClr val="tx1">
                    <a:lumMod val="65000"/>
                    <a:lumOff val="35000"/>
                  </a:schemeClr>
                </a:solidFill>
                <a:cs typeface="+mn-ea"/>
                <a:sym typeface="+mn-lt"/>
              </a:rPr>
              <a:t>单击添加标题</a:t>
            </a:r>
          </a:p>
        </p:txBody>
      </p:sp>
      <p:grpSp>
        <p:nvGrpSpPr>
          <p:cNvPr id="15" name="组合 14"/>
          <p:cNvGrpSpPr/>
          <p:nvPr/>
        </p:nvGrpSpPr>
        <p:grpSpPr>
          <a:xfrm>
            <a:off x="3491880" y="1823438"/>
            <a:ext cx="1487325" cy="1487325"/>
            <a:chOff x="3491880" y="1823438"/>
            <a:chExt cx="1487325" cy="1487325"/>
          </a:xfrm>
        </p:grpSpPr>
        <p:sp>
          <p:nvSpPr>
            <p:cNvPr id="11" name="椭圆 10"/>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9" name="TextBox 28"/>
            <p:cNvSpPr txBox="1"/>
            <p:nvPr/>
          </p:nvSpPr>
          <p:spPr>
            <a:xfrm>
              <a:off x="3746782" y="2395938"/>
              <a:ext cx="1005403" cy="338554"/>
            </a:xfrm>
            <a:prstGeom prst="rect">
              <a:avLst/>
            </a:prstGeom>
            <a:noFill/>
          </p:spPr>
          <p:txBody>
            <a:bodyPr wrap="none" rtlCol="0">
              <a:spAutoFit/>
            </a:bodyPr>
            <a:lstStyle/>
            <a:p>
              <a:pPr lvl="0" algn="ctr">
                <a:defRPr/>
              </a:pPr>
              <a:r>
                <a:rPr lang="zh-CN" altLang="en-US" sz="1600" kern="0" dirty="0">
                  <a:solidFill>
                    <a:schemeClr val="tx1">
                      <a:lumMod val="65000"/>
                      <a:lumOff val="35000"/>
                    </a:schemeClr>
                  </a:solidFill>
                  <a:cs typeface="+mn-ea"/>
                  <a:sym typeface="+mn-lt"/>
                </a:rPr>
                <a:t>添加标题</a:t>
              </a:r>
            </a:p>
          </p:txBody>
        </p:sp>
      </p:grpSp>
      <p:sp>
        <p:nvSpPr>
          <p:cNvPr id="30" name="文本框 12">
            <a:extLst>
              <a:ext uri="{FF2B5EF4-FFF2-40B4-BE49-F238E27FC236}">
                <a16:creationId xmlns:a16="http://schemas.microsoft.com/office/drawing/2014/main" id="{78FEA15F-70D2-4C30-B50F-F991CF00690D}"/>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31" name="椭圆 30">
            <a:extLst>
              <a:ext uri="{FF2B5EF4-FFF2-40B4-BE49-F238E27FC236}">
                <a16:creationId xmlns:a16="http://schemas.microsoft.com/office/drawing/2014/main" id="{A8995CA3-6985-4931-9F73-219C1BD01063}"/>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89187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rot="21141998">
            <a:off x="3930640" y="2975678"/>
            <a:ext cx="540286" cy="830359"/>
            <a:chOff x="3229455" y="3870331"/>
            <a:chExt cx="1247286" cy="1916345"/>
          </a:xfrm>
          <a:blipFill dpi="0" rotWithShape="1">
            <a:blip r:embed="rId3">
              <a:extLst>
                <a:ext uri="{28A0092B-C50C-407E-A947-70E740481C1C}">
                  <a14:useLocalDpi xmlns:a14="http://schemas.microsoft.com/office/drawing/2010/main" val="0"/>
                </a:ext>
              </a:extLst>
            </a:blip>
            <a:srcRect/>
            <a:stretch>
              <a:fillRect/>
            </a:stretch>
          </a:blipFill>
        </p:grpSpPr>
        <p:sp>
          <p:nvSpPr>
            <p:cNvPr id="7"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8" name="椭圆 7"/>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9" name="椭圆 8"/>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0" name="椭圆 9"/>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1" name="椭圆 10"/>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2" name="椭圆 11"/>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grpSp>
      <p:grpSp>
        <p:nvGrpSpPr>
          <p:cNvPr id="3" name="组合 12"/>
          <p:cNvGrpSpPr/>
          <p:nvPr/>
        </p:nvGrpSpPr>
        <p:grpSpPr>
          <a:xfrm rot="762989" flipH="1">
            <a:off x="4649224" y="3654601"/>
            <a:ext cx="540286" cy="830359"/>
            <a:chOff x="3229455" y="3870331"/>
            <a:chExt cx="1247286" cy="1916345"/>
          </a:xfrm>
          <a:blipFill dpi="0" rotWithShape="1">
            <a:blip r:embed="rId3">
              <a:extLst>
                <a:ext uri="{28A0092B-C50C-407E-A947-70E740481C1C}">
                  <a14:useLocalDpi xmlns:a14="http://schemas.microsoft.com/office/drawing/2010/main" val="0"/>
                </a:ext>
              </a:extLst>
            </a:blip>
            <a:srcRect/>
            <a:stretch>
              <a:fillRect/>
            </a:stretch>
          </a:blipFill>
        </p:grpSpPr>
        <p:sp>
          <p:nvSpPr>
            <p:cNvPr id="14"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5" name="椭圆 14"/>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6" name="椭圆 15"/>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7" name="椭圆 16"/>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8" name="椭圆 17"/>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19" name="椭圆 18"/>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grpSp>
      <p:grpSp>
        <p:nvGrpSpPr>
          <p:cNvPr id="4" name="组合 19"/>
          <p:cNvGrpSpPr/>
          <p:nvPr/>
        </p:nvGrpSpPr>
        <p:grpSpPr>
          <a:xfrm rot="762989" flipH="1">
            <a:off x="4649224" y="2461651"/>
            <a:ext cx="540286" cy="830359"/>
            <a:chOff x="3229455" y="3870331"/>
            <a:chExt cx="1247286" cy="1916345"/>
          </a:xfrm>
          <a:blipFill dpi="0" rotWithShape="1">
            <a:blip r:embed="rId3">
              <a:extLst>
                <a:ext uri="{28A0092B-C50C-407E-A947-70E740481C1C}">
                  <a14:useLocalDpi xmlns:a14="http://schemas.microsoft.com/office/drawing/2010/main" val="0"/>
                </a:ext>
              </a:extLst>
            </a:blip>
            <a:srcRect/>
            <a:stretch>
              <a:fillRect/>
            </a:stretch>
          </a:blipFill>
        </p:grpSpPr>
        <p:sp>
          <p:nvSpPr>
            <p:cNvPr id="2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22" name="椭圆 21"/>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23" name="椭圆 22"/>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25" name="椭圆 24"/>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27" name="椭圆 26"/>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29" name="椭圆 28"/>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grpSp>
      <p:grpSp>
        <p:nvGrpSpPr>
          <p:cNvPr id="5" name="组合 29"/>
          <p:cNvGrpSpPr/>
          <p:nvPr/>
        </p:nvGrpSpPr>
        <p:grpSpPr>
          <a:xfrm rot="21141998">
            <a:off x="3930640" y="1739871"/>
            <a:ext cx="540286" cy="830359"/>
            <a:chOff x="3229455" y="3870331"/>
            <a:chExt cx="1247286" cy="1916345"/>
          </a:xfrm>
          <a:blipFill dpi="0" rotWithShape="1">
            <a:blip r:embed="rId3">
              <a:extLst>
                <a:ext uri="{28A0092B-C50C-407E-A947-70E740481C1C}">
                  <a14:useLocalDpi xmlns:a14="http://schemas.microsoft.com/office/drawing/2010/main" val="0"/>
                </a:ext>
              </a:extLst>
            </a:blip>
            <a:srcRect/>
            <a:stretch>
              <a:fillRect/>
            </a:stretch>
          </a:blipFill>
        </p:grpSpPr>
        <p:sp>
          <p:nvSpPr>
            <p:cNvPr id="3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32" name="椭圆 31"/>
            <p:cNvSpPr/>
            <p:nvPr/>
          </p:nvSpPr>
          <p:spPr>
            <a:xfrm rot="20475942">
              <a:off x="3406806" y="3918384"/>
              <a:ext cx="208252" cy="21602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33" name="椭圆 32"/>
            <p:cNvSpPr/>
            <p:nvPr/>
          </p:nvSpPr>
          <p:spPr>
            <a:xfrm rot="20475942">
              <a:off x="3583475" y="3870331"/>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34" name="椭圆 33"/>
            <p:cNvSpPr/>
            <p:nvPr/>
          </p:nvSpPr>
          <p:spPr>
            <a:xfrm rot="20475942">
              <a:off x="3785918" y="3905667"/>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35" name="椭圆 34"/>
            <p:cNvSpPr/>
            <p:nvPr/>
          </p:nvSpPr>
          <p:spPr>
            <a:xfrm rot="20475942">
              <a:off x="3951202" y="4017607"/>
              <a:ext cx="289739" cy="30364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sp>
          <p:nvSpPr>
            <p:cNvPr id="36" name="椭圆 35"/>
            <p:cNvSpPr/>
            <p:nvPr/>
          </p:nvSpPr>
          <p:spPr>
            <a:xfrm rot="20475942">
              <a:off x="4109475" y="4134635"/>
              <a:ext cx="367266" cy="32942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799">
                <a:cs typeface="+mn-ea"/>
                <a:sym typeface="+mn-lt"/>
              </a:endParaRPr>
            </a:p>
          </p:txBody>
        </p:sp>
      </p:grpSp>
      <p:cxnSp>
        <p:nvCxnSpPr>
          <p:cNvPr id="37" name="直接连接符 36"/>
          <p:cNvCxnSpPr/>
          <p:nvPr/>
        </p:nvCxnSpPr>
        <p:spPr>
          <a:xfrm flipH="1">
            <a:off x="2794549" y="3503613"/>
            <a:ext cx="1017274" cy="9525"/>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1"/>
          <p:cNvSpPr>
            <a:spLocks noChangeArrowheads="1"/>
          </p:cNvSpPr>
          <p:nvPr/>
        </p:nvSpPr>
        <p:spPr bwMode="auto">
          <a:xfrm>
            <a:off x="1059018" y="3192464"/>
            <a:ext cx="1893303"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cxnSp>
        <p:nvCxnSpPr>
          <p:cNvPr id="39" name="直接连接符 38"/>
          <p:cNvCxnSpPr/>
          <p:nvPr/>
        </p:nvCxnSpPr>
        <p:spPr>
          <a:xfrm flipH="1">
            <a:off x="5330592" y="4176714"/>
            <a:ext cx="1063297" cy="0"/>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1"/>
          <p:cNvSpPr>
            <a:spLocks noChangeArrowheads="1"/>
          </p:cNvSpPr>
          <p:nvPr/>
        </p:nvSpPr>
        <p:spPr bwMode="auto">
          <a:xfrm>
            <a:off x="6227673" y="3856039"/>
            <a:ext cx="1893304"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随着计算机技术的发展及印刷技术进步，平面设计在视觉感观领域的表现也越来越丰富这真正的对今天的平面设计的人。</a:t>
            </a:r>
          </a:p>
        </p:txBody>
      </p:sp>
      <p:cxnSp>
        <p:nvCxnSpPr>
          <p:cNvPr id="41" name="直接连接符 40"/>
          <p:cNvCxnSpPr/>
          <p:nvPr/>
        </p:nvCxnSpPr>
        <p:spPr>
          <a:xfrm flipH="1">
            <a:off x="5330592" y="2984500"/>
            <a:ext cx="1063297" cy="0"/>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1"/>
          <p:cNvSpPr>
            <a:spLocks noChangeArrowheads="1"/>
          </p:cNvSpPr>
          <p:nvPr/>
        </p:nvSpPr>
        <p:spPr bwMode="auto">
          <a:xfrm>
            <a:off x="6227673" y="2663826"/>
            <a:ext cx="1893304"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随着计算机技术的发展及印刷技术进步，平面设计在视觉感观领域的表现也越来越丰富这真正的对今天的平面设计的人。</a:t>
            </a:r>
          </a:p>
        </p:txBody>
      </p:sp>
      <p:cxnSp>
        <p:nvCxnSpPr>
          <p:cNvPr id="43" name="直接连接符 42"/>
          <p:cNvCxnSpPr/>
          <p:nvPr/>
        </p:nvCxnSpPr>
        <p:spPr>
          <a:xfrm flipH="1">
            <a:off x="2794549" y="2216151"/>
            <a:ext cx="1017274" cy="9525"/>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矩形 1"/>
          <p:cNvSpPr>
            <a:spLocks noChangeArrowheads="1"/>
          </p:cNvSpPr>
          <p:nvPr/>
        </p:nvSpPr>
        <p:spPr bwMode="auto">
          <a:xfrm>
            <a:off x="1059018" y="1905000"/>
            <a:ext cx="1893303"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sp>
        <p:nvSpPr>
          <p:cNvPr id="45" name="文本框 12">
            <a:extLst>
              <a:ext uri="{FF2B5EF4-FFF2-40B4-BE49-F238E27FC236}">
                <a16:creationId xmlns:a16="http://schemas.microsoft.com/office/drawing/2014/main" id="{153BF2DA-9FE5-432A-A01C-72922DD5326E}"/>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46" name="椭圆 45">
            <a:extLst>
              <a:ext uri="{FF2B5EF4-FFF2-40B4-BE49-F238E27FC236}">
                <a16:creationId xmlns:a16="http://schemas.microsoft.com/office/drawing/2014/main" id="{1C7E7180-606D-4004-AD94-1A22093BDBC7}"/>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8427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6"/>
          <p:cNvCxnSpPr/>
          <p:nvPr/>
        </p:nvCxnSpPr>
        <p:spPr>
          <a:xfrm>
            <a:off x="4388424" y="2911138"/>
            <a:ext cx="3068678"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8"/>
          <p:cNvCxnSpPr/>
          <p:nvPr/>
        </p:nvCxnSpPr>
        <p:spPr>
          <a:xfrm>
            <a:off x="5922763" y="1665418"/>
            <a:ext cx="0" cy="249144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7" name="斜纹 47"/>
          <p:cNvSpPr/>
          <p:nvPr/>
        </p:nvSpPr>
        <p:spPr>
          <a:xfrm flipH="1">
            <a:off x="514043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4075">
              <a:lnSpc>
                <a:spcPct val="120000"/>
              </a:lnSpc>
              <a:defRPr/>
            </a:pPr>
            <a:endParaRPr lang="zh-CN" altLang="en-US" sz="569">
              <a:solidFill>
                <a:schemeClr val="bg1">
                  <a:lumMod val="65000"/>
                </a:schemeClr>
              </a:solidFill>
              <a:cs typeface="+mn-ea"/>
              <a:sym typeface="+mn-lt"/>
            </a:endParaRPr>
          </a:p>
        </p:txBody>
      </p:sp>
      <p:sp>
        <p:nvSpPr>
          <p:cNvPr id="8" name="矩形 7"/>
          <p:cNvSpPr/>
          <p:nvPr/>
        </p:nvSpPr>
        <p:spPr>
          <a:xfrm>
            <a:off x="4326638" y="1665418"/>
            <a:ext cx="426797" cy="43899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cs typeface="+mn-ea"/>
                <a:sym typeface="+mn-lt"/>
              </a:rPr>
              <a:t>01</a:t>
            </a:r>
            <a:endParaRPr lang="zh-CN" altLang="en-US" sz="996" b="1" dirty="0">
              <a:solidFill>
                <a:srgbClr val="FFFFFF"/>
              </a:solidFill>
              <a:cs typeface="+mn-ea"/>
              <a:sym typeface="+mn-lt"/>
            </a:endParaRPr>
          </a:p>
        </p:txBody>
      </p:sp>
      <p:sp>
        <p:nvSpPr>
          <p:cNvPr id="12" name="矩形 6"/>
          <p:cNvSpPr>
            <a:spLocks noChangeArrowheads="1"/>
          </p:cNvSpPr>
          <p:nvPr/>
        </p:nvSpPr>
        <p:spPr bwMode="auto">
          <a:xfrm>
            <a:off x="4326637" y="2288671"/>
            <a:ext cx="1134089" cy="4203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en-US" altLang="zh-CN" sz="569"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zh-CN" altLang="en-US" sz="569" dirty="0">
              <a:solidFill>
                <a:schemeClr val="bg1">
                  <a:lumMod val="65000"/>
                </a:schemeClr>
              </a:solidFill>
              <a:latin typeface="+mn-lt"/>
              <a:ea typeface="+mn-ea"/>
              <a:cs typeface="+mn-ea"/>
              <a:sym typeface="+mn-lt"/>
            </a:endParaRPr>
          </a:p>
        </p:txBody>
      </p:sp>
      <p:sp>
        <p:nvSpPr>
          <p:cNvPr id="13" name="矩形 6"/>
          <p:cNvSpPr>
            <a:spLocks noChangeArrowheads="1"/>
          </p:cNvSpPr>
          <p:nvPr/>
        </p:nvSpPr>
        <p:spPr bwMode="auto">
          <a:xfrm>
            <a:off x="6468703" y="2280400"/>
            <a:ext cx="1168563" cy="4203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en-US" altLang="zh-CN" sz="569"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zh-CN" altLang="en-US" sz="569" dirty="0">
              <a:solidFill>
                <a:schemeClr val="bg1">
                  <a:lumMod val="65000"/>
                </a:schemeClr>
              </a:solidFill>
              <a:latin typeface="+mn-lt"/>
              <a:ea typeface="+mn-ea"/>
              <a:cs typeface="+mn-ea"/>
              <a:sym typeface="+mn-lt"/>
            </a:endParaRPr>
          </a:p>
        </p:txBody>
      </p:sp>
      <p:sp>
        <p:nvSpPr>
          <p:cNvPr id="14" name="矩形 6"/>
          <p:cNvSpPr>
            <a:spLocks noChangeArrowheads="1"/>
          </p:cNvSpPr>
          <p:nvPr/>
        </p:nvSpPr>
        <p:spPr bwMode="auto">
          <a:xfrm>
            <a:off x="6468703" y="3287190"/>
            <a:ext cx="1168563" cy="4203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en-US" altLang="zh-CN" sz="569"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zh-CN" altLang="en-US" sz="569" dirty="0">
              <a:solidFill>
                <a:schemeClr val="bg1">
                  <a:lumMod val="65000"/>
                </a:schemeClr>
              </a:solidFill>
              <a:latin typeface="+mn-lt"/>
              <a:ea typeface="+mn-ea"/>
              <a:cs typeface="+mn-ea"/>
              <a:sym typeface="+mn-lt"/>
            </a:endParaRPr>
          </a:p>
        </p:txBody>
      </p:sp>
      <p:sp>
        <p:nvSpPr>
          <p:cNvPr id="15" name="矩形 6"/>
          <p:cNvSpPr>
            <a:spLocks noChangeArrowheads="1"/>
          </p:cNvSpPr>
          <p:nvPr/>
        </p:nvSpPr>
        <p:spPr bwMode="auto">
          <a:xfrm>
            <a:off x="4326637" y="3287190"/>
            <a:ext cx="1134089" cy="4203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en-US" altLang="zh-CN" sz="569" dirty="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zh-CN" altLang="en-US" sz="569" dirty="0">
              <a:solidFill>
                <a:schemeClr val="bg1">
                  <a:lumMod val="65000"/>
                </a:schemeClr>
              </a:solidFill>
              <a:latin typeface="+mn-lt"/>
              <a:ea typeface="+mn-ea"/>
              <a:cs typeface="+mn-ea"/>
              <a:sym typeface="+mn-lt"/>
            </a:endParaRPr>
          </a:p>
        </p:txBody>
      </p:sp>
      <p:sp>
        <p:nvSpPr>
          <p:cNvPr id="21" name="矩形 20"/>
          <p:cNvSpPr/>
          <p:nvPr/>
        </p:nvSpPr>
        <p:spPr>
          <a:xfrm>
            <a:off x="7210469" y="1665418"/>
            <a:ext cx="426797" cy="43899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cs typeface="+mn-ea"/>
                <a:sym typeface="+mn-lt"/>
              </a:rPr>
              <a:t>02</a:t>
            </a:r>
            <a:endParaRPr lang="zh-CN" altLang="en-US" sz="996" b="1" dirty="0">
              <a:solidFill>
                <a:srgbClr val="FFFFFF"/>
              </a:solidFill>
              <a:cs typeface="+mn-ea"/>
              <a:sym typeface="+mn-lt"/>
            </a:endParaRPr>
          </a:p>
        </p:txBody>
      </p:sp>
      <p:sp>
        <p:nvSpPr>
          <p:cNvPr id="22" name="矩形 21"/>
          <p:cNvSpPr/>
          <p:nvPr/>
        </p:nvSpPr>
        <p:spPr>
          <a:xfrm>
            <a:off x="4326638" y="3717096"/>
            <a:ext cx="426797" cy="43899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cs typeface="+mn-ea"/>
                <a:sym typeface="+mn-lt"/>
              </a:rPr>
              <a:t>03</a:t>
            </a:r>
            <a:endParaRPr lang="zh-CN" altLang="en-US" sz="996" b="1" dirty="0">
              <a:solidFill>
                <a:srgbClr val="FFFFFF"/>
              </a:solidFill>
              <a:cs typeface="+mn-ea"/>
              <a:sym typeface="+mn-lt"/>
            </a:endParaRPr>
          </a:p>
        </p:txBody>
      </p:sp>
      <p:sp>
        <p:nvSpPr>
          <p:cNvPr id="23" name="矩形 22"/>
          <p:cNvSpPr/>
          <p:nvPr/>
        </p:nvSpPr>
        <p:spPr>
          <a:xfrm>
            <a:off x="7210469" y="3717096"/>
            <a:ext cx="426797" cy="43899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cs typeface="+mn-ea"/>
                <a:sym typeface="+mn-lt"/>
              </a:rPr>
              <a:t>04</a:t>
            </a:r>
            <a:endParaRPr lang="zh-CN" altLang="en-US" sz="996" b="1" dirty="0">
              <a:solidFill>
                <a:srgbClr val="FFFFFF"/>
              </a:solidFill>
              <a:cs typeface="+mn-ea"/>
              <a:sym typeface="+mn-lt"/>
            </a:endParaRPr>
          </a:p>
        </p:txBody>
      </p:sp>
      <p:sp>
        <p:nvSpPr>
          <p:cNvPr id="18" name="Content Placeholder 2"/>
          <p:cNvSpPr txBox="1">
            <a:spLocks/>
          </p:cNvSpPr>
          <p:nvPr/>
        </p:nvSpPr>
        <p:spPr>
          <a:xfrm>
            <a:off x="1469965" y="3463407"/>
            <a:ext cx="1346473" cy="17325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solidFill>
                  <a:schemeClr val="bg1">
                    <a:lumMod val="65000"/>
                  </a:schemeClr>
                </a:solidFill>
                <a:cs typeface="+mn-ea"/>
                <a:sym typeface="+mn-lt"/>
              </a:rPr>
              <a:t>请替换文字内容</a:t>
            </a:r>
            <a:endParaRPr lang="en-US" sz="996" b="1" dirty="0">
              <a:solidFill>
                <a:schemeClr val="bg1">
                  <a:lumMod val="65000"/>
                </a:schemeClr>
              </a:solidFill>
              <a:cs typeface="+mn-ea"/>
              <a:sym typeface="+mn-lt"/>
            </a:endParaRPr>
          </a:p>
        </p:txBody>
      </p:sp>
      <p:sp>
        <p:nvSpPr>
          <p:cNvPr id="19" name="Content Placeholder 2"/>
          <p:cNvSpPr txBox="1">
            <a:spLocks/>
          </p:cNvSpPr>
          <p:nvPr/>
        </p:nvSpPr>
        <p:spPr>
          <a:xfrm>
            <a:off x="1469965" y="3625281"/>
            <a:ext cx="2376285" cy="20415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569" dirty="0">
                <a:solidFill>
                  <a:schemeClr val="bg1">
                    <a:lumMod val="65000"/>
                  </a:schemeClr>
                </a:solidFill>
                <a:cs typeface="+mn-ea"/>
                <a:sym typeface="+mn-lt"/>
              </a:rPr>
              <a:t>Please replace text, click add relevant headline, modify the text content, also can copy your content to this directly.</a:t>
            </a:r>
            <a:r>
              <a:rPr lang="zh-CN" altLang="en-US" sz="569" dirty="0">
                <a:solidFill>
                  <a:schemeClr val="bg1">
                    <a:lumMod val="65000"/>
                  </a:schemeClr>
                </a:solidFill>
                <a:cs typeface="+mn-ea"/>
                <a:sym typeface="+mn-lt"/>
              </a:rPr>
              <a:t>。</a:t>
            </a:r>
            <a:endParaRPr lang="en-US" altLang="zh-CN" sz="569" b="1" dirty="0">
              <a:solidFill>
                <a:schemeClr val="bg1">
                  <a:lumMod val="65000"/>
                </a:schemeClr>
              </a:solidFill>
              <a:cs typeface="+mn-ea"/>
              <a:sym typeface="+mn-lt"/>
            </a:endParaRPr>
          </a:p>
        </p:txBody>
      </p:sp>
      <p:sp>
        <p:nvSpPr>
          <p:cNvPr id="29" name="矩形 28"/>
          <p:cNvSpPr/>
          <p:nvPr/>
        </p:nvSpPr>
        <p:spPr>
          <a:xfrm>
            <a:off x="1523190" y="1377483"/>
            <a:ext cx="2301367" cy="192473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38">
              <a:cs typeface="+mn-ea"/>
              <a:sym typeface="+mn-lt"/>
            </a:endParaRPr>
          </a:p>
        </p:txBody>
      </p:sp>
      <p:sp>
        <p:nvSpPr>
          <p:cNvPr id="16" name="文本框 12">
            <a:extLst>
              <a:ext uri="{FF2B5EF4-FFF2-40B4-BE49-F238E27FC236}">
                <a16:creationId xmlns:a16="http://schemas.microsoft.com/office/drawing/2014/main" id="{217D0915-4674-468B-AE8B-FB80CB367FA3}"/>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17" name="椭圆 16">
            <a:extLst>
              <a:ext uri="{FF2B5EF4-FFF2-40B4-BE49-F238E27FC236}">
                <a16:creationId xmlns:a16="http://schemas.microsoft.com/office/drawing/2014/main" id="{6F89B254-0729-4D03-8C31-F159B518E591}"/>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6080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4"/>
          <p:cNvSpPr/>
          <p:nvPr/>
        </p:nvSpPr>
        <p:spPr bwMode="auto">
          <a:xfrm>
            <a:off x="6769302" y="1616508"/>
            <a:ext cx="1008349" cy="100834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cap="flat" cmpd="sng" algn="ctr">
            <a:noFill/>
            <a:prstDash val="solid"/>
            <a:headEnd type="none" w="med" len="med"/>
            <a:tailEnd type="none" w="med" len="med"/>
          </a:ln>
          <a:effectLst/>
        </p:spPr>
        <p:txBody>
          <a:bodyPr rot="0" spcFirstLastPara="0" vertOverflow="overflow" horzOverflow="overflow" vert="horz" wrap="square" lIns="134428" tIns="107542" rIns="134428" bIns="107542" numCol="1" spcCol="0" rtlCol="0" fromWordArt="0" anchor="t" anchorCtr="0" forceAA="0" compatLnSpc="1">
            <a:noAutofit/>
          </a:bodyPr>
          <a:lstStyle/>
          <a:p>
            <a:pPr algn="ctr" defTabSz="685230">
              <a:lnSpc>
                <a:spcPct val="90000"/>
              </a:lnSpc>
              <a:defRPr/>
            </a:pPr>
            <a:endParaRPr lang="en-US" sz="1700" kern="0" dirty="0" err="1">
              <a:gradFill>
                <a:gsLst>
                  <a:gs pos="0">
                    <a:srgbClr val="FFFFFF"/>
                  </a:gs>
                  <a:gs pos="100000">
                    <a:srgbClr val="FFFFFF"/>
                  </a:gs>
                </a:gsLst>
                <a:lin ang="5400000" scaled="0"/>
              </a:gradFill>
              <a:cs typeface="+mn-ea"/>
              <a:sym typeface="+mn-lt"/>
            </a:endParaRPr>
          </a:p>
        </p:txBody>
      </p:sp>
      <p:sp>
        <p:nvSpPr>
          <p:cNvPr id="58" name="Oval 32"/>
          <p:cNvSpPr/>
          <p:nvPr/>
        </p:nvSpPr>
        <p:spPr bwMode="auto">
          <a:xfrm>
            <a:off x="4977003" y="1616508"/>
            <a:ext cx="1008349" cy="100834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cap="flat" cmpd="sng" algn="ctr">
            <a:noFill/>
            <a:prstDash val="solid"/>
            <a:headEnd type="none" w="med" len="med"/>
            <a:tailEnd type="none" w="med" len="med"/>
          </a:ln>
          <a:effectLst/>
        </p:spPr>
        <p:txBody>
          <a:bodyPr rot="0" spcFirstLastPara="0" vertOverflow="overflow" horzOverflow="overflow" vert="horz" wrap="square" lIns="134428" tIns="107542" rIns="134428" bIns="107542" numCol="1" spcCol="0" rtlCol="0" fromWordArt="0" anchor="t" anchorCtr="0" forceAA="0" compatLnSpc="1">
            <a:noAutofit/>
          </a:bodyPr>
          <a:lstStyle/>
          <a:p>
            <a:pPr algn="ctr" defTabSz="685230">
              <a:lnSpc>
                <a:spcPct val="90000"/>
              </a:lnSpc>
              <a:defRPr/>
            </a:pPr>
            <a:endParaRPr lang="en-US" sz="1700" kern="0" dirty="0" err="1">
              <a:gradFill>
                <a:gsLst>
                  <a:gs pos="0">
                    <a:srgbClr val="FFFFFF"/>
                  </a:gs>
                  <a:gs pos="100000">
                    <a:srgbClr val="FFFFFF"/>
                  </a:gs>
                </a:gsLst>
                <a:lin ang="5400000" scaled="0"/>
              </a:gradFill>
              <a:cs typeface="+mn-ea"/>
              <a:sym typeface="+mn-lt"/>
            </a:endParaRPr>
          </a:p>
        </p:txBody>
      </p:sp>
      <p:sp>
        <p:nvSpPr>
          <p:cNvPr id="59" name="Oval 36"/>
          <p:cNvSpPr/>
          <p:nvPr/>
        </p:nvSpPr>
        <p:spPr bwMode="auto">
          <a:xfrm>
            <a:off x="1392405" y="1616508"/>
            <a:ext cx="1008349" cy="100834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cap="flat" cmpd="sng" algn="ctr">
            <a:noFill/>
            <a:prstDash val="solid"/>
            <a:headEnd type="none" w="med" len="med"/>
            <a:tailEnd type="none" w="med" len="med"/>
          </a:ln>
          <a:effectLst/>
        </p:spPr>
        <p:txBody>
          <a:bodyPr rot="0" spcFirstLastPara="0" vertOverflow="overflow" horzOverflow="overflow" vert="horz" wrap="square" lIns="134428" tIns="107542" rIns="134428" bIns="107542" numCol="1" spcCol="0" rtlCol="0" fromWordArt="0" anchor="t" anchorCtr="0" forceAA="0" compatLnSpc="1">
            <a:noAutofit/>
          </a:bodyPr>
          <a:lstStyle/>
          <a:p>
            <a:pPr algn="ctr" defTabSz="685230">
              <a:lnSpc>
                <a:spcPct val="90000"/>
              </a:lnSpc>
              <a:defRPr/>
            </a:pPr>
            <a:endParaRPr lang="en-US" sz="1700" kern="0" dirty="0" err="1">
              <a:gradFill>
                <a:gsLst>
                  <a:gs pos="0">
                    <a:srgbClr val="FFFFFF"/>
                  </a:gs>
                  <a:gs pos="100000">
                    <a:srgbClr val="FFFFFF"/>
                  </a:gs>
                </a:gsLst>
                <a:lin ang="5400000" scaled="0"/>
              </a:gradFill>
              <a:cs typeface="+mn-ea"/>
              <a:sym typeface="+mn-lt"/>
            </a:endParaRPr>
          </a:p>
        </p:txBody>
      </p:sp>
      <p:sp>
        <p:nvSpPr>
          <p:cNvPr id="60" name="Oval 50"/>
          <p:cNvSpPr/>
          <p:nvPr/>
        </p:nvSpPr>
        <p:spPr bwMode="auto">
          <a:xfrm>
            <a:off x="3184703" y="1616508"/>
            <a:ext cx="1008349" cy="100834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cap="flat" cmpd="sng" algn="ctr">
            <a:noFill/>
            <a:prstDash val="solid"/>
            <a:headEnd type="none" w="med" len="med"/>
            <a:tailEnd type="none" w="med" len="med"/>
          </a:ln>
          <a:effectLst/>
        </p:spPr>
        <p:txBody>
          <a:bodyPr rot="0" spcFirstLastPara="0" vertOverflow="overflow" horzOverflow="overflow" vert="horz" wrap="square" lIns="134428" tIns="107542" rIns="134428" bIns="107542" numCol="1" spcCol="0" rtlCol="0" fromWordArt="0" anchor="t" anchorCtr="0" forceAA="0" compatLnSpc="1">
            <a:noAutofit/>
          </a:bodyPr>
          <a:lstStyle/>
          <a:p>
            <a:pPr algn="ctr" defTabSz="685230">
              <a:lnSpc>
                <a:spcPct val="90000"/>
              </a:lnSpc>
              <a:defRPr/>
            </a:pPr>
            <a:endParaRPr lang="en-US" sz="1700" kern="0" dirty="0" err="1">
              <a:gradFill>
                <a:gsLst>
                  <a:gs pos="0">
                    <a:srgbClr val="FFFFFF"/>
                  </a:gs>
                  <a:gs pos="100000">
                    <a:srgbClr val="FFFFFF"/>
                  </a:gs>
                </a:gsLst>
                <a:lin ang="5400000" scaled="0"/>
              </a:gradFill>
              <a:cs typeface="+mn-ea"/>
              <a:sym typeface="+mn-lt"/>
            </a:endParaRPr>
          </a:p>
        </p:txBody>
      </p:sp>
      <p:sp>
        <p:nvSpPr>
          <p:cNvPr id="61" name="Freeform 19"/>
          <p:cNvSpPr>
            <a:spLocks noEditPoints="1"/>
          </p:cNvSpPr>
          <p:nvPr/>
        </p:nvSpPr>
        <p:spPr bwMode="auto">
          <a:xfrm>
            <a:off x="1577869" y="1824066"/>
            <a:ext cx="637422" cy="593233"/>
          </a:xfrm>
          <a:custGeom>
            <a:avLst/>
            <a:gdLst>
              <a:gd name="T0" fmla="*/ 1446 w 2030"/>
              <a:gd name="T1" fmla="*/ 1047 h 1877"/>
              <a:gd name="T2" fmla="*/ 1218 w 2030"/>
              <a:gd name="T3" fmla="*/ 583 h 1877"/>
              <a:gd name="T4" fmla="*/ 901 w 2030"/>
              <a:gd name="T5" fmla="*/ 375 h 1877"/>
              <a:gd name="T6" fmla="*/ 773 w 2030"/>
              <a:gd name="T7" fmla="*/ 109 h 1877"/>
              <a:gd name="T8" fmla="*/ 555 w 2030"/>
              <a:gd name="T9" fmla="*/ 109 h 1877"/>
              <a:gd name="T10" fmla="*/ 317 w 2030"/>
              <a:gd name="T11" fmla="*/ 593 h 1877"/>
              <a:gd name="T12" fmla="*/ 0 w 2030"/>
              <a:gd name="T13" fmla="*/ 810 h 1877"/>
              <a:gd name="T14" fmla="*/ 317 w 2030"/>
              <a:gd name="T15" fmla="*/ 1027 h 1877"/>
              <a:gd name="T16" fmla="*/ 327 w 2030"/>
              <a:gd name="T17" fmla="*/ 1531 h 1877"/>
              <a:gd name="T18" fmla="*/ 1010 w 2030"/>
              <a:gd name="T19" fmla="*/ 1531 h 1877"/>
              <a:gd name="T20" fmla="*/ 1297 w 2030"/>
              <a:gd name="T21" fmla="*/ 1462 h 1877"/>
              <a:gd name="T22" fmla="*/ 2030 w 2030"/>
              <a:gd name="T23" fmla="*/ 1353 h 1877"/>
              <a:gd name="T24" fmla="*/ 703 w 2030"/>
              <a:gd name="T25" fmla="*/ 1195 h 1877"/>
              <a:gd name="T26" fmla="*/ 783 w 2030"/>
              <a:gd name="T27" fmla="*/ 1067 h 1877"/>
              <a:gd name="T28" fmla="*/ 703 w 2030"/>
              <a:gd name="T29" fmla="*/ 1195 h 1877"/>
              <a:gd name="T30" fmla="*/ 703 w 2030"/>
              <a:gd name="T31" fmla="*/ 711 h 1877"/>
              <a:gd name="T32" fmla="*/ 882 w 2030"/>
              <a:gd name="T33" fmla="*/ 770 h 1877"/>
              <a:gd name="T34" fmla="*/ 703 w 2030"/>
              <a:gd name="T35" fmla="*/ 948 h 1877"/>
              <a:gd name="T36" fmla="*/ 466 w 2030"/>
              <a:gd name="T37" fmla="*/ 780 h 1877"/>
              <a:gd name="T38" fmla="*/ 624 w 2030"/>
              <a:gd name="T39" fmla="*/ 919 h 1877"/>
              <a:gd name="T40" fmla="*/ 466 w 2030"/>
              <a:gd name="T41" fmla="*/ 810 h 1877"/>
              <a:gd name="T42" fmla="*/ 703 w 2030"/>
              <a:gd name="T43" fmla="*/ 227 h 1877"/>
              <a:gd name="T44" fmla="*/ 773 w 2030"/>
              <a:gd name="T45" fmla="*/ 583 h 1877"/>
              <a:gd name="T46" fmla="*/ 703 w 2030"/>
              <a:gd name="T47" fmla="*/ 632 h 1877"/>
              <a:gd name="T48" fmla="*/ 703 w 2030"/>
              <a:gd name="T49" fmla="*/ 227 h 1877"/>
              <a:gd name="T50" fmla="*/ 1000 w 2030"/>
              <a:gd name="T51" fmla="*/ 800 h 1877"/>
              <a:gd name="T52" fmla="*/ 1387 w 2030"/>
              <a:gd name="T53" fmla="*/ 1096 h 1877"/>
              <a:gd name="T54" fmla="*/ 882 w 2030"/>
              <a:gd name="T55" fmla="*/ 1017 h 1877"/>
              <a:gd name="T56" fmla="*/ 961 w 2030"/>
              <a:gd name="T57" fmla="*/ 800 h 1877"/>
              <a:gd name="T58" fmla="*/ 624 w 2030"/>
              <a:gd name="T59" fmla="*/ 652 h 1877"/>
              <a:gd name="T60" fmla="*/ 387 w 2030"/>
              <a:gd name="T61" fmla="*/ 642 h 1877"/>
              <a:gd name="T62" fmla="*/ 624 w 2030"/>
              <a:gd name="T63" fmla="*/ 247 h 1877"/>
              <a:gd name="T64" fmla="*/ 436 w 2030"/>
              <a:gd name="T65" fmla="*/ 928 h 1877"/>
              <a:gd name="T66" fmla="*/ 624 w 2030"/>
              <a:gd name="T67" fmla="*/ 1195 h 1877"/>
              <a:gd name="T68" fmla="*/ 387 w 2030"/>
              <a:gd name="T69" fmla="*/ 988 h 1877"/>
              <a:gd name="T70" fmla="*/ 990 w 2030"/>
              <a:gd name="T71" fmla="*/ 1432 h 1877"/>
              <a:gd name="T72" fmla="*/ 862 w 2030"/>
              <a:gd name="T73" fmla="*/ 1096 h 1877"/>
              <a:gd name="T74" fmla="*/ 1278 w 2030"/>
              <a:gd name="T75" fmla="*/ 1353 h 1877"/>
              <a:gd name="T76" fmla="*/ 990 w 2030"/>
              <a:gd name="T77" fmla="*/ 1432 h 1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30" h="1877">
                <a:moveTo>
                  <a:pt x="1654" y="978"/>
                </a:moveTo>
                <a:cubicBezTo>
                  <a:pt x="1575" y="978"/>
                  <a:pt x="1505" y="1007"/>
                  <a:pt x="1446" y="1047"/>
                </a:cubicBezTo>
                <a:cubicBezTo>
                  <a:pt x="1169" y="721"/>
                  <a:pt x="1169" y="721"/>
                  <a:pt x="1169" y="721"/>
                </a:cubicBezTo>
                <a:cubicBezTo>
                  <a:pt x="1198" y="681"/>
                  <a:pt x="1218" y="632"/>
                  <a:pt x="1218" y="583"/>
                </a:cubicBezTo>
                <a:cubicBezTo>
                  <a:pt x="1218" y="454"/>
                  <a:pt x="1119" y="355"/>
                  <a:pt x="1000" y="355"/>
                </a:cubicBezTo>
                <a:cubicBezTo>
                  <a:pt x="961" y="355"/>
                  <a:pt x="931" y="365"/>
                  <a:pt x="901" y="375"/>
                </a:cubicBezTo>
                <a:cubicBezTo>
                  <a:pt x="753" y="168"/>
                  <a:pt x="753" y="168"/>
                  <a:pt x="753" y="168"/>
                </a:cubicBezTo>
                <a:cubicBezTo>
                  <a:pt x="763" y="148"/>
                  <a:pt x="773" y="128"/>
                  <a:pt x="773" y="109"/>
                </a:cubicBezTo>
                <a:cubicBezTo>
                  <a:pt x="773" y="49"/>
                  <a:pt x="723" y="0"/>
                  <a:pt x="664" y="0"/>
                </a:cubicBezTo>
                <a:cubicBezTo>
                  <a:pt x="604" y="0"/>
                  <a:pt x="555" y="49"/>
                  <a:pt x="555" y="109"/>
                </a:cubicBezTo>
                <a:cubicBezTo>
                  <a:pt x="555" y="128"/>
                  <a:pt x="565" y="158"/>
                  <a:pt x="575" y="168"/>
                </a:cubicBezTo>
                <a:cubicBezTo>
                  <a:pt x="317" y="593"/>
                  <a:pt x="317" y="593"/>
                  <a:pt x="317" y="593"/>
                </a:cubicBezTo>
                <a:cubicBezTo>
                  <a:pt x="287" y="583"/>
                  <a:pt x="268" y="583"/>
                  <a:pt x="238" y="583"/>
                </a:cubicBezTo>
                <a:cubicBezTo>
                  <a:pt x="109" y="583"/>
                  <a:pt x="0" y="681"/>
                  <a:pt x="0" y="810"/>
                </a:cubicBezTo>
                <a:cubicBezTo>
                  <a:pt x="0" y="938"/>
                  <a:pt x="109" y="1047"/>
                  <a:pt x="238" y="1047"/>
                </a:cubicBezTo>
                <a:cubicBezTo>
                  <a:pt x="258" y="1047"/>
                  <a:pt x="287" y="1037"/>
                  <a:pt x="317" y="1027"/>
                </a:cubicBezTo>
                <a:cubicBezTo>
                  <a:pt x="456" y="1264"/>
                  <a:pt x="456" y="1264"/>
                  <a:pt x="456" y="1264"/>
                </a:cubicBezTo>
                <a:cubicBezTo>
                  <a:pt x="377" y="1323"/>
                  <a:pt x="327" y="1422"/>
                  <a:pt x="327" y="1531"/>
                </a:cubicBezTo>
                <a:cubicBezTo>
                  <a:pt x="327" y="1719"/>
                  <a:pt x="476" y="1877"/>
                  <a:pt x="664" y="1877"/>
                </a:cubicBezTo>
                <a:cubicBezTo>
                  <a:pt x="852" y="1877"/>
                  <a:pt x="1010" y="1719"/>
                  <a:pt x="1010" y="1531"/>
                </a:cubicBezTo>
                <a:cubicBezTo>
                  <a:pt x="1010" y="1531"/>
                  <a:pt x="1000" y="1521"/>
                  <a:pt x="1000" y="1511"/>
                </a:cubicBezTo>
                <a:cubicBezTo>
                  <a:pt x="1297" y="1462"/>
                  <a:pt x="1297" y="1462"/>
                  <a:pt x="1297" y="1462"/>
                </a:cubicBezTo>
                <a:cubicBezTo>
                  <a:pt x="1337" y="1620"/>
                  <a:pt x="1486" y="1728"/>
                  <a:pt x="1654" y="1728"/>
                </a:cubicBezTo>
                <a:cubicBezTo>
                  <a:pt x="1862" y="1728"/>
                  <a:pt x="2030" y="1561"/>
                  <a:pt x="2030" y="1353"/>
                </a:cubicBezTo>
                <a:cubicBezTo>
                  <a:pt x="2030" y="1146"/>
                  <a:pt x="1862" y="978"/>
                  <a:pt x="1654" y="978"/>
                </a:cubicBezTo>
                <a:close/>
                <a:moveTo>
                  <a:pt x="703" y="1195"/>
                </a:moveTo>
                <a:cubicBezTo>
                  <a:pt x="703" y="1037"/>
                  <a:pt x="703" y="1037"/>
                  <a:pt x="703" y="1037"/>
                </a:cubicBezTo>
                <a:cubicBezTo>
                  <a:pt x="783" y="1067"/>
                  <a:pt x="783" y="1067"/>
                  <a:pt x="783" y="1067"/>
                </a:cubicBezTo>
                <a:cubicBezTo>
                  <a:pt x="733" y="1205"/>
                  <a:pt x="733" y="1205"/>
                  <a:pt x="733" y="1205"/>
                </a:cubicBezTo>
                <a:cubicBezTo>
                  <a:pt x="723" y="1195"/>
                  <a:pt x="713" y="1195"/>
                  <a:pt x="703" y="1195"/>
                </a:cubicBezTo>
                <a:close/>
                <a:moveTo>
                  <a:pt x="703" y="948"/>
                </a:moveTo>
                <a:cubicBezTo>
                  <a:pt x="703" y="711"/>
                  <a:pt x="703" y="711"/>
                  <a:pt x="703" y="711"/>
                </a:cubicBezTo>
                <a:cubicBezTo>
                  <a:pt x="802" y="681"/>
                  <a:pt x="802" y="681"/>
                  <a:pt x="802" y="681"/>
                </a:cubicBezTo>
                <a:cubicBezTo>
                  <a:pt x="822" y="721"/>
                  <a:pt x="852" y="751"/>
                  <a:pt x="882" y="770"/>
                </a:cubicBezTo>
                <a:cubicBezTo>
                  <a:pt x="812" y="988"/>
                  <a:pt x="812" y="988"/>
                  <a:pt x="812" y="988"/>
                </a:cubicBezTo>
                <a:cubicBezTo>
                  <a:pt x="703" y="948"/>
                  <a:pt x="703" y="948"/>
                  <a:pt x="703" y="948"/>
                </a:cubicBezTo>
                <a:cubicBezTo>
                  <a:pt x="703" y="948"/>
                  <a:pt x="703" y="948"/>
                  <a:pt x="703" y="948"/>
                </a:cubicBezTo>
                <a:close/>
                <a:moveTo>
                  <a:pt x="466" y="780"/>
                </a:moveTo>
                <a:cubicBezTo>
                  <a:pt x="624" y="731"/>
                  <a:pt x="624" y="731"/>
                  <a:pt x="624" y="731"/>
                </a:cubicBezTo>
                <a:cubicBezTo>
                  <a:pt x="624" y="919"/>
                  <a:pt x="624" y="919"/>
                  <a:pt x="624" y="919"/>
                </a:cubicBezTo>
                <a:cubicBezTo>
                  <a:pt x="466" y="859"/>
                  <a:pt x="466" y="859"/>
                  <a:pt x="466" y="859"/>
                </a:cubicBezTo>
                <a:cubicBezTo>
                  <a:pt x="466" y="839"/>
                  <a:pt x="466" y="830"/>
                  <a:pt x="466" y="810"/>
                </a:cubicBezTo>
                <a:cubicBezTo>
                  <a:pt x="466" y="800"/>
                  <a:pt x="466" y="790"/>
                  <a:pt x="466" y="780"/>
                </a:cubicBezTo>
                <a:close/>
                <a:moveTo>
                  <a:pt x="703" y="227"/>
                </a:moveTo>
                <a:cubicBezTo>
                  <a:pt x="842" y="425"/>
                  <a:pt x="842" y="425"/>
                  <a:pt x="842" y="425"/>
                </a:cubicBezTo>
                <a:cubicBezTo>
                  <a:pt x="802" y="464"/>
                  <a:pt x="773" y="523"/>
                  <a:pt x="773" y="583"/>
                </a:cubicBezTo>
                <a:cubicBezTo>
                  <a:pt x="773" y="593"/>
                  <a:pt x="773" y="602"/>
                  <a:pt x="773" y="602"/>
                </a:cubicBezTo>
                <a:cubicBezTo>
                  <a:pt x="703" y="632"/>
                  <a:pt x="703" y="632"/>
                  <a:pt x="703" y="632"/>
                </a:cubicBezTo>
                <a:cubicBezTo>
                  <a:pt x="703" y="227"/>
                  <a:pt x="703" y="227"/>
                  <a:pt x="703" y="227"/>
                </a:cubicBezTo>
                <a:cubicBezTo>
                  <a:pt x="703" y="227"/>
                  <a:pt x="703" y="227"/>
                  <a:pt x="703" y="227"/>
                </a:cubicBezTo>
                <a:close/>
                <a:moveTo>
                  <a:pt x="961" y="800"/>
                </a:moveTo>
                <a:cubicBezTo>
                  <a:pt x="971" y="800"/>
                  <a:pt x="981" y="800"/>
                  <a:pt x="1000" y="800"/>
                </a:cubicBezTo>
                <a:cubicBezTo>
                  <a:pt x="1040" y="800"/>
                  <a:pt x="1070" y="790"/>
                  <a:pt x="1109" y="770"/>
                </a:cubicBezTo>
                <a:cubicBezTo>
                  <a:pt x="1387" y="1096"/>
                  <a:pt x="1387" y="1096"/>
                  <a:pt x="1387" y="1096"/>
                </a:cubicBezTo>
                <a:cubicBezTo>
                  <a:pt x="1357" y="1126"/>
                  <a:pt x="1337" y="1156"/>
                  <a:pt x="1317" y="1185"/>
                </a:cubicBezTo>
                <a:cubicBezTo>
                  <a:pt x="882" y="1017"/>
                  <a:pt x="882" y="1017"/>
                  <a:pt x="882" y="1017"/>
                </a:cubicBezTo>
                <a:cubicBezTo>
                  <a:pt x="961" y="800"/>
                  <a:pt x="961" y="800"/>
                  <a:pt x="961" y="800"/>
                </a:cubicBezTo>
                <a:cubicBezTo>
                  <a:pt x="961" y="800"/>
                  <a:pt x="961" y="800"/>
                  <a:pt x="961" y="800"/>
                </a:cubicBezTo>
                <a:close/>
                <a:moveTo>
                  <a:pt x="624" y="247"/>
                </a:moveTo>
                <a:cubicBezTo>
                  <a:pt x="624" y="652"/>
                  <a:pt x="624" y="652"/>
                  <a:pt x="624" y="652"/>
                </a:cubicBezTo>
                <a:cubicBezTo>
                  <a:pt x="436" y="711"/>
                  <a:pt x="436" y="711"/>
                  <a:pt x="436" y="711"/>
                </a:cubicBezTo>
                <a:cubicBezTo>
                  <a:pt x="426" y="681"/>
                  <a:pt x="406" y="662"/>
                  <a:pt x="387" y="642"/>
                </a:cubicBezTo>
                <a:cubicBezTo>
                  <a:pt x="624" y="247"/>
                  <a:pt x="624" y="247"/>
                  <a:pt x="624" y="247"/>
                </a:cubicBezTo>
                <a:cubicBezTo>
                  <a:pt x="624" y="247"/>
                  <a:pt x="624" y="247"/>
                  <a:pt x="624" y="247"/>
                </a:cubicBezTo>
                <a:close/>
                <a:moveTo>
                  <a:pt x="387" y="988"/>
                </a:moveTo>
                <a:cubicBezTo>
                  <a:pt x="406" y="968"/>
                  <a:pt x="416" y="948"/>
                  <a:pt x="436" y="928"/>
                </a:cubicBezTo>
                <a:cubicBezTo>
                  <a:pt x="624" y="1007"/>
                  <a:pt x="624" y="1007"/>
                  <a:pt x="624" y="1007"/>
                </a:cubicBezTo>
                <a:cubicBezTo>
                  <a:pt x="624" y="1195"/>
                  <a:pt x="624" y="1195"/>
                  <a:pt x="624" y="1195"/>
                </a:cubicBezTo>
                <a:cubicBezTo>
                  <a:pt x="585" y="1195"/>
                  <a:pt x="555" y="1205"/>
                  <a:pt x="525" y="1225"/>
                </a:cubicBezTo>
                <a:cubicBezTo>
                  <a:pt x="387" y="988"/>
                  <a:pt x="387" y="988"/>
                  <a:pt x="387" y="988"/>
                </a:cubicBezTo>
                <a:cubicBezTo>
                  <a:pt x="387" y="988"/>
                  <a:pt x="387" y="988"/>
                  <a:pt x="387" y="988"/>
                </a:cubicBezTo>
                <a:close/>
                <a:moveTo>
                  <a:pt x="990" y="1432"/>
                </a:moveTo>
                <a:cubicBezTo>
                  <a:pt x="961" y="1343"/>
                  <a:pt x="901" y="1264"/>
                  <a:pt x="812" y="1225"/>
                </a:cubicBezTo>
                <a:cubicBezTo>
                  <a:pt x="862" y="1096"/>
                  <a:pt x="862" y="1096"/>
                  <a:pt x="862" y="1096"/>
                </a:cubicBezTo>
                <a:cubicBezTo>
                  <a:pt x="1288" y="1254"/>
                  <a:pt x="1288" y="1254"/>
                  <a:pt x="1288" y="1254"/>
                </a:cubicBezTo>
                <a:cubicBezTo>
                  <a:pt x="1278" y="1294"/>
                  <a:pt x="1278" y="1323"/>
                  <a:pt x="1278" y="1353"/>
                </a:cubicBezTo>
                <a:cubicBezTo>
                  <a:pt x="1278" y="1363"/>
                  <a:pt x="1278" y="1373"/>
                  <a:pt x="1278" y="1383"/>
                </a:cubicBezTo>
                <a:cubicBezTo>
                  <a:pt x="990" y="1432"/>
                  <a:pt x="990" y="1432"/>
                  <a:pt x="990" y="1432"/>
                </a:cubicBezTo>
                <a:cubicBezTo>
                  <a:pt x="990" y="1432"/>
                  <a:pt x="990" y="1432"/>
                  <a:pt x="990" y="1432"/>
                </a:cubicBezTo>
                <a:close/>
              </a:path>
            </a:pathLst>
          </a:custGeom>
          <a:solidFill>
            <a:srgbClr val="FFFFFF"/>
          </a:solidFill>
          <a:ln>
            <a:noFill/>
          </a:ln>
        </p:spPr>
        <p:txBody>
          <a:bodyPr vert="horz" wrap="square" lIns="65901" tIns="32951" rIns="65901" bIns="3295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897">
              <a:defRPr/>
            </a:pPr>
            <a:endParaRPr lang="en-US" sz="1000" b="1" kern="0" dirty="0">
              <a:solidFill>
                <a:sysClr val="windowText" lastClr="000000"/>
              </a:solidFill>
              <a:cs typeface="+mn-ea"/>
              <a:sym typeface="+mn-lt"/>
            </a:endParaRPr>
          </a:p>
        </p:txBody>
      </p:sp>
      <p:pic>
        <p:nvPicPr>
          <p:cNvPr id="62" name="Picture 28"/>
          <p:cNvPicPr>
            <a:picLocks noChangeAspect="1"/>
          </p:cNvPicPr>
          <p:nvPr/>
        </p:nvPicPr>
        <p:blipFill>
          <a:blip r:embed="rId4" cstate="print"/>
          <a:stretch>
            <a:fillRect/>
          </a:stretch>
        </p:blipFill>
        <p:spPr>
          <a:xfrm>
            <a:off x="3453608" y="1864304"/>
            <a:ext cx="470539" cy="512755"/>
          </a:xfrm>
          <a:prstGeom prst="rect">
            <a:avLst/>
          </a:prstGeom>
        </p:spPr>
      </p:pic>
      <p:pic>
        <p:nvPicPr>
          <p:cNvPr id="63" name="Picture 29"/>
          <p:cNvPicPr>
            <a:picLocks noChangeAspect="1"/>
          </p:cNvPicPr>
          <p:nvPr/>
        </p:nvPicPr>
        <p:blipFill>
          <a:blip r:embed="rId5" cstate="print"/>
          <a:stretch>
            <a:fillRect/>
          </a:stretch>
        </p:blipFill>
        <p:spPr>
          <a:xfrm>
            <a:off x="5183696" y="1879482"/>
            <a:ext cx="594960" cy="482401"/>
          </a:xfrm>
          <a:prstGeom prst="rect">
            <a:avLst/>
          </a:prstGeom>
        </p:spPr>
      </p:pic>
      <p:sp>
        <p:nvSpPr>
          <p:cNvPr id="64" name="Freeform 15"/>
          <p:cNvSpPr>
            <a:spLocks noChangeAspect="1" noEditPoints="1"/>
          </p:cNvSpPr>
          <p:nvPr/>
        </p:nvSpPr>
        <p:spPr bwMode="auto">
          <a:xfrm>
            <a:off x="7075519" y="1851755"/>
            <a:ext cx="395914" cy="537855"/>
          </a:xfrm>
          <a:custGeom>
            <a:avLst/>
            <a:gdLst>
              <a:gd name="T0" fmla="*/ 114 w 214"/>
              <a:gd name="T1" fmla="*/ 53 h 268"/>
              <a:gd name="T2" fmla="*/ 114 w 214"/>
              <a:gd name="T3" fmla="*/ 0 h 268"/>
              <a:gd name="T4" fmla="*/ 95 w 214"/>
              <a:gd name="T5" fmla="*/ 0 h 268"/>
              <a:gd name="T6" fmla="*/ 95 w 214"/>
              <a:gd name="T7" fmla="*/ 53 h 268"/>
              <a:gd name="T8" fmla="*/ 0 w 214"/>
              <a:gd name="T9" fmla="*/ 53 h 268"/>
              <a:gd name="T10" fmla="*/ 0 w 214"/>
              <a:gd name="T11" fmla="*/ 268 h 268"/>
              <a:gd name="T12" fmla="*/ 214 w 214"/>
              <a:gd name="T13" fmla="*/ 268 h 268"/>
              <a:gd name="T14" fmla="*/ 214 w 214"/>
              <a:gd name="T15" fmla="*/ 53 h 268"/>
              <a:gd name="T16" fmla="*/ 114 w 214"/>
              <a:gd name="T17" fmla="*/ 53 h 268"/>
              <a:gd name="T18" fmla="*/ 195 w 214"/>
              <a:gd name="T19" fmla="*/ 248 h 268"/>
              <a:gd name="T20" fmla="*/ 19 w 214"/>
              <a:gd name="T21" fmla="*/ 248 h 268"/>
              <a:gd name="T22" fmla="*/ 19 w 214"/>
              <a:gd name="T23" fmla="*/ 71 h 268"/>
              <a:gd name="T24" fmla="*/ 95 w 214"/>
              <a:gd name="T25" fmla="*/ 71 h 268"/>
              <a:gd name="T26" fmla="*/ 95 w 214"/>
              <a:gd name="T27" fmla="*/ 182 h 268"/>
              <a:gd name="T28" fmla="*/ 63 w 214"/>
              <a:gd name="T29" fmla="*/ 151 h 268"/>
              <a:gd name="T30" fmla="*/ 51 w 214"/>
              <a:gd name="T31" fmla="*/ 165 h 268"/>
              <a:gd name="T32" fmla="*/ 105 w 214"/>
              <a:gd name="T33" fmla="*/ 221 h 268"/>
              <a:gd name="T34" fmla="*/ 161 w 214"/>
              <a:gd name="T35" fmla="*/ 165 h 268"/>
              <a:gd name="T36" fmla="*/ 149 w 214"/>
              <a:gd name="T37" fmla="*/ 151 h 268"/>
              <a:gd name="T38" fmla="*/ 114 w 214"/>
              <a:gd name="T39" fmla="*/ 182 h 268"/>
              <a:gd name="T40" fmla="*/ 114 w 214"/>
              <a:gd name="T41" fmla="*/ 71 h 268"/>
              <a:gd name="T42" fmla="*/ 195 w 214"/>
              <a:gd name="T43" fmla="*/ 71 h 268"/>
              <a:gd name="T44" fmla="*/ 195 w 214"/>
              <a:gd name="T45" fmla="*/ 24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4" h="268">
                <a:moveTo>
                  <a:pt x="114" y="53"/>
                </a:moveTo>
                <a:lnTo>
                  <a:pt x="114" y="0"/>
                </a:lnTo>
                <a:lnTo>
                  <a:pt x="95" y="0"/>
                </a:lnTo>
                <a:lnTo>
                  <a:pt x="95" y="53"/>
                </a:lnTo>
                <a:lnTo>
                  <a:pt x="0" y="53"/>
                </a:lnTo>
                <a:lnTo>
                  <a:pt x="0" y="268"/>
                </a:lnTo>
                <a:lnTo>
                  <a:pt x="214" y="268"/>
                </a:lnTo>
                <a:lnTo>
                  <a:pt x="214" y="53"/>
                </a:lnTo>
                <a:lnTo>
                  <a:pt x="114" y="53"/>
                </a:lnTo>
                <a:close/>
                <a:moveTo>
                  <a:pt x="195" y="248"/>
                </a:moveTo>
                <a:lnTo>
                  <a:pt x="19" y="248"/>
                </a:lnTo>
                <a:lnTo>
                  <a:pt x="19" y="71"/>
                </a:lnTo>
                <a:lnTo>
                  <a:pt x="95" y="71"/>
                </a:lnTo>
                <a:lnTo>
                  <a:pt x="95" y="182"/>
                </a:lnTo>
                <a:lnTo>
                  <a:pt x="63" y="151"/>
                </a:lnTo>
                <a:lnTo>
                  <a:pt x="51" y="165"/>
                </a:lnTo>
                <a:lnTo>
                  <a:pt x="105" y="221"/>
                </a:lnTo>
                <a:lnTo>
                  <a:pt x="161" y="165"/>
                </a:lnTo>
                <a:lnTo>
                  <a:pt x="149" y="151"/>
                </a:lnTo>
                <a:lnTo>
                  <a:pt x="114" y="182"/>
                </a:lnTo>
                <a:lnTo>
                  <a:pt x="114" y="71"/>
                </a:lnTo>
                <a:lnTo>
                  <a:pt x="195" y="71"/>
                </a:lnTo>
                <a:lnTo>
                  <a:pt x="195" y="248"/>
                </a:lnTo>
                <a:close/>
              </a:path>
            </a:pathLst>
          </a:custGeom>
          <a:solidFill>
            <a:srgbClr val="FFFFFF"/>
          </a:solidFill>
          <a:ln w="9525">
            <a:noFill/>
            <a:miter lim="800000"/>
          </a:ln>
        </p:spPr>
        <p:txBody>
          <a:bodyPr vert="horz" wrap="square" lIns="67222" tIns="33611" rIns="67222" bIns="33611" numCol="1" anchor="t" anchorCtr="0" compatLnSpc="1"/>
          <a:lstStyle/>
          <a:p>
            <a:pPr defTabSz="685230">
              <a:defRPr/>
            </a:pPr>
            <a:endParaRPr lang="en-US" kern="0" dirty="0">
              <a:solidFill>
                <a:srgbClr val="505050"/>
              </a:solidFill>
              <a:cs typeface="+mn-ea"/>
              <a:sym typeface="+mn-lt"/>
            </a:endParaRPr>
          </a:p>
        </p:txBody>
      </p:sp>
      <p:sp>
        <p:nvSpPr>
          <p:cNvPr id="65" name="矩形 64"/>
          <p:cNvSpPr>
            <a:spLocks noChangeArrowheads="1"/>
          </p:cNvSpPr>
          <p:nvPr/>
        </p:nvSpPr>
        <p:spPr bwMode="auto">
          <a:xfrm>
            <a:off x="1222788" y="2851970"/>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66" name="文本框 40"/>
          <p:cNvSpPr txBox="1"/>
          <p:nvPr/>
        </p:nvSpPr>
        <p:spPr>
          <a:xfrm>
            <a:off x="1098599" y="3105886"/>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67" name="矩形 66"/>
          <p:cNvSpPr>
            <a:spLocks noChangeArrowheads="1"/>
          </p:cNvSpPr>
          <p:nvPr/>
        </p:nvSpPr>
        <p:spPr bwMode="auto">
          <a:xfrm>
            <a:off x="3015011" y="2851970"/>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68" name="文本框 40"/>
          <p:cNvSpPr txBox="1"/>
          <p:nvPr/>
        </p:nvSpPr>
        <p:spPr>
          <a:xfrm>
            <a:off x="2890823" y="3105886"/>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69" name="矩形 68"/>
          <p:cNvSpPr>
            <a:spLocks noChangeArrowheads="1"/>
          </p:cNvSpPr>
          <p:nvPr/>
        </p:nvSpPr>
        <p:spPr bwMode="auto">
          <a:xfrm>
            <a:off x="4807236" y="2851970"/>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70" name="文本框 40"/>
          <p:cNvSpPr txBox="1"/>
          <p:nvPr/>
        </p:nvSpPr>
        <p:spPr>
          <a:xfrm>
            <a:off x="4683047" y="3105886"/>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71" name="矩形 70"/>
          <p:cNvSpPr>
            <a:spLocks noChangeArrowheads="1"/>
          </p:cNvSpPr>
          <p:nvPr/>
        </p:nvSpPr>
        <p:spPr bwMode="auto">
          <a:xfrm>
            <a:off x="6599459" y="2851970"/>
            <a:ext cx="1351360" cy="25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6" rIns="68570" bIns="34286">
            <a:spAutoFit/>
          </a:bodyPr>
          <a:lstStyle/>
          <a:p>
            <a:pPr lvl="0"/>
            <a:r>
              <a:rPr lang="zh-CN" altLang="en-US" sz="1200" b="1" dirty="0">
                <a:solidFill>
                  <a:schemeClr val="bg1">
                    <a:lumMod val="50000"/>
                  </a:schemeClr>
                </a:solidFill>
                <a:cs typeface="+mn-ea"/>
                <a:sym typeface="+mn-lt"/>
              </a:rPr>
              <a:t>单击添加标题</a:t>
            </a:r>
            <a:endParaRPr lang="en-US" altLang="zh-CN" sz="1100" dirty="0">
              <a:solidFill>
                <a:schemeClr val="bg1">
                  <a:lumMod val="50000"/>
                </a:schemeClr>
              </a:solidFill>
              <a:cs typeface="+mn-ea"/>
              <a:sym typeface="+mn-lt"/>
            </a:endParaRPr>
          </a:p>
        </p:txBody>
      </p:sp>
      <p:sp>
        <p:nvSpPr>
          <p:cNvPr id="72" name="文本框 40"/>
          <p:cNvSpPr txBox="1"/>
          <p:nvPr/>
        </p:nvSpPr>
        <p:spPr>
          <a:xfrm>
            <a:off x="6475271" y="3105886"/>
            <a:ext cx="1596596" cy="945720"/>
          </a:xfrm>
          <a:prstGeom prst="rect">
            <a:avLst/>
          </a:prstGeom>
          <a:noFill/>
          <a:ln w="9525">
            <a:noFill/>
          </a:ln>
        </p:spPr>
        <p:txBody>
          <a:bodyPr wrap="square" lIns="68570" tIns="34286" rIns="68570" bIns="34286">
            <a:spAutoFit/>
          </a:bodyPr>
          <a:lstStyle/>
          <a:p>
            <a:pPr defTabSz="913798">
              <a:spcBef>
                <a:spcPct val="20000"/>
              </a:spcBef>
              <a:defRPr/>
            </a:pPr>
            <a:r>
              <a:rPr lang="zh-CN" altLang="en-US" sz="900" dirty="0">
                <a:solidFill>
                  <a:schemeClr val="bg1">
                    <a:lumMod val="50000"/>
                  </a:schemeClr>
                </a:solidFill>
                <a:cs typeface="+mn-ea"/>
                <a:sym typeface="+mn-lt"/>
              </a:rPr>
              <a:t>单击此处可编辑内容单击此处可编辑内容单击此处可编辑内容单击此处可编辑内容单击此处可编辑内容单击此处可编辑内容</a:t>
            </a:r>
            <a:endParaRPr lang="en-US" altLang="zh-CN" sz="900" dirty="0">
              <a:solidFill>
                <a:schemeClr val="bg1">
                  <a:lumMod val="50000"/>
                </a:schemeClr>
              </a:solidFill>
              <a:cs typeface="+mn-ea"/>
              <a:sym typeface="+mn-lt"/>
            </a:endParaRPr>
          </a:p>
          <a:p>
            <a:pPr defTabSz="913798">
              <a:spcBef>
                <a:spcPct val="20000"/>
              </a:spcBef>
              <a:defRPr/>
            </a:pPr>
            <a:endParaRPr lang="en-US" altLang="zh-CN" sz="900" dirty="0">
              <a:solidFill>
                <a:schemeClr val="bg1">
                  <a:lumMod val="50000"/>
                </a:schemeClr>
              </a:solidFill>
              <a:cs typeface="+mn-ea"/>
              <a:sym typeface="+mn-lt"/>
            </a:endParaRPr>
          </a:p>
        </p:txBody>
      </p:sp>
      <p:sp>
        <p:nvSpPr>
          <p:cNvPr id="18" name="文本框 12">
            <a:extLst>
              <a:ext uri="{FF2B5EF4-FFF2-40B4-BE49-F238E27FC236}">
                <a16:creationId xmlns:a16="http://schemas.microsoft.com/office/drawing/2014/main" id="{027EEB10-CAFC-41A9-BA31-B43CEC3F6874}"/>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19" name="椭圆 18">
            <a:extLst>
              <a:ext uri="{FF2B5EF4-FFF2-40B4-BE49-F238E27FC236}">
                <a16:creationId xmlns:a16="http://schemas.microsoft.com/office/drawing/2014/main" id="{52C397EE-C682-48D2-8AF2-C4A23A52A38B}"/>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21114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056C247-02D1-4868-9916-4261981E5E0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126424">
            <a:off x="-2393353" y="2719606"/>
            <a:ext cx="5143500" cy="5143500"/>
          </a:xfrm>
          <a:prstGeom prst="rect">
            <a:avLst/>
          </a:prstGeom>
        </p:spPr>
      </p:pic>
      <p:pic>
        <p:nvPicPr>
          <p:cNvPr id="9" name="图片 8">
            <a:extLst>
              <a:ext uri="{FF2B5EF4-FFF2-40B4-BE49-F238E27FC236}">
                <a16:creationId xmlns:a16="http://schemas.microsoft.com/office/drawing/2014/main" id="{07C13662-C819-4F0D-9463-C0A9A39EF8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117" y="614852"/>
            <a:ext cx="3039543" cy="4201828"/>
          </a:xfrm>
          <a:prstGeom prst="rect">
            <a:avLst/>
          </a:prstGeom>
        </p:spPr>
      </p:pic>
      <p:pic>
        <p:nvPicPr>
          <p:cNvPr id="10" name="图片 9">
            <a:extLst>
              <a:ext uri="{FF2B5EF4-FFF2-40B4-BE49-F238E27FC236}">
                <a16:creationId xmlns:a16="http://schemas.microsoft.com/office/drawing/2014/main" id="{7CD3E678-4221-47EF-A526-5070A46E6FE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39935">
            <a:off x="6696618" y="-1935131"/>
            <a:ext cx="5143500" cy="5143500"/>
          </a:xfrm>
          <a:prstGeom prst="rect">
            <a:avLst/>
          </a:prstGeom>
        </p:spPr>
      </p:pic>
      <p:pic>
        <p:nvPicPr>
          <p:cNvPr id="11" name="图片 10">
            <a:extLst>
              <a:ext uri="{FF2B5EF4-FFF2-40B4-BE49-F238E27FC236}">
                <a16:creationId xmlns:a16="http://schemas.microsoft.com/office/drawing/2014/main" id="{5CC5EDCB-A776-41AE-88A6-85CEE58125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13511">
            <a:off x="7748598" y="-969324"/>
            <a:ext cx="3039543" cy="4201828"/>
          </a:xfrm>
          <a:prstGeom prst="rect">
            <a:avLst/>
          </a:prstGeom>
        </p:spPr>
      </p:pic>
      <p:sp>
        <p:nvSpPr>
          <p:cNvPr id="12" name="椭圆 11">
            <a:extLst>
              <a:ext uri="{FF2B5EF4-FFF2-40B4-BE49-F238E27FC236}">
                <a16:creationId xmlns:a16="http://schemas.microsoft.com/office/drawing/2014/main" id="{D7A047F4-144D-4850-8C7F-ED86E7D86760}"/>
              </a:ext>
            </a:extLst>
          </p:cNvPr>
          <p:cNvSpPr/>
          <p:nvPr/>
        </p:nvSpPr>
        <p:spPr>
          <a:xfrm>
            <a:off x="2551085" y="1651226"/>
            <a:ext cx="1147317" cy="114731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3080">
            <a:extLst>
              <a:ext uri="{FF2B5EF4-FFF2-40B4-BE49-F238E27FC236}">
                <a16:creationId xmlns:a16="http://schemas.microsoft.com/office/drawing/2014/main" id="{847B86A0-77E1-4CB7-B949-937BA2E94ACF}"/>
              </a:ext>
            </a:extLst>
          </p:cNvPr>
          <p:cNvSpPr txBox="1">
            <a:spLocks noChangeArrowheads="1"/>
          </p:cNvSpPr>
          <p:nvPr/>
        </p:nvSpPr>
        <p:spPr bwMode="auto">
          <a:xfrm>
            <a:off x="2518181" y="1790432"/>
            <a:ext cx="1252230" cy="8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spAutoFit/>
          </a:bodyPr>
          <a:lstStyle/>
          <a:p>
            <a:pPr algn="ctr"/>
            <a:r>
              <a:rPr lang="en-US" altLang="zh-CN" sz="5400" dirty="0">
                <a:solidFill>
                  <a:schemeClr val="bg1"/>
                </a:solidFill>
                <a:cs typeface="+mn-ea"/>
                <a:sym typeface="+mn-lt"/>
              </a:rPr>
              <a:t>02</a:t>
            </a:r>
          </a:p>
        </p:txBody>
      </p:sp>
      <p:sp>
        <p:nvSpPr>
          <p:cNvPr id="14" name="矩形 13">
            <a:extLst>
              <a:ext uri="{FF2B5EF4-FFF2-40B4-BE49-F238E27FC236}">
                <a16:creationId xmlns:a16="http://schemas.microsoft.com/office/drawing/2014/main" id="{3234DB3C-55BE-46AB-B699-ADC60041C4E4}"/>
              </a:ext>
            </a:extLst>
          </p:cNvPr>
          <p:cNvSpPr/>
          <p:nvPr/>
        </p:nvSpPr>
        <p:spPr>
          <a:xfrm>
            <a:off x="4058444" y="1872061"/>
            <a:ext cx="2030237" cy="371064"/>
          </a:xfrm>
          <a:prstGeom prst="rect">
            <a:avLst/>
          </a:prstGeom>
        </p:spPr>
        <p:txBody>
          <a:bodyPr wrap="square" lIns="0" tIns="0" rIns="0" bIns="0">
            <a:spAutoFit/>
          </a:bodyPr>
          <a:lstStyle/>
          <a:p>
            <a:pPr>
              <a:lnSpc>
                <a:spcPct val="130000"/>
              </a:lnSpc>
            </a:pPr>
            <a:r>
              <a:rPr lang="zh-CN" altLang="en-US" sz="2000" dirty="0">
                <a:solidFill>
                  <a:schemeClr val="bg1">
                    <a:lumMod val="65000"/>
                  </a:schemeClr>
                </a:solidFill>
                <a:cs typeface="+mn-ea"/>
                <a:sym typeface="+mn-lt"/>
              </a:rPr>
              <a:t>请替换文字内容</a:t>
            </a:r>
          </a:p>
        </p:txBody>
      </p:sp>
      <p:sp>
        <p:nvSpPr>
          <p:cNvPr id="15" name="文本框 9">
            <a:extLst>
              <a:ext uri="{FF2B5EF4-FFF2-40B4-BE49-F238E27FC236}">
                <a16:creationId xmlns:a16="http://schemas.microsoft.com/office/drawing/2014/main" id="{52D4F633-E5BB-43C4-AF07-000991D1E8CA}"/>
              </a:ext>
            </a:extLst>
          </p:cNvPr>
          <p:cNvSpPr txBox="1"/>
          <p:nvPr/>
        </p:nvSpPr>
        <p:spPr>
          <a:xfrm>
            <a:off x="4058443" y="2264165"/>
            <a:ext cx="2829294" cy="307585"/>
          </a:xfrm>
          <a:prstGeom prst="rect">
            <a:avLst/>
          </a:prstGeom>
          <a:noFill/>
        </p:spPr>
        <p:txBody>
          <a:bodyPr wrap="square" lIns="0" tIns="0" rIns="0" bIns="0" rtlCol="0">
            <a:spAutoFit/>
          </a:bodyPr>
          <a:lstStyle/>
          <a:p>
            <a:pPr algn="just">
              <a:lnSpc>
                <a:spcPct val="150000"/>
              </a:lnSpc>
            </a:pPr>
            <a:r>
              <a:rPr lang="zh-CN" altLang="en-US" sz="70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p>
        </p:txBody>
      </p:sp>
    </p:spTree>
    <p:extLst>
      <p:ext uri="{BB962C8B-B14F-4D97-AF65-F5344CB8AC3E}">
        <p14:creationId xmlns:p14="http://schemas.microsoft.com/office/powerpoint/2010/main" val="889678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2"/>
          <p:cNvSpPr>
            <a:spLocks noChangeArrowheads="1"/>
          </p:cNvSpPr>
          <p:nvPr/>
        </p:nvSpPr>
        <p:spPr bwMode="auto">
          <a:xfrm>
            <a:off x="1457747" y="1883356"/>
            <a:ext cx="974593" cy="976615"/>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txBody>
          <a:bodyPr lIns="91430" tIns="45715" rIns="91430" bIns="45715"/>
          <a:lstStyle/>
          <a:p>
            <a:endParaRPr lang="zh-CN" altLang="en-US" sz="1799">
              <a:solidFill>
                <a:schemeClr val="bg1">
                  <a:lumMod val="50000"/>
                </a:schemeClr>
              </a:solidFill>
              <a:cs typeface="+mn-ea"/>
              <a:sym typeface="+mn-lt"/>
            </a:endParaRPr>
          </a:p>
        </p:txBody>
      </p:sp>
      <p:sp>
        <p:nvSpPr>
          <p:cNvPr id="5" name="Freeform 13"/>
          <p:cNvSpPr>
            <a:spLocks/>
          </p:cNvSpPr>
          <p:nvPr/>
        </p:nvSpPr>
        <p:spPr bwMode="auto">
          <a:xfrm>
            <a:off x="1945044" y="1676917"/>
            <a:ext cx="68888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1"/>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bg1">
                  <a:lumMod val="50000"/>
                </a:schemeClr>
              </a:solidFill>
              <a:cs typeface="+mn-ea"/>
              <a:sym typeface="+mn-lt"/>
            </a:endParaRPr>
          </a:p>
        </p:txBody>
      </p:sp>
      <p:sp>
        <p:nvSpPr>
          <p:cNvPr id="6" name="Oval 14"/>
          <p:cNvSpPr>
            <a:spLocks noChangeArrowheads="1"/>
          </p:cNvSpPr>
          <p:nvPr/>
        </p:nvSpPr>
        <p:spPr bwMode="auto">
          <a:xfrm>
            <a:off x="5010091" y="1883356"/>
            <a:ext cx="971419" cy="976615"/>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lIns="91430" tIns="45715" rIns="91430" bIns="45715"/>
          <a:lstStyle/>
          <a:p>
            <a:endParaRPr lang="zh-CN" altLang="en-US" sz="1799">
              <a:solidFill>
                <a:schemeClr val="bg1">
                  <a:lumMod val="50000"/>
                </a:schemeClr>
              </a:solidFill>
              <a:cs typeface="+mn-ea"/>
              <a:sym typeface="+mn-lt"/>
            </a:endParaRPr>
          </a:p>
        </p:txBody>
      </p:sp>
      <p:sp>
        <p:nvSpPr>
          <p:cNvPr id="7" name="Freeform 15"/>
          <p:cNvSpPr>
            <a:spLocks/>
          </p:cNvSpPr>
          <p:nvPr/>
        </p:nvSpPr>
        <p:spPr bwMode="auto">
          <a:xfrm>
            <a:off x="5498976" y="1676917"/>
            <a:ext cx="68888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3"/>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bg1">
                  <a:lumMod val="50000"/>
                </a:schemeClr>
              </a:solidFill>
              <a:cs typeface="+mn-ea"/>
              <a:sym typeface="+mn-lt"/>
            </a:endParaRPr>
          </a:p>
        </p:txBody>
      </p:sp>
      <p:sp>
        <p:nvSpPr>
          <p:cNvPr id="8" name="Oval 16"/>
          <p:cNvSpPr>
            <a:spLocks noChangeArrowheads="1"/>
          </p:cNvSpPr>
          <p:nvPr/>
        </p:nvSpPr>
        <p:spPr bwMode="auto">
          <a:xfrm>
            <a:off x="3172015" y="2915550"/>
            <a:ext cx="974593" cy="975026"/>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lIns="91430" tIns="45715" rIns="91430" bIns="45715"/>
          <a:lstStyle/>
          <a:p>
            <a:endParaRPr lang="zh-CN" altLang="en-US" sz="1799">
              <a:solidFill>
                <a:schemeClr val="bg1">
                  <a:lumMod val="50000"/>
                </a:schemeClr>
              </a:solidFill>
              <a:cs typeface="+mn-ea"/>
              <a:sym typeface="+mn-lt"/>
            </a:endParaRPr>
          </a:p>
        </p:txBody>
      </p:sp>
      <p:sp>
        <p:nvSpPr>
          <p:cNvPr id="9" name="Freeform 17"/>
          <p:cNvSpPr>
            <a:spLocks/>
          </p:cNvSpPr>
          <p:nvPr/>
        </p:nvSpPr>
        <p:spPr bwMode="auto">
          <a:xfrm>
            <a:off x="3659313" y="3403065"/>
            <a:ext cx="693643" cy="69395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accent2"/>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bg1">
                  <a:lumMod val="50000"/>
                </a:schemeClr>
              </a:solidFill>
              <a:cs typeface="+mn-ea"/>
              <a:sym typeface="+mn-lt"/>
            </a:endParaRPr>
          </a:p>
        </p:txBody>
      </p:sp>
      <p:sp>
        <p:nvSpPr>
          <p:cNvPr id="10" name="Oval 18"/>
          <p:cNvSpPr>
            <a:spLocks noChangeArrowheads="1"/>
          </p:cNvSpPr>
          <p:nvPr/>
        </p:nvSpPr>
        <p:spPr bwMode="auto">
          <a:xfrm>
            <a:off x="6778328" y="2915550"/>
            <a:ext cx="976182" cy="975026"/>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lIns="91430" tIns="45715" rIns="91430" bIns="45715"/>
          <a:lstStyle/>
          <a:p>
            <a:endParaRPr lang="zh-CN" altLang="en-US" sz="1799">
              <a:solidFill>
                <a:schemeClr val="bg1">
                  <a:lumMod val="50000"/>
                </a:schemeClr>
              </a:solidFill>
              <a:cs typeface="+mn-ea"/>
              <a:sym typeface="+mn-lt"/>
            </a:endParaRPr>
          </a:p>
        </p:txBody>
      </p:sp>
      <p:sp>
        <p:nvSpPr>
          <p:cNvPr id="11" name="Freeform 19"/>
          <p:cNvSpPr>
            <a:spLocks/>
          </p:cNvSpPr>
          <p:nvPr/>
        </p:nvSpPr>
        <p:spPr bwMode="auto">
          <a:xfrm>
            <a:off x="7265625" y="3403065"/>
            <a:ext cx="690469" cy="69395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accent4"/>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bg1">
                  <a:lumMod val="50000"/>
                </a:schemeClr>
              </a:solidFill>
              <a:cs typeface="+mn-ea"/>
              <a:sym typeface="+mn-lt"/>
            </a:endParaRPr>
          </a:p>
        </p:txBody>
      </p:sp>
      <p:sp>
        <p:nvSpPr>
          <p:cNvPr id="12" name="Freeform 20"/>
          <p:cNvSpPr>
            <a:spLocks noEditPoints="1"/>
          </p:cNvSpPr>
          <p:nvPr/>
        </p:nvSpPr>
        <p:spPr bwMode="auto">
          <a:xfrm>
            <a:off x="7078326" y="3215680"/>
            <a:ext cx="376186" cy="374766"/>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endParaRPr lang="zh-CN" altLang="en-US" sz="1799">
              <a:solidFill>
                <a:schemeClr val="bg1">
                  <a:lumMod val="50000"/>
                </a:schemeClr>
              </a:solidFill>
              <a:cs typeface="+mn-ea"/>
              <a:sym typeface="+mn-lt"/>
            </a:endParaRPr>
          </a:p>
        </p:txBody>
      </p:sp>
      <p:grpSp>
        <p:nvGrpSpPr>
          <p:cNvPr id="2" name="Group 21"/>
          <p:cNvGrpSpPr>
            <a:grpSpLocks/>
          </p:cNvGrpSpPr>
          <p:nvPr/>
        </p:nvGrpSpPr>
        <p:grpSpPr bwMode="auto">
          <a:xfrm>
            <a:off x="3472012" y="3237912"/>
            <a:ext cx="374599" cy="330302"/>
            <a:chOff x="0" y="0"/>
            <a:chExt cx="236" cy="208"/>
          </a:xfrm>
        </p:grpSpPr>
        <p:sp>
          <p:nvSpPr>
            <p:cNvPr id="14" name="Freeform 2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sp>
          <p:nvSpPr>
            <p:cNvPr id="15" name="Freeform 2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grpSp>
      <p:grpSp>
        <p:nvGrpSpPr>
          <p:cNvPr id="13" name="Group 24"/>
          <p:cNvGrpSpPr>
            <a:grpSpLocks/>
          </p:cNvGrpSpPr>
          <p:nvPr/>
        </p:nvGrpSpPr>
        <p:grpSpPr bwMode="auto">
          <a:xfrm>
            <a:off x="5306914" y="2183488"/>
            <a:ext cx="379361" cy="376353"/>
            <a:chOff x="0" y="0"/>
            <a:chExt cx="239" cy="237"/>
          </a:xfrm>
        </p:grpSpPr>
        <p:sp>
          <p:nvSpPr>
            <p:cNvPr id="17" name="Freeform 2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sp>
          <p:nvSpPr>
            <p:cNvPr id="18" name="Freeform 2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sp>
          <p:nvSpPr>
            <p:cNvPr id="19" name="Freeform 2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sp>
          <p:nvSpPr>
            <p:cNvPr id="20" name="Freeform 2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grpSp>
      <p:grpSp>
        <p:nvGrpSpPr>
          <p:cNvPr id="16" name="Group 29"/>
          <p:cNvGrpSpPr>
            <a:grpSpLocks/>
          </p:cNvGrpSpPr>
          <p:nvPr/>
        </p:nvGrpSpPr>
        <p:grpSpPr bwMode="auto">
          <a:xfrm>
            <a:off x="1757743" y="2194602"/>
            <a:ext cx="374599" cy="376354"/>
            <a:chOff x="0" y="0"/>
            <a:chExt cx="236" cy="237"/>
          </a:xfrm>
        </p:grpSpPr>
        <p:sp>
          <p:nvSpPr>
            <p:cNvPr id="22" name="Freeform 3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sp>
          <p:nvSpPr>
            <p:cNvPr id="23" name="Freeform 3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lumMod val="50000"/>
                  </a:schemeClr>
                </a:solidFill>
                <a:cs typeface="+mn-ea"/>
                <a:sym typeface="+mn-lt"/>
              </a:endParaRPr>
            </a:p>
          </p:txBody>
        </p:sp>
      </p:grpSp>
      <p:sp>
        <p:nvSpPr>
          <p:cNvPr id="24" name="TextBox 13"/>
          <p:cNvSpPr txBox="1"/>
          <p:nvPr/>
        </p:nvSpPr>
        <p:spPr>
          <a:xfrm>
            <a:off x="1326797" y="3066412"/>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lumMod val="50000"/>
                  </a:schemeClr>
                </a:solidFill>
                <a:latin typeface="+mn-lt"/>
                <a:ea typeface="+mn-ea"/>
                <a:cs typeface="+mn-ea"/>
                <a:sym typeface="+mn-lt"/>
              </a:rPr>
              <a:t>单击编辑标题</a:t>
            </a:r>
            <a:endParaRPr lang="en-US" altLang="zh-CN" sz="1200" b="1" dirty="0">
              <a:solidFill>
                <a:schemeClr val="bg1">
                  <a:lumMod val="50000"/>
                </a:schemeClr>
              </a:solidFill>
              <a:latin typeface="+mn-lt"/>
              <a:ea typeface="+mn-ea"/>
              <a:cs typeface="+mn-ea"/>
              <a:sym typeface="+mn-lt"/>
            </a:endParaRPr>
          </a:p>
        </p:txBody>
      </p:sp>
      <p:sp>
        <p:nvSpPr>
          <p:cNvPr id="25" name="TextBox 13"/>
          <p:cNvSpPr txBox="1"/>
          <p:nvPr/>
        </p:nvSpPr>
        <p:spPr>
          <a:xfrm>
            <a:off x="1329177" y="3281915"/>
            <a:ext cx="1542841" cy="246145"/>
          </a:xfrm>
          <a:prstGeom prst="rect">
            <a:avLst/>
          </a:prstGeom>
          <a:noFill/>
        </p:spPr>
        <p:txBody>
          <a:bodyPr wrap="square" lIns="0" tIns="0" rIns="0" bIns="0">
            <a:spAutoFit/>
          </a:bodyPr>
          <a:lstStyle/>
          <a:p>
            <a:pPr defTabSz="912522">
              <a:spcBef>
                <a:spcPct val="20000"/>
              </a:spcBef>
              <a:defRPr/>
            </a:pPr>
            <a:r>
              <a:rPr lang="zh-CN" altLang="en-US" sz="800" dirty="0">
                <a:solidFill>
                  <a:schemeClr val="bg1">
                    <a:lumMod val="50000"/>
                  </a:schemeClr>
                </a:solidFill>
                <a:cs typeface="+mn-ea"/>
                <a:sym typeface="+mn-lt"/>
              </a:rPr>
              <a:t>单击此处可编辑内容，根据您的需要自由拉伸文本框大小</a:t>
            </a:r>
            <a:endParaRPr lang="en-US" altLang="zh-CN" sz="800" dirty="0">
              <a:solidFill>
                <a:schemeClr val="bg1">
                  <a:lumMod val="50000"/>
                </a:schemeClr>
              </a:solidFill>
              <a:cs typeface="+mn-ea"/>
              <a:sym typeface="+mn-lt"/>
            </a:endParaRPr>
          </a:p>
        </p:txBody>
      </p:sp>
      <p:sp>
        <p:nvSpPr>
          <p:cNvPr id="26" name="TextBox 13"/>
          <p:cNvSpPr txBox="1"/>
          <p:nvPr/>
        </p:nvSpPr>
        <p:spPr>
          <a:xfrm>
            <a:off x="3133525" y="1883357"/>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lumMod val="50000"/>
                  </a:schemeClr>
                </a:solidFill>
                <a:latin typeface="+mn-lt"/>
                <a:ea typeface="+mn-ea"/>
                <a:cs typeface="+mn-ea"/>
                <a:sym typeface="+mn-lt"/>
              </a:rPr>
              <a:t>单击编辑标题</a:t>
            </a:r>
            <a:endParaRPr lang="en-US" altLang="zh-CN" sz="1200" b="1" dirty="0">
              <a:solidFill>
                <a:schemeClr val="bg1">
                  <a:lumMod val="50000"/>
                </a:schemeClr>
              </a:solidFill>
              <a:latin typeface="+mn-lt"/>
              <a:ea typeface="+mn-ea"/>
              <a:cs typeface="+mn-ea"/>
              <a:sym typeface="+mn-lt"/>
            </a:endParaRPr>
          </a:p>
        </p:txBody>
      </p:sp>
      <p:sp>
        <p:nvSpPr>
          <p:cNvPr id="27" name="TextBox 13"/>
          <p:cNvSpPr txBox="1"/>
          <p:nvPr/>
        </p:nvSpPr>
        <p:spPr>
          <a:xfrm>
            <a:off x="3135905" y="2098860"/>
            <a:ext cx="1542841" cy="246145"/>
          </a:xfrm>
          <a:prstGeom prst="rect">
            <a:avLst/>
          </a:prstGeom>
          <a:noFill/>
        </p:spPr>
        <p:txBody>
          <a:bodyPr wrap="square" lIns="0" tIns="0" rIns="0" bIns="0">
            <a:spAutoFit/>
          </a:bodyPr>
          <a:lstStyle/>
          <a:p>
            <a:pPr defTabSz="912522">
              <a:spcBef>
                <a:spcPct val="20000"/>
              </a:spcBef>
              <a:defRPr/>
            </a:pPr>
            <a:r>
              <a:rPr lang="zh-CN" altLang="en-US" sz="800" dirty="0">
                <a:solidFill>
                  <a:schemeClr val="bg1">
                    <a:lumMod val="50000"/>
                  </a:schemeClr>
                </a:solidFill>
                <a:cs typeface="+mn-ea"/>
                <a:sym typeface="+mn-lt"/>
              </a:rPr>
              <a:t>单击此处可编辑内容，根据您的需要自由拉伸文本框大小</a:t>
            </a:r>
            <a:endParaRPr lang="en-US" altLang="zh-CN" sz="800" dirty="0">
              <a:solidFill>
                <a:schemeClr val="bg1">
                  <a:lumMod val="50000"/>
                </a:schemeClr>
              </a:solidFill>
              <a:cs typeface="+mn-ea"/>
              <a:sym typeface="+mn-lt"/>
            </a:endParaRPr>
          </a:p>
        </p:txBody>
      </p:sp>
      <p:sp>
        <p:nvSpPr>
          <p:cNvPr id="28" name="TextBox 13"/>
          <p:cNvSpPr txBox="1"/>
          <p:nvPr/>
        </p:nvSpPr>
        <p:spPr>
          <a:xfrm>
            <a:off x="4851131" y="3067768"/>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lumMod val="50000"/>
                  </a:schemeClr>
                </a:solidFill>
                <a:latin typeface="+mn-lt"/>
                <a:ea typeface="+mn-ea"/>
                <a:cs typeface="+mn-ea"/>
                <a:sym typeface="+mn-lt"/>
              </a:rPr>
              <a:t>单击编辑标题</a:t>
            </a:r>
            <a:endParaRPr lang="en-US" altLang="zh-CN" sz="1200" b="1" dirty="0">
              <a:solidFill>
                <a:schemeClr val="bg1">
                  <a:lumMod val="50000"/>
                </a:schemeClr>
              </a:solidFill>
              <a:latin typeface="+mn-lt"/>
              <a:ea typeface="+mn-ea"/>
              <a:cs typeface="+mn-ea"/>
              <a:sym typeface="+mn-lt"/>
            </a:endParaRPr>
          </a:p>
        </p:txBody>
      </p:sp>
      <p:sp>
        <p:nvSpPr>
          <p:cNvPr id="29" name="TextBox 13"/>
          <p:cNvSpPr txBox="1"/>
          <p:nvPr/>
        </p:nvSpPr>
        <p:spPr>
          <a:xfrm>
            <a:off x="4853512" y="3283272"/>
            <a:ext cx="1542841" cy="246145"/>
          </a:xfrm>
          <a:prstGeom prst="rect">
            <a:avLst/>
          </a:prstGeom>
          <a:noFill/>
        </p:spPr>
        <p:txBody>
          <a:bodyPr wrap="square" lIns="0" tIns="0" rIns="0" bIns="0">
            <a:spAutoFit/>
          </a:bodyPr>
          <a:lstStyle/>
          <a:p>
            <a:pPr defTabSz="912522">
              <a:spcBef>
                <a:spcPct val="20000"/>
              </a:spcBef>
              <a:defRPr/>
            </a:pPr>
            <a:r>
              <a:rPr lang="zh-CN" altLang="en-US" sz="800" dirty="0">
                <a:solidFill>
                  <a:schemeClr val="bg1">
                    <a:lumMod val="50000"/>
                  </a:schemeClr>
                </a:solidFill>
                <a:cs typeface="+mn-ea"/>
                <a:sym typeface="+mn-lt"/>
              </a:rPr>
              <a:t>单击此处可编辑内容，根据您的需要自由拉伸文本框大小</a:t>
            </a:r>
            <a:endParaRPr lang="en-US" altLang="zh-CN" sz="800" dirty="0">
              <a:solidFill>
                <a:schemeClr val="bg1">
                  <a:lumMod val="50000"/>
                </a:schemeClr>
              </a:solidFill>
              <a:cs typeface="+mn-ea"/>
              <a:sym typeface="+mn-lt"/>
            </a:endParaRPr>
          </a:p>
        </p:txBody>
      </p:sp>
      <p:sp>
        <p:nvSpPr>
          <p:cNvPr id="30" name="TextBox 13"/>
          <p:cNvSpPr txBox="1"/>
          <p:nvPr/>
        </p:nvSpPr>
        <p:spPr>
          <a:xfrm>
            <a:off x="6730709" y="1914194"/>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lumMod val="50000"/>
                  </a:schemeClr>
                </a:solidFill>
                <a:latin typeface="+mn-lt"/>
                <a:ea typeface="+mn-ea"/>
                <a:cs typeface="+mn-ea"/>
                <a:sym typeface="+mn-lt"/>
              </a:rPr>
              <a:t>单击编辑标题</a:t>
            </a:r>
            <a:endParaRPr lang="en-US" altLang="zh-CN" sz="1200" b="1" dirty="0">
              <a:solidFill>
                <a:schemeClr val="bg1">
                  <a:lumMod val="50000"/>
                </a:schemeClr>
              </a:solidFill>
              <a:latin typeface="+mn-lt"/>
              <a:ea typeface="+mn-ea"/>
              <a:cs typeface="+mn-ea"/>
              <a:sym typeface="+mn-lt"/>
            </a:endParaRPr>
          </a:p>
        </p:txBody>
      </p:sp>
      <p:sp>
        <p:nvSpPr>
          <p:cNvPr id="31" name="TextBox 13"/>
          <p:cNvSpPr txBox="1"/>
          <p:nvPr/>
        </p:nvSpPr>
        <p:spPr>
          <a:xfrm>
            <a:off x="6733089" y="2129698"/>
            <a:ext cx="1542841" cy="246145"/>
          </a:xfrm>
          <a:prstGeom prst="rect">
            <a:avLst/>
          </a:prstGeom>
          <a:noFill/>
        </p:spPr>
        <p:txBody>
          <a:bodyPr wrap="square" lIns="0" tIns="0" rIns="0" bIns="0">
            <a:spAutoFit/>
          </a:bodyPr>
          <a:lstStyle/>
          <a:p>
            <a:pPr defTabSz="912522">
              <a:spcBef>
                <a:spcPct val="20000"/>
              </a:spcBef>
              <a:defRPr/>
            </a:pPr>
            <a:r>
              <a:rPr lang="zh-CN" altLang="en-US" sz="800" dirty="0">
                <a:solidFill>
                  <a:schemeClr val="bg1">
                    <a:lumMod val="50000"/>
                  </a:schemeClr>
                </a:solidFill>
                <a:cs typeface="+mn-ea"/>
                <a:sym typeface="+mn-lt"/>
              </a:rPr>
              <a:t>单击此处可编辑内容，根据您的需要自由拉伸文本框大小</a:t>
            </a:r>
            <a:endParaRPr lang="en-US" altLang="zh-CN" sz="800" dirty="0">
              <a:solidFill>
                <a:schemeClr val="bg1">
                  <a:lumMod val="50000"/>
                </a:schemeClr>
              </a:solidFill>
              <a:cs typeface="+mn-ea"/>
              <a:sym typeface="+mn-lt"/>
            </a:endParaRPr>
          </a:p>
        </p:txBody>
      </p:sp>
      <p:sp>
        <p:nvSpPr>
          <p:cNvPr id="32" name="文本框 12">
            <a:extLst>
              <a:ext uri="{FF2B5EF4-FFF2-40B4-BE49-F238E27FC236}">
                <a16:creationId xmlns:a16="http://schemas.microsoft.com/office/drawing/2014/main" id="{9F31C80E-DED8-49A1-8EF2-60CB99E3B691}"/>
              </a:ext>
            </a:extLst>
          </p:cNvPr>
          <p:cNvSpPr txBox="1">
            <a:spLocks noChangeArrowheads="1"/>
          </p:cNvSpPr>
          <p:nvPr/>
        </p:nvSpPr>
        <p:spPr bwMode="auto">
          <a:xfrm>
            <a:off x="687678" y="282735"/>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accent1"/>
                </a:solidFill>
                <a:latin typeface="+mn-ea"/>
                <a:ea typeface="+mn-ea"/>
                <a:cs typeface="+mn-ea"/>
                <a:sym typeface="+mn-lt"/>
              </a:rPr>
              <a:t>单击输入标题</a:t>
            </a:r>
          </a:p>
        </p:txBody>
      </p:sp>
      <p:sp>
        <p:nvSpPr>
          <p:cNvPr id="33" name="椭圆 32">
            <a:extLst>
              <a:ext uri="{FF2B5EF4-FFF2-40B4-BE49-F238E27FC236}">
                <a16:creationId xmlns:a16="http://schemas.microsoft.com/office/drawing/2014/main" id="{6B7F76A7-C94C-47D8-92FB-602F0F9583A4}"/>
              </a:ext>
            </a:extLst>
          </p:cNvPr>
          <p:cNvSpPr/>
          <p:nvPr/>
        </p:nvSpPr>
        <p:spPr>
          <a:xfrm>
            <a:off x="395536" y="30658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74217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8"/>
</p:tagLst>
</file>

<file path=ppt/tags/tag1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0"/>
</p:tagLst>
</file>

<file path=ppt/tags/tag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2"/>
</p:tagLst>
</file>

<file path=ppt/tags/tag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7"/>
</p:tagLst>
</file>

<file path=ppt/theme/theme1.xml><?xml version="1.0" encoding="utf-8"?>
<a:theme xmlns:a="http://schemas.openxmlformats.org/drawingml/2006/main" name="Office 主题​​">
  <a:themeElements>
    <a:clrScheme name="自定义 144">
      <a:dk1>
        <a:sysClr val="windowText" lastClr="000000"/>
      </a:dk1>
      <a:lt1>
        <a:sysClr val="window" lastClr="FFFFFF"/>
      </a:lt1>
      <a:dk2>
        <a:srgbClr val="04617B"/>
      </a:dk2>
      <a:lt2>
        <a:srgbClr val="DBF5F9"/>
      </a:lt2>
      <a:accent1>
        <a:srgbClr val="3ECCB4"/>
      </a:accent1>
      <a:accent2>
        <a:srgbClr val="3ECCB4"/>
      </a:accent2>
      <a:accent3>
        <a:srgbClr val="3ECCB4"/>
      </a:accent3>
      <a:accent4>
        <a:srgbClr val="3ECCB4"/>
      </a:accent4>
      <a:accent5>
        <a:srgbClr val="3ECCB4"/>
      </a:accent5>
      <a:accent6>
        <a:srgbClr val="3ECCB4"/>
      </a:accent6>
      <a:hlink>
        <a:srgbClr val="E2D700"/>
      </a:hlink>
      <a:folHlink>
        <a:srgbClr val="85DFD0"/>
      </a:folHlink>
    </a:clrScheme>
    <a:fontScheme name="vmicenph">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3925</TotalTime>
  <Words>2409</Words>
  <Application>Microsoft Office PowerPoint</Application>
  <PresentationFormat>全屏显示(16:9)</PresentationFormat>
  <Paragraphs>232</Paragraphs>
  <Slides>26</Slides>
  <Notes>19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阿里巴巴普惠体 2.0 55 Regular</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文艺水彩小清新总结汇报商务通用ppt模板</dc:title>
  <dc:creator>USER</dc:creator>
  <dc:description>www.51pptmoban.com</dc:description>
  <cp:lastModifiedBy>Win user</cp:lastModifiedBy>
  <cp:revision>422</cp:revision>
  <dcterms:created xsi:type="dcterms:W3CDTF">2014-11-09T01:07:25Z</dcterms:created>
  <dcterms:modified xsi:type="dcterms:W3CDTF">2022-03-02T14:52:03Z</dcterms:modified>
</cp:coreProperties>
</file>