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6" r:id="rId2"/>
    <p:sldId id="298" r:id="rId3"/>
    <p:sldId id="299" r:id="rId4"/>
    <p:sldId id="265" r:id="rId5"/>
    <p:sldId id="264" r:id="rId6"/>
    <p:sldId id="289" r:id="rId7"/>
    <p:sldId id="267" r:id="rId8"/>
    <p:sldId id="270" r:id="rId9"/>
    <p:sldId id="287" r:id="rId10"/>
    <p:sldId id="272" r:id="rId11"/>
    <p:sldId id="300" r:id="rId12"/>
    <p:sldId id="302" r:id="rId13"/>
    <p:sldId id="304" r:id="rId14"/>
    <p:sldId id="285" r:id="rId15"/>
    <p:sldId id="286" r:id="rId16"/>
    <p:sldId id="288" r:id="rId17"/>
    <p:sldId id="1211" r:id="rId18"/>
    <p:sldId id="1210" r:id="rId19"/>
    <p:sldId id="301" r:id="rId20"/>
    <p:sldId id="121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pos="2275" userDrawn="1">
          <p15:clr>
            <a:srgbClr val="A4A3A4"/>
          </p15:clr>
        </p15:guide>
        <p15:guide id="5" pos="7129" userDrawn="1">
          <p15:clr>
            <a:srgbClr val="A4A3A4"/>
          </p15:clr>
        </p15:guide>
        <p15:guide id="6" pos="53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84D4D"/>
    <a:srgbClr val="E0161D"/>
    <a:srgbClr val="FB0909"/>
    <a:srgbClr val="F27A7D"/>
    <a:srgbClr val="C11F20"/>
    <a:srgbClr val="C92264"/>
    <a:srgbClr val="B2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74" autoAdjust="0"/>
    <p:restoredTop sz="96767" autoAdjust="0"/>
  </p:normalViewPr>
  <p:slideViewPr>
    <p:cSldViewPr snapToGrid="0" showGuides="1">
      <p:cViewPr varScale="1">
        <p:scale>
          <a:sx n="124" d="100"/>
          <a:sy n="124" d="100"/>
        </p:scale>
        <p:origin x="126" y="210"/>
      </p:cViewPr>
      <p:guideLst>
        <p:guide orient="horz" pos="2137"/>
        <p:guide pos="3840"/>
        <p:guide pos="574"/>
        <p:guide pos="2275"/>
        <p:guide pos="7129"/>
        <p:guide pos="53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100000">
                    <a:srgbClr val="F27A7D"/>
                  </a:gs>
                  <a:gs pos="0">
                    <a:srgbClr val="E0161D"/>
                  </a:gs>
                </a:gsLst>
                <a:lin ang="16200000" scaled="1"/>
              </a:gra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9F1-457B-8A57-667E36F19E1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9F1-457B-8A57-667E36F19E1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F1-457B-8A57-667E36F19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9D4D3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100000">
                    <a:srgbClr val="F27A7D"/>
                  </a:gs>
                  <a:gs pos="0">
                    <a:srgbClr val="E0161D"/>
                  </a:gs>
                </a:gsLst>
                <a:lin ang="16200000" scaled="1"/>
              </a:gra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FC7-407D-A9CD-7542381049E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FC7-407D-A9CD-7542381049E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FC7-407D-A9CD-754238104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6928F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100000">
                    <a:srgbClr val="F27A7D"/>
                  </a:gs>
                  <a:gs pos="0">
                    <a:srgbClr val="E0161D"/>
                  </a:gs>
                </a:gsLst>
                <a:lin ang="16200000" scaled="1"/>
              </a:gra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DE2-461B-835A-48FB59FA399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DE2-461B-835A-48FB59FA399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0.84</c:v>
                </c:pt>
                <c:pt idx="1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E2-461B-835A-48FB59FA39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EE706-4829-4BB3-8AE4-9F01A8BCF134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7603E-00BB-4BDC-9107-B93914CFFB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901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724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26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527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06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42F4A7D-F27C-4375-9B60-373B0A5745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535"/>
            <a:ext cx="10259390" cy="685746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DFE4BFC-A03F-4F4A-B734-2C395F852E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75"/>
          <a:stretch/>
        </p:blipFill>
        <p:spPr>
          <a:xfrm>
            <a:off x="7594618" y="5420572"/>
            <a:ext cx="4738988" cy="143742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90C0AA6-462E-4C15-9B2D-30A468CEE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9" t="19282" b="31459"/>
          <a:stretch/>
        </p:blipFill>
        <p:spPr>
          <a:xfrm rot="10800000">
            <a:off x="8883590" y="4552948"/>
            <a:ext cx="3308410" cy="230505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748BDAB-590B-4D86-9C3C-96685C62F49A}"/>
              </a:ext>
            </a:extLst>
          </p:cNvPr>
          <p:cNvGrpSpPr/>
          <p:nvPr userDrawn="1"/>
        </p:nvGrpSpPr>
        <p:grpSpPr>
          <a:xfrm>
            <a:off x="-1113688" y="-2646731"/>
            <a:ext cx="2682389" cy="4351987"/>
            <a:chOff x="-1779649" y="-4064238"/>
            <a:chExt cx="4226994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9FE5876-16D2-4655-9A33-322D5E6AB3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0838E89-CAFC-4702-99E6-07545168F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81F90DA7-D598-49EE-819A-FF6F58A22643}"/>
              </a:ext>
            </a:extLst>
          </p:cNvPr>
          <p:cNvSpPr/>
          <p:nvPr userDrawn="1"/>
        </p:nvSpPr>
        <p:spPr>
          <a:xfrm>
            <a:off x="943556" y="481931"/>
            <a:ext cx="622375" cy="622374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816B9B7-C98F-4850-A7D3-E3D43EA88476}"/>
              </a:ext>
            </a:extLst>
          </p:cNvPr>
          <p:cNvSpPr/>
          <p:nvPr userDrawn="1"/>
        </p:nvSpPr>
        <p:spPr>
          <a:xfrm>
            <a:off x="1072919" y="243541"/>
            <a:ext cx="363650" cy="363650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77D4164-D414-4F0F-BFDB-93F8DFFD59F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66965" y="38100"/>
            <a:ext cx="2137447" cy="139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58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AE0897-99EA-48D5-AC7F-F31A12A3C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D0BCCD-2109-4707-81AD-1FA7AAAE94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5BF41F-7B73-4AF5-847B-30CECBBC4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5F0C28-8E9F-40AD-A7D1-A94E8F2EF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D2696C-5E61-49AF-980C-09A54AB33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1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FB8111-E541-409E-8BE6-90CECE2A79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F25715-B464-47FB-8459-E7D59828FB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BD1219-F89C-4766-BA14-18AA389C4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C04474-EB96-437F-8E7D-F99AC178D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6E0AAD-5616-4EF1-B97D-5CC311918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702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7DA0234-08E8-44CC-A4C8-CB631955DD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535"/>
            <a:ext cx="10259390" cy="685746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BA1A167-F5EC-4618-90EE-9F0C4FF37C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75"/>
          <a:stretch/>
        </p:blipFill>
        <p:spPr>
          <a:xfrm>
            <a:off x="7594618" y="5420572"/>
            <a:ext cx="4738988" cy="143742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84C4350-6E8A-4CAE-8923-5585277256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9" t="19282" b="31459"/>
          <a:stretch/>
        </p:blipFill>
        <p:spPr>
          <a:xfrm rot="10800000">
            <a:off x="8883590" y="4552948"/>
            <a:ext cx="3308410" cy="230505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C1F1498-0A47-49A9-94EA-E2DA0833C571}"/>
              </a:ext>
            </a:extLst>
          </p:cNvPr>
          <p:cNvGrpSpPr/>
          <p:nvPr userDrawn="1"/>
        </p:nvGrpSpPr>
        <p:grpSpPr>
          <a:xfrm>
            <a:off x="-1113688" y="-2646731"/>
            <a:ext cx="2682389" cy="4351987"/>
            <a:chOff x="-1779649" y="-4064238"/>
            <a:chExt cx="4226994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E8A167C-F104-4392-BE0A-0B90492E4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CEF3387-286A-4029-A3B4-F14F5628A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6D243181-CC57-4A7F-ACFB-288F24DE54A8}"/>
              </a:ext>
            </a:extLst>
          </p:cNvPr>
          <p:cNvSpPr/>
          <p:nvPr/>
        </p:nvSpPr>
        <p:spPr>
          <a:xfrm>
            <a:off x="943556" y="481931"/>
            <a:ext cx="622375" cy="622374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B45E151-B7EB-4A22-AFCB-3C6A0D4D0AFB}"/>
              </a:ext>
            </a:extLst>
          </p:cNvPr>
          <p:cNvSpPr/>
          <p:nvPr/>
        </p:nvSpPr>
        <p:spPr>
          <a:xfrm>
            <a:off x="1072919" y="243541"/>
            <a:ext cx="363650" cy="363650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CA261EB-F880-4D52-B1A0-BCB1301D6DE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66965" y="38100"/>
            <a:ext cx="2137447" cy="139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899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53A446-F97D-477D-B4F1-3B442D8D02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535"/>
            <a:ext cx="10259390" cy="685746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FDE15FA-9A53-4F6D-A9A1-79E9AFFBE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75"/>
          <a:stretch/>
        </p:blipFill>
        <p:spPr>
          <a:xfrm>
            <a:off x="7594618" y="5420572"/>
            <a:ext cx="4738988" cy="143742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0FE5787-347F-44C0-B9AE-4253AA3009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9" t="19282" b="31459"/>
          <a:stretch/>
        </p:blipFill>
        <p:spPr>
          <a:xfrm rot="10800000">
            <a:off x="8883590" y="4552948"/>
            <a:ext cx="3308410" cy="230505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034F85C1-F8BC-4363-BEF5-89E9E4F26DEC}"/>
              </a:ext>
            </a:extLst>
          </p:cNvPr>
          <p:cNvGrpSpPr/>
          <p:nvPr userDrawn="1"/>
        </p:nvGrpSpPr>
        <p:grpSpPr>
          <a:xfrm>
            <a:off x="-1113688" y="-2646731"/>
            <a:ext cx="2682389" cy="4351987"/>
            <a:chOff x="-1779649" y="-4064238"/>
            <a:chExt cx="4226994" cy="685800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A3029EC-F8D3-40A8-AB0E-5A69DFD33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682A698-391C-4A3A-819D-C217D801E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C7D23D27-7C63-4942-8C58-C4ECC2ED3594}"/>
              </a:ext>
            </a:extLst>
          </p:cNvPr>
          <p:cNvSpPr/>
          <p:nvPr userDrawn="1"/>
        </p:nvSpPr>
        <p:spPr>
          <a:xfrm>
            <a:off x="943556" y="481931"/>
            <a:ext cx="622375" cy="622374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014324C-25F4-4A4B-9A5D-BB2E6AFA302A}"/>
              </a:ext>
            </a:extLst>
          </p:cNvPr>
          <p:cNvSpPr/>
          <p:nvPr userDrawn="1"/>
        </p:nvSpPr>
        <p:spPr>
          <a:xfrm>
            <a:off x="1072919" y="243541"/>
            <a:ext cx="363650" cy="363650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8748345-ECD9-44F1-A9C7-10125F79F21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66965" y="38100"/>
            <a:ext cx="2137447" cy="139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31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00C4B2-D87D-48D8-BF5D-E688CC38F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9EA05A-6886-4D2C-A551-32A39162E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F31F2B-99B2-4573-B712-D712C5C91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CB9BA1-BE4F-4B3B-8C90-492440F3D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E83A62-232E-4DF5-86BC-2B94F4C5D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0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873E9-F35F-4AE7-8B46-4B8915DCA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9A94F2-63DD-4B79-96C7-11571A1914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1B7830-0581-4E1C-848E-E7167D4BF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A1FB43-C6D4-4D62-9DBC-D3BA32B8A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CBE3D-5554-441F-9FB4-EE708A73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554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5B6A2-917F-49E0-981F-C7DBE5D33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9B62A8-103C-4E3C-81EA-3C71E6EB38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DF2C74-01E0-4B29-B518-85D967A96D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E6CB9B-9FA6-4B13-A3CB-B2A405CE8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3D9EB5-26A9-47B1-AB68-407ADB86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B463BE-FF63-4815-9568-2946E0952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406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89A18A-D575-4843-8DAB-3B4E92AFF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690675-08FC-42E0-9611-D0892F7B3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DC4E955-8954-4FAE-B549-5AAC272AF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A281C32-2DB0-4F38-8F3A-E5F4D9A72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38422C-3470-40A8-A04E-EFE2DE2C00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98DB03E-2559-4868-A397-3EE21D6F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A9F9DFE-F36D-4052-88B8-06AA10CCF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9A11ED4-78CB-463E-A985-D0A932516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21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F93A4B-87E4-4DF1-A90B-54E069895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8EE1771-4ADE-4873-A7F6-CB68806CD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C3861CA-5F35-4A75-AD59-A5691E2F8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81C113-F98F-4F70-8BF3-7670B05F8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6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1DDB9B0-1D13-4600-A04C-9AB313D0D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84D3E29-EB4E-4ABA-83D3-0E9A725C4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FED238-4878-40E3-AFD0-272516401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475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E7992B-B679-4767-BDCF-FBA1FB08E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DB3AA0-289E-45EF-86B0-C835DEAD2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65FE0D-9BFF-4C5C-AB56-48229D42A2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1B58790-8458-4121-BFF2-C7D46E476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378FA11-D0A4-4D16-8928-F6ADEA7BE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696502-57D1-4725-9581-E92D675AB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44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868A2757-225D-4135-B151-647DDBDC09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535"/>
            <a:ext cx="10259390" cy="685746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3DFDF81-3F66-41DC-A5E7-C70BAF49C6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75"/>
          <a:stretch/>
        </p:blipFill>
        <p:spPr>
          <a:xfrm>
            <a:off x="7594618" y="5420572"/>
            <a:ext cx="4738988" cy="143742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99DD7E-0F31-4D4C-92CB-1AFA51A71A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9" t="19282" b="31459"/>
          <a:stretch/>
        </p:blipFill>
        <p:spPr>
          <a:xfrm rot="10800000">
            <a:off x="8883590" y="4552948"/>
            <a:ext cx="3308410" cy="230505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09DA3822-044D-4BFC-A6DE-07FA8BD29956}"/>
              </a:ext>
            </a:extLst>
          </p:cNvPr>
          <p:cNvGrpSpPr/>
          <p:nvPr userDrawn="1"/>
        </p:nvGrpSpPr>
        <p:grpSpPr>
          <a:xfrm>
            <a:off x="-1113688" y="-2646731"/>
            <a:ext cx="2682389" cy="4351987"/>
            <a:chOff x="-1779649" y="-4064238"/>
            <a:chExt cx="4226994" cy="68580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93E402F-0406-4759-AEED-D040041EEA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5716C7A-8834-4D66-B804-F7845DA57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A4CC7F80-E66D-4232-BFCE-2D7F304C0980}"/>
              </a:ext>
            </a:extLst>
          </p:cNvPr>
          <p:cNvSpPr/>
          <p:nvPr userDrawn="1"/>
        </p:nvSpPr>
        <p:spPr>
          <a:xfrm>
            <a:off x="943556" y="481931"/>
            <a:ext cx="622375" cy="622374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07BC7BA-B178-4DF4-848B-7BF708EA10B0}"/>
              </a:ext>
            </a:extLst>
          </p:cNvPr>
          <p:cNvSpPr/>
          <p:nvPr userDrawn="1"/>
        </p:nvSpPr>
        <p:spPr>
          <a:xfrm>
            <a:off x="1072919" y="243541"/>
            <a:ext cx="363650" cy="363650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8338B85-4229-4033-989E-E6AF7236AD3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66965" y="38100"/>
            <a:ext cx="2137447" cy="139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56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D32453-8574-4DF3-B006-C82324493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BE3DD8-1913-40D7-AE4F-F24A70FEF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04D89B-F083-41A0-A43E-EFF85FDD56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0440E-6E44-4F7C-A89A-ACA9AD20325B}" type="datetimeFigureOut">
              <a:rPr lang="zh-CN" altLang="en-US" smtClean="0"/>
              <a:t>2022/3/3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B44324-2F42-4B3F-8FA2-CE2AD81684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E98FD9-5C41-4559-B930-BF1B9CCA0F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9A9F7-509E-44FE-990E-4BDABC366C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8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89724-1E2E-4E20-A5A5-2AB2ECC8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0"/>
            <a:ext cx="10259390" cy="68574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E620F2-66B6-4D1E-BD3B-65B52FF97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14" y="1558950"/>
            <a:ext cx="4679393" cy="4679393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01CFA4-8C97-47A5-A5BF-40C4529CCE31}"/>
              </a:ext>
            </a:extLst>
          </p:cNvPr>
          <p:cNvGrpSpPr/>
          <p:nvPr/>
        </p:nvGrpSpPr>
        <p:grpSpPr>
          <a:xfrm>
            <a:off x="2635916" y="619657"/>
            <a:ext cx="4838095" cy="3154710"/>
            <a:chOff x="4602259" y="274290"/>
            <a:chExt cx="4838095" cy="3154710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096487D-BF1F-4ADB-B66E-06B0ED2EA0EF}"/>
                </a:ext>
              </a:extLst>
            </p:cNvPr>
            <p:cNvGrpSpPr/>
            <p:nvPr/>
          </p:nvGrpSpPr>
          <p:grpSpPr>
            <a:xfrm>
              <a:off x="4602259" y="274290"/>
              <a:ext cx="4838095" cy="3154710"/>
              <a:chOff x="3976805" y="-570550"/>
              <a:chExt cx="4838095" cy="3154710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C340B0B-F751-4284-839B-2D73CDE76010}"/>
                  </a:ext>
                </a:extLst>
              </p:cNvPr>
              <p:cNvSpPr txBox="1"/>
              <p:nvPr/>
            </p:nvSpPr>
            <p:spPr>
              <a:xfrm>
                <a:off x="3976805" y="-570550"/>
                <a:ext cx="2797561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 dirty="0">
                    <a:gradFill flip="none" rotWithShape="1">
                      <a:gsLst>
                        <a:gs pos="36000">
                          <a:srgbClr val="E0161D"/>
                        </a:gs>
                        <a:gs pos="76000">
                          <a:srgbClr val="C92264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妇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CDE67081-6386-4E81-B2E0-E22E0DF02AB7}"/>
                  </a:ext>
                </a:extLst>
              </p:cNvPr>
              <p:cNvSpPr txBox="1"/>
              <p:nvPr/>
            </p:nvSpPr>
            <p:spPr>
              <a:xfrm>
                <a:off x="5747048" y="206452"/>
                <a:ext cx="169469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500" dirty="0">
                    <a:gradFill>
                      <a:gsLst>
                        <a:gs pos="36000">
                          <a:srgbClr val="E0161D"/>
                        </a:gs>
                        <a:gs pos="76000">
                          <a:srgbClr val="C92264">
                            <a:alpha val="0"/>
                          </a:srgbClr>
                        </a:gs>
                      </a:gsLst>
                      <a:lin ang="27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女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30A87CFD-00BF-421B-AB05-315203FF8885}"/>
                  </a:ext>
                </a:extLst>
              </p:cNvPr>
              <p:cNvSpPr txBox="1"/>
              <p:nvPr/>
            </p:nvSpPr>
            <p:spPr>
              <a:xfrm>
                <a:off x="6450150" y="-324059"/>
                <a:ext cx="2364750" cy="26468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600" dirty="0">
                    <a:gradFill>
                      <a:gsLst>
                        <a:gs pos="36000">
                          <a:srgbClr val="E0161D"/>
                        </a:gs>
                        <a:gs pos="76000">
                          <a:srgbClr val="C92264">
                            <a:alpha val="0"/>
                          </a:srgbClr>
                        </a:gs>
                      </a:gsLst>
                      <a:lin ang="27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节</a:t>
                </a: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3676CD8-D520-4989-9342-946F83EAEA7B}"/>
                </a:ext>
              </a:extLst>
            </p:cNvPr>
            <p:cNvSpPr txBox="1"/>
            <p:nvPr/>
          </p:nvSpPr>
          <p:spPr>
            <a:xfrm>
              <a:off x="5438253" y="2694654"/>
              <a:ext cx="31843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gradFill>
                    <a:gsLst>
                      <a:gs pos="0">
                        <a:srgbClr val="C52265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Women's Day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6A0E7E-D0F4-4BCA-8658-95962F925D6D}"/>
              </a:ext>
            </a:extLst>
          </p:cNvPr>
          <p:cNvGrpSpPr/>
          <p:nvPr/>
        </p:nvGrpSpPr>
        <p:grpSpPr>
          <a:xfrm flipH="1">
            <a:off x="8456683" y="-2934469"/>
            <a:ext cx="7326450" cy="10462528"/>
            <a:chOff x="-2644487" y="-1550169"/>
            <a:chExt cx="7250842" cy="10462528"/>
          </a:xfrm>
        </p:grpSpPr>
        <p:sp>
          <p:nvSpPr>
            <p:cNvPr id="38" name="图形 691">
              <a:extLst>
                <a:ext uri="{FF2B5EF4-FFF2-40B4-BE49-F238E27FC236}">
                  <a16:creationId xmlns:a16="http://schemas.microsoft.com/office/drawing/2014/main" id="{647E5904-A918-421D-8710-CAE7115912E9}"/>
                </a:ext>
              </a:extLst>
            </p:cNvPr>
            <p:cNvSpPr/>
            <p:nvPr/>
          </p:nvSpPr>
          <p:spPr>
            <a:xfrm>
              <a:off x="-2644487" y="-146634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rgbClr val="F84D4D"/>
                  </a:gs>
                  <a:gs pos="100000">
                    <a:srgbClr val="C11F20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图形 691">
              <a:extLst>
                <a:ext uri="{FF2B5EF4-FFF2-40B4-BE49-F238E27FC236}">
                  <a16:creationId xmlns:a16="http://schemas.microsoft.com/office/drawing/2014/main" id="{6B313053-CBA6-4A13-8D0A-F196A9610818}"/>
                </a:ext>
              </a:extLst>
            </p:cNvPr>
            <p:cNvSpPr/>
            <p:nvPr/>
          </p:nvSpPr>
          <p:spPr>
            <a:xfrm>
              <a:off x="-2306685" y="-155016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图形 45">
            <a:extLst>
              <a:ext uri="{FF2B5EF4-FFF2-40B4-BE49-F238E27FC236}">
                <a16:creationId xmlns:a16="http://schemas.microsoft.com/office/drawing/2014/main" id="{A7BE5CA1-77F0-434E-874A-375C8AEF75F5}"/>
              </a:ext>
            </a:extLst>
          </p:cNvPr>
          <p:cNvGrpSpPr/>
          <p:nvPr/>
        </p:nvGrpSpPr>
        <p:grpSpPr>
          <a:xfrm flipH="1">
            <a:off x="10356848" y="344190"/>
            <a:ext cx="1220513" cy="1219250"/>
            <a:chOff x="4851168" y="-788939"/>
            <a:chExt cx="1305363" cy="1317610"/>
          </a:xfrm>
        </p:grpSpPr>
        <p:grpSp>
          <p:nvGrpSpPr>
            <p:cNvPr id="31" name="图形 45">
              <a:extLst>
                <a:ext uri="{FF2B5EF4-FFF2-40B4-BE49-F238E27FC236}">
                  <a16:creationId xmlns:a16="http://schemas.microsoft.com/office/drawing/2014/main" id="{5D2A29A2-D914-4737-A341-138DFCCD22A5}"/>
                </a:ext>
              </a:extLst>
            </p:cNvPr>
            <p:cNvGrpSpPr/>
            <p:nvPr/>
          </p:nvGrpSpPr>
          <p:grpSpPr>
            <a:xfrm>
              <a:off x="4851168" y="-788939"/>
              <a:ext cx="1305363" cy="1317610"/>
              <a:chOff x="4851168" y="-788939"/>
              <a:chExt cx="1305363" cy="1317610"/>
            </a:xfrm>
            <a:solidFill>
              <a:srgbClr val="FFC2BC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B33D18B-543D-43CE-8237-6D9F1A9FADD5}"/>
                  </a:ext>
                </a:extLst>
              </p:cNvPr>
              <p:cNvSpPr/>
              <p:nvPr/>
            </p:nvSpPr>
            <p:spPr>
              <a:xfrm>
                <a:off x="5330052" y="-788939"/>
                <a:ext cx="470431" cy="674002"/>
              </a:xfrm>
              <a:custGeom>
                <a:avLst/>
                <a:gdLst>
                  <a:gd name="connsiteX0" fmla="*/ 465566 w 470431"/>
                  <a:gd name="connsiteY0" fmla="*/ 281060 h 674002"/>
                  <a:gd name="connsiteX1" fmla="*/ 145624 w 470431"/>
                  <a:gd name="connsiteY1" fmla="*/ 674003 h 674002"/>
                  <a:gd name="connsiteX2" fmla="*/ 7264 w 470431"/>
                  <a:gd name="connsiteY2" fmla="*/ 186711 h 674002"/>
                  <a:gd name="connsiteX3" fmla="*/ 283721 w 470431"/>
                  <a:gd name="connsiteY3" fmla="*/ 4866 h 674002"/>
                  <a:gd name="connsiteX4" fmla="*/ 465566 w 470431"/>
                  <a:gd name="connsiteY4" fmla="*/ 281060 h 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431" h="674002">
                    <a:moveTo>
                      <a:pt x="465566" y="281060"/>
                    </a:moveTo>
                    <a:cubicBezTo>
                      <a:pt x="419973" y="502436"/>
                      <a:pt x="145624" y="674003"/>
                      <a:pt x="145624" y="674003"/>
                    </a:cubicBezTo>
                    <a:cubicBezTo>
                      <a:pt x="145624" y="674003"/>
                      <a:pt x="-38329" y="408087"/>
                      <a:pt x="7264" y="186711"/>
                    </a:cubicBezTo>
                    <a:cubicBezTo>
                      <a:pt x="33354" y="60210"/>
                      <a:pt x="157220" y="-21225"/>
                      <a:pt x="283721" y="4866"/>
                    </a:cubicBezTo>
                    <a:cubicBezTo>
                      <a:pt x="410221" y="30957"/>
                      <a:pt x="491656" y="154559"/>
                      <a:pt x="465566" y="2810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86BAF20-627B-4962-935A-F854A3C7C04B}"/>
                  </a:ext>
                </a:extLst>
              </p:cNvPr>
              <p:cNvSpPr/>
              <p:nvPr/>
            </p:nvSpPr>
            <p:spPr>
              <a:xfrm>
                <a:off x="4851168" y="-571304"/>
                <a:ext cx="624507" cy="492501"/>
              </a:xfrm>
              <a:custGeom>
                <a:avLst/>
                <a:gdLst>
                  <a:gd name="connsiteX0" fmla="*/ 349632 w 624507"/>
                  <a:gd name="connsiteY0" fmla="*/ 30744 h 492501"/>
                  <a:gd name="connsiteX1" fmla="*/ 624508 w 624507"/>
                  <a:gd name="connsiteY1" fmla="*/ 456367 h 492501"/>
                  <a:gd name="connsiteX2" fmla="*/ 118241 w 624507"/>
                  <a:gd name="connsiteY2" fmla="*/ 437392 h 492501"/>
                  <a:gd name="connsiteX3" fmla="*/ 30744 w 624507"/>
                  <a:gd name="connsiteY3" fmla="*/ 118241 h 492501"/>
                  <a:gd name="connsiteX4" fmla="*/ 349632 w 624507"/>
                  <a:gd name="connsiteY4" fmla="*/ 30744 h 492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07" h="492501">
                    <a:moveTo>
                      <a:pt x="349632" y="30744"/>
                    </a:moveTo>
                    <a:cubicBezTo>
                      <a:pt x="545972" y="142487"/>
                      <a:pt x="624508" y="456367"/>
                      <a:pt x="624508" y="456367"/>
                    </a:cubicBezTo>
                    <a:cubicBezTo>
                      <a:pt x="624508" y="456367"/>
                      <a:pt x="314581" y="549134"/>
                      <a:pt x="118241" y="437392"/>
                    </a:cubicBezTo>
                    <a:cubicBezTo>
                      <a:pt x="5971" y="373351"/>
                      <a:pt x="-33297" y="230510"/>
                      <a:pt x="30744" y="118241"/>
                    </a:cubicBezTo>
                    <a:cubicBezTo>
                      <a:pt x="94522" y="5971"/>
                      <a:pt x="237362" y="-33297"/>
                      <a:pt x="349632" y="307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11DF032-A38E-4192-8CDA-A7C3C3618D4F}"/>
                  </a:ext>
                </a:extLst>
              </p:cNvPr>
              <p:cNvSpPr/>
              <p:nvPr/>
            </p:nvSpPr>
            <p:spPr>
              <a:xfrm>
                <a:off x="4909531" y="-115865"/>
                <a:ext cx="566144" cy="537886"/>
              </a:xfrm>
              <a:custGeom>
                <a:avLst/>
                <a:gdLst>
                  <a:gd name="connsiteX0" fmla="*/ 76481 w 566144"/>
                  <a:gd name="connsiteY0" fmla="*/ 130855 h 537886"/>
                  <a:gd name="connsiteX1" fmla="*/ 566145 w 566144"/>
                  <a:gd name="connsiteY1" fmla="*/ 1192 h 537886"/>
                  <a:gd name="connsiteX2" fmla="*/ 391679 w 566144"/>
                  <a:gd name="connsiteY2" fmla="*/ 476888 h 537886"/>
                  <a:gd name="connsiteX3" fmla="*/ 61195 w 566144"/>
                  <a:gd name="connsiteY3" fmla="*/ 461602 h 537886"/>
                  <a:gd name="connsiteX4" fmla="*/ 76481 w 566144"/>
                  <a:gd name="connsiteY4" fmla="*/ 130855 h 53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144" h="537886">
                    <a:moveTo>
                      <a:pt x="76481" y="130855"/>
                    </a:moveTo>
                    <a:cubicBezTo>
                      <a:pt x="243568" y="-21473"/>
                      <a:pt x="566145" y="1192"/>
                      <a:pt x="566145" y="1192"/>
                    </a:cubicBezTo>
                    <a:cubicBezTo>
                      <a:pt x="566145" y="1192"/>
                      <a:pt x="558765" y="324560"/>
                      <a:pt x="391679" y="476888"/>
                    </a:cubicBezTo>
                    <a:cubicBezTo>
                      <a:pt x="296276" y="563857"/>
                      <a:pt x="148165" y="557005"/>
                      <a:pt x="61195" y="461602"/>
                    </a:cubicBezTo>
                    <a:cubicBezTo>
                      <a:pt x="-26037" y="365936"/>
                      <a:pt x="-19185" y="217825"/>
                      <a:pt x="76481" y="1308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59F2E66-B9A9-40A9-9197-4158F8574BEB}"/>
                  </a:ext>
                </a:extLst>
              </p:cNvPr>
              <p:cNvSpPr/>
              <p:nvPr/>
            </p:nvSpPr>
            <p:spPr>
              <a:xfrm>
                <a:off x="5412456" y="-114936"/>
                <a:ext cx="482550" cy="643607"/>
              </a:xfrm>
              <a:custGeom>
                <a:avLst/>
                <a:gdLst>
                  <a:gd name="connsiteX0" fmla="*/ 35283 w 482550"/>
                  <a:gd name="connsiteY0" fmla="*/ 506003 h 643607"/>
                  <a:gd name="connsiteX1" fmla="*/ 63219 w 482550"/>
                  <a:gd name="connsiteY1" fmla="*/ 0 h 643607"/>
                  <a:gd name="connsiteX2" fmla="*/ 461697 w 482550"/>
                  <a:gd name="connsiteY2" fmla="*/ 313090 h 643607"/>
                  <a:gd name="connsiteX3" fmla="*/ 344947 w 482550"/>
                  <a:gd name="connsiteY3" fmla="*/ 622753 h 643607"/>
                  <a:gd name="connsiteX4" fmla="*/ 35283 w 482550"/>
                  <a:gd name="connsiteY4" fmla="*/ 506003 h 64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550" h="643607">
                    <a:moveTo>
                      <a:pt x="35283" y="506003"/>
                    </a:moveTo>
                    <a:cubicBezTo>
                      <a:pt x="-58011" y="300176"/>
                      <a:pt x="63219" y="0"/>
                      <a:pt x="63219" y="0"/>
                    </a:cubicBezTo>
                    <a:cubicBezTo>
                      <a:pt x="63219" y="0"/>
                      <a:pt x="368402" y="106999"/>
                      <a:pt x="461697" y="313090"/>
                    </a:cubicBezTo>
                    <a:cubicBezTo>
                      <a:pt x="514932" y="430893"/>
                      <a:pt x="462751" y="569517"/>
                      <a:pt x="344947" y="622753"/>
                    </a:cubicBezTo>
                    <a:cubicBezTo>
                      <a:pt x="227143" y="675989"/>
                      <a:pt x="88519" y="623807"/>
                      <a:pt x="35283" y="5060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5E656E-08EB-4540-A332-A019FBBA42BF}"/>
                  </a:ext>
                </a:extLst>
              </p:cNvPr>
              <p:cNvSpPr/>
              <p:nvPr/>
            </p:nvSpPr>
            <p:spPr>
              <a:xfrm>
                <a:off x="5475675" y="-398636"/>
                <a:ext cx="680856" cy="468691"/>
              </a:xfrm>
              <a:custGeom>
                <a:avLst/>
                <a:gdLst>
                  <a:gd name="connsiteX0" fmla="*/ 472533 w 680856"/>
                  <a:gd name="connsiteY0" fmla="*/ 466599 h 468691"/>
                  <a:gd name="connsiteX1" fmla="*/ 0 w 680856"/>
                  <a:gd name="connsiteY1" fmla="*/ 283700 h 468691"/>
                  <a:gd name="connsiteX2" fmla="*/ 420879 w 680856"/>
                  <a:gd name="connsiteY2" fmla="*/ 1445 h 468691"/>
                  <a:gd name="connsiteX3" fmla="*/ 679415 w 680856"/>
                  <a:gd name="connsiteY3" fmla="*/ 208063 h 468691"/>
                  <a:gd name="connsiteX4" fmla="*/ 472533 w 680856"/>
                  <a:gd name="connsiteY4" fmla="*/ 466599 h 46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856" h="468691">
                    <a:moveTo>
                      <a:pt x="472533" y="466599"/>
                    </a:moveTo>
                    <a:cubicBezTo>
                      <a:pt x="247994" y="491636"/>
                      <a:pt x="0" y="283700"/>
                      <a:pt x="0" y="283700"/>
                    </a:cubicBezTo>
                    <a:cubicBezTo>
                      <a:pt x="0" y="283700"/>
                      <a:pt x="196076" y="26481"/>
                      <a:pt x="420879" y="1445"/>
                    </a:cubicBezTo>
                    <a:cubicBezTo>
                      <a:pt x="549224" y="-12786"/>
                      <a:pt x="664920" y="79717"/>
                      <a:pt x="679415" y="208063"/>
                    </a:cubicBezTo>
                    <a:cubicBezTo>
                      <a:pt x="693646" y="336672"/>
                      <a:pt x="600879" y="452368"/>
                      <a:pt x="472533" y="4665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B70061-4653-4CA7-B0F4-303D38E13B2B}"/>
                </a:ext>
              </a:extLst>
            </p:cNvPr>
            <p:cNvSpPr/>
            <p:nvPr/>
          </p:nvSpPr>
          <p:spPr>
            <a:xfrm>
              <a:off x="5260412" y="-347593"/>
              <a:ext cx="410496" cy="410496"/>
            </a:xfrm>
            <a:custGeom>
              <a:avLst/>
              <a:gdLst>
                <a:gd name="connsiteX0" fmla="*/ 410022 w 410496"/>
                <a:gd name="connsiteY0" fmla="*/ 247415 h 410496"/>
                <a:gd name="connsiteX1" fmla="*/ 373916 w 410496"/>
                <a:gd name="connsiteY1" fmla="*/ 289846 h 410496"/>
                <a:gd name="connsiteX2" fmla="*/ 361530 w 410496"/>
                <a:gd name="connsiteY2" fmla="*/ 344136 h 410496"/>
                <a:gd name="connsiteX3" fmla="*/ 309085 w 410496"/>
                <a:gd name="connsiteY3" fmla="*/ 362847 h 410496"/>
                <a:gd name="connsiteX4" fmla="*/ 271134 w 410496"/>
                <a:gd name="connsiteY4" fmla="*/ 403697 h 410496"/>
                <a:gd name="connsiteX5" fmla="*/ 216317 w 410496"/>
                <a:gd name="connsiteY5" fmla="*/ 393682 h 410496"/>
                <a:gd name="connsiteX6" fmla="*/ 163081 w 410496"/>
                <a:gd name="connsiteY6" fmla="*/ 410022 h 410496"/>
                <a:gd name="connsiteX7" fmla="*/ 120651 w 410496"/>
                <a:gd name="connsiteY7" fmla="*/ 373916 h 410496"/>
                <a:gd name="connsiteX8" fmla="*/ 66361 w 410496"/>
                <a:gd name="connsiteY8" fmla="*/ 361530 h 410496"/>
                <a:gd name="connsiteX9" fmla="*/ 47649 w 410496"/>
                <a:gd name="connsiteY9" fmla="*/ 309084 h 410496"/>
                <a:gd name="connsiteX10" fmla="*/ 6800 w 410496"/>
                <a:gd name="connsiteY10" fmla="*/ 271134 h 410496"/>
                <a:gd name="connsiteX11" fmla="*/ 16815 w 410496"/>
                <a:gd name="connsiteY11" fmla="*/ 216317 h 410496"/>
                <a:gd name="connsiteX12" fmla="*/ 475 w 410496"/>
                <a:gd name="connsiteY12" fmla="*/ 163081 h 410496"/>
                <a:gd name="connsiteX13" fmla="*/ 36581 w 410496"/>
                <a:gd name="connsiteY13" fmla="*/ 120651 h 410496"/>
                <a:gd name="connsiteX14" fmla="*/ 48967 w 410496"/>
                <a:gd name="connsiteY14" fmla="*/ 66361 h 410496"/>
                <a:gd name="connsiteX15" fmla="*/ 101412 w 410496"/>
                <a:gd name="connsiteY15" fmla="*/ 47649 h 410496"/>
                <a:gd name="connsiteX16" fmla="*/ 139363 w 410496"/>
                <a:gd name="connsiteY16" fmla="*/ 6800 h 410496"/>
                <a:gd name="connsiteX17" fmla="*/ 194180 w 410496"/>
                <a:gd name="connsiteY17" fmla="*/ 16815 h 410496"/>
                <a:gd name="connsiteX18" fmla="*/ 247415 w 410496"/>
                <a:gd name="connsiteY18" fmla="*/ 475 h 410496"/>
                <a:gd name="connsiteX19" fmla="*/ 289846 w 410496"/>
                <a:gd name="connsiteY19" fmla="*/ 36581 h 410496"/>
                <a:gd name="connsiteX20" fmla="*/ 344136 w 410496"/>
                <a:gd name="connsiteY20" fmla="*/ 48967 h 410496"/>
                <a:gd name="connsiteX21" fmla="*/ 362847 w 410496"/>
                <a:gd name="connsiteY21" fmla="*/ 101412 h 410496"/>
                <a:gd name="connsiteX22" fmla="*/ 403697 w 410496"/>
                <a:gd name="connsiteY22" fmla="*/ 139363 h 410496"/>
                <a:gd name="connsiteX23" fmla="*/ 393682 w 410496"/>
                <a:gd name="connsiteY23" fmla="*/ 194180 h 410496"/>
                <a:gd name="connsiteX24" fmla="*/ 410022 w 410496"/>
                <a:gd name="connsiteY24" fmla="*/ 247415 h 41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0496" h="410496">
                  <a:moveTo>
                    <a:pt x="410022" y="247415"/>
                  </a:moveTo>
                  <a:cubicBezTo>
                    <a:pt x="406332" y="264809"/>
                    <a:pt x="381559" y="274824"/>
                    <a:pt x="373916" y="289846"/>
                  </a:cubicBezTo>
                  <a:cubicBezTo>
                    <a:pt x="366010" y="305658"/>
                    <a:pt x="372862" y="331486"/>
                    <a:pt x="361530" y="344136"/>
                  </a:cubicBezTo>
                  <a:cubicBezTo>
                    <a:pt x="349934" y="357049"/>
                    <a:pt x="323579" y="353360"/>
                    <a:pt x="309085" y="362847"/>
                  </a:cubicBezTo>
                  <a:cubicBezTo>
                    <a:pt x="294590" y="372335"/>
                    <a:pt x="287738" y="398162"/>
                    <a:pt x="271134" y="403697"/>
                  </a:cubicBezTo>
                  <a:cubicBezTo>
                    <a:pt x="254795" y="409231"/>
                    <a:pt x="233975" y="392628"/>
                    <a:pt x="216317" y="393682"/>
                  </a:cubicBezTo>
                  <a:cubicBezTo>
                    <a:pt x="199450" y="394736"/>
                    <a:pt x="180475" y="413711"/>
                    <a:pt x="163081" y="410022"/>
                  </a:cubicBezTo>
                  <a:cubicBezTo>
                    <a:pt x="145688" y="406332"/>
                    <a:pt x="135673" y="381559"/>
                    <a:pt x="120651" y="373916"/>
                  </a:cubicBezTo>
                  <a:cubicBezTo>
                    <a:pt x="104838" y="366010"/>
                    <a:pt x="79011" y="372862"/>
                    <a:pt x="66361" y="361530"/>
                  </a:cubicBezTo>
                  <a:cubicBezTo>
                    <a:pt x="53447" y="349934"/>
                    <a:pt x="57137" y="323579"/>
                    <a:pt x="47649" y="309084"/>
                  </a:cubicBezTo>
                  <a:cubicBezTo>
                    <a:pt x="38162" y="294590"/>
                    <a:pt x="12335" y="287737"/>
                    <a:pt x="6800" y="271134"/>
                  </a:cubicBezTo>
                  <a:cubicBezTo>
                    <a:pt x="1266" y="254795"/>
                    <a:pt x="17869" y="233975"/>
                    <a:pt x="16815" y="216317"/>
                  </a:cubicBezTo>
                  <a:cubicBezTo>
                    <a:pt x="15761" y="199450"/>
                    <a:pt x="-3214" y="180475"/>
                    <a:pt x="475" y="163081"/>
                  </a:cubicBezTo>
                  <a:cubicBezTo>
                    <a:pt x="4165" y="145688"/>
                    <a:pt x="28938" y="135673"/>
                    <a:pt x="36581" y="120651"/>
                  </a:cubicBezTo>
                  <a:cubicBezTo>
                    <a:pt x="44487" y="104838"/>
                    <a:pt x="37635" y="79011"/>
                    <a:pt x="48967" y="66361"/>
                  </a:cubicBezTo>
                  <a:cubicBezTo>
                    <a:pt x="60563" y="53447"/>
                    <a:pt x="86917" y="57137"/>
                    <a:pt x="101412" y="47649"/>
                  </a:cubicBezTo>
                  <a:cubicBezTo>
                    <a:pt x="115907" y="38162"/>
                    <a:pt x="122759" y="12335"/>
                    <a:pt x="139363" y="6800"/>
                  </a:cubicBezTo>
                  <a:cubicBezTo>
                    <a:pt x="155702" y="1266"/>
                    <a:pt x="176522" y="17869"/>
                    <a:pt x="194180" y="16815"/>
                  </a:cubicBezTo>
                  <a:cubicBezTo>
                    <a:pt x="211046" y="15761"/>
                    <a:pt x="230021" y="-3214"/>
                    <a:pt x="247415" y="475"/>
                  </a:cubicBezTo>
                  <a:cubicBezTo>
                    <a:pt x="264809" y="4165"/>
                    <a:pt x="274824" y="28938"/>
                    <a:pt x="289846" y="36581"/>
                  </a:cubicBezTo>
                  <a:cubicBezTo>
                    <a:pt x="305658" y="44487"/>
                    <a:pt x="331486" y="37635"/>
                    <a:pt x="344136" y="48967"/>
                  </a:cubicBezTo>
                  <a:cubicBezTo>
                    <a:pt x="357049" y="60563"/>
                    <a:pt x="353360" y="86917"/>
                    <a:pt x="362847" y="101412"/>
                  </a:cubicBezTo>
                  <a:cubicBezTo>
                    <a:pt x="372335" y="115907"/>
                    <a:pt x="398162" y="122759"/>
                    <a:pt x="403697" y="139363"/>
                  </a:cubicBezTo>
                  <a:cubicBezTo>
                    <a:pt x="409231" y="155702"/>
                    <a:pt x="392628" y="176522"/>
                    <a:pt x="393682" y="194180"/>
                  </a:cubicBezTo>
                  <a:cubicBezTo>
                    <a:pt x="394736" y="211046"/>
                    <a:pt x="413711" y="230021"/>
                    <a:pt x="410022" y="247415"/>
                  </a:cubicBezTo>
                  <a:close/>
                </a:path>
              </a:pathLst>
            </a:custGeom>
            <a:gradFill>
              <a:gsLst>
                <a:gs pos="0">
                  <a:srgbClr val="E0161D"/>
                </a:gs>
                <a:gs pos="100000">
                  <a:srgbClr val="C92264"/>
                </a:gs>
              </a:gsLst>
              <a:lin ang="2700000" scaled="1"/>
            </a:gra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ED8B519-1BEE-4AAC-A77D-6C88D94A542F}"/>
              </a:ext>
            </a:extLst>
          </p:cNvPr>
          <p:cNvSpPr/>
          <p:nvPr/>
        </p:nvSpPr>
        <p:spPr>
          <a:xfrm>
            <a:off x="3382364" y="3513026"/>
            <a:ext cx="3184382" cy="410911"/>
          </a:xfrm>
          <a:prstGeom prst="roundRect">
            <a:avLst>
              <a:gd name="adj" fmla="val 50000"/>
            </a:avLst>
          </a:prstGeom>
          <a:ln>
            <a:solidFill>
              <a:srgbClr val="F8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1B4D9-58E6-4831-9696-4E94A0524449}"/>
              </a:ext>
            </a:extLst>
          </p:cNvPr>
          <p:cNvSpPr txBox="1"/>
          <p:nvPr/>
        </p:nvSpPr>
        <p:spPr>
          <a:xfrm>
            <a:off x="3910309" y="3533847"/>
            <a:ext cx="2128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妇女节主题班会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DFF72B4-0C79-4708-A28B-15032A28B4D6}"/>
              </a:ext>
            </a:extLst>
          </p:cNvPr>
          <p:cNvSpPr txBox="1"/>
          <p:nvPr/>
        </p:nvSpPr>
        <p:spPr>
          <a:xfrm>
            <a:off x="2185562" y="4185521"/>
            <a:ext cx="57570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Your content to play here, or through paste in this box, and select only the text. Your content to play here</a:t>
            </a:r>
            <a:endParaRPr lang="zh-CN" altLang="en-US" sz="16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7ED8DB-5A51-4318-8212-2BC72A69ED48}"/>
              </a:ext>
            </a:extLst>
          </p:cNvPr>
          <p:cNvGrpSpPr/>
          <p:nvPr/>
        </p:nvGrpSpPr>
        <p:grpSpPr>
          <a:xfrm>
            <a:off x="-2067750" y="-3886396"/>
            <a:ext cx="4975999" cy="8073208"/>
            <a:chOff x="-1779649" y="-4064238"/>
            <a:chExt cx="4226994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456DDB6-6017-4337-9240-8DDFB386E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CBD565F-923F-4B0E-9402-9176F856C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0526E626-175F-4724-9219-8264EBD1122C}"/>
              </a:ext>
            </a:extLst>
          </p:cNvPr>
          <p:cNvSpPr txBox="1"/>
          <p:nvPr/>
        </p:nvSpPr>
        <p:spPr>
          <a:xfrm>
            <a:off x="3471910" y="5717516"/>
            <a:ext cx="30155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汇报人：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472102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心形 1">
            <a:extLst>
              <a:ext uri="{FF2B5EF4-FFF2-40B4-BE49-F238E27FC236}">
                <a16:creationId xmlns:a16="http://schemas.microsoft.com/office/drawing/2014/main" id="{D78BB941-5F2B-4010-91FC-ADC5CD8E2FD6}"/>
              </a:ext>
            </a:extLst>
          </p:cNvPr>
          <p:cNvSpPr/>
          <p:nvPr/>
        </p:nvSpPr>
        <p:spPr>
          <a:xfrm>
            <a:off x="3848100" y="1687640"/>
            <a:ext cx="4495800" cy="3981450"/>
          </a:xfrm>
          <a:prstGeom prst="hear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50950" ty="-1060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F24FD8-F50D-4CC0-ABEB-012A9F7D0032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5506AE-889A-4CCA-99A3-9591F1703310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84C525F-1624-42AF-821E-A1197B062E24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A542B977-1837-480C-BDAB-E26CF3104659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AA83C2-5EEE-4860-A9A2-7292CF62E01C}"/>
              </a:ext>
            </a:extLst>
          </p:cNvPr>
          <p:cNvGrpSpPr/>
          <p:nvPr/>
        </p:nvGrpSpPr>
        <p:grpSpPr>
          <a:xfrm>
            <a:off x="68023" y="1861621"/>
            <a:ext cx="4156359" cy="1557573"/>
            <a:chOff x="3486150" y="1728271"/>
            <a:chExt cx="4156359" cy="1557573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E6AF191-6AD0-45AD-B329-5616B81A281A}"/>
                </a:ext>
              </a:extLst>
            </p:cNvPr>
            <p:cNvGrpSpPr/>
            <p:nvPr/>
          </p:nvGrpSpPr>
          <p:grpSpPr>
            <a:xfrm>
              <a:off x="6861375" y="1736966"/>
              <a:ext cx="781134" cy="781134"/>
              <a:chOff x="3292391" y="2890548"/>
              <a:chExt cx="781134" cy="781134"/>
            </a:xfrm>
            <a:gradFill>
              <a:gsLst>
                <a:gs pos="100000">
                  <a:srgbClr val="F27A7D"/>
                </a:gs>
                <a:gs pos="0">
                  <a:srgbClr val="E0161D"/>
                </a:gs>
              </a:gsLst>
              <a:lin ang="16200000" scaled="1"/>
            </a:gradFill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D3F4DBB3-BDF7-4CBD-8EE0-5146C1B5F25D}"/>
                  </a:ext>
                </a:extLst>
              </p:cNvPr>
              <p:cNvSpPr/>
              <p:nvPr/>
            </p:nvSpPr>
            <p:spPr>
              <a:xfrm>
                <a:off x="3292391" y="2890548"/>
                <a:ext cx="781134" cy="78113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Google Shape;1737;p39">
                <a:extLst>
                  <a:ext uri="{FF2B5EF4-FFF2-40B4-BE49-F238E27FC236}">
                    <a16:creationId xmlns:a16="http://schemas.microsoft.com/office/drawing/2014/main" id="{7F55553D-39C6-4F8C-A9B4-92B45838A262}"/>
                  </a:ext>
                </a:extLst>
              </p:cNvPr>
              <p:cNvSpPr/>
              <p:nvPr/>
            </p:nvSpPr>
            <p:spPr>
              <a:xfrm>
                <a:off x="3347578" y="2945735"/>
                <a:ext cx="670761" cy="67076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i="0" u="none" strike="noStrike" kern="0" normalizeH="0" baseline="0" noProof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 103">
              <a:extLst>
                <a:ext uri="{FF2B5EF4-FFF2-40B4-BE49-F238E27FC236}">
                  <a16:creationId xmlns:a16="http://schemas.microsoft.com/office/drawing/2014/main" id="{EB80B040-3670-444B-9583-7B5692C73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1840" y="1957198"/>
              <a:ext cx="433070" cy="336550"/>
            </a:xfrm>
            <a:custGeom>
              <a:avLst/>
              <a:gdLst>
                <a:gd name="connsiteX0" fmla="*/ 286295 w 607649"/>
                <a:gd name="connsiteY0" fmla="*/ 309954 h 472537"/>
                <a:gd name="connsiteX1" fmla="*/ 310217 w 607649"/>
                <a:gd name="connsiteY1" fmla="*/ 333805 h 472537"/>
                <a:gd name="connsiteX2" fmla="*/ 286295 w 607649"/>
                <a:gd name="connsiteY2" fmla="*/ 357656 h 472537"/>
                <a:gd name="connsiteX3" fmla="*/ 262373 w 607649"/>
                <a:gd name="connsiteY3" fmla="*/ 333805 h 472537"/>
                <a:gd name="connsiteX4" fmla="*/ 286295 w 607649"/>
                <a:gd name="connsiteY4" fmla="*/ 309954 h 472537"/>
                <a:gd name="connsiteX5" fmla="*/ 286326 w 607649"/>
                <a:gd name="connsiteY5" fmla="*/ 272664 h 472537"/>
                <a:gd name="connsiteX6" fmla="*/ 225087 w 607649"/>
                <a:gd name="connsiteY6" fmla="*/ 333808 h 472537"/>
                <a:gd name="connsiteX7" fmla="*/ 286326 w 607649"/>
                <a:gd name="connsiteY7" fmla="*/ 394863 h 472537"/>
                <a:gd name="connsiteX8" fmla="*/ 347475 w 607649"/>
                <a:gd name="connsiteY8" fmla="*/ 333808 h 472537"/>
                <a:gd name="connsiteX9" fmla="*/ 286326 w 607649"/>
                <a:gd name="connsiteY9" fmla="*/ 272664 h 472537"/>
                <a:gd name="connsiteX10" fmla="*/ 334836 w 607649"/>
                <a:gd name="connsiteY10" fmla="*/ 243248 h 472537"/>
                <a:gd name="connsiteX11" fmla="*/ 389131 w 607649"/>
                <a:gd name="connsiteY11" fmla="*/ 333808 h 472537"/>
                <a:gd name="connsiteX12" fmla="*/ 334658 w 607649"/>
                <a:gd name="connsiteY12" fmla="*/ 424369 h 472537"/>
                <a:gd name="connsiteX13" fmla="*/ 478853 w 607649"/>
                <a:gd name="connsiteY13" fmla="*/ 333808 h 472537"/>
                <a:gd name="connsiteX14" fmla="*/ 334836 w 607649"/>
                <a:gd name="connsiteY14" fmla="*/ 243248 h 472537"/>
                <a:gd name="connsiteX15" fmla="*/ 237905 w 607649"/>
                <a:gd name="connsiteY15" fmla="*/ 243248 h 472537"/>
                <a:gd name="connsiteX16" fmla="*/ 93710 w 607649"/>
                <a:gd name="connsiteY16" fmla="*/ 333720 h 472537"/>
                <a:gd name="connsiteX17" fmla="*/ 237816 w 607649"/>
                <a:gd name="connsiteY17" fmla="*/ 424280 h 472537"/>
                <a:gd name="connsiteX18" fmla="*/ 183520 w 607649"/>
                <a:gd name="connsiteY18" fmla="*/ 333808 h 472537"/>
                <a:gd name="connsiteX19" fmla="*/ 237905 w 607649"/>
                <a:gd name="connsiteY19" fmla="*/ 243248 h 472537"/>
                <a:gd name="connsiteX20" fmla="*/ 461051 w 607649"/>
                <a:gd name="connsiteY20" fmla="*/ 191969 h 472537"/>
                <a:gd name="connsiteX21" fmla="*/ 502618 w 607649"/>
                <a:gd name="connsiteY21" fmla="*/ 192324 h 472537"/>
                <a:gd name="connsiteX22" fmla="*/ 463632 w 607649"/>
                <a:gd name="connsiteY22" fmla="*/ 264755 h 472537"/>
                <a:gd name="connsiteX23" fmla="*/ 468795 w 607649"/>
                <a:gd name="connsiteY23" fmla="*/ 268843 h 472537"/>
                <a:gd name="connsiteX24" fmla="*/ 499236 w 607649"/>
                <a:gd name="connsiteY24" fmla="*/ 261733 h 472537"/>
                <a:gd name="connsiteX25" fmla="*/ 519708 w 607649"/>
                <a:gd name="connsiteY25" fmla="*/ 232405 h 472537"/>
                <a:gd name="connsiteX26" fmla="*/ 560385 w 607649"/>
                <a:gd name="connsiteY26" fmla="*/ 241293 h 472537"/>
                <a:gd name="connsiteX27" fmla="*/ 521666 w 607649"/>
                <a:gd name="connsiteY27" fmla="*/ 296749 h 472537"/>
                <a:gd name="connsiteX28" fmla="*/ 507870 w 607649"/>
                <a:gd name="connsiteY28" fmla="*/ 303947 h 472537"/>
                <a:gd name="connsiteX29" fmla="*/ 513477 w 607649"/>
                <a:gd name="connsiteY29" fmla="*/ 309724 h 472537"/>
                <a:gd name="connsiteX30" fmla="*/ 570354 w 607649"/>
                <a:gd name="connsiteY30" fmla="*/ 286173 h 472537"/>
                <a:gd name="connsiteX31" fmla="*/ 607649 w 607649"/>
                <a:gd name="connsiteY31" fmla="*/ 304569 h 472537"/>
                <a:gd name="connsiteX32" fmla="*/ 528253 w 607649"/>
                <a:gd name="connsiteY32" fmla="*/ 353716 h 472537"/>
                <a:gd name="connsiteX33" fmla="*/ 517928 w 607649"/>
                <a:gd name="connsiteY33" fmla="*/ 353094 h 472537"/>
                <a:gd name="connsiteX34" fmla="*/ 454909 w 607649"/>
                <a:gd name="connsiteY34" fmla="*/ 409438 h 472537"/>
                <a:gd name="connsiteX35" fmla="*/ 286326 w 607649"/>
                <a:gd name="connsiteY35" fmla="*/ 472537 h 472537"/>
                <a:gd name="connsiteX36" fmla="*/ 117742 w 607649"/>
                <a:gd name="connsiteY36" fmla="*/ 409438 h 472537"/>
                <a:gd name="connsiteX37" fmla="*/ 49472 w 607649"/>
                <a:gd name="connsiteY37" fmla="*/ 347139 h 472537"/>
                <a:gd name="connsiteX38" fmla="*/ 38257 w 607649"/>
                <a:gd name="connsiteY38" fmla="*/ 333808 h 472537"/>
                <a:gd name="connsiteX39" fmla="*/ 49472 w 607649"/>
                <a:gd name="connsiteY39" fmla="*/ 320478 h 472537"/>
                <a:gd name="connsiteX40" fmla="*/ 117742 w 607649"/>
                <a:gd name="connsiteY40" fmla="*/ 258089 h 472537"/>
                <a:gd name="connsiteX41" fmla="*/ 286326 w 607649"/>
                <a:gd name="connsiteY41" fmla="*/ 195079 h 472537"/>
                <a:gd name="connsiteX42" fmla="*/ 423845 w 607649"/>
                <a:gd name="connsiteY42" fmla="*/ 237293 h 472537"/>
                <a:gd name="connsiteX43" fmla="*/ 461051 w 607649"/>
                <a:gd name="connsiteY43" fmla="*/ 191969 h 472537"/>
                <a:gd name="connsiteX44" fmla="*/ 256432 w 607649"/>
                <a:gd name="connsiteY44" fmla="*/ 41528 h 472537"/>
                <a:gd name="connsiteX45" fmla="*/ 63471 w 607649"/>
                <a:gd name="connsiteY45" fmla="*/ 75568 h 472537"/>
                <a:gd name="connsiteX46" fmla="*/ 42822 w 607649"/>
                <a:gd name="connsiteY46" fmla="*/ 115297 h 472537"/>
                <a:gd name="connsiteX47" fmla="*/ 59287 w 607649"/>
                <a:gd name="connsiteY47" fmla="*/ 135561 h 472537"/>
                <a:gd name="connsiteX48" fmla="*/ 85277 w 607649"/>
                <a:gd name="connsiteY48" fmla="*/ 137339 h 472537"/>
                <a:gd name="connsiteX49" fmla="*/ 499326 w 607649"/>
                <a:gd name="connsiteY49" fmla="*/ 109075 h 472537"/>
                <a:gd name="connsiteX50" fmla="*/ 301202 w 607649"/>
                <a:gd name="connsiteY50" fmla="*/ 43661 h 472537"/>
                <a:gd name="connsiteX51" fmla="*/ 256432 w 607649"/>
                <a:gd name="connsiteY51" fmla="*/ 41528 h 472537"/>
                <a:gd name="connsiteX52" fmla="*/ 227346 w 607649"/>
                <a:gd name="connsiteY52" fmla="*/ 801 h 472537"/>
                <a:gd name="connsiteX53" fmla="*/ 305296 w 607649"/>
                <a:gd name="connsiteY53" fmla="*/ 2332 h 472537"/>
                <a:gd name="connsiteX54" fmla="*/ 521221 w 607649"/>
                <a:gd name="connsiteY54" fmla="*/ 73879 h 472537"/>
                <a:gd name="connsiteX55" fmla="*/ 598833 w 607649"/>
                <a:gd name="connsiteY55" fmla="*/ 148804 h 472537"/>
                <a:gd name="connsiteX56" fmla="*/ 596519 w 607649"/>
                <a:gd name="connsiteY56" fmla="*/ 175556 h 472537"/>
                <a:gd name="connsiteX57" fmla="*/ 580409 w 607649"/>
                <a:gd name="connsiteY57" fmla="*/ 182578 h 472537"/>
                <a:gd name="connsiteX58" fmla="*/ 569906 w 607649"/>
                <a:gd name="connsiteY58" fmla="*/ 179911 h 472537"/>
                <a:gd name="connsiteX59" fmla="*/ 313573 w 607649"/>
                <a:gd name="connsiteY59" fmla="*/ 136272 h 472537"/>
                <a:gd name="connsiteX60" fmla="*/ 99161 w 607649"/>
                <a:gd name="connsiteY60" fmla="*/ 176534 h 472537"/>
                <a:gd name="connsiteX61" fmla="*/ 40151 w 607649"/>
                <a:gd name="connsiteY61" fmla="*/ 172446 h 472537"/>
                <a:gd name="connsiteX62" fmla="*/ 2770 w 607649"/>
                <a:gd name="connsiteY62" fmla="*/ 126584 h 472537"/>
                <a:gd name="connsiteX63" fmla="*/ 49853 w 607649"/>
                <a:gd name="connsiteY63" fmla="*/ 36284 h 472537"/>
                <a:gd name="connsiteX64" fmla="*/ 227346 w 607649"/>
                <a:gd name="connsiteY64" fmla="*/ 801 h 47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7649" h="472537">
                  <a:moveTo>
                    <a:pt x="286295" y="309954"/>
                  </a:moveTo>
                  <a:cubicBezTo>
                    <a:pt x="299507" y="309954"/>
                    <a:pt x="310217" y="320632"/>
                    <a:pt x="310217" y="333805"/>
                  </a:cubicBezTo>
                  <a:cubicBezTo>
                    <a:pt x="310217" y="346978"/>
                    <a:pt x="299507" y="357656"/>
                    <a:pt x="286295" y="357656"/>
                  </a:cubicBezTo>
                  <a:cubicBezTo>
                    <a:pt x="273083" y="357656"/>
                    <a:pt x="262373" y="346978"/>
                    <a:pt x="262373" y="333805"/>
                  </a:cubicBezTo>
                  <a:cubicBezTo>
                    <a:pt x="262373" y="320632"/>
                    <a:pt x="273083" y="309954"/>
                    <a:pt x="286295" y="309954"/>
                  </a:cubicBezTo>
                  <a:close/>
                  <a:moveTo>
                    <a:pt x="286326" y="272664"/>
                  </a:moveTo>
                  <a:cubicBezTo>
                    <a:pt x="252591" y="272664"/>
                    <a:pt x="225087" y="300126"/>
                    <a:pt x="225087" y="333808"/>
                  </a:cubicBezTo>
                  <a:cubicBezTo>
                    <a:pt x="225087" y="367491"/>
                    <a:pt x="252591" y="394863"/>
                    <a:pt x="286326" y="394863"/>
                  </a:cubicBezTo>
                  <a:cubicBezTo>
                    <a:pt x="320060" y="394863"/>
                    <a:pt x="347475" y="367491"/>
                    <a:pt x="347475" y="333808"/>
                  </a:cubicBezTo>
                  <a:cubicBezTo>
                    <a:pt x="347475" y="300126"/>
                    <a:pt x="320060" y="272664"/>
                    <a:pt x="286326" y="272664"/>
                  </a:cubicBezTo>
                  <a:close/>
                  <a:moveTo>
                    <a:pt x="334836" y="243248"/>
                  </a:moveTo>
                  <a:cubicBezTo>
                    <a:pt x="367146" y="260578"/>
                    <a:pt x="389131" y="294616"/>
                    <a:pt x="389131" y="333808"/>
                  </a:cubicBezTo>
                  <a:cubicBezTo>
                    <a:pt x="389131" y="373001"/>
                    <a:pt x="367057" y="407039"/>
                    <a:pt x="334658" y="424369"/>
                  </a:cubicBezTo>
                  <a:cubicBezTo>
                    <a:pt x="400970" y="406594"/>
                    <a:pt x="455443" y="357626"/>
                    <a:pt x="478853" y="333808"/>
                  </a:cubicBezTo>
                  <a:cubicBezTo>
                    <a:pt x="455354" y="309991"/>
                    <a:pt x="400881" y="261111"/>
                    <a:pt x="334836" y="243248"/>
                  </a:cubicBezTo>
                  <a:close/>
                  <a:moveTo>
                    <a:pt x="237905" y="243248"/>
                  </a:moveTo>
                  <a:cubicBezTo>
                    <a:pt x="171682" y="260933"/>
                    <a:pt x="117208" y="309902"/>
                    <a:pt x="93710" y="333720"/>
                  </a:cubicBezTo>
                  <a:cubicBezTo>
                    <a:pt x="117208" y="357537"/>
                    <a:pt x="171682" y="406417"/>
                    <a:pt x="237816" y="424280"/>
                  </a:cubicBezTo>
                  <a:cubicBezTo>
                    <a:pt x="205505" y="406950"/>
                    <a:pt x="183520" y="372912"/>
                    <a:pt x="183520" y="333808"/>
                  </a:cubicBezTo>
                  <a:cubicBezTo>
                    <a:pt x="183520" y="294527"/>
                    <a:pt x="205594" y="260489"/>
                    <a:pt x="237905" y="243248"/>
                  </a:cubicBezTo>
                  <a:close/>
                  <a:moveTo>
                    <a:pt x="461051" y="191969"/>
                  </a:moveTo>
                  <a:lnTo>
                    <a:pt x="502618" y="192324"/>
                  </a:lnTo>
                  <a:cubicBezTo>
                    <a:pt x="502351" y="222452"/>
                    <a:pt x="486953" y="249024"/>
                    <a:pt x="463632" y="264755"/>
                  </a:cubicBezTo>
                  <a:cubicBezTo>
                    <a:pt x="465412" y="266088"/>
                    <a:pt x="467103" y="267421"/>
                    <a:pt x="468795" y="268843"/>
                  </a:cubicBezTo>
                  <a:cubicBezTo>
                    <a:pt x="479476" y="269998"/>
                    <a:pt x="490157" y="267599"/>
                    <a:pt x="499236" y="261733"/>
                  </a:cubicBezTo>
                  <a:cubicBezTo>
                    <a:pt x="509828" y="254979"/>
                    <a:pt x="517038" y="244581"/>
                    <a:pt x="519708" y="232405"/>
                  </a:cubicBezTo>
                  <a:lnTo>
                    <a:pt x="560385" y="241293"/>
                  </a:lnTo>
                  <a:cubicBezTo>
                    <a:pt x="555312" y="264310"/>
                    <a:pt x="541604" y="284040"/>
                    <a:pt x="521666" y="296749"/>
                  </a:cubicBezTo>
                  <a:cubicBezTo>
                    <a:pt x="517216" y="299592"/>
                    <a:pt x="512676" y="301992"/>
                    <a:pt x="507870" y="303947"/>
                  </a:cubicBezTo>
                  <a:cubicBezTo>
                    <a:pt x="509917" y="305991"/>
                    <a:pt x="511786" y="307946"/>
                    <a:pt x="513477" y="309724"/>
                  </a:cubicBezTo>
                  <a:cubicBezTo>
                    <a:pt x="535285" y="317101"/>
                    <a:pt x="559851" y="307324"/>
                    <a:pt x="570354" y="286173"/>
                  </a:cubicBezTo>
                  <a:lnTo>
                    <a:pt x="607649" y="304569"/>
                  </a:lnTo>
                  <a:cubicBezTo>
                    <a:pt x="592250" y="335586"/>
                    <a:pt x="560830" y="353716"/>
                    <a:pt x="528253" y="353716"/>
                  </a:cubicBezTo>
                  <a:cubicBezTo>
                    <a:pt x="524781" y="353716"/>
                    <a:pt x="521399" y="353449"/>
                    <a:pt x="517928" y="353094"/>
                  </a:cubicBezTo>
                  <a:cubicBezTo>
                    <a:pt x="508315" y="363581"/>
                    <a:pt x="486062" y="386509"/>
                    <a:pt x="454909" y="409438"/>
                  </a:cubicBezTo>
                  <a:cubicBezTo>
                    <a:pt x="399011" y="450675"/>
                    <a:pt x="340710" y="472537"/>
                    <a:pt x="286326" y="472537"/>
                  </a:cubicBezTo>
                  <a:cubicBezTo>
                    <a:pt x="231941" y="472537"/>
                    <a:pt x="173640" y="450675"/>
                    <a:pt x="117742" y="409438"/>
                  </a:cubicBezTo>
                  <a:cubicBezTo>
                    <a:pt x="76264" y="378866"/>
                    <a:pt x="50540" y="348383"/>
                    <a:pt x="49472" y="347139"/>
                  </a:cubicBezTo>
                  <a:lnTo>
                    <a:pt x="38257" y="333808"/>
                  </a:lnTo>
                  <a:lnTo>
                    <a:pt x="49472" y="320478"/>
                  </a:lnTo>
                  <a:cubicBezTo>
                    <a:pt x="50540" y="319145"/>
                    <a:pt x="76264" y="288750"/>
                    <a:pt x="117742" y="258089"/>
                  </a:cubicBezTo>
                  <a:cubicBezTo>
                    <a:pt x="173640" y="216853"/>
                    <a:pt x="231941" y="195079"/>
                    <a:pt x="286326" y="195079"/>
                  </a:cubicBezTo>
                  <a:cubicBezTo>
                    <a:pt x="330652" y="195079"/>
                    <a:pt x="377649" y="209565"/>
                    <a:pt x="423845" y="237293"/>
                  </a:cubicBezTo>
                  <a:cubicBezTo>
                    <a:pt x="444940" y="232939"/>
                    <a:pt x="460873" y="214364"/>
                    <a:pt x="461051" y="191969"/>
                  </a:cubicBezTo>
                  <a:close/>
                  <a:moveTo>
                    <a:pt x="256432" y="41528"/>
                  </a:moveTo>
                  <a:cubicBezTo>
                    <a:pt x="175171" y="41528"/>
                    <a:pt x="102811" y="61970"/>
                    <a:pt x="63471" y="75568"/>
                  </a:cubicBezTo>
                  <a:cubicBezTo>
                    <a:pt x="47183" y="81168"/>
                    <a:pt x="38104" y="98677"/>
                    <a:pt x="42822" y="115297"/>
                  </a:cubicBezTo>
                  <a:cubicBezTo>
                    <a:pt x="45314" y="124096"/>
                    <a:pt x="51188" y="131295"/>
                    <a:pt x="59287" y="135561"/>
                  </a:cubicBezTo>
                  <a:cubicBezTo>
                    <a:pt x="67476" y="139738"/>
                    <a:pt x="76643" y="140361"/>
                    <a:pt x="85277" y="137339"/>
                  </a:cubicBezTo>
                  <a:cubicBezTo>
                    <a:pt x="154433" y="112897"/>
                    <a:pt x="341254" y="69880"/>
                    <a:pt x="499326" y="109075"/>
                  </a:cubicBezTo>
                  <a:cubicBezTo>
                    <a:pt x="458117" y="81168"/>
                    <a:pt x="394656" y="52904"/>
                    <a:pt x="301202" y="43661"/>
                  </a:cubicBezTo>
                  <a:cubicBezTo>
                    <a:pt x="286071" y="42239"/>
                    <a:pt x="271118" y="41528"/>
                    <a:pt x="256432" y="41528"/>
                  </a:cubicBezTo>
                  <a:close/>
                  <a:moveTo>
                    <a:pt x="227346" y="801"/>
                  </a:moveTo>
                  <a:cubicBezTo>
                    <a:pt x="252416" y="-551"/>
                    <a:pt x="278617" y="-290"/>
                    <a:pt x="305296" y="2332"/>
                  </a:cubicBezTo>
                  <a:cubicBezTo>
                    <a:pt x="390295" y="10776"/>
                    <a:pt x="462923" y="34773"/>
                    <a:pt x="521221" y="73879"/>
                  </a:cubicBezTo>
                  <a:cubicBezTo>
                    <a:pt x="567770" y="104987"/>
                    <a:pt x="591000" y="136628"/>
                    <a:pt x="598833" y="148804"/>
                  </a:cubicBezTo>
                  <a:cubicBezTo>
                    <a:pt x="604262" y="157247"/>
                    <a:pt x="603283" y="168268"/>
                    <a:pt x="596519" y="175556"/>
                  </a:cubicBezTo>
                  <a:cubicBezTo>
                    <a:pt x="592246" y="180178"/>
                    <a:pt x="586372" y="182578"/>
                    <a:pt x="580409" y="182578"/>
                  </a:cubicBezTo>
                  <a:cubicBezTo>
                    <a:pt x="576849" y="182578"/>
                    <a:pt x="573199" y="181689"/>
                    <a:pt x="569906" y="179911"/>
                  </a:cubicBezTo>
                  <a:cubicBezTo>
                    <a:pt x="506090" y="145338"/>
                    <a:pt x="417442" y="130228"/>
                    <a:pt x="313573" y="136272"/>
                  </a:cubicBezTo>
                  <a:cubicBezTo>
                    <a:pt x="225014" y="141338"/>
                    <a:pt x="144821" y="160358"/>
                    <a:pt x="99161" y="176534"/>
                  </a:cubicBezTo>
                  <a:cubicBezTo>
                    <a:pt x="79847" y="183289"/>
                    <a:pt x="58397" y="181778"/>
                    <a:pt x="40151" y="172446"/>
                  </a:cubicBezTo>
                  <a:cubicBezTo>
                    <a:pt x="21995" y="163024"/>
                    <a:pt x="8377" y="146315"/>
                    <a:pt x="2770" y="126584"/>
                  </a:cubicBezTo>
                  <a:cubicBezTo>
                    <a:pt x="-7822" y="88811"/>
                    <a:pt x="12827" y="49171"/>
                    <a:pt x="49853" y="36284"/>
                  </a:cubicBezTo>
                  <a:cubicBezTo>
                    <a:pt x="87101" y="23419"/>
                    <a:pt x="152135" y="4854"/>
                    <a:pt x="227346" y="8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CB0E8CE-BEBC-498A-8527-301481182BBA}"/>
                </a:ext>
              </a:extLst>
            </p:cNvPr>
            <p:cNvGrpSpPr/>
            <p:nvPr/>
          </p:nvGrpSpPr>
          <p:grpSpPr>
            <a:xfrm>
              <a:off x="3486150" y="1728271"/>
              <a:ext cx="3217125" cy="1557573"/>
              <a:chOff x="3486150" y="1956871"/>
              <a:chExt cx="3217125" cy="1557573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AF0069D9-C83F-4672-A037-DF42CDDBC148}"/>
                  </a:ext>
                </a:extLst>
              </p:cNvPr>
              <p:cNvSpPr txBox="1"/>
              <p:nvPr/>
            </p:nvSpPr>
            <p:spPr>
              <a:xfrm>
                <a:off x="4253569" y="2437226"/>
                <a:ext cx="2449706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6E5BCAB-9814-48FB-AB8D-CD794DC0A33F}"/>
                  </a:ext>
                </a:extLst>
              </p:cNvPr>
              <p:cNvSpPr txBox="1"/>
              <p:nvPr/>
            </p:nvSpPr>
            <p:spPr>
              <a:xfrm>
                <a:off x="3486150" y="1956871"/>
                <a:ext cx="3217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B56204C-FFBD-4C81-AA7A-1E941F8F3141}"/>
              </a:ext>
            </a:extLst>
          </p:cNvPr>
          <p:cNvGrpSpPr/>
          <p:nvPr/>
        </p:nvGrpSpPr>
        <p:grpSpPr>
          <a:xfrm>
            <a:off x="571821" y="3908803"/>
            <a:ext cx="4156359" cy="1557573"/>
            <a:chOff x="3486150" y="3257934"/>
            <a:chExt cx="4156359" cy="1557573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E1F03F5-5661-4601-9711-D904DC51855C}"/>
                </a:ext>
              </a:extLst>
            </p:cNvPr>
            <p:cNvGrpSpPr/>
            <p:nvPr/>
          </p:nvGrpSpPr>
          <p:grpSpPr>
            <a:xfrm>
              <a:off x="6861375" y="3380883"/>
              <a:ext cx="781134" cy="781134"/>
              <a:chOff x="3292391" y="2890548"/>
              <a:chExt cx="781134" cy="781134"/>
            </a:xfrm>
            <a:gradFill>
              <a:gsLst>
                <a:gs pos="100000">
                  <a:srgbClr val="F27A7D"/>
                </a:gs>
                <a:gs pos="0">
                  <a:srgbClr val="E0161D"/>
                </a:gs>
              </a:gsLst>
              <a:lin ang="16200000" scaled="1"/>
            </a:gradFill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75ADFE5-2DAF-4571-9CB5-2F942B230212}"/>
                  </a:ext>
                </a:extLst>
              </p:cNvPr>
              <p:cNvSpPr/>
              <p:nvPr/>
            </p:nvSpPr>
            <p:spPr>
              <a:xfrm>
                <a:off x="3292391" y="2890548"/>
                <a:ext cx="781134" cy="78113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Google Shape;1737;p39">
                <a:extLst>
                  <a:ext uri="{FF2B5EF4-FFF2-40B4-BE49-F238E27FC236}">
                    <a16:creationId xmlns:a16="http://schemas.microsoft.com/office/drawing/2014/main" id="{52D6C558-7AD4-4825-B7B1-8698D4C504DA}"/>
                  </a:ext>
                </a:extLst>
              </p:cNvPr>
              <p:cNvSpPr/>
              <p:nvPr/>
            </p:nvSpPr>
            <p:spPr>
              <a:xfrm>
                <a:off x="3347578" y="2945735"/>
                <a:ext cx="670761" cy="67076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17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i="0" u="none" strike="noStrike" kern="0" normalizeH="0" baseline="0" noProof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54">
              <a:extLst>
                <a:ext uri="{FF2B5EF4-FFF2-40B4-BE49-F238E27FC236}">
                  <a16:creationId xmlns:a16="http://schemas.microsoft.com/office/drawing/2014/main" id="{C571F4D6-D7F4-48B6-AF99-B6F72B080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1109" y="3551422"/>
              <a:ext cx="314325" cy="440055"/>
            </a:xfrm>
            <a:custGeom>
              <a:avLst/>
              <a:gdLst>
                <a:gd name="T0" fmla="*/ 1845 w 1845"/>
                <a:gd name="T1" fmla="*/ 1050 h 2582"/>
                <a:gd name="T2" fmla="*/ 1444 w 1845"/>
                <a:gd name="T3" fmla="*/ 2550 h 2582"/>
                <a:gd name="T4" fmla="*/ 1395 w 1845"/>
                <a:gd name="T5" fmla="*/ 2582 h 2582"/>
                <a:gd name="T6" fmla="*/ 976 w 1845"/>
                <a:gd name="T7" fmla="*/ 2582 h 2582"/>
                <a:gd name="T8" fmla="*/ 976 w 1845"/>
                <a:gd name="T9" fmla="*/ 1006 h 2582"/>
                <a:gd name="T10" fmla="*/ 1521 w 1845"/>
                <a:gd name="T11" fmla="*/ 681 h 2582"/>
                <a:gd name="T12" fmla="*/ 1539 w 1845"/>
                <a:gd name="T13" fmla="*/ 607 h 2582"/>
                <a:gd name="T14" fmla="*/ 1466 w 1845"/>
                <a:gd name="T15" fmla="*/ 589 h 2582"/>
                <a:gd name="T16" fmla="*/ 922 w 1845"/>
                <a:gd name="T17" fmla="*/ 913 h 2582"/>
                <a:gd name="T18" fmla="*/ 379 w 1845"/>
                <a:gd name="T19" fmla="*/ 589 h 2582"/>
                <a:gd name="T20" fmla="*/ 305 w 1845"/>
                <a:gd name="T21" fmla="*/ 607 h 2582"/>
                <a:gd name="T22" fmla="*/ 324 w 1845"/>
                <a:gd name="T23" fmla="*/ 681 h 2582"/>
                <a:gd name="T24" fmla="*/ 869 w 1845"/>
                <a:gd name="T25" fmla="*/ 1006 h 2582"/>
                <a:gd name="T26" fmla="*/ 869 w 1845"/>
                <a:gd name="T27" fmla="*/ 2582 h 2582"/>
                <a:gd name="T28" fmla="*/ 449 w 1845"/>
                <a:gd name="T29" fmla="*/ 2582 h 2582"/>
                <a:gd name="T30" fmla="*/ 400 w 1845"/>
                <a:gd name="T31" fmla="*/ 2550 h 2582"/>
                <a:gd name="T32" fmla="*/ 0 w 1845"/>
                <a:gd name="T33" fmla="*/ 1050 h 2582"/>
                <a:gd name="T34" fmla="*/ 231 w 1845"/>
                <a:gd name="T35" fmla="*/ 30 h 2582"/>
                <a:gd name="T36" fmla="*/ 279 w 1845"/>
                <a:gd name="T37" fmla="*/ 0 h 2582"/>
                <a:gd name="T38" fmla="*/ 1566 w 1845"/>
                <a:gd name="T39" fmla="*/ 0 h 2582"/>
                <a:gd name="T40" fmla="*/ 1614 w 1845"/>
                <a:gd name="T41" fmla="*/ 30 h 2582"/>
                <a:gd name="T42" fmla="*/ 1845 w 1845"/>
                <a:gd name="T43" fmla="*/ 1050 h 2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45" h="2582">
                  <a:moveTo>
                    <a:pt x="1845" y="1050"/>
                  </a:moveTo>
                  <a:cubicBezTo>
                    <a:pt x="1845" y="1583"/>
                    <a:pt x="1461" y="2510"/>
                    <a:pt x="1444" y="2550"/>
                  </a:cubicBezTo>
                  <a:cubicBezTo>
                    <a:pt x="1436" y="2570"/>
                    <a:pt x="1417" y="2582"/>
                    <a:pt x="1395" y="2582"/>
                  </a:cubicBezTo>
                  <a:lnTo>
                    <a:pt x="976" y="2582"/>
                  </a:lnTo>
                  <a:lnTo>
                    <a:pt x="976" y="1006"/>
                  </a:lnTo>
                  <a:lnTo>
                    <a:pt x="1521" y="681"/>
                  </a:lnTo>
                  <a:cubicBezTo>
                    <a:pt x="1546" y="665"/>
                    <a:pt x="1554" y="633"/>
                    <a:pt x="1539" y="607"/>
                  </a:cubicBezTo>
                  <a:cubicBezTo>
                    <a:pt x="1524" y="582"/>
                    <a:pt x="1491" y="574"/>
                    <a:pt x="1466" y="589"/>
                  </a:cubicBezTo>
                  <a:lnTo>
                    <a:pt x="922" y="913"/>
                  </a:lnTo>
                  <a:lnTo>
                    <a:pt x="379" y="589"/>
                  </a:lnTo>
                  <a:cubicBezTo>
                    <a:pt x="353" y="574"/>
                    <a:pt x="321" y="582"/>
                    <a:pt x="305" y="607"/>
                  </a:cubicBezTo>
                  <a:cubicBezTo>
                    <a:pt x="290" y="633"/>
                    <a:pt x="299" y="665"/>
                    <a:pt x="324" y="681"/>
                  </a:cubicBezTo>
                  <a:lnTo>
                    <a:pt x="869" y="1006"/>
                  </a:lnTo>
                  <a:lnTo>
                    <a:pt x="869" y="2582"/>
                  </a:lnTo>
                  <a:lnTo>
                    <a:pt x="449" y="2582"/>
                  </a:lnTo>
                  <a:cubicBezTo>
                    <a:pt x="428" y="2582"/>
                    <a:pt x="408" y="2570"/>
                    <a:pt x="400" y="2550"/>
                  </a:cubicBezTo>
                  <a:cubicBezTo>
                    <a:pt x="384" y="2510"/>
                    <a:pt x="0" y="1583"/>
                    <a:pt x="0" y="1050"/>
                  </a:cubicBezTo>
                  <a:cubicBezTo>
                    <a:pt x="0" y="516"/>
                    <a:pt x="221" y="50"/>
                    <a:pt x="231" y="30"/>
                  </a:cubicBezTo>
                  <a:cubicBezTo>
                    <a:pt x="240" y="12"/>
                    <a:pt x="258" y="0"/>
                    <a:pt x="279" y="0"/>
                  </a:cubicBezTo>
                  <a:lnTo>
                    <a:pt x="1566" y="0"/>
                  </a:lnTo>
                  <a:cubicBezTo>
                    <a:pt x="1586" y="0"/>
                    <a:pt x="1605" y="12"/>
                    <a:pt x="1614" y="30"/>
                  </a:cubicBezTo>
                  <a:cubicBezTo>
                    <a:pt x="1623" y="50"/>
                    <a:pt x="1845" y="516"/>
                    <a:pt x="1845" y="10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00ABFC1-49D0-414F-ACAE-7740ECE97B07}"/>
                </a:ext>
              </a:extLst>
            </p:cNvPr>
            <p:cNvGrpSpPr/>
            <p:nvPr/>
          </p:nvGrpSpPr>
          <p:grpSpPr>
            <a:xfrm>
              <a:off x="3486150" y="3257934"/>
              <a:ext cx="3217125" cy="1557573"/>
              <a:chOff x="3486150" y="1956871"/>
              <a:chExt cx="3217125" cy="1557573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A9D1F7D-1DF7-42CF-93C3-5120050F54CE}"/>
                  </a:ext>
                </a:extLst>
              </p:cNvPr>
              <p:cNvSpPr txBox="1"/>
              <p:nvPr/>
            </p:nvSpPr>
            <p:spPr>
              <a:xfrm>
                <a:off x="4381500" y="2437226"/>
                <a:ext cx="232177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37FE5C7-5990-4CCB-A7C8-6DC1E3A3775A}"/>
                  </a:ext>
                </a:extLst>
              </p:cNvPr>
              <p:cNvSpPr txBox="1"/>
              <p:nvPr/>
            </p:nvSpPr>
            <p:spPr>
              <a:xfrm>
                <a:off x="3486150" y="1956871"/>
                <a:ext cx="3217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grpSp>
        <p:nvGrpSpPr>
          <p:cNvPr id="60" name="Group 4">
            <a:extLst>
              <a:ext uri="{FF2B5EF4-FFF2-40B4-BE49-F238E27FC236}">
                <a16:creationId xmlns:a16="http://schemas.microsoft.com/office/drawing/2014/main" id="{724E508C-C283-4D90-BAFC-CA16E0E72D58}"/>
              </a:ext>
            </a:extLst>
          </p:cNvPr>
          <p:cNvGrpSpPr/>
          <p:nvPr/>
        </p:nvGrpSpPr>
        <p:grpSpPr>
          <a:xfrm>
            <a:off x="7378107" y="3879487"/>
            <a:ext cx="4225333" cy="1557573"/>
            <a:chOff x="6861375" y="4787597"/>
            <a:chExt cx="4225333" cy="1557573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F6525B19-7002-4247-A90B-B9282654D4DA}"/>
                </a:ext>
              </a:extLst>
            </p:cNvPr>
            <p:cNvSpPr/>
            <p:nvPr/>
          </p:nvSpPr>
          <p:spPr>
            <a:xfrm>
              <a:off x="6861375" y="5024800"/>
              <a:ext cx="781134" cy="781134"/>
            </a:xfrm>
            <a:prstGeom prst="ellipse">
              <a:avLst/>
            </a:prstGeom>
            <a:gradFill>
              <a:gsLst>
                <a:gs pos="100000">
                  <a:srgbClr val="F27A7D"/>
                </a:gs>
                <a:gs pos="0">
                  <a:srgbClr val="E0161D"/>
                </a:gs>
              </a:gsLst>
              <a:lin ang="162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54">
              <a:extLst>
                <a:ext uri="{FF2B5EF4-FFF2-40B4-BE49-F238E27FC236}">
                  <a16:creationId xmlns:a16="http://schemas.microsoft.com/office/drawing/2014/main" id="{FE53DB53-5747-436E-8A17-542854E62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0312" y="5267397"/>
              <a:ext cx="363259" cy="295938"/>
            </a:xfrm>
            <a:custGeom>
              <a:avLst/>
              <a:gdLst>
                <a:gd name="T0" fmla="*/ 8666 w 12803"/>
                <a:gd name="T1" fmla="*/ 3155 h 10430"/>
                <a:gd name="T2" fmla="*/ 9103 w 12803"/>
                <a:gd name="T3" fmla="*/ 3183 h 10430"/>
                <a:gd name="T4" fmla="*/ 4531 w 12803"/>
                <a:gd name="T5" fmla="*/ 0 h 10430"/>
                <a:gd name="T6" fmla="*/ 0 w 12803"/>
                <a:gd name="T7" fmla="*/ 3854 h 10430"/>
                <a:gd name="T8" fmla="*/ 1813 w 12803"/>
                <a:gd name="T9" fmla="*/ 6914 h 10430"/>
                <a:gd name="T10" fmla="*/ 1360 w 12803"/>
                <a:gd name="T11" fmla="*/ 8276 h 10430"/>
                <a:gd name="T12" fmla="*/ 2945 w 12803"/>
                <a:gd name="T13" fmla="*/ 7483 h 10430"/>
                <a:gd name="T14" fmla="*/ 4531 w 12803"/>
                <a:gd name="T15" fmla="*/ 7709 h 10430"/>
                <a:gd name="T16" fmla="*/ 4954 w 12803"/>
                <a:gd name="T17" fmla="*/ 7692 h 10430"/>
                <a:gd name="T18" fmla="*/ 4814 w 12803"/>
                <a:gd name="T19" fmla="*/ 6742 h 10430"/>
                <a:gd name="T20" fmla="*/ 8666 w 12803"/>
                <a:gd name="T21" fmla="*/ 3155 h 10430"/>
                <a:gd name="T22" fmla="*/ 6230 w 12803"/>
                <a:gd name="T23" fmla="*/ 1927 h 10430"/>
                <a:gd name="T24" fmla="*/ 6797 w 12803"/>
                <a:gd name="T25" fmla="*/ 2493 h 10430"/>
                <a:gd name="T26" fmla="*/ 6230 w 12803"/>
                <a:gd name="T27" fmla="*/ 3059 h 10430"/>
                <a:gd name="T28" fmla="*/ 5551 w 12803"/>
                <a:gd name="T29" fmla="*/ 2493 h 10430"/>
                <a:gd name="T30" fmla="*/ 6230 w 12803"/>
                <a:gd name="T31" fmla="*/ 1927 h 10430"/>
                <a:gd name="T32" fmla="*/ 3059 w 12803"/>
                <a:gd name="T33" fmla="*/ 3059 h 10430"/>
                <a:gd name="T34" fmla="*/ 2376 w 12803"/>
                <a:gd name="T35" fmla="*/ 2493 h 10430"/>
                <a:gd name="T36" fmla="*/ 3059 w 12803"/>
                <a:gd name="T37" fmla="*/ 1927 h 10430"/>
                <a:gd name="T38" fmla="*/ 3625 w 12803"/>
                <a:gd name="T39" fmla="*/ 2493 h 10430"/>
                <a:gd name="T40" fmla="*/ 3059 w 12803"/>
                <a:gd name="T41" fmla="*/ 3059 h 10430"/>
                <a:gd name="T42" fmla="*/ 3059 w 12803"/>
                <a:gd name="T43" fmla="*/ 3059 h 10430"/>
                <a:gd name="T44" fmla="*/ 12803 w 12803"/>
                <a:gd name="T45" fmla="*/ 6687 h 10430"/>
                <a:gd name="T46" fmla="*/ 8953 w 12803"/>
                <a:gd name="T47" fmla="*/ 3399 h 10430"/>
                <a:gd name="T48" fmla="*/ 5099 w 12803"/>
                <a:gd name="T49" fmla="*/ 6687 h 10430"/>
                <a:gd name="T50" fmla="*/ 8953 w 12803"/>
                <a:gd name="T51" fmla="*/ 9975 h 10430"/>
                <a:gd name="T52" fmla="*/ 10313 w 12803"/>
                <a:gd name="T53" fmla="*/ 9749 h 10430"/>
                <a:gd name="T54" fmla="*/ 11555 w 12803"/>
                <a:gd name="T55" fmla="*/ 10430 h 10430"/>
                <a:gd name="T56" fmla="*/ 11214 w 12803"/>
                <a:gd name="T57" fmla="*/ 9297 h 10430"/>
                <a:gd name="T58" fmla="*/ 12803 w 12803"/>
                <a:gd name="T59" fmla="*/ 6687 h 10430"/>
                <a:gd name="T60" fmla="*/ 7703 w 12803"/>
                <a:gd name="T61" fmla="*/ 6120 h 10430"/>
                <a:gd name="T62" fmla="*/ 7250 w 12803"/>
                <a:gd name="T63" fmla="*/ 5667 h 10430"/>
                <a:gd name="T64" fmla="*/ 7703 w 12803"/>
                <a:gd name="T65" fmla="*/ 5214 h 10430"/>
                <a:gd name="T66" fmla="*/ 8270 w 12803"/>
                <a:gd name="T67" fmla="*/ 5667 h 10430"/>
                <a:gd name="T68" fmla="*/ 7703 w 12803"/>
                <a:gd name="T69" fmla="*/ 6120 h 10430"/>
                <a:gd name="T70" fmla="*/ 10196 w 12803"/>
                <a:gd name="T71" fmla="*/ 6120 h 10430"/>
                <a:gd name="T72" fmla="*/ 9745 w 12803"/>
                <a:gd name="T73" fmla="*/ 5667 h 10430"/>
                <a:gd name="T74" fmla="*/ 10196 w 12803"/>
                <a:gd name="T75" fmla="*/ 5214 h 10430"/>
                <a:gd name="T76" fmla="*/ 10763 w 12803"/>
                <a:gd name="T77" fmla="*/ 5667 h 10430"/>
                <a:gd name="T78" fmla="*/ 10196 w 12803"/>
                <a:gd name="T79" fmla="*/ 6120 h 10430"/>
                <a:gd name="T80" fmla="*/ 10196 w 12803"/>
                <a:gd name="T81" fmla="*/ 6120 h 10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03" h="10430">
                  <a:moveTo>
                    <a:pt x="8666" y="3155"/>
                  </a:moveTo>
                  <a:cubicBezTo>
                    <a:pt x="8813" y="3155"/>
                    <a:pt x="8958" y="3167"/>
                    <a:pt x="9103" y="3183"/>
                  </a:cubicBezTo>
                  <a:cubicBezTo>
                    <a:pt x="8711" y="1357"/>
                    <a:pt x="6760" y="0"/>
                    <a:pt x="4531" y="0"/>
                  </a:cubicBezTo>
                  <a:cubicBezTo>
                    <a:pt x="2040" y="0"/>
                    <a:pt x="0" y="1697"/>
                    <a:pt x="0" y="3854"/>
                  </a:cubicBezTo>
                  <a:cubicBezTo>
                    <a:pt x="0" y="5098"/>
                    <a:pt x="679" y="6120"/>
                    <a:pt x="1813" y="6914"/>
                  </a:cubicBezTo>
                  <a:lnTo>
                    <a:pt x="1360" y="8276"/>
                  </a:lnTo>
                  <a:lnTo>
                    <a:pt x="2945" y="7483"/>
                  </a:lnTo>
                  <a:cubicBezTo>
                    <a:pt x="3511" y="7594"/>
                    <a:pt x="3966" y="7709"/>
                    <a:pt x="4531" y="7709"/>
                  </a:cubicBezTo>
                  <a:cubicBezTo>
                    <a:pt x="4674" y="7709"/>
                    <a:pt x="4815" y="7703"/>
                    <a:pt x="4954" y="7692"/>
                  </a:cubicBezTo>
                  <a:cubicBezTo>
                    <a:pt x="4866" y="7389"/>
                    <a:pt x="4814" y="7072"/>
                    <a:pt x="4814" y="6742"/>
                  </a:cubicBezTo>
                  <a:cubicBezTo>
                    <a:pt x="4815" y="4762"/>
                    <a:pt x="6514" y="3155"/>
                    <a:pt x="8666" y="3155"/>
                  </a:cubicBezTo>
                  <a:close/>
                  <a:moveTo>
                    <a:pt x="6230" y="1927"/>
                  </a:moveTo>
                  <a:cubicBezTo>
                    <a:pt x="6573" y="1927"/>
                    <a:pt x="6797" y="2152"/>
                    <a:pt x="6797" y="2493"/>
                  </a:cubicBezTo>
                  <a:cubicBezTo>
                    <a:pt x="6797" y="2832"/>
                    <a:pt x="6573" y="3059"/>
                    <a:pt x="6230" y="3059"/>
                  </a:cubicBezTo>
                  <a:cubicBezTo>
                    <a:pt x="5892" y="3059"/>
                    <a:pt x="5551" y="2832"/>
                    <a:pt x="5551" y="2493"/>
                  </a:cubicBezTo>
                  <a:cubicBezTo>
                    <a:pt x="5551" y="2151"/>
                    <a:pt x="5891" y="1927"/>
                    <a:pt x="6230" y="1927"/>
                  </a:cubicBezTo>
                  <a:close/>
                  <a:moveTo>
                    <a:pt x="3059" y="3059"/>
                  </a:moveTo>
                  <a:cubicBezTo>
                    <a:pt x="2719" y="3059"/>
                    <a:pt x="2376" y="2832"/>
                    <a:pt x="2376" y="2493"/>
                  </a:cubicBezTo>
                  <a:cubicBezTo>
                    <a:pt x="2376" y="2152"/>
                    <a:pt x="2719" y="1927"/>
                    <a:pt x="3059" y="1927"/>
                  </a:cubicBezTo>
                  <a:cubicBezTo>
                    <a:pt x="3399" y="1927"/>
                    <a:pt x="3625" y="2151"/>
                    <a:pt x="3625" y="2493"/>
                  </a:cubicBezTo>
                  <a:cubicBezTo>
                    <a:pt x="3625" y="2832"/>
                    <a:pt x="3399" y="3059"/>
                    <a:pt x="3059" y="3059"/>
                  </a:cubicBezTo>
                  <a:close/>
                  <a:moveTo>
                    <a:pt x="3059" y="3059"/>
                  </a:moveTo>
                  <a:close/>
                  <a:moveTo>
                    <a:pt x="12803" y="6687"/>
                  </a:moveTo>
                  <a:cubicBezTo>
                    <a:pt x="12803" y="4876"/>
                    <a:pt x="10989" y="3399"/>
                    <a:pt x="8953" y="3399"/>
                  </a:cubicBezTo>
                  <a:cubicBezTo>
                    <a:pt x="6797" y="3399"/>
                    <a:pt x="5099" y="4877"/>
                    <a:pt x="5099" y="6687"/>
                  </a:cubicBezTo>
                  <a:cubicBezTo>
                    <a:pt x="5099" y="8504"/>
                    <a:pt x="6797" y="9975"/>
                    <a:pt x="8953" y="9975"/>
                  </a:cubicBezTo>
                  <a:cubicBezTo>
                    <a:pt x="9404" y="9975"/>
                    <a:pt x="9860" y="9862"/>
                    <a:pt x="10313" y="9749"/>
                  </a:cubicBezTo>
                  <a:lnTo>
                    <a:pt x="11555" y="10430"/>
                  </a:lnTo>
                  <a:lnTo>
                    <a:pt x="11214" y="9297"/>
                  </a:lnTo>
                  <a:cubicBezTo>
                    <a:pt x="12124" y="8614"/>
                    <a:pt x="12803" y="7709"/>
                    <a:pt x="12803" y="6687"/>
                  </a:cubicBezTo>
                  <a:close/>
                  <a:moveTo>
                    <a:pt x="7703" y="6120"/>
                  </a:moveTo>
                  <a:cubicBezTo>
                    <a:pt x="7478" y="6120"/>
                    <a:pt x="7250" y="5896"/>
                    <a:pt x="7250" y="5667"/>
                  </a:cubicBezTo>
                  <a:cubicBezTo>
                    <a:pt x="7250" y="5441"/>
                    <a:pt x="7478" y="5214"/>
                    <a:pt x="7703" y="5214"/>
                  </a:cubicBezTo>
                  <a:cubicBezTo>
                    <a:pt x="8047" y="5214"/>
                    <a:pt x="8270" y="5441"/>
                    <a:pt x="8270" y="5667"/>
                  </a:cubicBezTo>
                  <a:cubicBezTo>
                    <a:pt x="8270" y="5896"/>
                    <a:pt x="8047" y="6120"/>
                    <a:pt x="7703" y="6120"/>
                  </a:cubicBezTo>
                  <a:close/>
                  <a:moveTo>
                    <a:pt x="10196" y="6120"/>
                  </a:moveTo>
                  <a:cubicBezTo>
                    <a:pt x="9972" y="6120"/>
                    <a:pt x="9745" y="5896"/>
                    <a:pt x="9745" y="5667"/>
                  </a:cubicBezTo>
                  <a:cubicBezTo>
                    <a:pt x="9745" y="5441"/>
                    <a:pt x="9972" y="5214"/>
                    <a:pt x="10196" y="5214"/>
                  </a:cubicBezTo>
                  <a:cubicBezTo>
                    <a:pt x="10537" y="5214"/>
                    <a:pt x="10763" y="5441"/>
                    <a:pt x="10763" y="5667"/>
                  </a:cubicBezTo>
                  <a:cubicBezTo>
                    <a:pt x="10763" y="5896"/>
                    <a:pt x="10537" y="6120"/>
                    <a:pt x="10196" y="6120"/>
                  </a:cubicBezTo>
                  <a:close/>
                  <a:moveTo>
                    <a:pt x="10196" y="6120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7EC48ECA-909A-4665-B029-771B8B1FF453}"/>
                </a:ext>
              </a:extLst>
            </p:cNvPr>
            <p:cNvGrpSpPr/>
            <p:nvPr/>
          </p:nvGrpSpPr>
          <p:grpSpPr>
            <a:xfrm>
              <a:off x="7869583" y="4787597"/>
              <a:ext cx="3217125" cy="1557573"/>
              <a:chOff x="1545022" y="1956871"/>
              <a:chExt cx="3217125" cy="1557573"/>
            </a:xfrm>
          </p:grpSpPr>
          <p:sp>
            <p:nvSpPr>
              <p:cNvPr id="64" name="文本框 51">
                <a:extLst>
                  <a:ext uri="{FF2B5EF4-FFF2-40B4-BE49-F238E27FC236}">
                    <a16:creationId xmlns:a16="http://schemas.microsoft.com/office/drawing/2014/main" id="{574855BA-71B4-4B8E-953E-799563B72A68}"/>
                  </a:ext>
                </a:extLst>
              </p:cNvPr>
              <p:cNvSpPr txBox="1"/>
              <p:nvPr/>
            </p:nvSpPr>
            <p:spPr>
              <a:xfrm>
                <a:off x="1545022" y="2437226"/>
                <a:ext cx="2474567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</a:p>
            </p:txBody>
          </p:sp>
          <p:sp>
            <p:nvSpPr>
              <p:cNvPr id="65" name="文本框 52">
                <a:extLst>
                  <a:ext uri="{FF2B5EF4-FFF2-40B4-BE49-F238E27FC236}">
                    <a16:creationId xmlns:a16="http://schemas.microsoft.com/office/drawing/2014/main" id="{955AC230-DC02-4A93-9CAE-DED1C5B8B370}"/>
                  </a:ext>
                </a:extLst>
              </p:cNvPr>
              <p:cNvSpPr txBox="1"/>
              <p:nvPr/>
            </p:nvSpPr>
            <p:spPr>
              <a:xfrm>
                <a:off x="1545022" y="1956871"/>
                <a:ext cx="3217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8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0964324-BBCC-4294-8E93-3EA65870AB98}"/>
              </a:ext>
            </a:extLst>
          </p:cNvPr>
          <p:cNvGrpSpPr/>
          <p:nvPr/>
        </p:nvGrpSpPr>
        <p:grpSpPr>
          <a:xfrm>
            <a:off x="7967620" y="1872663"/>
            <a:ext cx="4225333" cy="1557573"/>
            <a:chOff x="6861375" y="4787597"/>
            <a:chExt cx="4225333" cy="155757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CFFA5ED4-509A-4E67-A6CB-9C98AB160177}"/>
                </a:ext>
              </a:extLst>
            </p:cNvPr>
            <p:cNvSpPr/>
            <p:nvPr/>
          </p:nvSpPr>
          <p:spPr>
            <a:xfrm>
              <a:off x="6861375" y="5024800"/>
              <a:ext cx="781134" cy="781134"/>
            </a:xfrm>
            <a:prstGeom prst="ellipse">
              <a:avLst/>
            </a:prstGeom>
            <a:gradFill>
              <a:gsLst>
                <a:gs pos="100000">
                  <a:srgbClr val="F27A7D"/>
                </a:gs>
                <a:gs pos="0">
                  <a:srgbClr val="E0161D"/>
                </a:gs>
              </a:gsLst>
              <a:lin ang="162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54">
              <a:extLst>
                <a:ext uri="{FF2B5EF4-FFF2-40B4-BE49-F238E27FC236}">
                  <a16:creationId xmlns:a16="http://schemas.microsoft.com/office/drawing/2014/main" id="{932F3812-0163-44ED-AE86-9736C58DA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449" y="5233737"/>
              <a:ext cx="326985" cy="363259"/>
            </a:xfrm>
            <a:custGeom>
              <a:avLst/>
              <a:gdLst>
                <a:gd name="T0" fmla="*/ 3830 w 4347"/>
                <a:gd name="T1" fmla="*/ 118 h 4835"/>
                <a:gd name="T2" fmla="*/ 3668 w 4347"/>
                <a:gd name="T3" fmla="*/ 1 h 4835"/>
                <a:gd name="T4" fmla="*/ 3646 w 4347"/>
                <a:gd name="T5" fmla="*/ 3 h 4835"/>
                <a:gd name="T6" fmla="*/ 2174 w 4347"/>
                <a:gd name="T7" fmla="*/ 166 h 4835"/>
                <a:gd name="T8" fmla="*/ 716 w 4347"/>
                <a:gd name="T9" fmla="*/ 2 h 4835"/>
                <a:gd name="T10" fmla="*/ 695 w 4347"/>
                <a:gd name="T11" fmla="*/ 0 h 4835"/>
                <a:gd name="T12" fmla="*/ 515 w 4347"/>
                <a:gd name="T13" fmla="*/ 123 h 4835"/>
                <a:gd name="T14" fmla="*/ 201 w 4347"/>
                <a:gd name="T15" fmla="*/ 3717 h 4835"/>
                <a:gd name="T16" fmla="*/ 344 w 4347"/>
                <a:gd name="T17" fmla="*/ 4589 h 4835"/>
                <a:gd name="T18" fmla="*/ 359 w 4347"/>
                <a:gd name="T19" fmla="*/ 4753 h 4835"/>
                <a:gd name="T20" fmla="*/ 626 w 4347"/>
                <a:gd name="T21" fmla="*/ 4831 h 4835"/>
                <a:gd name="T22" fmla="*/ 3002 w 4347"/>
                <a:gd name="T23" fmla="*/ 4536 h 4835"/>
                <a:gd name="T24" fmla="*/ 3098 w 4347"/>
                <a:gd name="T25" fmla="*/ 4391 h 4835"/>
                <a:gd name="T26" fmla="*/ 3176 w 4347"/>
                <a:gd name="T27" fmla="*/ 4135 h 4835"/>
                <a:gd name="T28" fmla="*/ 3220 w 4347"/>
                <a:gd name="T29" fmla="*/ 2465 h 4835"/>
                <a:gd name="T30" fmla="*/ 3190 w 4347"/>
                <a:gd name="T31" fmla="*/ 2446 h 4835"/>
                <a:gd name="T32" fmla="*/ 3158 w 4347"/>
                <a:gd name="T33" fmla="*/ 2459 h 4835"/>
                <a:gd name="T34" fmla="*/ 2795 w 4347"/>
                <a:gd name="T35" fmla="*/ 2578 h 4835"/>
                <a:gd name="T36" fmla="*/ 2692 w 4347"/>
                <a:gd name="T37" fmla="*/ 2475 h 4835"/>
                <a:gd name="T38" fmla="*/ 2702 w 4347"/>
                <a:gd name="T39" fmla="*/ 2445 h 4835"/>
                <a:gd name="T40" fmla="*/ 2685 w 4347"/>
                <a:gd name="T41" fmla="*/ 2147 h 4835"/>
                <a:gd name="T42" fmla="*/ 2659 w 4347"/>
                <a:gd name="T43" fmla="*/ 2088 h 4835"/>
                <a:gd name="T44" fmla="*/ 2740 w 4347"/>
                <a:gd name="T45" fmla="*/ 2003 h 4835"/>
                <a:gd name="T46" fmla="*/ 3148 w 4347"/>
                <a:gd name="T47" fmla="*/ 2168 h 4835"/>
                <a:gd name="T48" fmla="*/ 3263 w 4347"/>
                <a:gd name="T49" fmla="*/ 2204 h 4835"/>
                <a:gd name="T50" fmla="*/ 3366 w 4347"/>
                <a:gd name="T51" fmla="*/ 2152 h 4835"/>
                <a:gd name="T52" fmla="*/ 3745 w 4347"/>
                <a:gd name="T53" fmla="*/ 1929 h 4835"/>
                <a:gd name="T54" fmla="*/ 3838 w 4347"/>
                <a:gd name="T55" fmla="*/ 2001 h 4835"/>
                <a:gd name="T56" fmla="*/ 3820 w 4347"/>
                <a:gd name="T57" fmla="*/ 2063 h 4835"/>
                <a:gd name="T58" fmla="*/ 3847 w 4347"/>
                <a:gd name="T59" fmla="*/ 2360 h 4835"/>
                <a:gd name="T60" fmla="*/ 3862 w 4347"/>
                <a:gd name="T61" fmla="*/ 2389 h 4835"/>
                <a:gd name="T62" fmla="*/ 3775 w 4347"/>
                <a:gd name="T63" fmla="*/ 2505 h 4835"/>
                <a:gd name="T64" fmla="*/ 3459 w 4347"/>
                <a:gd name="T65" fmla="*/ 2452 h 4835"/>
                <a:gd name="T66" fmla="*/ 3425 w 4347"/>
                <a:gd name="T67" fmla="*/ 2474 h 4835"/>
                <a:gd name="T68" fmla="*/ 3373 w 4347"/>
                <a:gd name="T69" fmla="*/ 4169 h 4835"/>
                <a:gd name="T70" fmla="*/ 3372 w 4347"/>
                <a:gd name="T71" fmla="*/ 4172 h 4835"/>
                <a:gd name="T72" fmla="*/ 3299 w 4347"/>
                <a:gd name="T73" fmla="*/ 4508 h 4835"/>
                <a:gd name="T74" fmla="*/ 3299 w 4347"/>
                <a:gd name="T75" fmla="*/ 4511 h 4835"/>
                <a:gd name="T76" fmla="*/ 3352 w 4347"/>
                <a:gd name="T77" fmla="*/ 4616 h 4835"/>
                <a:gd name="T78" fmla="*/ 3658 w 4347"/>
                <a:gd name="T79" fmla="*/ 4747 h 4835"/>
                <a:gd name="T80" fmla="*/ 3899 w 4347"/>
                <a:gd name="T81" fmla="*/ 4835 h 4835"/>
                <a:gd name="T82" fmla="*/ 3899 w 4347"/>
                <a:gd name="T83" fmla="*/ 4835 h 4835"/>
                <a:gd name="T84" fmla="*/ 3987 w 4347"/>
                <a:gd name="T85" fmla="*/ 4753 h 4835"/>
                <a:gd name="T86" fmla="*/ 4003 w 4347"/>
                <a:gd name="T87" fmla="*/ 4588 h 4835"/>
                <a:gd name="T88" fmla="*/ 4146 w 4347"/>
                <a:gd name="T89" fmla="*/ 3717 h 4835"/>
                <a:gd name="T90" fmla="*/ 3830 w 4347"/>
                <a:gd name="T91" fmla="*/ 118 h 4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47" h="4835">
                  <a:moveTo>
                    <a:pt x="3830" y="118"/>
                  </a:moveTo>
                  <a:cubicBezTo>
                    <a:pt x="3815" y="70"/>
                    <a:pt x="3745" y="1"/>
                    <a:pt x="3668" y="1"/>
                  </a:cubicBezTo>
                  <a:cubicBezTo>
                    <a:pt x="3661" y="1"/>
                    <a:pt x="3653" y="2"/>
                    <a:pt x="3646" y="3"/>
                  </a:cubicBezTo>
                  <a:cubicBezTo>
                    <a:pt x="3370" y="52"/>
                    <a:pt x="2676" y="165"/>
                    <a:pt x="2174" y="166"/>
                  </a:cubicBezTo>
                  <a:cubicBezTo>
                    <a:pt x="1886" y="166"/>
                    <a:pt x="1059" y="51"/>
                    <a:pt x="716" y="2"/>
                  </a:cubicBezTo>
                  <a:cubicBezTo>
                    <a:pt x="709" y="1"/>
                    <a:pt x="702" y="0"/>
                    <a:pt x="695" y="0"/>
                  </a:cubicBezTo>
                  <a:cubicBezTo>
                    <a:pt x="609" y="0"/>
                    <a:pt x="531" y="73"/>
                    <a:pt x="515" y="123"/>
                  </a:cubicBezTo>
                  <a:cubicBezTo>
                    <a:pt x="0" y="1712"/>
                    <a:pt x="24" y="3052"/>
                    <a:pt x="201" y="3717"/>
                  </a:cubicBezTo>
                  <a:cubicBezTo>
                    <a:pt x="303" y="4098"/>
                    <a:pt x="326" y="4382"/>
                    <a:pt x="344" y="4589"/>
                  </a:cubicBezTo>
                  <a:cubicBezTo>
                    <a:pt x="349" y="4652"/>
                    <a:pt x="353" y="4706"/>
                    <a:pt x="359" y="4753"/>
                  </a:cubicBezTo>
                  <a:cubicBezTo>
                    <a:pt x="367" y="4809"/>
                    <a:pt x="441" y="4831"/>
                    <a:pt x="626" y="4831"/>
                  </a:cubicBezTo>
                  <a:cubicBezTo>
                    <a:pt x="1249" y="4831"/>
                    <a:pt x="2923" y="4550"/>
                    <a:pt x="3002" y="4536"/>
                  </a:cubicBezTo>
                  <a:cubicBezTo>
                    <a:pt x="3019" y="4536"/>
                    <a:pt x="3042" y="4530"/>
                    <a:pt x="3098" y="4391"/>
                  </a:cubicBezTo>
                  <a:cubicBezTo>
                    <a:pt x="3133" y="4305"/>
                    <a:pt x="3161" y="4212"/>
                    <a:pt x="3176" y="4135"/>
                  </a:cubicBezTo>
                  <a:cubicBezTo>
                    <a:pt x="3297" y="3500"/>
                    <a:pt x="3315" y="2943"/>
                    <a:pt x="3220" y="2465"/>
                  </a:cubicBezTo>
                  <a:cubicBezTo>
                    <a:pt x="3213" y="2439"/>
                    <a:pt x="3198" y="2442"/>
                    <a:pt x="3190" y="2446"/>
                  </a:cubicBezTo>
                  <a:cubicBezTo>
                    <a:pt x="3180" y="2451"/>
                    <a:pt x="3169" y="2456"/>
                    <a:pt x="3158" y="2459"/>
                  </a:cubicBezTo>
                  <a:lnTo>
                    <a:pt x="2795" y="2578"/>
                  </a:lnTo>
                  <a:cubicBezTo>
                    <a:pt x="2711" y="2605"/>
                    <a:pt x="2665" y="2559"/>
                    <a:pt x="2692" y="2475"/>
                  </a:cubicBezTo>
                  <a:lnTo>
                    <a:pt x="2702" y="2445"/>
                  </a:lnTo>
                  <a:cubicBezTo>
                    <a:pt x="2730" y="2361"/>
                    <a:pt x="2722" y="2227"/>
                    <a:pt x="2685" y="2147"/>
                  </a:cubicBezTo>
                  <a:lnTo>
                    <a:pt x="2659" y="2088"/>
                  </a:lnTo>
                  <a:cubicBezTo>
                    <a:pt x="2622" y="2008"/>
                    <a:pt x="2659" y="1970"/>
                    <a:pt x="2740" y="2003"/>
                  </a:cubicBezTo>
                  <a:lnTo>
                    <a:pt x="3148" y="2168"/>
                  </a:lnTo>
                  <a:cubicBezTo>
                    <a:pt x="3193" y="2186"/>
                    <a:pt x="3221" y="2207"/>
                    <a:pt x="3263" y="2204"/>
                  </a:cubicBezTo>
                  <a:cubicBezTo>
                    <a:pt x="3305" y="2201"/>
                    <a:pt x="3324" y="2176"/>
                    <a:pt x="3366" y="2152"/>
                  </a:cubicBezTo>
                  <a:lnTo>
                    <a:pt x="3745" y="1929"/>
                  </a:lnTo>
                  <a:cubicBezTo>
                    <a:pt x="3821" y="1884"/>
                    <a:pt x="3863" y="1917"/>
                    <a:pt x="3838" y="2001"/>
                  </a:cubicBezTo>
                  <a:lnTo>
                    <a:pt x="3820" y="2063"/>
                  </a:lnTo>
                  <a:cubicBezTo>
                    <a:pt x="3796" y="2148"/>
                    <a:pt x="3808" y="2281"/>
                    <a:pt x="3847" y="2360"/>
                  </a:cubicBezTo>
                  <a:lnTo>
                    <a:pt x="3862" y="2389"/>
                  </a:lnTo>
                  <a:cubicBezTo>
                    <a:pt x="3901" y="2468"/>
                    <a:pt x="3862" y="2520"/>
                    <a:pt x="3775" y="2505"/>
                  </a:cubicBezTo>
                  <a:cubicBezTo>
                    <a:pt x="3775" y="2505"/>
                    <a:pt x="3539" y="2457"/>
                    <a:pt x="3459" y="2452"/>
                  </a:cubicBezTo>
                  <a:cubicBezTo>
                    <a:pt x="3421" y="2449"/>
                    <a:pt x="3425" y="2474"/>
                    <a:pt x="3425" y="2474"/>
                  </a:cubicBezTo>
                  <a:cubicBezTo>
                    <a:pt x="3508" y="2936"/>
                    <a:pt x="3487" y="3487"/>
                    <a:pt x="3373" y="4169"/>
                  </a:cubicBezTo>
                  <a:lnTo>
                    <a:pt x="3372" y="4172"/>
                  </a:lnTo>
                  <a:cubicBezTo>
                    <a:pt x="3356" y="4255"/>
                    <a:pt x="3337" y="4343"/>
                    <a:pt x="3299" y="4508"/>
                  </a:cubicBezTo>
                  <a:lnTo>
                    <a:pt x="3299" y="4511"/>
                  </a:lnTo>
                  <a:cubicBezTo>
                    <a:pt x="3290" y="4565"/>
                    <a:pt x="3308" y="4601"/>
                    <a:pt x="3352" y="4616"/>
                  </a:cubicBezTo>
                  <a:cubicBezTo>
                    <a:pt x="3468" y="4657"/>
                    <a:pt x="3574" y="4707"/>
                    <a:pt x="3658" y="4747"/>
                  </a:cubicBezTo>
                  <a:cubicBezTo>
                    <a:pt x="3766" y="4798"/>
                    <a:pt x="3844" y="4835"/>
                    <a:pt x="3899" y="4835"/>
                  </a:cubicBezTo>
                  <a:lnTo>
                    <a:pt x="3899" y="4835"/>
                  </a:lnTo>
                  <a:cubicBezTo>
                    <a:pt x="3928" y="4835"/>
                    <a:pt x="3978" y="4824"/>
                    <a:pt x="3987" y="4753"/>
                  </a:cubicBezTo>
                  <a:cubicBezTo>
                    <a:pt x="3993" y="4706"/>
                    <a:pt x="3998" y="4652"/>
                    <a:pt x="4003" y="4588"/>
                  </a:cubicBezTo>
                  <a:cubicBezTo>
                    <a:pt x="4021" y="4381"/>
                    <a:pt x="4044" y="4098"/>
                    <a:pt x="4146" y="3717"/>
                  </a:cubicBezTo>
                  <a:cubicBezTo>
                    <a:pt x="4323" y="3051"/>
                    <a:pt x="4347" y="1710"/>
                    <a:pt x="3830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CF5919BE-B207-4BEA-A616-6CA0B2D3FB55}"/>
                </a:ext>
              </a:extLst>
            </p:cNvPr>
            <p:cNvGrpSpPr/>
            <p:nvPr/>
          </p:nvGrpSpPr>
          <p:grpSpPr>
            <a:xfrm>
              <a:off x="7869583" y="4787597"/>
              <a:ext cx="3217125" cy="1557573"/>
              <a:chOff x="1545022" y="1956871"/>
              <a:chExt cx="3217125" cy="1557573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0151C103-29FE-45CB-ABFB-428D842DCE6B}"/>
                  </a:ext>
                </a:extLst>
              </p:cNvPr>
              <p:cNvSpPr txBox="1"/>
              <p:nvPr/>
            </p:nvSpPr>
            <p:spPr>
              <a:xfrm>
                <a:off x="1545022" y="2437226"/>
                <a:ext cx="2474567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CB1A7C49-B6A2-4445-AEDA-3C4E63344B53}"/>
                  </a:ext>
                </a:extLst>
              </p:cNvPr>
              <p:cNvSpPr txBox="1"/>
              <p:nvPr/>
            </p:nvSpPr>
            <p:spPr>
              <a:xfrm>
                <a:off x="1545022" y="1956871"/>
                <a:ext cx="32171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</p:spTree>
    <p:custDataLst>
      <p:tags r:id="rId2"/>
    </p:custDataLst>
    <p:extLst>
      <p:ext uri="{BB962C8B-B14F-4D97-AF65-F5344CB8AC3E}">
        <p14:creationId xmlns:p14="http://schemas.microsoft.com/office/powerpoint/2010/main" val="1813124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F24FD8-F50D-4CC0-ABEB-012A9F7D0032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5506AE-889A-4CCA-99A3-9591F1703310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84C525F-1624-42AF-821E-A1197B062E24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A542B977-1837-480C-BDAB-E26CF3104659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3E0F8747-C87C-47FB-829F-72AF60223C0A}"/>
              </a:ext>
            </a:extLst>
          </p:cNvPr>
          <p:cNvSpPr/>
          <p:nvPr/>
        </p:nvSpPr>
        <p:spPr>
          <a:xfrm>
            <a:off x="1338568" y="1886859"/>
            <a:ext cx="2991670" cy="3323770"/>
          </a:xfrm>
          <a:prstGeom prst="round2DiagRect">
            <a:avLst>
              <a:gd name="adj1" fmla="val 26130"/>
              <a:gd name="adj2" fmla="val 0"/>
            </a:avLst>
          </a:prstGeom>
          <a:blipFill dpi="0" rotWithShape="1">
            <a:blip r:embed="rId3"/>
            <a:srcRect/>
            <a:tile tx="-65405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87BC964-3B84-42A7-BBFC-1794271F6D43}"/>
              </a:ext>
            </a:extLst>
          </p:cNvPr>
          <p:cNvSpPr/>
          <p:nvPr/>
        </p:nvSpPr>
        <p:spPr>
          <a:xfrm>
            <a:off x="1351252" y="4565497"/>
            <a:ext cx="2966302" cy="645133"/>
          </a:xfrm>
          <a:custGeom>
            <a:avLst/>
            <a:gdLst>
              <a:gd name="connsiteX0" fmla="*/ 769039 w 2966302"/>
              <a:gd name="connsiteY0" fmla="*/ 0 h 645133"/>
              <a:gd name="connsiteX1" fmla="*/ 2966302 w 2966302"/>
              <a:gd name="connsiteY1" fmla="*/ 0 h 645133"/>
              <a:gd name="connsiteX2" fmla="*/ 2963104 w 2966302"/>
              <a:gd name="connsiteY2" fmla="*/ 20955 h 645133"/>
              <a:gd name="connsiteX3" fmla="*/ 2197263 w 2966302"/>
              <a:gd name="connsiteY3" fmla="*/ 645133 h 645133"/>
              <a:gd name="connsiteX4" fmla="*/ 0 w 2966302"/>
              <a:gd name="connsiteY4" fmla="*/ 645133 h 645133"/>
              <a:gd name="connsiteX5" fmla="*/ 3198 w 2966302"/>
              <a:gd name="connsiteY5" fmla="*/ 624179 h 645133"/>
              <a:gd name="connsiteX6" fmla="*/ 769039 w 2966302"/>
              <a:gd name="connsiteY6" fmla="*/ 0 h 64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66302" h="645133">
                <a:moveTo>
                  <a:pt x="769039" y="0"/>
                </a:moveTo>
                <a:lnTo>
                  <a:pt x="2966302" y="0"/>
                </a:lnTo>
                <a:lnTo>
                  <a:pt x="2963104" y="20955"/>
                </a:lnTo>
                <a:cubicBezTo>
                  <a:pt x="2890212" y="377173"/>
                  <a:pt x="2575030" y="645133"/>
                  <a:pt x="2197263" y="645133"/>
                </a:cubicBezTo>
                <a:lnTo>
                  <a:pt x="0" y="645133"/>
                </a:lnTo>
                <a:lnTo>
                  <a:pt x="3198" y="624179"/>
                </a:lnTo>
                <a:cubicBezTo>
                  <a:pt x="76091" y="267961"/>
                  <a:pt x="391272" y="0"/>
                  <a:pt x="769039" y="0"/>
                </a:cubicBezTo>
                <a:close/>
              </a:path>
            </a:pathLst>
          </a:custGeom>
          <a:gradFill>
            <a:gsLst>
              <a:gs pos="0">
                <a:srgbClr val="F27A7D"/>
              </a:gs>
              <a:gs pos="100000">
                <a:srgbClr val="F84D4D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11AC213-809E-4B26-B918-52BDF7DDBF06}"/>
              </a:ext>
            </a:extLst>
          </p:cNvPr>
          <p:cNvSpPr txBox="1"/>
          <p:nvPr/>
        </p:nvSpPr>
        <p:spPr>
          <a:xfrm>
            <a:off x="1998634" y="4688008"/>
            <a:ext cx="1885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1D382C22-2BD5-484A-8B1F-6740A455B56D}"/>
              </a:ext>
            </a:extLst>
          </p:cNvPr>
          <p:cNvSpPr/>
          <p:nvPr/>
        </p:nvSpPr>
        <p:spPr>
          <a:xfrm>
            <a:off x="4600165" y="1886859"/>
            <a:ext cx="2991670" cy="3323770"/>
          </a:xfrm>
          <a:prstGeom prst="round2DiagRect">
            <a:avLst>
              <a:gd name="adj1" fmla="val 26130"/>
              <a:gd name="adj2" fmla="val 0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68275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CF161DA7-C7CE-4916-AF4C-1470A4C1C38F}"/>
              </a:ext>
            </a:extLst>
          </p:cNvPr>
          <p:cNvSpPr/>
          <p:nvPr/>
        </p:nvSpPr>
        <p:spPr>
          <a:xfrm>
            <a:off x="4612849" y="4565497"/>
            <a:ext cx="2966302" cy="645133"/>
          </a:xfrm>
          <a:custGeom>
            <a:avLst/>
            <a:gdLst>
              <a:gd name="connsiteX0" fmla="*/ 769039 w 2966302"/>
              <a:gd name="connsiteY0" fmla="*/ 0 h 645133"/>
              <a:gd name="connsiteX1" fmla="*/ 2966302 w 2966302"/>
              <a:gd name="connsiteY1" fmla="*/ 0 h 645133"/>
              <a:gd name="connsiteX2" fmla="*/ 2963104 w 2966302"/>
              <a:gd name="connsiteY2" fmla="*/ 20955 h 645133"/>
              <a:gd name="connsiteX3" fmla="*/ 2197263 w 2966302"/>
              <a:gd name="connsiteY3" fmla="*/ 645133 h 645133"/>
              <a:gd name="connsiteX4" fmla="*/ 0 w 2966302"/>
              <a:gd name="connsiteY4" fmla="*/ 645133 h 645133"/>
              <a:gd name="connsiteX5" fmla="*/ 3198 w 2966302"/>
              <a:gd name="connsiteY5" fmla="*/ 624179 h 645133"/>
              <a:gd name="connsiteX6" fmla="*/ 769039 w 2966302"/>
              <a:gd name="connsiteY6" fmla="*/ 0 h 64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66302" h="645133">
                <a:moveTo>
                  <a:pt x="769039" y="0"/>
                </a:moveTo>
                <a:lnTo>
                  <a:pt x="2966302" y="0"/>
                </a:lnTo>
                <a:lnTo>
                  <a:pt x="2963104" y="20955"/>
                </a:lnTo>
                <a:cubicBezTo>
                  <a:pt x="2890212" y="377173"/>
                  <a:pt x="2575030" y="645133"/>
                  <a:pt x="2197263" y="645133"/>
                </a:cubicBezTo>
                <a:lnTo>
                  <a:pt x="0" y="645133"/>
                </a:lnTo>
                <a:lnTo>
                  <a:pt x="3198" y="624179"/>
                </a:lnTo>
                <a:cubicBezTo>
                  <a:pt x="76091" y="267961"/>
                  <a:pt x="391272" y="0"/>
                  <a:pt x="769039" y="0"/>
                </a:cubicBezTo>
                <a:close/>
              </a:path>
            </a:pathLst>
          </a:custGeom>
          <a:gradFill>
            <a:gsLst>
              <a:gs pos="0">
                <a:srgbClr val="F27A7D"/>
              </a:gs>
              <a:gs pos="100000">
                <a:srgbClr val="F84D4D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8087716-A2D9-483D-807E-82030BC0F7D7}"/>
              </a:ext>
            </a:extLst>
          </p:cNvPr>
          <p:cNvSpPr txBox="1"/>
          <p:nvPr/>
        </p:nvSpPr>
        <p:spPr>
          <a:xfrm>
            <a:off x="5260231" y="4688008"/>
            <a:ext cx="1885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9" name="矩形: 对角圆角 48">
            <a:extLst>
              <a:ext uri="{FF2B5EF4-FFF2-40B4-BE49-F238E27FC236}">
                <a16:creationId xmlns:a16="http://schemas.microsoft.com/office/drawing/2014/main" id="{FFC8BCDF-B4DF-48B2-86F1-D94FCB484A3B}"/>
              </a:ext>
            </a:extLst>
          </p:cNvPr>
          <p:cNvSpPr/>
          <p:nvPr/>
        </p:nvSpPr>
        <p:spPr>
          <a:xfrm>
            <a:off x="7861762" y="1886859"/>
            <a:ext cx="2991670" cy="3323770"/>
          </a:xfrm>
          <a:prstGeom prst="round2DiagRect">
            <a:avLst>
              <a:gd name="adj1" fmla="val 26130"/>
              <a:gd name="adj2" fmla="val 0"/>
            </a:avLst>
          </a:prstGeom>
          <a:blipFill dpi="0" rotWithShape="1">
            <a:blip r:embed="rId5"/>
            <a:srcRect/>
            <a:tile tx="-457200" ty="-108585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3B1F871-99E9-4D35-B510-A72149A8BBDE}"/>
              </a:ext>
            </a:extLst>
          </p:cNvPr>
          <p:cNvSpPr/>
          <p:nvPr/>
        </p:nvSpPr>
        <p:spPr>
          <a:xfrm>
            <a:off x="7874446" y="4565497"/>
            <a:ext cx="2966302" cy="645133"/>
          </a:xfrm>
          <a:custGeom>
            <a:avLst/>
            <a:gdLst>
              <a:gd name="connsiteX0" fmla="*/ 769039 w 2966302"/>
              <a:gd name="connsiteY0" fmla="*/ 0 h 645133"/>
              <a:gd name="connsiteX1" fmla="*/ 2966302 w 2966302"/>
              <a:gd name="connsiteY1" fmla="*/ 0 h 645133"/>
              <a:gd name="connsiteX2" fmla="*/ 2963104 w 2966302"/>
              <a:gd name="connsiteY2" fmla="*/ 20955 h 645133"/>
              <a:gd name="connsiteX3" fmla="*/ 2197263 w 2966302"/>
              <a:gd name="connsiteY3" fmla="*/ 645133 h 645133"/>
              <a:gd name="connsiteX4" fmla="*/ 0 w 2966302"/>
              <a:gd name="connsiteY4" fmla="*/ 645133 h 645133"/>
              <a:gd name="connsiteX5" fmla="*/ 3198 w 2966302"/>
              <a:gd name="connsiteY5" fmla="*/ 624179 h 645133"/>
              <a:gd name="connsiteX6" fmla="*/ 769039 w 2966302"/>
              <a:gd name="connsiteY6" fmla="*/ 0 h 64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66302" h="645133">
                <a:moveTo>
                  <a:pt x="769039" y="0"/>
                </a:moveTo>
                <a:lnTo>
                  <a:pt x="2966302" y="0"/>
                </a:lnTo>
                <a:lnTo>
                  <a:pt x="2963104" y="20955"/>
                </a:lnTo>
                <a:cubicBezTo>
                  <a:pt x="2890212" y="377173"/>
                  <a:pt x="2575030" y="645133"/>
                  <a:pt x="2197263" y="645133"/>
                </a:cubicBezTo>
                <a:lnTo>
                  <a:pt x="0" y="645133"/>
                </a:lnTo>
                <a:lnTo>
                  <a:pt x="3198" y="624179"/>
                </a:lnTo>
                <a:cubicBezTo>
                  <a:pt x="76091" y="267961"/>
                  <a:pt x="391272" y="0"/>
                  <a:pt x="769039" y="0"/>
                </a:cubicBezTo>
                <a:close/>
              </a:path>
            </a:pathLst>
          </a:custGeom>
          <a:gradFill>
            <a:gsLst>
              <a:gs pos="0">
                <a:srgbClr val="F27A7D"/>
              </a:gs>
              <a:gs pos="100000">
                <a:srgbClr val="F84D4D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7A0EF86-9543-4420-8E55-A77954586B28}"/>
              </a:ext>
            </a:extLst>
          </p:cNvPr>
          <p:cNvSpPr txBox="1"/>
          <p:nvPr/>
        </p:nvSpPr>
        <p:spPr>
          <a:xfrm>
            <a:off x="8521828" y="4688008"/>
            <a:ext cx="1885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6189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68DA3E-00D6-4AF1-9029-86B7742F7C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9" b="36932"/>
          <a:stretch/>
        </p:blipFill>
        <p:spPr>
          <a:xfrm flipH="1">
            <a:off x="952500" y="2036502"/>
            <a:ext cx="10287000" cy="3203357"/>
          </a:xfrm>
          <a:prstGeom prst="rect">
            <a:avLst/>
          </a:prstGeom>
          <a:effectLst>
            <a:reflection stA="44000" endPos="21000" dist="38100" dir="5400000" sy="-100000" algn="bl" rotWithShape="0"/>
          </a:effectLst>
        </p:spPr>
      </p:pic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825B3E7E-1028-4872-8BB8-DD695F3140C2}"/>
              </a:ext>
            </a:extLst>
          </p:cNvPr>
          <p:cNvSpPr/>
          <p:nvPr/>
        </p:nvSpPr>
        <p:spPr>
          <a:xfrm>
            <a:off x="1742904" y="1514190"/>
            <a:ext cx="5064296" cy="4247982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F24FD8-F50D-4CC0-ABEB-012A9F7D0032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5506AE-889A-4CCA-99A3-9591F1703310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84C525F-1624-42AF-821E-A1197B062E24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A542B977-1837-480C-BDAB-E26CF3104659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7683A75-A67B-4EDE-92EF-F947DBD29387}"/>
              </a:ext>
            </a:extLst>
          </p:cNvPr>
          <p:cNvGrpSpPr/>
          <p:nvPr/>
        </p:nvGrpSpPr>
        <p:grpSpPr>
          <a:xfrm>
            <a:off x="2035110" y="2167679"/>
            <a:ext cx="4479883" cy="2920832"/>
            <a:chOff x="1007690" y="3680987"/>
            <a:chExt cx="4479883" cy="2920832"/>
          </a:xfrm>
        </p:grpSpPr>
        <p:sp>
          <p:nvSpPr>
            <p:cNvPr id="22" name="TextBox 76">
              <a:extLst>
                <a:ext uri="{FF2B5EF4-FFF2-40B4-BE49-F238E27FC236}">
                  <a16:creationId xmlns:a16="http://schemas.microsoft.com/office/drawing/2014/main" id="{F5E40983-D9E0-4E89-9D65-368C94D2806A}"/>
                </a:ext>
              </a:extLst>
            </p:cNvPr>
            <p:cNvSpPr txBox="1"/>
            <p:nvPr/>
          </p:nvSpPr>
          <p:spPr>
            <a:xfrm>
              <a:off x="1287335" y="3680987"/>
              <a:ext cx="2484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025">
                <a:spcBef>
                  <a:spcPct val="2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AF77F6-F611-4B4E-9509-9061994D8B44}"/>
                </a:ext>
              </a:extLst>
            </p:cNvPr>
            <p:cNvSpPr txBox="1"/>
            <p:nvPr/>
          </p:nvSpPr>
          <p:spPr>
            <a:xfrm>
              <a:off x="1007690" y="6078599"/>
              <a:ext cx="403028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4" name="TextBox 76">
              <a:extLst>
                <a:ext uri="{FF2B5EF4-FFF2-40B4-BE49-F238E27FC236}">
                  <a16:creationId xmlns:a16="http://schemas.microsoft.com/office/drawing/2014/main" id="{2221998C-BF59-4EB6-BA3C-81208FBEA320}"/>
                </a:ext>
              </a:extLst>
            </p:cNvPr>
            <p:cNvSpPr txBox="1"/>
            <p:nvPr/>
          </p:nvSpPr>
          <p:spPr>
            <a:xfrm>
              <a:off x="1301849" y="4050895"/>
              <a:ext cx="34129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025">
                <a:spcBef>
                  <a:spcPct val="2000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005D1B5-741D-4996-A1C4-A41BDD6DC281}"/>
                </a:ext>
              </a:extLst>
            </p:cNvPr>
            <p:cNvSpPr txBox="1"/>
            <p:nvPr/>
          </p:nvSpPr>
          <p:spPr>
            <a:xfrm>
              <a:off x="1301848" y="4497068"/>
              <a:ext cx="4185725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1"/>
                  </a:solidFill>
                </a:rPr>
                <a:t>200</a:t>
              </a:r>
              <a:r>
                <a:rPr lang="zh-CN" altLang="en-US" sz="1400" dirty="0">
                  <a:solidFill>
                    <a:schemeClr val="bg1"/>
                  </a:solidFill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/>
                  </a:solidFill>
                </a:rPr>
                <a:t>5</a:t>
              </a:r>
              <a:r>
                <a:rPr lang="zh-CN" altLang="en-US" sz="1400" dirty="0">
                  <a:solidFill>
                    <a:schemeClr val="bg1"/>
                  </a:solidFill>
                </a:rPr>
                <a:t>分钟之内。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887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955650" y="1350698"/>
            <a:ext cx="2592287" cy="429781"/>
            <a:chOff x="4673997" y="1933420"/>
            <a:chExt cx="2592287" cy="4297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1" name="Round Same Side Corner Rectangle 48"/>
            <p:cNvSpPr/>
            <p:nvPr/>
          </p:nvSpPr>
          <p:spPr>
            <a:xfrm rot="5400000">
              <a:off x="5795837" y="892753"/>
              <a:ext cx="348608" cy="2592287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E0161D"/>
                </a:gs>
                <a:gs pos="100000">
                  <a:srgbClr val="F27A7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bg-BG" sz="16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2" name="Rectangle 49"/>
            <p:cNvSpPr/>
            <p:nvPr/>
          </p:nvSpPr>
          <p:spPr>
            <a:xfrm>
              <a:off x="5197252" y="193342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4955650" y="1924258"/>
            <a:ext cx="2851304" cy="47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0BBFF18-D846-43F4-8958-5A5A807B9695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D5320F5-E0C7-4F2F-9B08-4AEBD4906B19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00B37AE-3D6C-4CF1-86D3-16B399DFE6A2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5446DC7-AE5A-4BB2-8221-F129A7964CA9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C381345-7340-4E33-BB04-2C573FC42E75}"/>
              </a:ext>
            </a:extLst>
          </p:cNvPr>
          <p:cNvGrpSpPr/>
          <p:nvPr/>
        </p:nvGrpSpPr>
        <p:grpSpPr>
          <a:xfrm>
            <a:off x="8237257" y="1350698"/>
            <a:ext cx="2592287" cy="429781"/>
            <a:chOff x="4673997" y="1933420"/>
            <a:chExt cx="2592287" cy="4297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2" name="Round Same Side Corner Rectangle 48">
              <a:extLst>
                <a:ext uri="{FF2B5EF4-FFF2-40B4-BE49-F238E27FC236}">
                  <a16:creationId xmlns:a16="http://schemas.microsoft.com/office/drawing/2014/main" id="{FC2C10CA-1004-48D8-AE7C-5B534D7C201A}"/>
                </a:ext>
              </a:extLst>
            </p:cNvPr>
            <p:cNvSpPr/>
            <p:nvPr/>
          </p:nvSpPr>
          <p:spPr>
            <a:xfrm rot="5400000">
              <a:off x="5795837" y="892753"/>
              <a:ext cx="348608" cy="2592287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E0161D"/>
                </a:gs>
                <a:gs pos="100000">
                  <a:srgbClr val="F27A7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bg-BG" sz="16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3" name="Rectangle 49">
              <a:extLst>
                <a:ext uri="{FF2B5EF4-FFF2-40B4-BE49-F238E27FC236}">
                  <a16:creationId xmlns:a16="http://schemas.microsoft.com/office/drawing/2014/main" id="{55241FBF-9EDA-494E-9F7C-A1827657AA5B}"/>
                </a:ext>
              </a:extLst>
            </p:cNvPr>
            <p:cNvSpPr/>
            <p:nvPr/>
          </p:nvSpPr>
          <p:spPr>
            <a:xfrm>
              <a:off x="5197252" y="193342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TextBox 32">
            <a:extLst>
              <a:ext uri="{FF2B5EF4-FFF2-40B4-BE49-F238E27FC236}">
                <a16:creationId xmlns:a16="http://schemas.microsoft.com/office/drawing/2014/main" id="{019B0603-D1D9-4F01-B87E-4B18DF004BB2}"/>
              </a:ext>
            </a:extLst>
          </p:cNvPr>
          <p:cNvSpPr txBox="1"/>
          <p:nvPr/>
        </p:nvSpPr>
        <p:spPr>
          <a:xfrm>
            <a:off x="8237257" y="1924258"/>
            <a:ext cx="2851304" cy="47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ED7FB4B-596F-4824-BF0C-5371E16E3DE5}"/>
              </a:ext>
            </a:extLst>
          </p:cNvPr>
          <p:cNvGrpSpPr/>
          <p:nvPr/>
        </p:nvGrpSpPr>
        <p:grpSpPr>
          <a:xfrm>
            <a:off x="4955650" y="2532724"/>
            <a:ext cx="2592287" cy="429781"/>
            <a:chOff x="4673997" y="1933420"/>
            <a:chExt cx="2592287" cy="4297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6" name="Round Same Side Corner Rectangle 48">
              <a:extLst>
                <a:ext uri="{FF2B5EF4-FFF2-40B4-BE49-F238E27FC236}">
                  <a16:creationId xmlns:a16="http://schemas.microsoft.com/office/drawing/2014/main" id="{3711367C-2994-4956-A0D4-C249FEE19083}"/>
                </a:ext>
              </a:extLst>
            </p:cNvPr>
            <p:cNvSpPr/>
            <p:nvPr/>
          </p:nvSpPr>
          <p:spPr>
            <a:xfrm rot="5400000">
              <a:off x="5795837" y="892753"/>
              <a:ext cx="348608" cy="2592287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E0161D"/>
                </a:gs>
                <a:gs pos="100000">
                  <a:srgbClr val="F27A7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bg-BG" sz="16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7" name="Rectangle 49">
              <a:extLst>
                <a:ext uri="{FF2B5EF4-FFF2-40B4-BE49-F238E27FC236}">
                  <a16:creationId xmlns:a16="http://schemas.microsoft.com/office/drawing/2014/main" id="{68CE2A31-CAC2-443B-8254-F1A89AE22975}"/>
                </a:ext>
              </a:extLst>
            </p:cNvPr>
            <p:cNvSpPr/>
            <p:nvPr/>
          </p:nvSpPr>
          <p:spPr>
            <a:xfrm>
              <a:off x="5197252" y="193342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8" name="TextBox 32">
            <a:extLst>
              <a:ext uri="{FF2B5EF4-FFF2-40B4-BE49-F238E27FC236}">
                <a16:creationId xmlns:a16="http://schemas.microsoft.com/office/drawing/2014/main" id="{6F2B5CAD-6180-45C6-A29F-57F4924DBD64}"/>
              </a:ext>
            </a:extLst>
          </p:cNvPr>
          <p:cNvSpPr txBox="1"/>
          <p:nvPr/>
        </p:nvSpPr>
        <p:spPr>
          <a:xfrm>
            <a:off x="4955650" y="3106284"/>
            <a:ext cx="2851304" cy="47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51BF957-E324-497A-8E34-F7FF4DE18C97}"/>
              </a:ext>
            </a:extLst>
          </p:cNvPr>
          <p:cNvGrpSpPr/>
          <p:nvPr/>
        </p:nvGrpSpPr>
        <p:grpSpPr>
          <a:xfrm>
            <a:off x="8237257" y="2532724"/>
            <a:ext cx="2592287" cy="429781"/>
            <a:chOff x="4673997" y="1933420"/>
            <a:chExt cx="2592287" cy="4297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2" name="Round Same Side Corner Rectangle 48">
              <a:extLst>
                <a:ext uri="{FF2B5EF4-FFF2-40B4-BE49-F238E27FC236}">
                  <a16:creationId xmlns:a16="http://schemas.microsoft.com/office/drawing/2014/main" id="{15ED2E2B-3B99-4A52-B318-39BDF66A99F3}"/>
                </a:ext>
              </a:extLst>
            </p:cNvPr>
            <p:cNvSpPr/>
            <p:nvPr/>
          </p:nvSpPr>
          <p:spPr>
            <a:xfrm rot="5400000">
              <a:off x="5795837" y="892753"/>
              <a:ext cx="348608" cy="2592287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E0161D"/>
                </a:gs>
                <a:gs pos="100000">
                  <a:srgbClr val="F27A7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bg-BG" sz="16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Rectangle 49">
              <a:extLst>
                <a:ext uri="{FF2B5EF4-FFF2-40B4-BE49-F238E27FC236}">
                  <a16:creationId xmlns:a16="http://schemas.microsoft.com/office/drawing/2014/main" id="{384EB123-3DE0-4046-A5AB-CC43E394D3CE}"/>
                </a:ext>
              </a:extLst>
            </p:cNvPr>
            <p:cNvSpPr/>
            <p:nvPr/>
          </p:nvSpPr>
          <p:spPr>
            <a:xfrm>
              <a:off x="5197252" y="193342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4" name="TextBox 32">
            <a:extLst>
              <a:ext uri="{FF2B5EF4-FFF2-40B4-BE49-F238E27FC236}">
                <a16:creationId xmlns:a16="http://schemas.microsoft.com/office/drawing/2014/main" id="{2ED3F3A1-1841-4106-BC13-1E6643EE649D}"/>
              </a:ext>
            </a:extLst>
          </p:cNvPr>
          <p:cNvSpPr txBox="1"/>
          <p:nvPr/>
        </p:nvSpPr>
        <p:spPr>
          <a:xfrm>
            <a:off x="8237257" y="3106284"/>
            <a:ext cx="2851304" cy="47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5C3E9A7-4CA1-461A-BA9B-E3B6D677C7DC}"/>
              </a:ext>
            </a:extLst>
          </p:cNvPr>
          <p:cNvGrpSpPr/>
          <p:nvPr/>
        </p:nvGrpSpPr>
        <p:grpSpPr>
          <a:xfrm>
            <a:off x="1674043" y="1350698"/>
            <a:ext cx="2592287" cy="429781"/>
            <a:chOff x="4673997" y="1933420"/>
            <a:chExt cx="2592287" cy="4297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5" name="Round Same Side Corner Rectangle 48">
              <a:extLst>
                <a:ext uri="{FF2B5EF4-FFF2-40B4-BE49-F238E27FC236}">
                  <a16:creationId xmlns:a16="http://schemas.microsoft.com/office/drawing/2014/main" id="{8D1D2BDC-7765-4408-A624-7A06F4B3BAEF}"/>
                </a:ext>
              </a:extLst>
            </p:cNvPr>
            <p:cNvSpPr/>
            <p:nvPr/>
          </p:nvSpPr>
          <p:spPr>
            <a:xfrm rot="5400000">
              <a:off x="5795837" y="892753"/>
              <a:ext cx="348608" cy="2592287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E0161D"/>
                </a:gs>
                <a:gs pos="100000">
                  <a:srgbClr val="F27A7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bg-BG" sz="16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6" name="Rectangle 49">
              <a:extLst>
                <a:ext uri="{FF2B5EF4-FFF2-40B4-BE49-F238E27FC236}">
                  <a16:creationId xmlns:a16="http://schemas.microsoft.com/office/drawing/2014/main" id="{B166BD25-221A-4245-9941-B9C913DD84BB}"/>
                </a:ext>
              </a:extLst>
            </p:cNvPr>
            <p:cNvSpPr/>
            <p:nvPr/>
          </p:nvSpPr>
          <p:spPr>
            <a:xfrm>
              <a:off x="5197252" y="193342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7" name="TextBox 32">
            <a:extLst>
              <a:ext uri="{FF2B5EF4-FFF2-40B4-BE49-F238E27FC236}">
                <a16:creationId xmlns:a16="http://schemas.microsoft.com/office/drawing/2014/main" id="{F63F81FA-7BAA-4592-8176-7BE679AB45F0}"/>
              </a:ext>
            </a:extLst>
          </p:cNvPr>
          <p:cNvSpPr txBox="1"/>
          <p:nvPr/>
        </p:nvSpPr>
        <p:spPr>
          <a:xfrm>
            <a:off x="1674043" y="1924258"/>
            <a:ext cx="2851304" cy="47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72C992B-9624-477B-A91B-D4C9F8EDADFA}"/>
              </a:ext>
            </a:extLst>
          </p:cNvPr>
          <p:cNvGrpSpPr/>
          <p:nvPr/>
        </p:nvGrpSpPr>
        <p:grpSpPr>
          <a:xfrm>
            <a:off x="1674043" y="2532724"/>
            <a:ext cx="2592287" cy="429781"/>
            <a:chOff x="4673997" y="1933420"/>
            <a:chExt cx="2592287" cy="42978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9" name="Round Same Side Corner Rectangle 48">
              <a:extLst>
                <a:ext uri="{FF2B5EF4-FFF2-40B4-BE49-F238E27FC236}">
                  <a16:creationId xmlns:a16="http://schemas.microsoft.com/office/drawing/2014/main" id="{38AC904E-E6D8-4E9A-B00E-83146415ED6A}"/>
                </a:ext>
              </a:extLst>
            </p:cNvPr>
            <p:cNvSpPr/>
            <p:nvPr/>
          </p:nvSpPr>
          <p:spPr>
            <a:xfrm rot="5400000">
              <a:off x="5795837" y="892753"/>
              <a:ext cx="348608" cy="2592287"/>
            </a:xfrm>
            <a:prstGeom prst="round2SameRect">
              <a:avLst>
                <a:gd name="adj1" fmla="val 50000"/>
                <a:gd name="adj2" fmla="val 50000"/>
              </a:avLst>
            </a:prstGeom>
            <a:gradFill flip="none" rotWithShape="1">
              <a:gsLst>
                <a:gs pos="0">
                  <a:srgbClr val="E0161D"/>
                </a:gs>
                <a:gs pos="100000">
                  <a:srgbClr val="F27A7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bg-BG" sz="1600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60" name="Rectangle 49">
              <a:extLst>
                <a:ext uri="{FF2B5EF4-FFF2-40B4-BE49-F238E27FC236}">
                  <a16:creationId xmlns:a16="http://schemas.microsoft.com/office/drawing/2014/main" id="{8D58DD3E-6896-427A-ABCF-020081B0F33A}"/>
                </a:ext>
              </a:extLst>
            </p:cNvPr>
            <p:cNvSpPr/>
            <p:nvPr/>
          </p:nvSpPr>
          <p:spPr>
            <a:xfrm>
              <a:off x="5197252" y="1933420"/>
              <a:ext cx="1550424" cy="429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61" name="TextBox 32">
            <a:extLst>
              <a:ext uri="{FF2B5EF4-FFF2-40B4-BE49-F238E27FC236}">
                <a16:creationId xmlns:a16="http://schemas.microsoft.com/office/drawing/2014/main" id="{734958CE-C561-4A87-8D46-3395F8087018}"/>
              </a:ext>
            </a:extLst>
          </p:cNvPr>
          <p:cNvSpPr txBox="1"/>
          <p:nvPr/>
        </p:nvSpPr>
        <p:spPr>
          <a:xfrm>
            <a:off x="1674043" y="3106284"/>
            <a:ext cx="2851304" cy="47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26E967-E99E-4397-ABBD-99C0114216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44950"/>
            <a:ext cx="12192000" cy="2813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047744" y="2948947"/>
            <a:ext cx="97536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168896" y="2948947"/>
            <a:ext cx="959104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弧形 4"/>
          <p:cNvSpPr/>
          <p:nvPr/>
        </p:nvSpPr>
        <p:spPr>
          <a:xfrm flipH="1">
            <a:off x="1889572" y="1870112"/>
            <a:ext cx="2157669" cy="2157669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6" name="弧形 5"/>
          <p:cNvSpPr/>
          <p:nvPr/>
        </p:nvSpPr>
        <p:spPr>
          <a:xfrm flipH="1" flipV="1">
            <a:off x="1889572" y="1906759"/>
            <a:ext cx="2157669" cy="2157669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4" name="弧形 33"/>
          <p:cNvSpPr/>
          <p:nvPr/>
        </p:nvSpPr>
        <p:spPr>
          <a:xfrm flipH="1">
            <a:off x="5010392" y="1870112"/>
            <a:ext cx="2157669" cy="2157669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5" name="弧形 34"/>
          <p:cNvSpPr/>
          <p:nvPr/>
        </p:nvSpPr>
        <p:spPr>
          <a:xfrm flipH="1" flipV="1">
            <a:off x="5010392" y="1906759"/>
            <a:ext cx="2157669" cy="2157669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9" name="弧形 38"/>
          <p:cNvSpPr/>
          <p:nvPr/>
        </p:nvSpPr>
        <p:spPr>
          <a:xfrm flipH="1">
            <a:off x="8134178" y="1870112"/>
            <a:ext cx="2157669" cy="2157669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0" name="弧形 39"/>
          <p:cNvSpPr/>
          <p:nvPr/>
        </p:nvSpPr>
        <p:spPr>
          <a:xfrm flipH="1" flipV="1">
            <a:off x="8134178" y="1906759"/>
            <a:ext cx="2157669" cy="2157669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3877955285"/>
              </p:ext>
            </p:extLst>
          </p:nvPr>
        </p:nvGraphicFramePr>
        <p:xfrm>
          <a:off x="1269729" y="1839791"/>
          <a:ext cx="3391925" cy="2261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237830349"/>
              </p:ext>
            </p:extLst>
          </p:nvPr>
        </p:nvGraphicFramePr>
        <p:xfrm>
          <a:off x="4400038" y="1839791"/>
          <a:ext cx="3391925" cy="2261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2105340656"/>
              </p:ext>
            </p:extLst>
          </p:nvPr>
        </p:nvGraphicFramePr>
        <p:xfrm>
          <a:off x="7528442" y="1839791"/>
          <a:ext cx="3391925" cy="2261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" name="矩形 43"/>
          <p:cNvSpPr/>
          <p:nvPr/>
        </p:nvSpPr>
        <p:spPr>
          <a:xfrm>
            <a:off x="2570874" y="2725908"/>
            <a:ext cx="790601" cy="514436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75%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93926" y="2725908"/>
            <a:ext cx="790601" cy="514436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55%</a:t>
            </a:r>
          </a:p>
        </p:txBody>
      </p:sp>
      <p:sp>
        <p:nvSpPr>
          <p:cNvPr id="46" name="矩形 45"/>
          <p:cNvSpPr/>
          <p:nvPr/>
        </p:nvSpPr>
        <p:spPr>
          <a:xfrm>
            <a:off x="8830526" y="2725908"/>
            <a:ext cx="790601" cy="514436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84%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9EF7696-FB12-4D58-B0D9-040BEAAD0E15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D6BDC4-37A5-4B3F-B6CF-5EDC1B421815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E283DA-9DC2-4458-93A6-7660746F5510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264DBE3-1095-466E-AE41-73B6F33DF49B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37ECB21-937A-4D0B-9737-6EB58BB02912}"/>
              </a:ext>
            </a:extLst>
          </p:cNvPr>
          <p:cNvGrpSpPr/>
          <p:nvPr/>
        </p:nvGrpSpPr>
        <p:grpSpPr>
          <a:xfrm>
            <a:off x="2002379" y="4331354"/>
            <a:ext cx="1926623" cy="1046441"/>
            <a:chOff x="4515109" y="2032831"/>
            <a:chExt cx="1926623" cy="104644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8C353B9-22E9-470B-98A2-0545DDB6B89F}"/>
                </a:ext>
              </a:extLst>
            </p:cNvPr>
            <p:cNvSpPr txBox="1"/>
            <p:nvPr/>
          </p:nvSpPr>
          <p:spPr>
            <a:xfrm>
              <a:off x="4515109" y="2432941"/>
              <a:ext cx="19266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6B69077-CB90-4BEB-BD17-7C9B4549FE2D}"/>
                </a:ext>
              </a:extLst>
            </p:cNvPr>
            <p:cNvSpPr txBox="1"/>
            <p:nvPr/>
          </p:nvSpPr>
          <p:spPr>
            <a:xfrm>
              <a:off x="4658011" y="2032831"/>
              <a:ext cx="1640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+mn-ea"/>
                </a:rPr>
                <a:t>添加标题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AB2EE1C-81F5-41C2-AD38-58BF0FB7159C}"/>
              </a:ext>
            </a:extLst>
          </p:cNvPr>
          <p:cNvGrpSpPr/>
          <p:nvPr/>
        </p:nvGrpSpPr>
        <p:grpSpPr>
          <a:xfrm>
            <a:off x="5125914" y="4331354"/>
            <a:ext cx="1926623" cy="1046441"/>
            <a:chOff x="4515109" y="2032831"/>
            <a:chExt cx="1926623" cy="104644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30384A6-2BCC-4F2F-87C8-AD121AEEC7FB}"/>
                </a:ext>
              </a:extLst>
            </p:cNvPr>
            <p:cNvSpPr txBox="1"/>
            <p:nvPr/>
          </p:nvSpPr>
          <p:spPr>
            <a:xfrm>
              <a:off x="4515109" y="2432941"/>
              <a:ext cx="19266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8810F7A-9C16-40F2-AAB0-AC01373EC71B}"/>
                </a:ext>
              </a:extLst>
            </p:cNvPr>
            <p:cNvSpPr txBox="1"/>
            <p:nvPr/>
          </p:nvSpPr>
          <p:spPr>
            <a:xfrm>
              <a:off x="4658011" y="2032831"/>
              <a:ext cx="1640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+mn-ea"/>
                </a:rPr>
                <a:t>添加标题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98E032D-A237-431E-A6F6-CD6B35C3879F}"/>
              </a:ext>
            </a:extLst>
          </p:cNvPr>
          <p:cNvGrpSpPr/>
          <p:nvPr/>
        </p:nvGrpSpPr>
        <p:grpSpPr>
          <a:xfrm>
            <a:off x="8263000" y="4360356"/>
            <a:ext cx="1926623" cy="1046441"/>
            <a:chOff x="4515109" y="2032831"/>
            <a:chExt cx="1926623" cy="104644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6504BF6-71FE-44BD-B99C-C57456C7C967}"/>
                </a:ext>
              </a:extLst>
            </p:cNvPr>
            <p:cNvSpPr txBox="1"/>
            <p:nvPr/>
          </p:nvSpPr>
          <p:spPr>
            <a:xfrm>
              <a:off x="4515109" y="2432941"/>
              <a:ext cx="19266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B9BA575-6995-4D53-B089-E8ABA38A74B2}"/>
                </a:ext>
              </a:extLst>
            </p:cNvPr>
            <p:cNvSpPr txBox="1"/>
            <p:nvPr/>
          </p:nvSpPr>
          <p:spPr>
            <a:xfrm>
              <a:off x="4658011" y="2032831"/>
              <a:ext cx="1640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+mn-ea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10"/>
          <p:cNvSpPr>
            <a:spLocks noChangeAspect="1"/>
          </p:cNvSpPr>
          <p:nvPr/>
        </p:nvSpPr>
        <p:spPr>
          <a:xfrm>
            <a:off x="9245614" y="1800998"/>
            <a:ext cx="1672836" cy="182373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400"/>
            <a:endParaRPr lang="zh-CN" altLang="en-US" sz="4265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54" name="Freeform 7"/>
          <p:cNvSpPr/>
          <p:nvPr/>
        </p:nvSpPr>
        <p:spPr>
          <a:xfrm>
            <a:off x="0" y="2658722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latin typeface="+mj-ea"/>
              <a:ea typeface="+mj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072615" y="3217905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6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57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58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59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69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70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>
              <a:gsLst>
                <a:gs pos="100000">
                  <a:srgbClr val="F27A7D"/>
                </a:gs>
                <a:gs pos="0">
                  <a:srgbClr val="E0161D"/>
                </a:gs>
              </a:gsLst>
              <a:lin ang="16200000" scaled="1"/>
            </a:gradFill>
            <a:ln>
              <a:noFill/>
            </a:ln>
          </p:spPr>
          <p:txBody>
            <a:bodyPr/>
            <a:lstStyle/>
            <a:p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71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72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73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latin typeface="+mj-ea"/>
                <a:ea typeface="+mj-ea"/>
              </a:endParaRPr>
            </a:p>
          </p:txBody>
        </p:sp>
        <p:sp>
          <p:nvSpPr>
            <p:cNvPr id="74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75" name="Group 30"/>
          <p:cNvGrpSpPr/>
          <p:nvPr/>
        </p:nvGrpSpPr>
        <p:grpSpPr>
          <a:xfrm>
            <a:off x="6387246" y="4965158"/>
            <a:ext cx="423143" cy="371105"/>
            <a:chOff x="3175" y="-1587"/>
            <a:chExt cx="490538" cy="430212"/>
          </a:xfrm>
          <a:gradFill>
            <a:gsLst>
              <a:gs pos="0">
                <a:srgbClr val="E0161D"/>
              </a:gs>
              <a:gs pos="100000">
                <a:srgbClr val="F27A7D"/>
              </a:gs>
            </a:gsLst>
            <a:lin ang="2700000" scaled="0"/>
          </a:gradFill>
        </p:grpSpPr>
        <p:sp>
          <p:nvSpPr>
            <p:cNvPr id="76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+mj-ea"/>
                <a:ea typeface="+mj-ea"/>
              </a:endParaRPr>
            </a:p>
          </p:txBody>
        </p:sp>
        <p:sp>
          <p:nvSpPr>
            <p:cNvPr id="77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+mj-ea"/>
                <a:ea typeface="+mj-ea"/>
              </a:endParaRPr>
            </a:p>
          </p:txBody>
        </p:sp>
      </p:grpSp>
      <p:sp>
        <p:nvSpPr>
          <p:cNvPr id="78" name="Freeform 50"/>
          <p:cNvSpPr>
            <a:spLocks noEditPoints="1"/>
          </p:cNvSpPr>
          <p:nvPr/>
        </p:nvSpPr>
        <p:spPr bwMode="auto">
          <a:xfrm>
            <a:off x="1259317" y="3718967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gradFill>
            <a:gsLst>
              <a:gs pos="0">
                <a:srgbClr val="E0161D"/>
              </a:gs>
              <a:gs pos="100000">
                <a:srgbClr val="F27A7D"/>
              </a:gs>
            </a:gsLst>
            <a:lin ang="2700000" scaled="0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9" name="Freeform 48"/>
          <p:cNvSpPr>
            <a:spLocks noEditPoints="1"/>
          </p:cNvSpPr>
          <p:nvPr/>
        </p:nvSpPr>
        <p:spPr bwMode="auto">
          <a:xfrm>
            <a:off x="3846478" y="4106662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gradFill>
            <a:gsLst>
              <a:gs pos="0">
                <a:srgbClr val="E0161D"/>
              </a:gs>
              <a:gs pos="100000">
                <a:srgbClr val="F27A7D"/>
              </a:gs>
            </a:gsLst>
            <a:lin ang="2700000" scaled="0"/>
          </a:gra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81" name="Group 18"/>
          <p:cNvGrpSpPr/>
          <p:nvPr/>
        </p:nvGrpSpPr>
        <p:grpSpPr>
          <a:xfrm>
            <a:off x="10180291" y="4095806"/>
            <a:ext cx="416357" cy="416357"/>
            <a:chOff x="6350" y="4763"/>
            <a:chExt cx="492125" cy="492125"/>
          </a:xfrm>
          <a:gradFill>
            <a:gsLst>
              <a:gs pos="0">
                <a:srgbClr val="E0161D"/>
              </a:gs>
              <a:gs pos="100000">
                <a:srgbClr val="F27A7D"/>
              </a:gs>
            </a:gsLst>
            <a:lin ang="2700000" scaled="0"/>
          </a:gradFill>
        </p:grpSpPr>
        <p:sp>
          <p:nvSpPr>
            <p:cNvPr id="82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83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84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85" name="TextBox 26"/>
          <p:cNvSpPr txBox="1"/>
          <p:nvPr/>
        </p:nvSpPr>
        <p:spPr>
          <a:xfrm>
            <a:off x="305859" y="4257790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6" name="TextBox 27"/>
          <p:cNvSpPr txBox="1"/>
          <p:nvPr/>
        </p:nvSpPr>
        <p:spPr>
          <a:xfrm>
            <a:off x="2879893" y="4730682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7" name="TextBox 28"/>
          <p:cNvSpPr txBox="1"/>
          <p:nvPr/>
        </p:nvSpPr>
        <p:spPr>
          <a:xfrm>
            <a:off x="5470811" y="5473147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8" name="TextBox 29"/>
          <p:cNvSpPr txBox="1"/>
          <p:nvPr/>
        </p:nvSpPr>
        <p:spPr>
          <a:xfrm>
            <a:off x="9260469" y="4705682"/>
            <a:ext cx="2448000" cy="110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9" name="MH_Other_2"/>
          <p:cNvSpPr/>
          <p:nvPr>
            <p:custDataLst>
              <p:tags r:id="rId1"/>
            </p:custDataLst>
          </p:nvPr>
        </p:nvSpPr>
        <p:spPr>
          <a:xfrm>
            <a:off x="5998811" y="3425318"/>
            <a:ext cx="1200000" cy="1200000"/>
          </a:xfrm>
          <a:prstGeom prst="ellipse">
            <a:avLst/>
          </a:prstGeo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0" rIns="0" anchor="ctr"/>
          <a:lstStyle/>
          <a:p>
            <a:pPr algn="ctr" defTabSz="914400"/>
            <a:r>
              <a:rPr lang="en-US" altLang="zh-CN" sz="3735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03</a:t>
            </a:r>
            <a:endParaRPr lang="zh-CN" altLang="en-US" sz="3735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90" name="MH_Other_2"/>
          <p:cNvSpPr/>
          <p:nvPr>
            <p:custDataLst>
              <p:tags r:id="rId2"/>
            </p:custDataLst>
          </p:nvPr>
        </p:nvSpPr>
        <p:spPr>
          <a:xfrm>
            <a:off x="833859" y="2230315"/>
            <a:ext cx="1200000" cy="1200000"/>
          </a:xfrm>
          <a:prstGeom prst="ellipse">
            <a:avLst/>
          </a:prstGeo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0" rIns="0" anchor="ctr"/>
          <a:lstStyle/>
          <a:p>
            <a:pPr algn="ctr" defTabSz="914400"/>
            <a:r>
              <a:rPr lang="en-US" altLang="zh-CN" sz="3735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01</a:t>
            </a:r>
            <a:endParaRPr lang="zh-CN" altLang="en-US" sz="3735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3415030" y="2126615"/>
            <a:ext cx="1377315" cy="1377315"/>
          </a:xfrm>
          <a:prstGeom prst="ellipse">
            <a:avLst/>
          </a:prstGeo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altLang="zh-CN" sz="4265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02</a:t>
            </a:r>
            <a:endParaRPr lang="zh-CN" altLang="en-US" sz="4265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94" name="矩形 10"/>
          <p:cNvSpPr>
            <a:spLocks noChangeAspect="1"/>
          </p:cNvSpPr>
          <p:nvPr/>
        </p:nvSpPr>
        <p:spPr>
          <a:xfrm>
            <a:off x="9430870" y="1510282"/>
            <a:ext cx="1915212" cy="208797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914400"/>
            <a:endParaRPr lang="zh-CN" altLang="en-US" sz="4265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9662158" y="2015654"/>
            <a:ext cx="1452636" cy="1034913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添加</a:t>
            </a:r>
            <a:endParaRPr lang="en-US" altLang="zh-CN" sz="2665" b="1" dirty="0">
              <a:solidFill>
                <a:schemeClr val="bg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目标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CA0907D-9AE8-49BB-B1F5-A02E9DD3A191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BC15E10-6FC8-452E-A17C-F158A13EE028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82404A4-3A5C-417C-9E98-5F31768B6274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B496507E-6872-458F-9C21-F2A786E5BD02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771908" y="3374226"/>
            <a:ext cx="3600000" cy="217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771906" y="3374226"/>
            <a:ext cx="2160000" cy="217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771910" y="3911982"/>
            <a:ext cx="3599999" cy="21595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771906" y="3911982"/>
            <a:ext cx="3240000" cy="2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771908" y="4448153"/>
            <a:ext cx="3600000" cy="21595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771908" y="4448153"/>
            <a:ext cx="1800000" cy="2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6771910" y="2838055"/>
            <a:ext cx="3599999" cy="21595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771908" y="2838055"/>
            <a:ext cx="1440000" cy="2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1837846" y="3374226"/>
            <a:ext cx="3600000" cy="217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837848" y="3911982"/>
            <a:ext cx="3599999" cy="21595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1837846" y="4448153"/>
            <a:ext cx="3600000" cy="21595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1837848" y="2838055"/>
            <a:ext cx="3599999" cy="21595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3277846" y="3374226"/>
            <a:ext cx="2160000" cy="217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2197846" y="3911982"/>
            <a:ext cx="3240000" cy="2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3637846" y="4448153"/>
            <a:ext cx="1800000" cy="2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997846" y="2838055"/>
            <a:ext cx="1440000" cy="21595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08896" tIns="54448" rIns="108896" bIns="54448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kern="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0001" y="2776753"/>
            <a:ext cx="992579" cy="37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项目类别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10001" y="3316888"/>
            <a:ext cx="992579" cy="37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项目类别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10001" y="3854103"/>
            <a:ext cx="992579" cy="37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项目类别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610001" y="4391317"/>
            <a:ext cx="992579" cy="373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项目类别</a:t>
            </a: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10320927" y="2783721"/>
            <a:ext cx="959349" cy="34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rgbClr val="262626"/>
                </a:solidFill>
                <a:latin typeface="+mn-ea"/>
                <a:ea typeface="+mn-ea"/>
              </a:rPr>
              <a:t>40%</a:t>
            </a:r>
          </a:p>
        </p:txBody>
      </p:sp>
      <p:sp>
        <p:nvSpPr>
          <p:cNvPr id="70" name="文本框 24"/>
          <p:cNvSpPr txBox="1">
            <a:spLocks noChangeArrowheads="1"/>
          </p:cNvSpPr>
          <p:nvPr/>
        </p:nvSpPr>
        <p:spPr bwMode="auto">
          <a:xfrm>
            <a:off x="10320927" y="3320875"/>
            <a:ext cx="959349" cy="35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rgbClr val="262626"/>
                </a:solidFill>
                <a:latin typeface="+mn-ea"/>
                <a:ea typeface="+mn-ea"/>
              </a:rPr>
              <a:t>60%</a:t>
            </a:r>
          </a:p>
        </p:txBody>
      </p:sp>
      <p:sp>
        <p:nvSpPr>
          <p:cNvPr id="71" name="文本框 28"/>
          <p:cNvSpPr txBox="1">
            <a:spLocks noChangeArrowheads="1"/>
          </p:cNvSpPr>
          <p:nvPr/>
        </p:nvSpPr>
        <p:spPr bwMode="auto">
          <a:xfrm>
            <a:off x="10320927" y="3858868"/>
            <a:ext cx="959349" cy="34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rgbClr val="262626"/>
                </a:solidFill>
                <a:latin typeface="+mn-ea"/>
                <a:ea typeface="+mn-ea"/>
              </a:rPr>
              <a:t>90%</a:t>
            </a: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10320927" y="4393026"/>
            <a:ext cx="959349" cy="35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rgbClr val="262626"/>
                </a:solidFill>
                <a:latin typeface="+mn-ea"/>
                <a:ea typeface="+mn-ea"/>
              </a:rPr>
              <a:t>50%</a:t>
            </a:r>
          </a:p>
        </p:txBody>
      </p: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923781" y="2783721"/>
            <a:ext cx="959349" cy="34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40%</a:t>
            </a:r>
          </a:p>
        </p:txBody>
      </p:sp>
      <p:sp>
        <p:nvSpPr>
          <p:cNvPr id="74" name="文本框 24"/>
          <p:cNvSpPr txBox="1">
            <a:spLocks noChangeArrowheads="1"/>
          </p:cNvSpPr>
          <p:nvPr/>
        </p:nvSpPr>
        <p:spPr bwMode="auto">
          <a:xfrm>
            <a:off x="923781" y="3320875"/>
            <a:ext cx="959349" cy="35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60%</a:t>
            </a:r>
          </a:p>
        </p:txBody>
      </p:sp>
      <p:sp>
        <p:nvSpPr>
          <p:cNvPr id="75" name="文本框 28"/>
          <p:cNvSpPr txBox="1">
            <a:spLocks noChangeArrowheads="1"/>
          </p:cNvSpPr>
          <p:nvPr/>
        </p:nvSpPr>
        <p:spPr bwMode="auto">
          <a:xfrm>
            <a:off x="923781" y="3858868"/>
            <a:ext cx="959349" cy="34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90%</a:t>
            </a:r>
          </a:p>
        </p:txBody>
      </p:sp>
      <p:sp>
        <p:nvSpPr>
          <p:cNvPr id="76" name="文本框 32"/>
          <p:cNvSpPr txBox="1">
            <a:spLocks noChangeArrowheads="1"/>
          </p:cNvSpPr>
          <p:nvPr/>
        </p:nvSpPr>
        <p:spPr bwMode="auto">
          <a:xfrm>
            <a:off x="923781" y="4393026"/>
            <a:ext cx="959349" cy="35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50%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2615290" y="5423751"/>
            <a:ext cx="2880207" cy="45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... ...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8" name="Rectangle 35"/>
          <p:cNvSpPr>
            <a:spLocks noChangeArrowheads="1"/>
          </p:cNvSpPr>
          <p:nvPr/>
        </p:nvSpPr>
        <p:spPr bwMode="auto">
          <a:xfrm>
            <a:off x="4023529" y="5077056"/>
            <a:ext cx="1365758" cy="3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4717846" y="1867361"/>
            <a:ext cx="720000" cy="720000"/>
          </a:xfrm>
          <a:prstGeom prst="ellipse">
            <a:avLst/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>
            <a:outerShdw blurRad="190500" dist="63500" dir="2700000" sx="99000" sy="99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sz="14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5815344" y="1950362"/>
            <a:ext cx="581891" cy="63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ctr" defTabSz="914400"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FFFF">
                    <a:lumMod val="50000"/>
                  </a:srgbClr>
                </a:solidFill>
                <a:latin typeface="+mn-ea"/>
                <a:ea typeface="+mn-ea"/>
              </a:rPr>
              <a:t>VS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695710" y="5423751"/>
            <a:ext cx="2880207" cy="45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... ...</a:t>
            </a:r>
            <a:endParaRPr lang="zh-CN" altLang="en-US" sz="1000" kern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2" name="Rectangle 35"/>
          <p:cNvSpPr>
            <a:spLocks noChangeArrowheads="1"/>
          </p:cNvSpPr>
          <p:nvPr/>
        </p:nvSpPr>
        <p:spPr bwMode="auto">
          <a:xfrm>
            <a:off x="6784610" y="5077056"/>
            <a:ext cx="1365758" cy="3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83" name="椭圆 82"/>
          <p:cNvSpPr>
            <a:spLocks noChangeAspect="1"/>
          </p:cNvSpPr>
          <p:nvPr/>
        </p:nvSpPr>
        <p:spPr>
          <a:xfrm>
            <a:off x="6771908" y="1867361"/>
            <a:ext cx="720000" cy="720000"/>
          </a:xfrm>
          <a:prstGeom prst="ellipse">
            <a:avLst/>
          </a:prstGeom>
          <a:gradFill>
            <a:gsLst>
              <a:gs pos="0">
                <a:srgbClr val="F27A7D"/>
              </a:gs>
              <a:gs pos="100000">
                <a:srgbClr val="E0161D"/>
              </a:gs>
            </a:gsLst>
            <a:lin ang="5400000" scaled="1"/>
          </a:gradFill>
          <a:ln w="25400" cap="flat" cmpd="sng" algn="ctr">
            <a:noFill/>
            <a:prstDash val="solid"/>
            <a:miter lim="800000"/>
          </a:ln>
          <a:effectLst>
            <a:outerShdw blurRad="190500" dist="63500" dir="2700000" sx="99000" sy="99000" algn="tl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algn="ctr" defTabSz="914400">
              <a:lnSpc>
                <a:spcPct val="120000"/>
              </a:lnSpc>
              <a:defRPr/>
            </a:pPr>
            <a:endParaRPr lang="zh-CN" altLang="en-US" sz="14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4" name="Rectangle 35"/>
          <p:cNvSpPr>
            <a:spLocks noChangeArrowheads="1"/>
          </p:cNvSpPr>
          <p:nvPr/>
        </p:nvSpPr>
        <p:spPr bwMode="auto">
          <a:xfrm>
            <a:off x="4837398" y="2098187"/>
            <a:ext cx="480901" cy="28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ctr" defTabSz="914400" eaLnBrk="1" hangingPunct="1">
              <a:lnSpc>
                <a:spcPct val="120000"/>
              </a:lnSpc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ea typeface="+mn-ea"/>
              </a:rPr>
              <a:t>2022</a:t>
            </a:r>
            <a:endParaRPr lang="en-US" sz="1600" b="1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85" name="Rectangle 35"/>
          <p:cNvSpPr>
            <a:spLocks noChangeArrowheads="1"/>
          </p:cNvSpPr>
          <p:nvPr/>
        </p:nvSpPr>
        <p:spPr bwMode="auto">
          <a:xfrm>
            <a:off x="6891460" y="2098187"/>
            <a:ext cx="480901" cy="281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ctr" defTabSz="914400" eaLnBrk="1" hangingPunct="1">
              <a:lnSpc>
                <a:spcPct val="120000"/>
              </a:lnSpc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ea typeface="+mn-ea"/>
              </a:rPr>
              <a:t>2023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38B6D83-B13F-41AD-A19A-07EEEB75F242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52C0CD1-5204-4C19-B9E1-531645E0BB94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C056A7E-DAD3-4362-A2B6-9108950FAD3A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37C5EFB-2A3E-45CE-96C9-5F4CF5C06E33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A15D1B7-D5CB-4F90-B35A-DA1A047052D3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025FB34-F7E2-48B5-892A-06EC61D9C888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63640D1-E42F-441D-A659-09D9C7ADC624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F5B2A90-5CD7-421F-8521-114160BAA088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09F9D851-054C-44EF-AB02-F8A70B6C5C87}"/>
              </a:ext>
            </a:extLst>
          </p:cNvPr>
          <p:cNvSpPr/>
          <p:nvPr/>
        </p:nvSpPr>
        <p:spPr>
          <a:xfrm>
            <a:off x="0" y="4412001"/>
            <a:ext cx="12192000" cy="277356"/>
          </a:xfrm>
          <a:prstGeom prst="rect">
            <a:avLst/>
          </a:prstGeom>
          <a:gradFill flip="none" rotWithShape="1">
            <a:gsLst>
              <a:gs pos="0">
                <a:srgbClr val="F84D4D"/>
              </a:gs>
              <a:gs pos="100000">
                <a:srgbClr val="E0161D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F37E476-8433-41BB-89C3-012B77B3788A}"/>
              </a:ext>
            </a:extLst>
          </p:cNvPr>
          <p:cNvSpPr>
            <a:spLocks/>
          </p:cNvSpPr>
          <p:nvPr/>
        </p:nvSpPr>
        <p:spPr bwMode="auto">
          <a:xfrm>
            <a:off x="-5243" y="4027944"/>
            <a:ext cx="3514780" cy="384053"/>
          </a:xfrm>
          <a:custGeom>
            <a:avLst/>
            <a:gdLst>
              <a:gd name="T0" fmla="*/ 220 w 1244"/>
              <a:gd name="T1" fmla="*/ 225 h 337"/>
              <a:gd name="T2" fmla="*/ 338 w 1244"/>
              <a:gd name="T3" fmla="*/ 81 h 337"/>
              <a:gd name="T4" fmla="*/ 499 w 1244"/>
              <a:gd name="T5" fmla="*/ 0 h 337"/>
              <a:gd name="T6" fmla="*/ 589 w 1244"/>
              <a:gd name="T7" fmla="*/ 45 h 337"/>
              <a:gd name="T8" fmla="*/ 634 w 1244"/>
              <a:gd name="T9" fmla="*/ 114 h 337"/>
              <a:gd name="T10" fmla="*/ 934 w 1244"/>
              <a:gd name="T11" fmla="*/ 114 h 337"/>
              <a:gd name="T12" fmla="*/ 1154 w 1244"/>
              <a:gd name="T13" fmla="*/ 190 h 337"/>
              <a:gd name="T14" fmla="*/ 1244 w 1244"/>
              <a:gd name="T15" fmla="*/ 337 h 337"/>
              <a:gd name="T16" fmla="*/ 0 w 1244"/>
              <a:gd name="T17" fmla="*/ 337 h 337"/>
              <a:gd name="T18" fmla="*/ 220 w 1244"/>
              <a:gd name="T19" fmla="*/ 225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337">
                <a:moveTo>
                  <a:pt x="220" y="225"/>
                </a:moveTo>
                <a:lnTo>
                  <a:pt x="338" y="81"/>
                </a:lnTo>
                <a:lnTo>
                  <a:pt x="499" y="0"/>
                </a:lnTo>
                <a:lnTo>
                  <a:pt x="589" y="45"/>
                </a:lnTo>
                <a:lnTo>
                  <a:pt x="634" y="114"/>
                </a:lnTo>
                <a:lnTo>
                  <a:pt x="934" y="114"/>
                </a:lnTo>
                <a:lnTo>
                  <a:pt x="1154" y="190"/>
                </a:lnTo>
                <a:lnTo>
                  <a:pt x="1244" y="337"/>
                </a:lnTo>
                <a:lnTo>
                  <a:pt x="0" y="337"/>
                </a:lnTo>
                <a:lnTo>
                  <a:pt x="220" y="225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868320F2-AA5C-4B63-B79E-7AEF24E9EABC}"/>
              </a:ext>
            </a:extLst>
          </p:cNvPr>
          <p:cNvSpPr>
            <a:spLocks/>
          </p:cNvSpPr>
          <p:nvPr/>
        </p:nvSpPr>
        <p:spPr bwMode="auto">
          <a:xfrm>
            <a:off x="2403987" y="3590479"/>
            <a:ext cx="4229472" cy="821523"/>
          </a:xfrm>
          <a:custGeom>
            <a:avLst/>
            <a:gdLst>
              <a:gd name="T0" fmla="*/ 0 w 689"/>
              <a:gd name="T1" fmla="*/ 243 h 243"/>
              <a:gd name="T2" fmla="*/ 53 w 689"/>
              <a:gd name="T3" fmla="*/ 128 h 243"/>
              <a:gd name="T4" fmla="*/ 89 w 689"/>
              <a:gd name="T5" fmla="*/ 101 h 243"/>
              <a:gd name="T6" fmla="*/ 191 w 689"/>
              <a:gd name="T7" fmla="*/ 19 h 243"/>
              <a:gd name="T8" fmla="*/ 279 w 689"/>
              <a:gd name="T9" fmla="*/ 19 h 243"/>
              <a:gd name="T10" fmla="*/ 332 w 689"/>
              <a:gd name="T11" fmla="*/ 63 h 243"/>
              <a:gd name="T12" fmla="*/ 380 w 689"/>
              <a:gd name="T13" fmla="*/ 101 h 243"/>
              <a:gd name="T14" fmla="*/ 408 w 689"/>
              <a:gd name="T15" fmla="*/ 48 h 243"/>
              <a:gd name="T16" fmla="*/ 456 w 689"/>
              <a:gd name="T17" fmla="*/ 0 h 243"/>
              <a:gd name="T18" fmla="*/ 520 w 689"/>
              <a:gd name="T19" fmla="*/ 0 h 243"/>
              <a:gd name="T20" fmla="*/ 592 w 689"/>
              <a:gd name="T21" fmla="*/ 121 h 243"/>
              <a:gd name="T22" fmla="*/ 689 w 689"/>
              <a:gd name="T23" fmla="*/ 243 h 243"/>
              <a:gd name="T24" fmla="*/ 0 w 689"/>
              <a:gd name="T25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9" h="243">
                <a:moveTo>
                  <a:pt x="0" y="243"/>
                </a:moveTo>
                <a:cubicBezTo>
                  <a:pt x="4" y="243"/>
                  <a:pt x="53" y="128"/>
                  <a:pt x="53" y="128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191" y="19"/>
                  <a:pt x="191" y="19"/>
                  <a:pt x="191" y="19"/>
                </a:cubicBezTo>
                <a:cubicBezTo>
                  <a:pt x="279" y="19"/>
                  <a:pt x="279" y="19"/>
                  <a:pt x="279" y="19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80" y="101"/>
                  <a:pt x="380" y="101"/>
                  <a:pt x="380" y="101"/>
                </a:cubicBezTo>
                <a:cubicBezTo>
                  <a:pt x="408" y="48"/>
                  <a:pt x="408" y="48"/>
                  <a:pt x="408" y="48"/>
                </a:cubicBezTo>
                <a:cubicBezTo>
                  <a:pt x="456" y="0"/>
                  <a:pt x="456" y="0"/>
                  <a:pt x="456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92" y="121"/>
                  <a:pt x="592" y="121"/>
                  <a:pt x="592" y="121"/>
                </a:cubicBezTo>
                <a:cubicBezTo>
                  <a:pt x="689" y="243"/>
                  <a:pt x="689" y="243"/>
                  <a:pt x="689" y="243"/>
                </a:cubicBezTo>
                <a:lnTo>
                  <a:pt x="0" y="243"/>
                </a:lnTo>
                <a:close/>
              </a:path>
            </a:pathLst>
          </a:custGeom>
          <a:solidFill>
            <a:srgbClr val="F27A7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F7B82E8A-B09B-4A69-82F5-94D529C29EF3}"/>
              </a:ext>
            </a:extLst>
          </p:cNvPr>
          <p:cNvSpPr>
            <a:spLocks/>
          </p:cNvSpPr>
          <p:nvPr/>
        </p:nvSpPr>
        <p:spPr bwMode="auto">
          <a:xfrm>
            <a:off x="5154829" y="2914913"/>
            <a:ext cx="4016361" cy="1497086"/>
          </a:xfrm>
          <a:custGeom>
            <a:avLst/>
            <a:gdLst>
              <a:gd name="T0" fmla="*/ 1503 w 1603"/>
              <a:gd name="T1" fmla="*/ 838 h 1007"/>
              <a:gd name="T2" fmla="*/ 1359 w 1603"/>
              <a:gd name="T3" fmla="*/ 625 h 1007"/>
              <a:gd name="T4" fmla="*/ 1156 w 1603"/>
              <a:gd name="T5" fmla="*/ 396 h 1007"/>
              <a:gd name="T6" fmla="*/ 1156 w 1603"/>
              <a:gd name="T7" fmla="*/ 178 h 1007"/>
              <a:gd name="T8" fmla="*/ 1030 w 1603"/>
              <a:gd name="T9" fmla="*/ 0 h 1007"/>
              <a:gd name="T10" fmla="*/ 874 w 1603"/>
              <a:gd name="T11" fmla="*/ 0 h 1007"/>
              <a:gd name="T12" fmla="*/ 574 w 1603"/>
              <a:gd name="T13" fmla="*/ 140 h 1007"/>
              <a:gd name="T14" fmla="*/ 520 w 1603"/>
              <a:gd name="T15" fmla="*/ 317 h 1007"/>
              <a:gd name="T16" fmla="*/ 446 w 1603"/>
              <a:gd name="T17" fmla="*/ 533 h 1007"/>
              <a:gd name="T18" fmla="*/ 328 w 1603"/>
              <a:gd name="T19" fmla="*/ 791 h 1007"/>
              <a:gd name="T20" fmla="*/ 0 w 1603"/>
              <a:gd name="T21" fmla="*/ 1007 h 1007"/>
              <a:gd name="T22" fmla="*/ 1603 w 1603"/>
              <a:gd name="T23" fmla="*/ 1007 h 1007"/>
              <a:gd name="T24" fmla="*/ 1503 w 1603"/>
              <a:gd name="T25" fmla="*/ 838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3" h="1007">
                <a:moveTo>
                  <a:pt x="1503" y="838"/>
                </a:moveTo>
                <a:lnTo>
                  <a:pt x="1359" y="625"/>
                </a:lnTo>
                <a:lnTo>
                  <a:pt x="1156" y="396"/>
                </a:lnTo>
                <a:lnTo>
                  <a:pt x="1156" y="178"/>
                </a:lnTo>
                <a:lnTo>
                  <a:pt x="1030" y="0"/>
                </a:lnTo>
                <a:lnTo>
                  <a:pt x="874" y="0"/>
                </a:lnTo>
                <a:lnTo>
                  <a:pt x="574" y="140"/>
                </a:lnTo>
                <a:lnTo>
                  <a:pt x="520" y="317"/>
                </a:lnTo>
                <a:lnTo>
                  <a:pt x="446" y="533"/>
                </a:lnTo>
                <a:lnTo>
                  <a:pt x="328" y="791"/>
                </a:lnTo>
                <a:lnTo>
                  <a:pt x="0" y="1007"/>
                </a:lnTo>
                <a:lnTo>
                  <a:pt x="1603" y="1007"/>
                </a:lnTo>
                <a:lnTo>
                  <a:pt x="1503" y="838"/>
                </a:lnTo>
                <a:close/>
              </a:path>
            </a:pathLst>
          </a:custGeom>
          <a:solidFill>
            <a:srgbClr val="FB0909">
              <a:alpha val="7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E5D237F9-4353-4D6E-A4E5-1FD2935C605E}"/>
              </a:ext>
            </a:extLst>
          </p:cNvPr>
          <p:cNvSpPr>
            <a:spLocks/>
          </p:cNvSpPr>
          <p:nvPr/>
        </p:nvSpPr>
        <p:spPr bwMode="auto">
          <a:xfrm>
            <a:off x="7692550" y="3192271"/>
            <a:ext cx="4499451" cy="1219730"/>
          </a:xfrm>
          <a:custGeom>
            <a:avLst/>
            <a:gdLst>
              <a:gd name="T0" fmla="*/ 0 w 2090"/>
              <a:gd name="T1" fmla="*/ 1308 h 1308"/>
              <a:gd name="T2" fmla="*/ 395 w 2090"/>
              <a:gd name="T3" fmla="*/ 1078 h 1308"/>
              <a:gd name="T4" fmla="*/ 527 w 2090"/>
              <a:gd name="T5" fmla="*/ 971 h 1308"/>
              <a:gd name="T6" fmla="*/ 624 w 2090"/>
              <a:gd name="T7" fmla="*/ 775 h 1308"/>
              <a:gd name="T8" fmla="*/ 591 w 2090"/>
              <a:gd name="T9" fmla="*/ 652 h 1308"/>
              <a:gd name="T10" fmla="*/ 461 w 2090"/>
              <a:gd name="T11" fmla="*/ 427 h 1308"/>
              <a:gd name="T12" fmla="*/ 671 w 2090"/>
              <a:gd name="T13" fmla="*/ 301 h 1308"/>
              <a:gd name="T14" fmla="*/ 756 w 2090"/>
              <a:gd name="T15" fmla="*/ 356 h 1308"/>
              <a:gd name="T16" fmla="*/ 941 w 2090"/>
              <a:gd name="T17" fmla="*/ 486 h 1308"/>
              <a:gd name="T18" fmla="*/ 860 w 2090"/>
              <a:gd name="T19" fmla="*/ 157 h 1308"/>
              <a:gd name="T20" fmla="*/ 979 w 2090"/>
              <a:gd name="T21" fmla="*/ 0 h 1308"/>
              <a:gd name="T22" fmla="*/ 1144 w 2090"/>
              <a:gd name="T23" fmla="*/ 0 h 1308"/>
              <a:gd name="T24" fmla="*/ 1267 w 2090"/>
              <a:gd name="T25" fmla="*/ 64 h 1308"/>
              <a:gd name="T26" fmla="*/ 1385 w 2090"/>
              <a:gd name="T27" fmla="*/ 356 h 1308"/>
              <a:gd name="T28" fmla="*/ 1584 w 2090"/>
              <a:gd name="T29" fmla="*/ 775 h 1308"/>
              <a:gd name="T30" fmla="*/ 1898 w 2090"/>
              <a:gd name="T31" fmla="*/ 1078 h 1308"/>
              <a:gd name="T32" fmla="*/ 2090 w 2090"/>
              <a:gd name="T33" fmla="*/ 1308 h 1308"/>
              <a:gd name="T34" fmla="*/ 0 w 2090"/>
              <a:gd name="T35" fmla="*/ 1308 h 1308"/>
              <a:gd name="connsiteX0" fmla="*/ 0 w 10000"/>
              <a:gd name="connsiteY0" fmla="*/ 10000 h 10000"/>
              <a:gd name="connsiteX1" fmla="*/ 1890 w 10000"/>
              <a:gd name="connsiteY1" fmla="*/ 8242 h 10000"/>
              <a:gd name="connsiteX2" fmla="*/ 2522 w 10000"/>
              <a:gd name="connsiteY2" fmla="*/ 7424 h 10000"/>
              <a:gd name="connsiteX3" fmla="*/ 2986 w 10000"/>
              <a:gd name="connsiteY3" fmla="*/ 5925 h 10000"/>
              <a:gd name="connsiteX4" fmla="*/ 2828 w 10000"/>
              <a:gd name="connsiteY4" fmla="*/ 4985 h 10000"/>
              <a:gd name="connsiteX5" fmla="*/ 3211 w 10000"/>
              <a:gd name="connsiteY5" fmla="*/ 2301 h 10000"/>
              <a:gd name="connsiteX6" fmla="*/ 3617 w 10000"/>
              <a:gd name="connsiteY6" fmla="*/ 2722 h 10000"/>
              <a:gd name="connsiteX7" fmla="*/ 4502 w 10000"/>
              <a:gd name="connsiteY7" fmla="*/ 3716 h 10000"/>
              <a:gd name="connsiteX8" fmla="*/ 4115 w 10000"/>
              <a:gd name="connsiteY8" fmla="*/ 1200 h 10000"/>
              <a:gd name="connsiteX9" fmla="*/ 4684 w 10000"/>
              <a:gd name="connsiteY9" fmla="*/ 0 h 10000"/>
              <a:gd name="connsiteX10" fmla="*/ 5474 w 10000"/>
              <a:gd name="connsiteY10" fmla="*/ 0 h 10000"/>
              <a:gd name="connsiteX11" fmla="*/ 6062 w 10000"/>
              <a:gd name="connsiteY11" fmla="*/ 489 h 10000"/>
              <a:gd name="connsiteX12" fmla="*/ 6627 w 10000"/>
              <a:gd name="connsiteY12" fmla="*/ 2722 h 10000"/>
              <a:gd name="connsiteX13" fmla="*/ 7579 w 10000"/>
              <a:gd name="connsiteY13" fmla="*/ 5925 h 10000"/>
              <a:gd name="connsiteX14" fmla="*/ 9081 w 10000"/>
              <a:gd name="connsiteY14" fmla="*/ 8242 h 10000"/>
              <a:gd name="connsiteX15" fmla="*/ 10000 w 10000"/>
              <a:gd name="connsiteY15" fmla="*/ 10000 h 10000"/>
              <a:gd name="connsiteX16" fmla="*/ 0 w 10000"/>
              <a:gd name="connsiteY16" fmla="*/ 10000 h 10000"/>
              <a:gd name="connsiteX0" fmla="*/ 0 w 10000"/>
              <a:gd name="connsiteY0" fmla="*/ 10000 h 10000"/>
              <a:gd name="connsiteX1" fmla="*/ 1890 w 10000"/>
              <a:gd name="connsiteY1" fmla="*/ 8242 h 10000"/>
              <a:gd name="connsiteX2" fmla="*/ 2522 w 10000"/>
              <a:gd name="connsiteY2" fmla="*/ 7424 h 10000"/>
              <a:gd name="connsiteX3" fmla="*/ 2986 w 10000"/>
              <a:gd name="connsiteY3" fmla="*/ 5925 h 10000"/>
              <a:gd name="connsiteX4" fmla="*/ 2828 w 10000"/>
              <a:gd name="connsiteY4" fmla="*/ 4985 h 10000"/>
              <a:gd name="connsiteX5" fmla="*/ 3617 w 10000"/>
              <a:gd name="connsiteY5" fmla="*/ 2722 h 10000"/>
              <a:gd name="connsiteX6" fmla="*/ 4502 w 10000"/>
              <a:gd name="connsiteY6" fmla="*/ 3716 h 10000"/>
              <a:gd name="connsiteX7" fmla="*/ 4115 w 10000"/>
              <a:gd name="connsiteY7" fmla="*/ 1200 h 10000"/>
              <a:gd name="connsiteX8" fmla="*/ 4684 w 10000"/>
              <a:gd name="connsiteY8" fmla="*/ 0 h 10000"/>
              <a:gd name="connsiteX9" fmla="*/ 5474 w 10000"/>
              <a:gd name="connsiteY9" fmla="*/ 0 h 10000"/>
              <a:gd name="connsiteX10" fmla="*/ 6062 w 10000"/>
              <a:gd name="connsiteY10" fmla="*/ 489 h 10000"/>
              <a:gd name="connsiteX11" fmla="*/ 6627 w 10000"/>
              <a:gd name="connsiteY11" fmla="*/ 2722 h 10000"/>
              <a:gd name="connsiteX12" fmla="*/ 7579 w 10000"/>
              <a:gd name="connsiteY12" fmla="*/ 5925 h 10000"/>
              <a:gd name="connsiteX13" fmla="*/ 9081 w 10000"/>
              <a:gd name="connsiteY13" fmla="*/ 8242 h 10000"/>
              <a:gd name="connsiteX14" fmla="*/ 10000 w 10000"/>
              <a:gd name="connsiteY14" fmla="*/ 10000 h 10000"/>
              <a:gd name="connsiteX15" fmla="*/ 0 w 10000"/>
              <a:gd name="connsiteY15" fmla="*/ 10000 h 10000"/>
              <a:gd name="connsiteX0" fmla="*/ 0 w 10000"/>
              <a:gd name="connsiteY0" fmla="*/ 10000 h 10000"/>
              <a:gd name="connsiteX1" fmla="*/ 1890 w 10000"/>
              <a:gd name="connsiteY1" fmla="*/ 8242 h 10000"/>
              <a:gd name="connsiteX2" fmla="*/ 2522 w 10000"/>
              <a:gd name="connsiteY2" fmla="*/ 7424 h 10000"/>
              <a:gd name="connsiteX3" fmla="*/ 2986 w 10000"/>
              <a:gd name="connsiteY3" fmla="*/ 5925 h 10000"/>
              <a:gd name="connsiteX4" fmla="*/ 2828 w 10000"/>
              <a:gd name="connsiteY4" fmla="*/ 4985 h 10000"/>
              <a:gd name="connsiteX5" fmla="*/ 3617 w 10000"/>
              <a:gd name="connsiteY5" fmla="*/ 2722 h 10000"/>
              <a:gd name="connsiteX6" fmla="*/ 4502 w 10000"/>
              <a:gd name="connsiteY6" fmla="*/ 3716 h 10000"/>
              <a:gd name="connsiteX7" fmla="*/ 4115 w 10000"/>
              <a:gd name="connsiteY7" fmla="*/ 1200 h 10000"/>
              <a:gd name="connsiteX8" fmla="*/ 5474 w 10000"/>
              <a:gd name="connsiteY8" fmla="*/ 0 h 10000"/>
              <a:gd name="connsiteX9" fmla="*/ 6062 w 10000"/>
              <a:gd name="connsiteY9" fmla="*/ 489 h 10000"/>
              <a:gd name="connsiteX10" fmla="*/ 6627 w 10000"/>
              <a:gd name="connsiteY10" fmla="*/ 2722 h 10000"/>
              <a:gd name="connsiteX11" fmla="*/ 7579 w 10000"/>
              <a:gd name="connsiteY11" fmla="*/ 5925 h 10000"/>
              <a:gd name="connsiteX12" fmla="*/ 9081 w 10000"/>
              <a:gd name="connsiteY12" fmla="*/ 8242 h 10000"/>
              <a:gd name="connsiteX13" fmla="*/ 10000 w 10000"/>
              <a:gd name="connsiteY13" fmla="*/ 10000 h 10000"/>
              <a:gd name="connsiteX14" fmla="*/ 0 w 10000"/>
              <a:gd name="connsiteY14" fmla="*/ 10000 h 10000"/>
              <a:gd name="connsiteX0" fmla="*/ 0 w 10000"/>
              <a:gd name="connsiteY0" fmla="*/ 10000 h 10000"/>
              <a:gd name="connsiteX1" fmla="*/ 1890 w 10000"/>
              <a:gd name="connsiteY1" fmla="*/ 8242 h 10000"/>
              <a:gd name="connsiteX2" fmla="*/ 2522 w 10000"/>
              <a:gd name="connsiteY2" fmla="*/ 7424 h 10000"/>
              <a:gd name="connsiteX3" fmla="*/ 2986 w 10000"/>
              <a:gd name="connsiteY3" fmla="*/ 5925 h 10000"/>
              <a:gd name="connsiteX4" fmla="*/ 2828 w 10000"/>
              <a:gd name="connsiteY4" fmla="*/ 4985 h 10000"/>
              <a:gd name="connsiteX5" fmla="*/ 3617 w 10000"/>
              <a:gd name="connsiteY5" fmla="*/ 2722 h 10000"/>
              <a:gd name="connsiteX6" fmla="*/ 4502 w 10000"/>
              <a:gd name="connsiteY6" fmla="*/ 3716 h 10000"/>
              <a:gd name="connsiteX7" fmla="*/ 5474 w 10000"/>
              <a:gd name="connsiteY7" fmla="*/ 0 h 10000"/>
              <a:gd name="connsiteX8" fmla="*/ 6062 w 10000"/>
              <a:gd name="connsiteY8" fmla="*/ 489 h 10000"/>
              <a:gd name="connsiteX9" fmla="*/ 6627 w 10000"/>
              <a:gd name="connsiteY9" fmla="*/ 2722 h 10000"/>
              <a:gd name="connsiteX10" fmla="*/ 7579 w 10000"/>
              <a:gd name="connsiteY10" fmla="*/ 5925 h 10000"/>
              <a:gd name="connsiteX11" fmla="*/ 9081 w 10000"/>
              <a:gd name="connsiteY11" fmla="*/ 8242 h 10000"/>
              <a:gd name="connsiteX12" fmla="*/ 10000 w 10000"/>
              <a:gd name="connsiteY12" fmla="*/ 10000 h 10000"/>
              <a:gd name="connsiteX13" fmla="*/ 0 w 10000"/>
              <a:gd name="connsiteY13" fmla="*/ 10000 h 10000"/>
              <a:gd name="connsiteX0" fmla="*/ 0 w 10000"/>
              <a:gd name="connsiteY0" fmla="*/ 9511 h 9511"/>
              <a:gd name="connsiteX1" fmla="*/ 1890 w 10000"/>
              <a:gd name="connsiteY1" fmla="*/ 7753 h 9511"/>
              <a:gd name="connsiteX2" fmla="*/ 2522 w 10000"/>
              <a:gd name="connsiteY2" fmla="*/ 6935 h 9511"/>
              <a:gd name="connsiteX3" fmla="*/ 2986 w 10000"/>
              <a:gd name="connsiteY3" fmla="*/ 5436 h 9511"/>
              <a:gd name="connsiteX4" fmla="*/ 2828 w 10000"/>
              <a:gd name="connsiteY4" fmla="*/ 4496 h 9511"/>
              <a:gd name="connsiteX5" fmla="*/ 3617 w 10000"/>
              <a:gd name="connsiteY5" fmla="*/ 2233 h 9511"/>
              <a:gd name="connsiteX6" fmla="*/ 4502 w 10000"/>
              <a:gd name="connsiteY6" fmla="*/ 3227 h 9511"/>
              <a:gd name="connsiteX7" fmla="*/ 5367 w 10000"/>
              <a:gd name="connsiteY7" fmla="*/ 513 h 9511"/>
              <a:gd name="connsiteX8" fmla="*/ 6062 w 10000"/>
              <a:gd name="connsiteY8" fmla="*/ 0 h 9511"/>
              <a:gd name="connsiteX9" fmla="*/ 6627 w 10000"/>
              <a:gd name="connsiteY9" fmla="*/ 2233 h 9511"/>
              <a:gd name="connsiteX10" fmla="*/ 7579 w 10000"/>
              <a:gd name="connsiteY10" fmla="*/ 5436 h 9511"/>
              <a:gd name="connsiteX11" fmla="*/ 9081 w 10000"/>
              <a:gd name="connsiteY11" fmla="*/ 7753 h 9511"/>
              <a:gd name="connsiteX12" fmla="*/ 10000 w 10000"/>
              <a:gd name="connsiteY12" fmla="*/ 9511 h 9511"/>
              <a:gd name="connsiteX13" fmla="*/ 0 w 10000"/>
              <a:gd name="connsiteY13" fmla="*/ 9511 h 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00" h="9511">
                <a:moveTo>
                  <a:pt x="0" y="9511"/>
                </a:moveTo>
                <a:lnTo>
                  <a:pt x="1890" y="7753"/>
                </a:lnTo>
                <a:lnTo>
                  <a:pt x="2522" y="6935"/>
                </a:lnTo>
                <a:lnTo>
                  <a:pt x="2986" y="5436"/>
                </a:lnTo>
                <a:cubicBezTo>
                  <a:pt x="2933" y="5123"/>
                  <a:pt x="2881" y="4809"/>
                  <a:pt x="2828" y="4496"/>
                </a:cubicBezTo>
                <a:cubicBezTo>
                  <a:pt x="2933" y="3962"/>
                  <a:pt x="3338" y="2444"/>
                  <a:pt x="3617" y="2233"/>
                </a:cubicBezTo>
                <a:lnTo>
                  <a:pt x="4502" y="3227"/>
                </a:lnTo>
                <a:lnTo>
                  <a:pt x="5367" y="513"/>
                </a:lnTo>
                <a:lnTo>
                  <a:pt x="6062" y="0"/>
                </a:lnTo>
                <a:lnTo>
                  <a:pt x="6627" y="2233"/>
                </a:lnTo>
                <a:lnTo>
                  <a:pt x="7579" y="5436"/>
                </a:lnTo>
                <a:lnTo>
                  <a:pt x="9081" y="7753"/>
                </a:lnTo>
                <a:lnTo>
                  <a:pt x="10000" y="9511"/>
                </a:lnTo>
                <a:lnTo>
                  <a:pt x="0" y="9511"/>
                </a:lnTo>
                <a:close/>
              </a:path>
            </a:pathLst>
          </a:custGeom>
          <a:solidFill>
            <a:srgbClr val="E0161D">
              <a:alpha val="4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97EA3A-86B4-4307-B3D7-DF092CE7055A}"/>
              </a:ext>
            </a:extLst>
          </p:cNvPr>
          <p:cNvSpPr txBox="1"/>
          <p:nvPr/>
        </p:nvSpPr>
        <p:spPr>
          <a:xfrm>
            <a:off x="990269" y="4381403"/>
            <a:ext cx="1088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id-ID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4A5939-777F-4778-8A58-37C10F866B29}"/>
              </a:ext>
            </a:extLst>
          </p:cNvPr>
          <p:cNvSpPr txBox="1"/>
          <p:nvPr/>
        </p:nvSpPr>
        <p:spPr>
          <a:xfrm>
            <a:off x="3931778" y="4381403"/>
            <a:ext cx="1088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id-ID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442671-9CBD-40D1-A36B-144143D199C9}"/>
              </a:ext>
            </a:extLst>
          </p:cNvPr>
          <p:cNvSpPr txBox="1"/>
          <p:nvPr/>
        </p:nvSpPr>
        <p:spPr>
          <a:xfrm>
            <a:off x="6665234" y="4385976"/>
            <a:ext cx="1088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id-ID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2F5A35-3D21-43B3-9D0D-1D12637B5E56}"/>
              </a:ext>
            </a:extLst>
          </p:cNvPr>
          <p:cNvSpPr txBox="1"/>
          <p:nvPr/>
        </p:nvSpPr>
        <p:spPr>
          <a:xfrm>
            <a:off x="9606743" y="4385976"/>
            <a:ext cx="10881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id-ID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186FDE8-BA1E-4C1B-940F-B93D4FEAF0D2}"/>
              </a:ext>
            </a:extLst>
          </p:cNvPr>
          <p:cNvGrpSpPr/>
          <p:nvPr/>
        </p:nvGrpSpPr>
        <p:grpSpPr>
          <a:xfrm>
            <a:off x="739582" y="2406223"/>
            <a:ext cx="101679" cy="1926599"/>
            <a:chOff x="739581" y="2437972"/>
            <a:chExt cx="101679" cy="1926599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257359F-8AD2-45B3-8837-5B56E32EEF47}"/>
                </a:ext>
              </a:extLst>
            </p:cNvPr>
            <p:cNvCxnSpPr/>
            <p:nvPr/>
          </p:nvCxnSpPr>
          <p:spPr>
            <a:xfrm flipV="1">
              <a:off x="788010" y="2504245"/>
              <a:ext cx="0" cy="181554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92FD015-54B2-4A3F-99E3-42145D805E52}"/>
                </a:ext>
              </a:extLst>
            </p:cNvPr>
            <p:cNvSpPr/>
            <p:nvPr/>
          </p:nvSpPr>
          <p:spPr>
            <a:xfrm>
              <a:off x="739581" y="2437972"/>
              <a:ext cx="101679" cy="1016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5C2FFB4-A5A3-4880-86B7-94BFEA971E80}"/>
                </a:ext>
              </a:extLst>
            </p:cNvPr>
            <p:cNvSpPr/>
            <p:nvPr/>
          </p:nvSpPr>
          <p:spPr>
            <a:xfrm>
              <a:off x="744672" y="4277895"/>
              <a:ext cx="86676" cy="866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C435550-0AEF-4EEE-932F-05EBA6BC645C}"/>
              </a:ext>
            </a:extLst>
          </p:cNvPr>
          <p:cNvGrpSpPr/>
          <p:nvPr/>
        </p:nvGrpSpPr>
        <p:grpSpPr>
          <a:xfrm>
            <a:off x="3317824" y="2092998"/>
            <a:ext cx="101679" cy="1926599"/>
            <a:chOff x="3317823" y="2124747"/>
            <a:chExt cx="101679" cy="1926599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8D13233-3BD4-4E13-B423-C52EE041DD7D}"/>
                </a:ext>
              </a:extLst>
            </p:cNvPr>
            <p:cNvCxnSpPr/>
            <p:nvPr/>
          </p:nvCxnSpPr>
          <p:spPr>
            <a:xfrm flipV="1">
              <a:off x="3366252" y="2191020"/>
              <a:ext cx="0" cy="181554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468F672-93BC-4669-8289-2241588ADBB3}"/>
                </a:ext>
              </a:extLst>
            </p:cNvPr>
            <p:cNvSpPr/>
            <p:nvPr/>
          </p:nvSpPr>
          <p:spPr>
            <a:xfrm>
              <a:off x="3317823" y="2124747"/>
              <a:ext cx="101679" cy="1016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AED701A-34D9-4D33-8710-D9657383474D}"/>
                </a:ext>
              </a:extLst>
            </p:cNvPr>
            <p:cNvSpPr/>
            <p:nvPr/>
          </p:nvSpPr>
          <p:spPr>
            <a:xfrm>
              <a:off x="3322914" y="3964670"/>
              <a:ext cx="86676" cy="866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FFE460E-4005-4B85-8CD2-58D40CD7929A}"/>
              </a:ext>
            </a:extLst>
          </p:cNvPr>
          <p:cNvGrpSpPr/>
          <p:nvPr/>
        </p:nvGrpSpPr>
        <p:grpSpPr>
          <a:xfrm>
            <a:off x="6563555" y="1733778"/>
            <a:ext cx="101679" cy="1926599"/>
            <a:chOff x="6563554" y="1765527"/>
            <a:chExt cx="101679" cy="1926599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40FC208-2EC9-40A3-8FE4-C652B7B3E28F}"/>
                </a:ext>
              </a:extLst>
            </p:cNvPr>
            <p:cNvCxnSpPr/>
            <p:nvPr/>
          </p:nvCxnSpPr>
          <p:spPr>
            <a:xfrm flipV="1">
              <a:off x="6611983" y="1831800"/>
              <a:ext cx="0" cy="181554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C5AD702B-C34C-4165-8768-B2A0D39B7E9D}"/>
                </a:ext>
              </a:extLst>
            </p:cNvPr>
            <p:cNvSpPr/>
            <p:nvPr/>
          </p:nvSpPr>
          <p:spPr>
            <a:xfrm>
              <a:off x="6563554" y="1765527"/>
              <a:ext cx="101679" cy="1016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827D9A8-BA50-4B62-AA6A-C1DC5DF0E84C}"/>
                </a:ext>
              </a:extLst>
            </p:cNvPr>
            <p:cNvSpPr/>
            <p:nvPr/>
          </p:nvSpPr>
          <p:spPr>
            <a:xfrm>
              <a:off x="6568645" y="3605450"/>
              <a:ext cx="86676" cy="866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F9CC1FB-C2A5-41E1-9B78-13048C8EAA42}"/>
              </a:ext>
            </a:extLst>
          </p:cNvPr>
          <p:cNvGrpSpPr/>
          <p:nvPr/>
        </p:nvGrpSpPr>
        <p:grpSpPr>
          <a:xfrm>
            <a:off x="9282622" y="2127066"/>
            <a:ext cx="101679" cy="1926599"/>
            <a:chOff x="9282621" y="2158815"/>
            <a:chExt cx="101679" cy="1926599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F651D8E-4AC1-4787-9127-C3206AC4250C}"/>
                </a:ext>
              </a:extLst>
            </p:cNvPr>
            <p:cNvCxnSpPr/>
            <p:nvPr/>
          </p:nvCxnSpPr>
          <p:spPr>
            <a:xfrm flipV="1">
              <a:off x="9331050" y="2225088"/>
              <a:ext cx="0" cy="181554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93BFF72-E502-424D-ACD2-65AEEBB5C408}"/>
                </a:ext>
              </a:extLst>
            </p:cNvPr>
            <p:cNvSpPr/>
            <p:nvPr/>
          </p:nvSpPr>
          <p:spPr>
            <a:xfrm>
              <a:off x="9282621" y="2158815"/>
              <a:ext cx="101679" cy="1016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483A844-7AE6-475E-A22A-B6FF77B40926}"/>
                </a:ext>
              </a:extLst>
            </p:cNvPr>
            <p:cNvSpPr/>
            <p:nvPr/>
          </p:nvSpPr>
          <p:spPr>
            <a:xfrm>
              <a:off x="9287712" y="3998738"/>
              <a:ext cx="86676" cy="8667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000"/>
            </a:p>
          </p:txBody>
        </p:sp>
      </p:grpSp>
      <p:grpSp>
        <p:nvGrpSpPr>
          <p:cNvPr id="39" name="Group 58">
            <a:extLst>
              <a:ext uri="{FF2B5EF4-FFF2-40B4-BE49-F238E27FC236}">
                <a16:creationId xmlns:a16="http://schemas.microsoft.com/office/drawing/2014/main" id="{589312D6-BBCB-4EA7-9F96-DD5F524032B8}"/>
              </a:ext>
            </a:extLst>
          </p:cNvPr>
          <p:cNvGrpSpPr/>
          <p:nvPr/>
        </p:nvGrpSpPr>
        <p:grpSpPr>
          <a:xfrm>
            <a:off x="828561" y="2569879"/>
            <a:ext cx="2038597" cy="1029236"/>
            <a:chOff x="7133426" y="1372319"/>
            <a:chExt cx="2269749" cy="1145939"/>
          </a:xfrm>
        </p:grpSpPr>
        <p:sp>
          <p:nvSpPr>
            <p:cNvPr id="40" name="TextBox 59">
              <a:extLst>
                <a:ext uri="{FF2B5EF4-FFF2-40B4-BE49-F238E27FC236}">
                  <a16:creationId xmlns:a16="http://schemas.microsoft.com/office/drawing/2014/main" id="{DF93F269-647A-4E86-8E0F-D4C8467367F5}"/>
                </a:ext>
              </a:extLst>
            </p:cNvPr>
            <p:cNvSpPr txBox="1"/>
            <p:nvPr/>
          </p:nvSpPr>
          <p:spPr>
            <a:xfrm>
              <a:off x="7177558" y="1798641"/>
              <a:ext cx="2225617" cy="719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41" name="TextBox 60">
              <a:extLst>
                <a:ext uri="{FF2B5EF4-FFF2-40B4-BE49-F238E27FC236}">
                  <a16:creationId xmlns:a16="http://schemas.microsoft.com/office/drawing/2014/main" id="{F1678D8A-3F5E-4ED7-BDA5-47AFB46470A2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Group 58">
            <a:extLst>
              <a:ext uri="{FF2B5EF4-FFF2-40B4-BE49-F238E27FC236}">
                <a16:creationId xmlns:a16="http://schemas.microsoft.com/office/drawing/2014/main" id="{D5B8A5E4-6526-4E8F-A9FE-04D4FE998763}"/>
              </a:ext>
            </a:extLst>
          </p:cNvPr>
          <p:cNvGrpSpPr/>
          <p:nvPr/>
        </p:nvGrpSpPr>
        <p:grpSpPr>
          <a:xfrm>
            <a:off x="3405761" y="2193339"/>
            <a:ext cx="2038597" cy="1029236"/>
            <a:chOff x="7133426" y="1372319"/>
            <a:chExt cx="2269749" cy="1145939"/>
          </a:xfrm>
        </p:grpSpPr>
        <p:sp>
          <p:nvSpPr>
            <p:cNvPr id="43" name="TextBox 59">
              <a:extLst>
                <a:ext uri="{FF2B5EF4-FFF2-40B4-BE49-F238E27FC236}">
                  <a16:creationId xmlns:a16="http://schemas.microsoft.com/office/drawing/2014/main" id="{39E30085-1B4F-4BD9-A5F7-7CA7D7C0B3D1}"/>
                </a:ext>
              </a:extLst>
            </p:cNvPr>
            <p:cNvSpPr txBox="1"/>
            <p:nvPr/>
          </p:nvSpPr>
          <p:spPr>
            <a:xfrm>
              <a:off x="7177558" y="1798641"/>
              <a:ext cx="2225617" cy="719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44" name="TextBox 60">
              <a:extLst>
                <a:ext uri="{FF2B5EF4-FFF2-40B4-BE49-F238E27FC236}">
                  <a16:creationId xmlns:a16="http://schemas.microsoft.com/office/drawing/2014/main" id="{2D9F53A7-3694-4434-BACA-5323B8790F54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Group 58">
            <a:extLst>
              <a:ext uri="{FF2B5EF4-FFF2-40B4-BE49-F238E27FC236}">
                <a16:creationId xmlns:a16="http://schemas.microsoft.com/office/drawing/2014/main" id="{4C17299E-24F7-403B-8E83-3783B35955BB}"/>
              </a:ext>
            </a:extLst>
          </p:cNvPr>
          <p:cNvGrpSpPr/>
          <p:nvPr/>
        </p:nvGrpSpPr>
        <p:grpSpPr>
          <a:xfrm>
            <a:off x="6657170" y="1784617"/>
            <a:ext cx="2038597" cy="1029236"/>
            <a:chOff x="7133426" y="1372319"/>
            <a:chExt cx="2269749" cy="1145939"/>
          </a:xfrm>
        </p:grpSpPr>
        <p:sp>
          <p:nvSpPr>
            <p:cNvPr id="46" name="TextBox 59">
              <a:extLst>
                <a:ext uri="{FF2B5EF4-FFF2-40B4-BE49-F238E27FC236}">
                  <a16:creationId xmlns:a16="http://schemas.microsoft.com/office/drawing/2014/main" id="{480C6B2E-61BE-4A12-9CE4-3D26842112DD}"/>
                </a:ext>
              </a:extLst>
            </p:cNvPr>
            <p:cNvSpPr txBox="1"/>
            <p:nvPr/>
          </p:nvSpPr>
          <p:spPr>
            <a:xfrm>
              <a:off x="7177558" y="1798641"/>
              <a:ext cx="2225617" cy="719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47" name="TextBox 60">
              <a:extLst>
                <a:ext uri="{FF2B5EF4-FFF2-40B4-BE49-F238E27FC236}">
                  <a16:creationId xmlns:a16="http://schemas.microsoft.com/office/drawing/2014/main" id="{6F3B9DB6-AE90-485A-975C-9E1E5E5EACA5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58">
            <a:extLst>
              <a:ext uri="{FF2B5EF4-FFF2-40B4-BE49-F238E27FC236}">
                <a16:creationId xmlns:a16="http://schemas.microsoft.com/office/drawing/2014/main" id="{AFAD9F58-6352-4D28-B08B-F4EBD1F82E43}"/>
              </a:ext>
            </a:extLst>
          </p:cNvPr>
          <p:cNvGrpSpPr/>
          <p:nvPr/>
        </p:nvGrpSpPr>
        <p:grpSpPr>
          <a:xfrm>
            <a:off x="9376750" y="2138698"/>
            <a:ext cx="2038597" cy="1029236"/>
            <a:chOff x="7133426" y="1372319"/>
            <a:chExt cx="2269749" cy="1145939"/>
          </a:xfrm>
        </p:grpSpPr>
        <p:sp>
          <p:nvSpPr>
            <p:cNvPr id="49" name="TextBox 59">
              <a:extLst>
                <a:ext uri="{FF2B5EF4-FFF2-40B4-BE49-F238E27FC236}">
                  <a16:creationId xmlns:a16="http://schemas.microsoft.com/office/drawing/2014/main" id="{771F7FCF-335D-4D26-833E-1CACB06EB959}"/>
                </a:ext>
              </a:extLst>
            </p:cNvPr>
            <p:cNvSpPr txBox="1"/>
            <p:nvPr/>
          </p:nvSpPr>
          <p:spPr>
            <a:xfrm>
              <a:off x="7177558" y="1798641"/>
              <a:ext cx="2225617" cy="719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50" name="TextBox 60">
              <a:extLst>
                <a:ext uri="{FF2B5EF4-FFF2-40B4-BE49-F238E27FC236}">
                  <a16:creationId xmlns:a16="http://schemas.microsoft.com/office/drawing/2014/main" id="{3C6AD764-3442-43E3-A812-D1FFE2568352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9F918BA-9797-45CE-AEDC-07A77E531C41}"/>
              </a:ext>
            </a:extLst>
          </p:cNvPr>
          <p:cNvSpPr txBox="1"/>
          <p:nvPr/>
        </p:nvSpPr>
        <p:spPr>
          <a:xfrm>
            <a:off x="1313171" y="5005917"/>
            <a:ext cx="9565658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53987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A15D1B7-D5CB-4F90-B35A-DA1A047052D3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025FB34-F7E2-48B5-892A-06EC61D9C888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63640D1-E42F-441D-A659-09D9C7ADC624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F5B2A90-5CD7-421F-8521-114160BAA088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6" name="Oval 67">
            <a:extLst>
              <a:ext uri="{FF2B5EF4-FFF2-40B4-BE49-F238E27FC236}">
                <a16:creationId xmlns:a16="http://schemas.microsoft.com/office/drawing/2014/main" id="{52BBDC99-9490-49E3-A083-8C18539B7410}"/>
              </a:ext>
            </a:extLst>
          </p:cNvPr>
          <p:cNvSpPr/>
          <p:nvPr/>
        </p:nvSpPr>
        <p:spPr>
          <a:xfrm>
            <a:off x="3070268" y="4524792"/>
            <a:ext cx="558844" cy="558844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7" name="Group 3">
            <a:extLst>
              <a:ext uri="{FF2B5EF4-FFF2-40B4-BE49-F238E27FC236}">
                <a16:creationId xmlns:a16="http://schemas.microsoft.com/office/drawing/2014/main" id="{AB476B53-87E8-421C-8229-20CA273A829E}"/>
              </a:ext>
            </a:extLst>
          </p:cNvPr>
          <p:cNvGrpSpPr/>
          <p:nvPr/>
        </p:nvGrpSpPr>
        <p:grpSpPr>
          <a:xfrm rot="3700037">
            <a:off x="9624586" y="1106900"/>
            <a:ext cx="969549" cy="1637574"/>
            <a:chOff x="2450419" y="1479949"/>
            <a:chExt cx="2319338" cy="3359535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6B7BFC2F-5B27-4F99-A24A-96E140460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469" y="4275379"/>
              <a:ext cx="665236" cy="186581"/>
            </a:xfrm>
            <a:prstGeom prst="rect">
              <a:avLst/>
            </a:prstGeom>
            <a:solidFill>
              <a:srgbClr val="EDEDE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44065CE4-609E-4249-949E-372F97833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469" y="4275379"/>
              <a:ext cx="332619" cy="1865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3172BF8-6C24-448B-87FE-928D33F54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419" y="3491960"/>
              <a:ext cx="2319337" cy="1344250"/>
            </a:xfrm>
            <a:custGeom>
              <a:avLst/>
              <a:gdLst>
                <a:gd name="T0" fmla="*/ 5045 w 9030"/>
                <a:gd name="T1" fmla="*/ 3318 h 6163"/>
                <a:gd name="T2" fmla="*/ 5723 w 9030"/>
                <a:gd name="T3" fmla="*/ 3451 h 6163"/>
                <a:gd name="T4" fmla="*/ 6361 w 9030"/>
                <a:gd name="T5" fmla="*/ 3681 h 6163"/>
                <a:gd name="T6" fmla="*/ 6951 w 9030"/>
                <a:gd name="T7" fmla="*/ 4001 h 6163"/>
                <a:gd name="T8" fmla="*/ 7483 w 9030"/>
                <a:gd name="T9" fmla="*/ 4402 h 6163"/>
                <a:gd name="T10" fmla="*/ 7950 w 9030"/>
                <a:gd name="T11" fmla="*/ 4874 h 6163"/>
                <a:gd name="T12" fmla="*/ 8344 w 9030"/>
                <a:gd name="T13" fmla="*/ 5413 h 6163"/>
                <a:gd name="T14" fmla="*/ 8657 w 9030"/>
                <a:gd name="T15" fmla="*/ 6007 h 6163"/>
                <a:gd name="T16" fmla="*/ 8775 w 9030"/>
                <a:gd name="T17" fmla="*/ 6018 h 6163"/>
                <a:gd name="T18" fmla="*/ 8839 w 9030"/>
                <a:gd name="T19" fmla="*/ 5822 h 6163"/>
                <a:gd name="T20" fmla="*/ 8894 w 9030"/>
                <a:gd name="T21" fmla="*/ 5623 h 6163"/>
                <a:gd name="T22" fmla="*/ 8940 w 9030"/>
                <a:gd name="T23" fmla="*/ 5419 h 6163"/>
                <a:gd name="T24" fmla="*/ 8977 w 9030"/>
                <a:gd name="T25" fmla="*/ 5212 h 6163"/>
                <a:gd name="T26" fmla="*/ 9005 w 9030"/>
                <a:gd name="T27" fmla="*/ 5003 h 6163"/>
                <a:gd name="T28" fmla="*/ 9022 w 9030"/>
                <a:gd name="T29" fmla="*/ 4789 h 6163"/>
                <a:gd name="T30" fmla="*/ 9030 w 9030"/>
                <a:gd name="T31" fmla="*/ 4574 h 6163"/>
                <a:gd name="T32" fmla="*/ 8978 w 9030"/>
                <a:gd name="T33" fmla="*/ 3831 h 6163"/>
                <a:gd name="T34" fmla="*/ 8756 w 9030"/>
                <a:gd name="T35" fmla="*/ 2966 h 6163"/>
                <a:gd name="T36" fmla="*/ 8376 w 9030"/>
                <a:gd name="T37" fmla="*/ 2176 h 6163"/>
                <a:gd name="T38" fmla="*/ 7857 w 9030"/>
                <a:gd name="T39" fmla="*/ 1481 h 6163"/>
                <a:gd name="T40" fmla="*/ 7217 w 9030"/>
                <a:gd name="T41" fmla="*/ 899 h 6163"/>
                <a:gd name="T42" fmla="*/ 6472 w 9030"/>
                <a:gd name="T43" fmla="*/ 446 h 6163"/>
                <a:gd name="T44" fmla="*/ 5643 w 9030"/>
                <a:gd name="T45" fmla="*/ 144 h 6163"/>
                <a:gd name="T46" fmla="*/ 4748 w 9030"/>
                <a:gd name="T47" fmla="*/ 7 h 6163"/>
                <a:gd name="T48" fmla="*/ 3828 w 9030"/>
                <a:gd name="T49" fmla="*/ 53 h 6163"/>
                <a:gd name="T50" fmla="*/ 2963 w 9030"/>
                <a:gd name="T51" fmla="*/ 275 h 6163"/>
                <a:gd name="T52" fmla="*/ 2174 w 9030"/>
                <a:gd name="T53" fmla="*/ 655 h 6163"/>
                <a:gd name="T54" fmla="*/ 1480 w 9030"/>
                <a:gd name="T55" fmla="*/ 1175 h 6163"/>
                <a:gd name="T56" fmla="*/ 897 w 9030"/>
                <a:gd name="T57" fmla="*/ 1816 h 6163"/>
                <a:gd name="T58" fmla="*/ 446 w 9030"/>
                <a:gd name="T59" fmla="*/ 2561 h 6163"/>
                <a:gd name="T60" fmla="*/ 142 w 9030"/>
                <a:gd name="T61" fmla="*/ 3391 h 6163"/>
                <a:gd name="T62" fmla="*/ 6 w 9030"/>
                <a:gd name="T63" fmla="*/ 4287 h 6163"/>
                <a:gd name="T64" fmla="*/ 3 w 9030"/>
                <a:gd name="T65" fmla="*/ 4682 h 6163"/>
                <a:gd name="T66" fmla="*/ 16 w 9030"/>
                <a:gd name="T67" fmla="*/ 4896 h 6163"/>
                <a:gd name="T68" fmla="*/ 38 w 9030"/>
                <a:gd name="T69" fmla="*/ 5108 h 6163"/>
                <a:gd name="T70" fmla="*/ 71 w 9030"/>
                <a:gd name="T71" fmla="*/ 5317 h 6163"/>
                <a:gd name="T72" fmla="*/ 112 w 9030"/>
                <a:gd name="T73" fmla="*/ 5522 h 6163"/>
                <a:gd name="T74" fmla="*/ 163 w 9030"/>
                <a:gd name="T75" fmla="*/ 5722 h 6163"/>
                <a:gd name="T76" fmla="*/ 222 w 9030"/>
                <a:gd name="T77" fmla="*/ 5921 h 6163"/>
                <a:gd name="T78" fmla="*/ 291 w 9030"/>
                <a:gd name="T79" fmla="*/ 6114 h 6163"/>
                <a:gd name="T80" fmla="*/ 519 w 9030"/>
                <a:gd name="T81" fmla="*/ 5703 h 6163"/>
                <a:gd name="T82" fmla="*/ 874 w 9030"/>
                <a:gd name="T83" fmla="*/ 5135 h 6163"/>
                <a:gd name="T84" fmla="*/ 1305 w 9030"/>
                <a:gd name="T85" fmla="*/ 4630 h 6163"/>
                <a:gd name="T86" fmla="*/ 1805 w 9030"/>
                <a:gd name="T87" fmla="*/ 4192 h 6163"/>
                <a:gd name="T88" fmla="*/ 2367 w 9030"/>
                <a:gd name="T89" fmla="*/ 3831 h 6163"/>
                <a:gd name="T90" fmla="*/ 2981 w 9030"/>
                <a:gd name="T91" fmla="*/ 3555 h 6163"/>
                <a:gd name="T92" fmla="*/ 3641 w 9030"/>
                <a:gd name="T93" fmla="*/ 3371 h 6163"/>
                <a:gd name="T94" fmla="*/ 4336 w 9030"/>
                <a:gd name="T95" fmla="*/ 3291 h 6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30" h="6163">
                  <a:moveTo>
                    <a:pt x="4515" y="3288"/>
                  </a:moveTo>
                  <a:lnTo>
                    <a:pt x="4694" y="3291"/>
                  </a:lnTo>
                  <a:lnTo>
                    <a:pt x="4870" y="3301"/>
                  </a:lnTo>
                  <a:lnTo>
                    <a:pt x="5045" y="3318"/>
                  </a:lnTo>
                  <a:lnTo>
                    <a:pt x="5218" y="3342"/>
                  </a:lnTo>
                  <a:lnTo>
                    <a:pt x="5389" y="3371"/>
                  </a:lnTo>
                  <a:lnTo>
                    <a:pt x="5557" y="3408"/>
                  </a:lnTo>
                  <a:lnTo>
                    <a:pt x="5723" y="3451"/>
                  </a:lnTo>
                  <a:lnTo>
                    <a:pt x="5887" y="3500"/>
                  </a:lnTo>
                  <a:lnTo>
                    <a:pt x="6049" y="3555"/>
                  </a:lnTo>
                  <a:lnTo>
                    <a:pt x="6207" y="3616"/>
                  </a:lnTo>
                  <a:lnTo>
                    <a:pt x="6361" y="3681"/>
                  </a:lnTo>
                  <a:lnTo>
                    <a:pt x="6514" y="3753"/>
                  </a:lnTo>
                  <a:lnTo>
                    <a:pt x="6663" y="3831"/>
                  </a:lnTo>
                  <a:lnTo>
                    <a:pt x="6808" y="3914"/>
                  </a:lnTo>
                  <a:lnTo>
                    <a:pt x="6951" y="4001"/>
                  </a:lnTo>
                  <a:lnTo>
                    <a:pt x="7090" y="4094"/>
                  </a:lnTo>
                  <a:lnTo>
                    <a:pt x="7225" y="4192"/>
                  </a:lnTo>
                  <a:lnTo>
                    <a:pt x="7355" y="4294"/>
                  </a:lnTo>
                  <a:lnTo>
                    <a:pt x="7483" y="4402"/>
                  </a:lnTo>
                  <a:lnTo>
                    <a:pt x="7606" y="4513"/>
                  </a:lnTo>
                  <a:lnTo>
                    <a:pt x="7725" y="4630"/>
                  </a:lnTo>
                  <a:lnTo>
                    <a:pt x="7840" y="4750"/>
                  </a:lnTo>
                  <a:lnTo>
                    <a:pt x="7950" y="4874"/>
                  </a:lnTo>
                  <a:lnTo>
                    <a:pt x="8055" y="5004"/>
                  </a:lnTo>
                  <a:lnTo>
                    <a:pt x="8156" y="5135"/>
                  </a:lnTo>
                  <a:lnTo>
                    <a:pt x="8252" y="5272"/>
                  </a:lnTo>
                  <a:lnTo>
                    <a:pt x="8344" y="5413"/>
                  </a:lnTo>
                  <a:lnTo>
                    <a:pt x="8430" y="5556"/>
                  </a:lnTo>
                  <a:lnTo>
                    <a:pt x="8511" y="5703"/>
                  </a:lnTo>
                  <a:lnTo>
                    <a:pt x="8586" y="5853"/>
                  </a:lnTo>
                  <a:lnTo>
                    <a:pt x="8657" y="6007"/>
                  </a:lnTo>
                  <a:lnTo>
                    <a:pt x="8721" y="6163"/>
                  </a:lnTo>
                  <a:lnTo>
                    <a:pt x="8739" y="6114"/>
                  </a:lnTo>
                  <a:lnTo>
                    <a:pt x="8756" y="6066"/>
                  </a:lnTo>
                  <a:lnTo>
                    <a:pt x="8775" y="6018"/>
                  </a:lnTo>
                  <a:lnTo>
                    <a:pt x="8791" y="5970"/>
                  </a:lnTo>
                  <a:lnTo>
                    <a:pt x="8808" y="5921"/>
                  </a:lnTo>
                  <a:lnTo>
                    <a:pt x="8823" y="5871"/>
                  </a:lnTo>
                  <a:lnTo>
                    <a:pt x="8839" y="5822"/>
                  </a:lnTo>
                  <a:lnTo>
                    <a:pt x="8852" y="5773"/>
                  </a:lnTo>
                  <a:lnTo>
                    <a:pt x="8867" y="5722"/>
                  </a:lnTo>
                  <a:lnTo>
                    <a:pt x="8880" y="5673"/>
                  </a:lnTo>
                  <a:lnTo>
                    <a:pt x="8894" y="5623"/>
                  </a:lnTo>
                  <a:lnTo>
                    <a:pt x="8906" y="5572"/>
                  </a:lnTo>
                  <a:lnTo>
                    <a:pt x="8918" y="5522"/>
                  </a:lnTo>
                  <a:lnTo>
                    <a:pt x="8929" y="5470"/>
                  </a:lnTo>
                  <a:lnTo>
                    <a:pt x="8940" y="5419"/>
                  </a:lnTo>
                  <a:lnTo>
                    <a:pt x="8950" y="5368"/>
                  </a:lnTo>
                  <a:lnTo>
                    <a:pt x="8959" y="5317"/>
                  </a:lnTo>
                  <a:lnTo>
                    <a:pt x="8968" y="5264"/>
                  </a:lnTo>
                  <a:lnTo>
                    <a:pt x="8977" y="5212"/>
                  </a:lnTo>
                  <a:lnTo>
                    <a:pt x="8984" y="5161"/>
                  </a:lnTo>
                  <a:lnTo>
                    <a:pt x="8992" y="5108"/>
                  </a:lnTo>
                  <a:lnTo>
                    <a:pt x="8998" y="5055"/>
                  </a:lnTo>
                  <a:lnTo>
                    <a:pt x="9005" y="5003"/>
                  </a:lnTo>
                  <a:lnTo>
                    <a:pt x="9009" y="4950"/>
                  </a:lnTo>
                  <a:lnTo>
                    <a:pt x="9014" y="4896"/>
                  </a:lnTo>
                  <a:lnTo>
                    <a:pt x="9019" y="4843"/>
                  </a:lnTo>
                  <a:lnTo>
                    <a:pt x="9022" y="4789"/>
                  </a:lnTo>
                  <a:lnTo>
                    <a:pt x="9025" y="4735"/>
                  </a:lnTo>
                  <a:lnTo>
                    <a:pt x="9027" y="4683"/>
                  </a:lnTo>
                  <a:lnTo>
                    <a:pt x="9029" y="4628"/>
                  </a:lnTo>
                  <a:lnTo>
                    <a:pt x="9030" y="4574"/>
                  </a:lnTo>
                  <a:lnTo>
                    <a:pt x="9030" y="4520"/>
                  </a:lnTo>
                  <a:lnTo>
                    <a:pt x="9024" y="4287"/>
                  </a:lnTo>
                  <a:lnTo>
                    <a:pt x="9007" y="4058"/>
                  </a:lnTo>
                  <a:lnTo>
                    <a:pt x="8978" y="3831"/>
                  </a:lnTo>
                  <a:lnTo>
                    <a:pt x="8938" y="3609"/>
                  </a:lnTo>
                  <a:lnTo>
                    <a:pt x="8888" y="3391"/>
                  </a:lnTo>
                  <a:lnTo>
                    <a:pt x="8827" y="3175"/>
                  </a:lnTo>
                  <a:lnTo>
                    <a:pt x="8756" y="2966"/>
                  </a:lnTo>
                  <a:lnTo>
                    <a:pt x="8675" y="2760"/>
                  </a:lnTo>
                  <a:lnTo>
                    <a:pt x="8584" y="2561"/>
                  </a:lnTo>
                  <a:lnTo>
                    <a:pt x="8485" y="2366"/>
                  </a:lnTo>
                  <a:lnTo>
                    <a:pt x="8376" y="2176"/>
                  </a:lnTo>
                  <a:lnTo>
                    <a:pt x="8259" y="1994"/>
                  </a:lnTo>
                  <a:lnTo>
                    <a:pt x="8133" y="1816"/>
                  </a:lnTo>
                  <a:lnTo>
                    <a:pt x="7999" y="1645"/>
                  </a:lnTo>
                  <a:lnTo>
                    <a:pt x="7857" y="1481"/>
                  </a:lnTo>
                  <a:lnTo>
                    <a:pt x="7707" y="1324"/>
                  </a:lnTo>
                  <a:lnTo>
                    <a:pt x="7551" y="1175"/>
                  </a:lnTo>
                  <a:lnTo>
                    <a:pt x="7386" y="1033"/>
                  </a:lnTo>
                  <a:lnTo>
                    <a:pt x="7217" y="899"/>
                  </a:lnTo>
                  <a:lnTo>
                    <a:pt x="7039" y="773"/>
                  </a:lnTo>
                  <a:lnTo>
                    <a:pt x="6856" y="655"/>
                  </a:lnTo>
                  <a:lnTo>
                    <a:pt x="6667" y="546"/>
                  </a:lnTo>
                  <a:lnTo>
                    <a:pt x="6472" y="446"/>
                  </a:lnTo>
                  <a:lnTo>
                    <a:pt x="6272" y="356"/>
                  </a:lnTo>
                  <a:lnTo>
                    <a:pt x="6067" y="275"/>
                  </a:lnTo>
                  <a:lnTo>
                    <a:pt x="5857" y="204"/>
                  </a:lnTo>
                  <a:lnTo>
                    <a:pt x="5643" y="144"/>
                  </a:lnTo>
                  <a:lnTo>
                    <a:pt x="5426" y="93"/>
                  </a:lnTo>
                  <a:lnTo>
                    <a:pt x="5202" y="53"/>
                  </a:lnTo>
                  <a:lnTo>
                    <a:pt x="4977" y="24"/>
                  </a:lnTo>
                  <a:lnTo>
                    <a:pt x="4748" y="7"/>
                  </a:lnTo>
                  <a:lnTo>
                    <a:pt x="4515" y="0"/>
                  </a:lnTo>
                  <a:lnTo>
                    <a:pt x="4282" y="7"/>
                  </a:lnTo>
                  <a:lnTo>
                    <a:pt x="4053" y="24"/>
                  </a:lnTo>
                  <a:lnTo>
                    <a:pt x="3828" y="53"/>
                  </a:lnTo>
                  <a:lnTo>
                    <a:pt x="3606" y="93"/>
                  </a:lnTo>
                  <a:lnTo>
                    <a:pt x="3387" y="144"/>
                  </a:lnTo>
                  <a:lnTo>
                    <a:pt x="3173" y="204"/>
                  </a:lnTo>
                  <a:lnTo>
                    <a:pt x="2963" y="275"/>
                  </a:lnTo>
                  <a:lnTo>
                    <a:pt x="2758" y="356"/>
                  </a:lnTo>
                  <a:lnTo>
                    <a:pt x="2558" y="446"/>
                  </a:lnTo>
                  <a:lnTo>
                    <a:pt x="2363" y="546"/>
                  </a:lnTo>
                  <a:lnTo>
                    <a:pt x="2174" y="655"/>
                  </a:lnTo>
                  <a:lnTo>
                    <a:pt x="1991" y="773"/>
                  </a:lnTo>
                  <a:lnTo>
                    <a:pt x="1814" y="899"/>
                  </a:lnTo>
                  <a:lnTo>
                    <a:pt x="1644" y="1033"/>
                  </a:lnTo>
                  <a:lnTo>
                    <a:pt x="1480" y="1175"/>
                  </a:lnTo>
                  <a:lnTo>
                    <a:pt x="1323" y="1324"/>
                  </a:lnTo>
                  <a:lnTo>
                    <a:pt x="1173" y="1481"/>
                  </a:lnTo>
                  <a:lnTo>
                    <a:pt x="1031" y="1645"/>
                  </a:lnTo>
                  <a:lnTo>
                    <a:pt x="897" y="1816"/>
                  </a:lnTo>
                  <a:lnTo>
                    <a:pt x="771" y="1994"/>
                  </a:lnTo>
                  <a:lnTo>
                    <a:pt x="654" y="2177"/>
                  </a:lnTo>
                  <a:lnTo>
                    <a:pt x="545" y="2366"/>
                  </a:lnTo>
                  <a:lnTo>
                    <a:pt x="446" y="2561"/>
                  </a:lnTo>
                  <a:lnTo>
                    <a:pt x="355" y="2760"/>
                  </a:lnTo>
                  <a:lnTo>
                    <a:pt x="274" y="2966"/>
                  </a:lnTo>
                  <a:lnTo>
                    <a:pt x="203" y="3175"/>
                  </a:lnTo>
                  <a:lnTo>
                    <a:pt x="142" y="3391"/>
                  </a:lnTo>
                  <a:lnTo>
                    <a:pt x="92" y="3609"/>
                  </a:lnTo>
                  <a:lnTo>
                    <a:pt x="52" y="3831"/>
                  </a:lnTo>
                  <a:lnTo>
                    <a:pt x="23" y="4058"/>
                  </a:lnTo>
                  <a:lnTo>
                    <a:pt x="6" y="4287"/>
                  </a:lnTo>
                  <a:lnTo>
                    <a:pt x="0" y="4520"/>
                  </a:lnTo>
                  <a:lnTo>
                    <a:pt x="0" y="4574"/>
                  </a:lnTo>
                  <a:lnTo>
                    <a:pt x="1" y="4628"/>
                  </a:lnTo>
                  <a:lnTo>
                    <a:pt x="3" y="4682"/>
                  </a:lnTo>
                  <a:lnTo>
                    <a:pt x="5" y="4735"/>
                  </a:lnTo>
                  <a:lnTo>
                    <a:pt x="8" y="4789"/>
                  </a:lnTo>
                  <a:lnTo>
                    <a:pt x="11" y="4843"/>
                  </a:lnTo>
                  <a:lnTo>
                    <a:pt x="16" y="4896"/>
                  </a:lnTo>
                  <a:lnTo>
                    <a:pt x="21" y="4950"/>
                  </a:lnTo>
                  <a:lnTo>
                    <a:pt x="25" y="5003"/>
                  </a:lnTo>
                  <a:lnTo>
                    <a:pt x="32" y="5055"/>
                  </a:lnTo>
                  <a:lnTo>
                    <a:pt x="38" y="5108"/>
                  </a:lnTo>
                  <a:lnTo>
                    <a:pt x="46" y="5161"/>
                  </a:lnTo>
                  <a:lnTo>
                    <a:pt x="53" y="5212"/>
                  </a:lnTo>
                  <a:lnTo>
                    <a:pt x="62" y="5264"/>
                  </a:lnTo>
                  <a:lnTo>
                    <a:pt x="71" y="5317"/>
                  </a:lnTo>
                  <a:lnTo>
                    <a:pt x="80" y="5368"/>
                  </a:lnTo>
                  <a:lnTo>
                    <a:pt x="90" y="5419"/>
                  </a:lnTo>
                  <a:lnTo>
                    <a:pt x="101" y="5470"/>
                  </a:lnTo>
                  <a:lnTo>
                    <a:pt x="112" y="5522"/>
                  </a:lnTo>
                  <a:lnTo>
                    <a:pt x="124" y="5572"/>
                  </a:lnTo>
                  <a:lnTo>
                    <a:pt x="136" y="5623"/>
                  </a:lnTo>
                  <a:lnTo>
                    <a:pt x="149" y="5673"/>
                  </a:lnTo>
                  <a:lnTo>
                    <a:pt x="163" y="5722"/>
                  </a:lnTo>
                  <a:lnTo>
                    <a:pt x="176" y="5773"/>
                  </a:lnTo>
                  <a:lnTo>
                    <a:pt x="191" y="5822"/>
                  </a:lnTo>
                  <a:lnTo>
                    <a:pt x="207" y="5871"/>
                  </a:lnTo>
                  <a:lnTo>
                    <a:pt x="222" y="5921"/>
                  </a:lnTo>
                  <a:lnTo>
                    <a:pt x="238" y="5970"/>
                  </a:lnTo>
                  <a:lnTo>
                    <a:pt x="255" y="6018"/>
                  </a:lnTo>
                  <a:lnTo>
                    <a:pt x="273" y="6066"/>
                  </a:lnTo>
                  <a:lnTo>
                    <a:pt x="291" y="6114"/>
                  </a:lnTo>
                  <a:lnTo>
                    <a:pt x="309" y="6163"/>
                  </a:lnTo>
                  <a:lnTo>
                    <a:pt x="373" y="6007"/>
                  </a:lnTo>
                  <a:lnTo>
                    <a:pt x="443" y="5853"/>
                  </a:lnTo>
                  <a:lnTo>
                    <a:pt x="519" y="5703"/>
                  </a:lnTo>
                  <a:lnTo>
                    <a:pt x="600" y="5556"/>
                  </a:lnTo>
                  <a:lnTo>
                    <a:pt x="686" y="5413"/>
                  </a:lnTo>
                  <a:lnTo>
                    <a:pt x="778" y="5272"/>
                  </a:lnTo>
                  <a:lnTo>
                    <a:pt x="874" y="5135"/>
                  </a:lnTo>
                  <a:lnTo>
                    <a:pt x="975" y="5004"/>
                  </a:lnTo>
                  <a:lnTo>
                    <a:pt x="1080" y="4874"/>
                  </a:lnTo>
                  <a:lnTo>
                    <a:pt x="1190" y="4750"/>
                  </a:lnTo>
                  <a:lnTo>
                    <a:pt x="1305" y="4630"/>
                  </a:lnTo>
                  <a:lnTo>
                    <a:pt x="1424" y="4513"/>
                  </a:lnTo>
                  <a:lnTo>
                    <a:pt x="1547" y="4402"/>
                  </a:lnTo>
                  <a:lnTo>
                    <a:pt x="1675" y="4294"/>
                  </a:lnTo>
                  <a:lnTo>
                    <a:pt x="1805" y="4192"/>
                  </a:lnTo>
                  <a:lnTo>
                    <a:pt x="1940" y="4094"/>
                  </a:lnTo>
                  <a:lnTo>
                    <a:pt x="2079" y="4001"/>
                  </a:lnTo>
                  <a:lnTo>
                    <a:pt x="2222" y="3914"/>
                  </a:lnTo>
                  <a:lnTo>
                    <a:pt x="2367" y="3831"/>
                  </a:lnTo>
                  <a:lnTo>
                    <a:pt x="2516" y="3753"/>
                  </a:lnTo>
                  <a:lnTo>
                    <a:pt x="2669" y="3681"/>
                  </a:lnTo>
                  <a:lnTo>
                    <a:pt x="2823" y="3616"/>
                  </a:lnTo>
                  <a:lnTo>
                    <a:pt x="2981" y="3555"/>
                  </a:lnTo>
                  <a:lnTo>
                    <a:pt x="3143" y="3500"/>
                  </a:lnTo>
                  <a:lnTo>
                    <a:pt x="3307" y="3451"/>
                  </a:lnTo>
                  <a:lnTo>
                    <a:pt x="3473" y="3408"/>
                  </a:lnTo>
                  <a:lnTo>
                    <a:pt x="3641" y="3371"/>
                  </a:lnTo>
                  <a:lnTo>
                    <a:pt x="3812" y="3342"/>
                  </a:lnTo>
                  <a:lnTo>
                    <a:pt x="3985" y="3318"/>
                  </a:lnTo>
                  <a:lnTo>
                    <a:pt x="4160" y="3301"/>
                  </a:lnTo>
                  <a:lnTo>
                    <a:pt x="4336" y="3291"/>
                  </a:lnTo>
                  <a:lnTo>
                    <a:pt x="4515" y="32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27036FEE-6879-4B54-A23C-E92C57FAF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463" y="3524693"/>
              <a:ext cx="864294" cy="1311517"/>
            </a:xfrm>
            <a:custGeom>
              <a:avLst/>
              <a:gdLst>
                <a:gd name="T0" fmla="*/ 0 w 3363"/>
                <a:gd name="T1" fmla="*/ 3289 h 6013"/>
                <a:gd name="T2" fmla="*/ 260 w 3363"/>
                <a:gd name="T3" fmla="*/ 3366 h 6013"/>
                <a:gd name="T4" fmla="*/ 512 w 3363"/>
                <a:gd name="T5" fmla="*/ 3458 h 6013"/>
                <a:gd name="T6" fmla="*/ 757 w 3363"/>
                <a:gd name="T7" fmla="*/ 3563 h 6013"/>
                <a:gd name="T8" fmla="*/ 994 w 3363"/>
                <a:gd name="T9" fmla="*/ 3683 h 6013"/>
                <a:gd name="T10" fmla="*/ 1225 w 3363"/>
                <a:gd name="T11" fmla="*/ 3816 h 6013"/>
                <a:gd name="T12" fmla="*/ 1445 w 3363"/>
                <a:gd name="T13" fmla="*/ 3962 h 6013"/>
                <a:gd name="T14" fmla="*/ 1655 w 3363"/>
                <a:gd name="T15" fmla="*/ 4120 h 6013"/>
                <a:gd name="T16" fmla="*/ 1857 w 3363"/>
                <a:gd name="T17" fmla="*/ 4290 h 6013"/>
                <a:gd name="T18" fmla="*/ 2048 w 3363"/>
                <a:gd name="T19" fmla="*/ 4471 h 6013"/>
                <a:gd name="T20" fmla="*/ 2228 w 3363"/>
                <a:gd name="T21" fmla="*/ 4663 h 6013"/>
                <a:gd name="T22" fmla="*/ 2397 w 3363"/>
                <a:gd name="T23" fmla="*/ 4865 h 6013"/>
                <a:gd name="T24" fmla="*/ 2554 w 3363"/>
                <a:gd name="T25" fmla="*/ 5077 h 6013"/>
                <a:gd name="T26" fmla="*/ 2699 w 3363"/>
                <a:gd name="T27" fmla="*/ 5298 h 6013"/>
                <a:gd name="T28" fmla="*/ 2830 w 3363"/>
                <a:gd name="T29" fmla="*/ 5529 h 6013"/>
                <a:gd name="T30" fmla="*/ 2948 w 3363"/>
                <a:gd name="T31" fmla="*/ 5766 h 6013"/>
                <a:gd name="T32" fmla="*/ 3054 w 3363"/>
                <a:gd name="T33" fmla="*/ 6013 h 6013"/>
                <a:gd name="T34" fmla="*/ 3089 w 3363"/>
                <a:gd name="T35" fmla="*/ 5916 h 6013"/>
                <a:gd name="T36" fmla="*/ 3124 w 3363"/>
                <a:gd name="T37" fmla="*/ 5820 h 6013"/>
                <a:gd name="T38" fmla="*/ 3156 w 3363"/>
                <a:gd name="T39" fmla="*/ 5721 h 6013"/>
                <a:gd name="T40" fmla="*/ 3185 w 3363"/>
                <a:gd name="T41" fmla="*/ 5623 h 6013"/>
                <a:gd name="T42" fmla="*/ 3213 w 3363"/>
                <a:gd name="T43" fmla="*/ 5523 h 6013"/>
                <a:gd name="T44" fmla="*/ 3239 w 3363"/>
                <a:gd name="T45" fmla="*/ 5422 h 6013"/>
                <a:gd name="T46" fmla="*/ 3262 w 3363"/>
                <a:gd name="T47" fmla="*/ 5320 h 6013"/>
                <a:gd name="T48" fmla="*/ 3283 w 3363"/>
                <a:gd name="T49" fmla="*/ 5218 h 6013"/>
                <a:gd name="T50" fmla="*/ 3301 w 3363"/>
                <a:gd name="T51" fmla="*/ 5114 h 6013"/>
                <a:gd name="T52" fmla="*/ 3317 w 3363"/>
                <a:gd name="T53" fmla="*/ 5011 h 6013"/>
                <a:gd name="T54" fmla="*/ 3331 w 3363"/>
                <a:gd name="T55" fmla="*/ 4905 h 6013"/>
                <a:gd name="T56" fmla="*/ 3342 w 3363"/>
                <a:gd name="T57" fmla="*/ 4800 h 6013"/>
                <a:gd name="T58" fmla="*/ 3352 w 3363"/>
                <a:gd name="T59" fmla="*/ 4693 h 6013"/>
                <a:gd name="T60" fmla="*/ 3358 w 3363"/>
                <a:gd name="T61" fmla="*/ 4585 h 6013"/>
                <a:gd name="T62" fmla="*/ 3362 w 3363"/>
                <a:gd name="T63" fmla="*/ 4478 h 6013"/>
                <a:gd name="T64" fmla="*/ 3363 w 3363"/>
                <a:gd name="T65" fmla="*/ 4370 h 6013"/>
                <a:gd name="T66" fmla="*/ 3347 w 3363"/>
                <a:gd name="T67" fmla="*/ 3980 h 6013"/>
                <a:gd name="T68" fmla="*/ 3298 w 3363"/>
                <a:gd name="T69" fmla="*/ 3601 h 6013"/>
                <a:gd name="T70" fmla="*/ 3219 w 3363"/>
                <a:gd name="T71" fmla="*/ 3232 h 6013"/>
                <a:gd name="T72" fmla="*/ 3110 w 3363"/>
                <a:gd name="T73" fmla="*/ 2874 h 6013"/>
                <a:gd name="T74" fmla="*/ 2972 w 3363"/>
                <a:gd name="T75" fmla="*/ 2530 h 6013"/>
                <a:gd name="T76" fmla="*/ 2810 w 3363"/>
                <a:gd name="T77" fmla="*/ 2200 h 6013"/>
                <a:gd name="T78" fmla="*/ 2621 w 3363"/>
                <a:gd name="T79" fmla="*/ 1886 h 6013"/>
                <a:gd name="T80" fmla="*/ 2408 w 3363"/>
                <a:gd name="T81" fmla="*/ 1590 h 6013"/>
                <a:gd name="T82" fmla="*/ 2172 w 3363"/>
                <a:gd name="T83" fmla="*/ 1312 h 6013"/>
                <a:gd name="T84" fmla="*/ 1915 w 3363"/>
                <a:gd name="T85" fmla="*/ 1054 h 6013"/>
                <a:gd name="T86" fmla="*/ 1638 w 3363"/>
                <a:gd name="T87" fmla="*/ 818 h 6013"/>
                <a:gd name="T88" fmla="*/ 1343 w 3363"/>
                <a:gd name="T89" fmla="*/ 603 h 6013"/>
                <a:gd name="T90" fmla="*/ 1030 w 3363"/>
                <a:gd name="T91" fmla="*/ 413 h 6013"/>
                <a:gd name="T92" fmla="*/ 701 w 3363"/>
                <a:gd name="T93" fmla="*/ 248 h 6013"/>
                <a:gd name="T94" fmla="*/ 358 w 3363"/>
                <a:gd name="T95" fmla="*/ 110 h 6013"/>
                <a:gd name="T96" fmla="*/ 0 w 3363"/>
                <a:gd name="T97" fmla="*/ 0 h 6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63" h="6013">
                  <a:moveTo>
                    <a:pt x="0" y="0"/>
                  </a:moveTo>
                  <a:lnTo>
                    <a:pt x="0" y="3289"/>
                  </a:lnTo>
                  <a:lnTo>
                    <a:pt x="131" y="3326"/>
                  </a:lnTo>
                  <a:lnTo>
                    <a:pt x="260" y="3366"/>
                  </a:lnTo>
                  <a:lnTo>
                    <a:pt x="387" y="3409"/>
                  </a:lnTo>
                  <a:lnTo>
                    <a:pt x="512" y="3458"/>
                  </a:lnTo>
                  <a:lnTo>
                    <a:pt x="636" y="3509"/>
                  </a:lnTo>
                  <a:lnTo>
                    <a:pt x="757" y="3563"/>
                  </a:lnTo>
                  <a:lnTo>
                    <a:pt x="878" y="3621"/>
                  </a:lnTo>
                  <a:lnTo>
                    <a:pt x="994" y="3683"/>
                  </a:lnTo>
                  <a:lnTo>
                    <a:pt x="1110" y="3748"/>
                  </a:lnTo>
                  <a:lnTo>
                    <a:pt x="1225" y="3816"/>
                  </a:lnTo>
                  <a:lnTo>
                    <a:pt x="1336" y="3887"/>
                  </a:lnTo>
                  <a:lnTo>
                    <a:pt x="1445" y="3962"/>
                  </a:lnTo>
                  <a:lnTo>
                    <a:pt x="1551" y="4040"/>
                  </a:lnTo>
                  <a:lnTo>
                    <a:pt x="1655" y="4120"/>
                  </a:lnTo>
                  <a:lnTo>
                    <a:pt x="1757" y="4204"/>
                  </a:lnTo>
                  <a:lnTo>
                    <a:pt x="1857" y="4290"/>
                  </a:lnTo>
                  <a:lnTo>
                    <a:pt x="1954" y="4379"/>
                  </a:lnTo>
                  <a:lnTo>
                    <a:pt x="2048" y="4471"/>
                  </a:lnTo>
                  <a:lnTo>
                    <a:pt x="2140" y="4566"/>
                  </a:lnTo>
                  <a:lnTo>
                    <a:pt x="2228" y="4663"/>
                  </a:lnTo>
                  <a:lnTo>
                    <a:pt x="2314" y="4763"/>
                  </a:lnTo>
                  <a:lnTo>
                    <a:pt x="2397" y="4865"/>
                  </a:lnTo>
                  <a:lnTo>
                    <a:pt x="2476" y="4969"/>
                  </a:lnTo>
                  <a:lnTo>
                    <a:pt x="2554" y="5077"/>
                  </a:lnTo>
                  <a:lnTo>
                    <a:pt x="2628" y="5186"/>
                  </a:lnTo>
                  <a:lnTo>
                    <a:pt x="2699" y="5298"/>
                  </a:lnTo>
                  <a:lnTo>
                    <a:pt x="2766" y="5412"/>
                  </a:lnTo>
                  <a:lnTo>
                    <a:pt x="2830" y="5529"/>
                  </a:lnTo>
                  <a:lnTo>
                    <a:pt x="2891" y="5647"/>
                  </a:lnTo>
                  <a:lnTo>
                    <a:pt x="2948" y="5766"/>
                  </a:lnTo>
                  <a:lnTo>
                    <a:pt x="3003" y="5889"/>
                  </a:lnTo>
                  <a:lnTo>
                    <a:pt x="3054" y="6013"/>
                  </a:lnTo>
                  <a:lnTo>
                    <a:pt x="3072" y="5964"/>
                  </a:lnTo>
                  <a:lnTo>
                    <a:pt x="3089" y="5916"/>
                  </a:lnTo>
                  <a:lnTo>
                    <a:pt x="3108" y="5868"/>
                  </a:lnTo>
                  <a:lnTo>
                    <a:pt x="3124" y="5820"/>
                  </a:lnTo>
                  <a:lnTo>
                    <a:pt x="3141" y="5771"/>
                  </a:lnTo>
                  <a:lnTo>
                    <a:pt x="3156" y="5721"/>
                  </a:lnTo>
                  <a:lnTo>
                    <a:pt x="3172" y="5672"/>
                  </a:lnTo>
                  <a:lnTo>
                    <a:pt x="3185" y="5623"/>
                  </a:lnTo>
                  <a:lnTo>
                    <a:pt x="3200" y="5572"/>
                  </a:lnTo>
                  <a:lnTo>
                    <a:pt x="3213" y="5523"/>
                  </a:lnTo>
                  <a:lnTo>
                    <a:pt x="3227" y="5473"/>
                  </a:lnTo>
                  <a:lnTo>
                    <a:pt x="3239" y="5422"/>
                  </a:lnTo>
                  <a:lnTo>
                    <a:pt x="3251" y="5372"/>
                  </a:lnTo>
                  <a:lnTo>
                    <a:pt x="3262" y="5320"/>
                  </a:lnTo>
                  <a:lnTo>
                    <a:pt x="3273" y="5269"/>
                  </a:lnTo>
                  <a:lnTo>
                    <a:pt x="3283" y="5218"/>
                  </a:lnTo>
                  <a:lnTo>
                    <a:pt x="3292" y="5167"/>
                  </a:lnTo>
                  <a:lnTo>
                    <a:pt x="3301" y="5114"/>
                  </a:lnTo>
                  <a:lnTo>
                    <a:pt x="3310" y="5062"/>
                  </a:lnTo>
                  <a:lnTo>
                    <a:pt x="3317" y="5011"/>
                  </a:lnTo>
                  <a:lnTo>
                    <a:pt x="3325" y="4958"/>
                  </a:lnTo>
                  <a:lnTo>
                    <a:pt x="3331" y="4905"/>
                  </a:lnTo>
                  <a:lnTo>
                    <a:pt x="3338" y="4853"/>
                  </a:lnTo>
                  <a:lnTo>
                    <a:pt x="3342" y="4800"/>
                  </a:lnTo>
                  <a:lnTo>
                    <a:pt x="3347" y="4746"/>
                  </a:lnTo>
                  <a:lnTo>
                    <a:pt x="3352" y="4693"/>
                  </a:lnTo>
                  <a:lnTo>
                    <a:pt x="3355" y="4639"/>
                  </a:lnTo>
                  <a:lnTo>
                    <a:pt x="3358" y="4585"/>
                  </a:lnTo>
                  <a:lnTo>
                    <a:pt x="3360" y="4533"/>
                  </a:lnTo>
                  <a:lnTo>
                    <a:pt x="3362" y="4478"/>
                  </a:lnTo>
                  <a:lnTo>
                    <a:pt x="3363" y="4424"/>
                  </a:lnTo>
                  <a:lnTo>
                    <a:pt x="3363" y="4370"/>
                  </a:lnTo>
                  <a:lnTo>
                    <a:pt x="3358" y="4174"/>
                  </a:lnTo>
                  <a:lnTo>
                    <a:pt x="3347" y="3980"/>
                  </a:lnTo>
                  <a:lnTo>
                    <a:pt x="3326" y="3790"/>
                  </a:lnTo>
                  <a:lnTo>
                    <a:pt x="3298" y="3601"/>
                  </a:lnTo>
                  <a:lnTo>
                    <a:pt x="3262" y="3415"/>
                  </a:lnTo>
                  <a:lnTo>
                    <a:pt x="3219" y="3232"/>
                  </a:lnTo>
                  <a:lnTo>
                    <a:pt x="3167" y="3052"/>
                  </a:lnTo>
                  <a:lnTo>
                    <a:pt x="3110" y="2874"/>
                  </a:lnTo>
                  <a:lnTo>
                    <a:pt x="3045" y="2700"/>
                  </a:lnTo>
                  <a:lnTo>
                    <a:pt x="2972" y="2530"/>
                  </a:lnTo>
                  <a:lnTo>
                    <a:pt x="2895" y="2363"/>
                  </a:lnTo>
                  <a:lnTo>
                    <a:pt x="2810" y="2200"/>
                  </a:lnTo>
                  <a:lnTo>
                    <a:pt x="2718" y="2041"/>
                  </a:lnTo>
                  <a:lnTo>
                    <a:pt x="2621" y="1886"/>
                  </a:lnTo>
                  <a:lnTo>
                    <a:pt x="2517" y="1736"/>
                  </a:lnTo>
                  <a:lnTo>
                    <a:pt x="2408" y="1590"/>
                  </a:lnTo>
                  <a:lnTo>
                    <a:pt x="2292" y="1448"/>
                  </a:lnTo>
                  <a:lnTo>
                    <a:pt x="2172" y="1312"/>
                  </a:lnTo>
                  <a:lnTo>
                    <a:pt x="2046" y="1180"/>
                  </a:lnTo>
                  <a:lnTo>
                    <a:pt x="1915" y="1054"/>
                  </a:lnTo>
                  <a:lnTo>
                    <a:pt x="1779" y="932"/>
                  </a:lnTo>
                  <a:lnTo>
                    <a:pt x="1638" y="818"/>
                  </a:lnTo>
                  <a:lnTo>
                    <a:pt x="1493" y="708"/>
                  </a:lnTo>
                  <a:lnTo>
                    <a:pt x="1343" y="603"/>
                  </a:lnTo>
                  <a:lnTo>
                    <a:pt x="1188" y="505"/>
                  </a:lnTo>
                  <a:lnTo>
                    <a:pt x="1030" y="413"/>
                  </a:lnTo>
                  <a:lnTo>
                    <a:pt x="867" y="327"/>
                  </a:lnTo>
                  <a:lnTo>
                    <a:pt x="701" y="248"/>
                  </a:lnTo>
                  <a:lnTo>
                    <a:pt x="531" y="176"/>
                  </a:lnTo>
                  <a:lnTo>
                    <a:pt x="358" y="110"/>
                  </a:lnTo>
                  <a:lnTo>
                    <a:pt x="180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2FCD2946-BCC5-44D3-9003-3911CFC28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3482" y="1479949"/>
              <a:ext cx="1433212" cy="2911088"/>
            </a:xfrm>
            <a:custGeom>
              <a:avLst/>
              <a:gdLst>
                <a:gd name="T0" fmla="*/ 2996 w 5578"/>
                <a:gd name="T1" fmla="*/ 13097 h 13340"/>
                <a:gd name="T2" fmla="*/ 3303 w 5578"/>
                <a:gd name="T3" fmla="*/ 13119 h 13340"/>
                <a:gd name="T4" fmla="*/ 3606 w 5578"/>
                <a:gd name="T5" fmla="*/ 13157 h 13340"/>
                <a:gd name="T6" fmla="*/ 3901 w 5578"/>
                <a:gd name="T7" fmla="*/ 13212 h 13340"/>
                <a:gd name="T8" fmla="*/ 4192 w 5578"/>
                <a:gd name="T9" fmla="*/ 13284 h 13340"/>
                <a:gd name="T10" fmla="*/ 4451 w 5578"/>
                <a:gd name="T11" fmla="*/ 13197 h 13340"/>
                <a:gd name="T12" fmla="*/ 4648 w 5578"/>
                <a:gd name="T13" fmla="*/ 12753 h 13340"/>
                <a:gd name="T14" fmla="*/ 4828 w 5578"/>
                <a:gd name="T15" fmla="*/ 12288 h 13340"/>
                <a:gd name="T16" fmla="*/ 4990 w 5578"/>
                <a:gd name="T17" fmla="*/ 11803 h 13340"/>
                <a:gd name="T18" fmla="*/ 5135 w 5578"/>
                <a:gd name="T19" fmla="*/ 11299 h 13340"/>
                <a:gd name="T20" fmla="*/ 5260 w 5578"/>
                <a:gd name="T21" fmla="*/ 10777 h 13340"/>
                <a:gd name="T22" fmla="*/ 5366 w 5578"/>
                <a:gd name="T23" fmla="*/ 10239 h 13340"/>
                <a:gd name="T24" fmla="*/ 5451 w 5578"/>
                <a:gd name="T25" fmla="*/ 9686 h 13340"/>
                <a:gd name="T26" fmla="*/ 5515 w 5578"/>
                <a:gd name="T27" fmla="*/ 9118 h 13340"/>
                <a:gd name="T28" fmla="*/ 5557 w 5578"/>
                <a:gd name="T29" fmla="*/ 8540 h 13340"/>
                <a:gd name="T30" fmla="*/ 5577 w 5578"/>
                <a:gd name="T31" fmla="*/ 7949 h 13340"/>
                <a:gd name="T32" fmla="*/ 5565 w 5578"/>
                <a:gd name="T33" fmla="*/ 7121 h 13340"/>
                <a:gd name="T34" fmla="*/ 5498 w 5578"/>
                <a:gd name="T35" fmla="*/ 6201 h 13340"/>
                <a:gd name="T36" fmla="*/ 5375 w 5578"/>
                <a:gd name="T37" fmla="*/ 5314 h 13340"/>
                <a:gd name="T38" fmla="*/ 5201 w 5578"/>
                <a:gd name="T39" fmla="*/ 4463 h 13340"/>
                <a:gd name="T40" fmla="*/ 4978 w 5578"/>
                <a:gd name="T41" fmla="*/ 3657 h 13340"/>
                <a:gd name="T42" fmla="*/ 4710 w 5578"/>
                <a:gd name="T43" fmla="*/ 2898 h 13340"/>
                <a:gd name="T44" fmla="*/ 4399 w 5578"/>
                <a:gd name="T45" fmla="*/ 2192 h 13340"/>
                <a:gd name="T46" fmla="*/ 4048 w 5578"/>
                <a:gd name="T47" fmla="*/ 1544 h 13340"/>
                <a:gd name="T48" fmla="*/ 3661 w 5578"/>
                <a:gd name="T49" fmla="*/ 959 h 13340"/>
                <a:gd name="T50" fmla="*/ 3240 w 5578"/>
                <a:gd name="T51" fmla="*/ 442 h 13340"/>
                <a:gd name="T52" fmla="*/ 2789 w 5578"/>
                <a:gd name="T53" fmla="*/ 0 h 13340"/>
                <a:gd name="T54" fmla="*/ 2338 w 5578"/>
                <a:gd name="T55" fmla="*/ 442 h 13340"/>
                <a:gd name="T56" fmla="*/ 1917 w 5578"/>
                <a:gd name="T57" fmla="*/ 959 h 13340"/>
                <a:gd name="T58" fmla="*/ 1530 w 5578"/>
                <a:gd name="T59" fmla="*/ 1544 h 13340"/>
                <a:gd name="T60" fmla="*/ 1179 w 5578"/>
                <a:gd name="T61" fmla="*/ 2192 h 13340"/>
                <a:gd name="T62" fmla="*/ 868 w 5578"/>
                <a:gd name="T63" fmla="*/ 2898 h 13340"/>
                <a:gd name="T64" fmla="*/ 599 w 5578"/>
                <a:gd name="T65" fmla="*/ 3657 h 13340"/>
                <a:gd name="T66" fmla="*/ 377 w 5578"/>
                <a:gd name="T67" fmla="*/ 4463 h 13340"/>
                <a:gd name="T68" fmla="*/ 203 w 5578"/>
                <a:gd name="T69" fmla="*/ 5314 h 13340"/>
                <a:gd name="T70" fmla="*/ 80 w 5578"/>
                <a:gd name="T71" fmla="*/ 6201 h 13340"/>
                <a:gd name="T72" fmla="*/ 13 w 5578"/>
                <a:gd name="T73" fmla="*/ 7121 h 13340"/>
                <a:gd name="T74" fmla="*/ 1 w 5578"/>
                <a:gd name="T75" fmla="*/ 7949 h 13340"/>
                <a:gd name="T76" fmla="*/ 21 w 5578"/>
                <a:gd name="T77" fmla="*/ 8540 h 13340"/>
                <a:gd name="T78" fmla="*/ 63 w 5578"/>
                <a:gd name="T79" fmla="*/ 9118 h 13340"/>
                <a:gd name="T80" fmla="*/ 127 w 5578"/>
                <a:gd name="T81" fmla="*/ 9686 h 13340"/>
                <a:gd name="T82" fmla="*/ 212 w 5578"/>
                <a:gd name="T83" fmla="*/ 10238 h 13340"/>
                <a:gd name="T84" fmla="*/ 318 w 5578"/>
                <a:gd name="T85" fmla="*/ 10777 h 13340"/>
                <a:gd name="T86" fmla="*/ 443 w 5578"/>
                <a:gd name="T87" fmla="*/ 11299 h 13340"/>
                <a:gd name="T88" fmla="*/ 588 w 5578"/>
                <a:gd name="T89" fmla="*/ 11803 h 13340"/>
                <a:gd name="T90" fmla="*/ 750 w 5578"/>
                <a:gd name="T91" fmla="*/ 12288 h 13340"/>
                <a:gd name="T92" fmla="*/ 930 w 5578"/>
                <a:gd name="T93" fmla="*/ 12753 h 13340"/>
                <a:gd name="T94" fmla="*/ 1127 w 5578"/>
                <a:gd name="T95" fmla="*/ 13197 h 13340"/>
                <a:gd name="T96" fmla="*/ 1386 w 5578"/>
                <a:gd name="T97" fmla="*/ 13284 h 13340"/>
                <a:gd name="T98" fmla="*/ 1677 w 5578"/>
                <a:gd name="T99" fmla="*/ 13212 h 13340"/>
                <a:gd name="T100" fmla="*/ 1972 w 5578"/>
                <a:gd name="T101" fmla="*/ 13157 h 13340"/>
                <a:gd name="T102" fmla="*/ 2275 w 5578"/>
                <a:gd name="T103" fmla="*/ 13119 h 13340"/>
                <a:gd name="T104" fmla="*/ 2582 w 5578"/>
                <a:gd name="T105" fmla="*/ 13097 h 1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78" h="13340">
                  <a:moveTo>
                    <a:pt x="2789" y="13094"/>
                  </a:moveTo>
                  <a:lnTo>
                    <a:pt x="2893" y="13095"/>
                  </a:lnTo>
                  <a:lnTo>
                    <a:pt x="2996" y="13097"/>
                  </a:lnTo>
                  <a:lnTo>
                    <a:pt x="3099" y="13103"/>
                  </a:lnTo>
                  <a:lnTo>
                    <a:pt x="3201" y="13110"/>
                  </a:lnTo>
                  <a:lnTo>
                    <a:pt x="3303" y="13119"/>
                  </a:lnTo>
                  <a:lnTo>
                    <a:pt x="3404" y="13129"/>
                  </a:lnTo>
                  <a:lnTo>
                    <a:pt x="3505" y="13142"/>
                  </a:lnTo>
                  <a:lnTo>
                    <a:pt x="3606" y="13157"/>
                  </a:lnTo>
                  <a:lnTo>
                    <a:pt x="3705" y="13174"/>
                  </a:lnTo>
                  <a:lnTo>
                    <a:pt x="3804" y="13192"/>
                  </a:lnTo>
                  <a:lnTo>
                    <a:pt x="3901" y="13212"/>
                  </a:lnTo>
                  <a:lnTo>
                    <a:pt x="4000" y="13235"/>
                  </a:lnTo>
                  <a:lnTo>
                    <a:pt x="4096" y="13258"/>
                  </a:lnTo>
                  <a:lnTo>
                    <a:pt x="4192" y="13284"/>
                  </a:lnTo>
                  <a:lnTo>
                    <a:pt x="4287" y="13311"/>
                  </a:lnTo>
                  <a:lnTo>
                    <a:pt x="4382" y="13340"/>
                  </a:lnTo>
                  <a:lnTo>
                    <a:pt x="4451" y="13197"/>
                  </a:lnTo>
                  <a:lnTo>
                    <a:pt x="4518" y="13051"/>
                  </a:lnTo>
                  <a:lnTo>
                    <a:pt x="4584" y="12903"/>
                  </a:lnTo>
                  <a:lnTo>
                    <a:pt x="4648" y="12753"/>
                  </a:lnTo>
                  <a:lnTo>
                    <a:pt x="4710" y="12601"/>
                  </a:lnTo>
                  <a:lnTo>
                    <a:pt x="4769" y="12446"/>
                  </a:lnTo>
                  <a:lnTo>
                    <a:pt x="4828" y="12288"/>
                  </a:lnTo>
                  <a:lnTo>
                    <a:pt x="4884" y="12128"/>
                  </a:lnTo>
                  <a:lnTo>
                    <a:pt x="4938" y="11967"/>
                  </a:lnTo>
                  <a:lnTo>
                    <a:pt x="4990" y="11803"/>
                  </a:lnTo>
                  <a:lnTo>
                    <a:pt x="5040" y="11637"/>
                  </a:lnTo>
                  <a:lnTo>
                    <a:pt x="5088" y="11468"/>
                  </a:lnTo>
                  <a:lnTo>
                    <a:pt x="5135" y="11299"/>
                  </a:lnTo>
                  <a:lnTo>
                    <a:pt x="5178" y="11127"/>
                  </a:lnTo>
                  <a:lnTo>
                    <a:pt x="5221" y="10952"/>
                  </a:lnTo>
                  <a:lnTo>
                    <a:pt x="5260" y="10777"/>
                  </a:lnTo>
                  <a:lnTo>
                    <a:pt x="5297" y="10599"/>
                  </a:lnTo>
                  <a:lnTo>
                    <a:pt x="5333" y="10419"/>
                  </a:lnTo>
                  <a:lnTo>
                    <a:pt x="5366" y="10239"/>
                  </a:lnTo>
                  <a:lnTo>
                    <a:pt x="5396" y="10056"/>
                  </a:lnTo>
                  <a:lnTo>
                    <a:pt x="5424" y="9872"/>
                  </a:lnTo>
                  <a:lnTo>
                    <a:pt x="5451" y="9686"/>
                  </a:lnTo>
                  <a:lnTo>
                    <a:pt x="5475" y="9498"/>
                  </a:lnTo>
                  <a:lnTo>
                    <a:pt x="5497" y="9310"/>
                  </a:lnTo>
                  <a:lnTo>
                    <a:pt x="5515" y="9118"/>
                  </a:lnTo>
                  <a:lnTo>
                    <a:pt x="5532" y="8927"/>
                  </a:lnTo>
                  <a:lnTo>
                    <a:pt x="5546" y="8734"/>
                  </a:lnTo>
                  <a:lnTo>
                    <a:pt x="5557" y="8540"/>
                  </a:lnTo>
                  <a:lnTo>
                    <a:pt x="5566" y="8344"/>
                  </a:lnTo>
                  <a:lnTo>
                    <a:pt x="5573" y="8148"/>
                  </a:lnTo>
                  <a:lnTo>
                    <a:pt x="5577" y="7949"/>
                  </a:lnTo>
                  <a:lnTo>
                    <a:pt x="5578" y="7750"/>
                  </a:lnTo>
                  <a:lnTo>
                    <a:pt x="5575" y="7435"/>
                  </a:lnTo>
                  <a:lnTo>
                    <a:pt x="5565" y="7121"/>
                  </a:lnTo>
                  <a:lnTo>
                    <a:pt x="5549" y="6811"/>
                  </a:lnTo>
                  <a:lnTo>
                    <a:pt x="5526" y="6505"/>
                  </a:lnTo>
                  <a:lnTo>
                    <a:pt x="5498" y="6201"/>
                  </a:lnTo>
                  <a:lnTo>
                    <a:pt x="5462" y="5901"/>
                  </a:lnTo>
                  <a:lnTo>
                    <a:pt x="5422" y="5605"/>
                  </a:lnTo>
                  <a:lnTo>
                    <a:pt x="5375" y="5314"/>
                  </a:lnTo>
                  <a:lnTo>
                    <a:pt x="5323" y="5026"/>
                  </a:lnTo>
                  <a:lnTo>
                    <a:pt x="5264" y="4742"/>
                  </a:lnTo>
                  <a:lnTo>
                    <a:pt x="5201" y="4463"/>
                  </a:lnTo>
                  <a:lnTo>
                    <a:pt x="5132" y="4190"/>
                  </a:lnTo>
                  <a:lnTo>
                    <a:pt x="5058" y="3920"/>
                  </a:lnTo>
                  <a:lnTo>
                    <a:pt x="4978" y="3657"/>
                  </a:lnTo>
                  <a:lnTo>
                    <a:pt x="4894" y="3399"/>
                  </a:lnTo>
                  <a:lnTo>
                    <a:pt x="4804" y="3145"/>
                  </a:lnTo>
                  <a:lnTo>
                    <a:pt x="4710" y="2898"/>
                  </a:lnTo>
                  <a:lnTo>
                    <a:pt x="4611" y="2656"/>
                  </a:lnTo>
                  <a:lnTo>
                    <a:pt x="4507" y="2421"/>
                  </a:lnTo>
                  <a:lnTo>
                    <a:pt x="4399" y="2192"/>
                  </a:lnTo>
                  <a:lnTo>
                    <a:pt x="4286" y="1969"/>
                  </a:lnTo>
                  <a:lnTo>
                    <a:pt x="4169" y="1753"/>
                  </a:lnTo>
                  <a:lnTo>
                    <a:pt x="4048" y="1544"/>
                  </a:lnTo>
                  <a:lnTo>
                    <a:pt x="3923" y="1341"/>
                  </a:lnTo>
                  <a:lnTo>
                    <a:pt x="3793" y="1146"/>
                  </a:lnTo>
                  <a:lnTo>
                    <a:pt x="3661" y="959"/>
                  </a:lnTo>
                  <a:lnTo>
                    <a:pt x="3524" y="779"/>
                  </a:lnTo>
                  <a:lnTo>
                    <a:pt x="3385" y="606"/>
                  </a:lnTo>
                  <a:lnTo>
                    <a:pt x="3240" y="442"/>
                  </a:lnTo>
                  <a:lnTo>
                    <a:pt x="3094" y="287"/>
                  </a:lnTo>
                  <a:lnTo>
                    <a:pt x="2942" y="139"/>
                  </a:lnTo>
                  <a:lnTo>
                    <a:pt x="2789" y="0"/>
                  </a:lnTo>
                  <a:lnTo>
                    <a:pt x="2636" y="139"/>
                  </a:lnTo>
                  <a:lnTo>
                    <a:pt x="2485" y="287"/>
                  </a:lnTo>
                  <a:lnTo>
                    <a:pt x="2338" y="442"/>
                  </a:lnTo>
                  <a:lnTo>
                    <a:pt x="2195" y="606"/>
                  </a:lnTo>
                  <a:lnTo>
                    <a:pt x="2054" y="779"/>
                  </a:lnTo>
                  <a:lnTo>
                    <a:pt x="1917" y="959"/>
                  </a:lnTo>
                  <a:lnTo>
                    <a:pt x="1785" y="1146"/>
                  </a:lnTo>
                  <a:lnTo>
                    <a:pt x="1655" y="1341"/>
                  </a:lnTo>
                  <a:lnTo>
                    <a:pt x="1530" y="1544"/>
                  </a:lnTo>
                  <a:lnTo>
                    <a:pt x="1409" y="1753"/>
                  </a:lnTo>
                  <a:lnTo>
                    <a:pt x="1292" y="1969"/>
                  </a:lnTo>
                  <a:lnTo>
                    <a:pt x="1179" y="2192"/>
                  </a:lnTo>
                  <a:lnTo>
                    <a:pt x="1071" y="2421"/>
                  </a:lnTo>
                  <a:lnTo>
                    <a:pt x="967" y="2656"/>
                  </a:lnTo>
                  <a:lnTo>
                    <a:pt x="868" y="2898"/>
                  </a:lnTo>
                  <a:lnTo>
                    <a:pt x="773" y="3145"/>
                  </a:lnTo>
                  <a:lnTo>
                    <a:pt x="684" y="3399"/>
                  </a:lnTo>
                  <a:lnTo>
                    <a:pt x="599" y="3657"/>
                  </a:lnTo>
                  <a:lnTo>
                    <a:pt x="520" y="3920"/>
                  </a:lnTo>
                  <a:lnTo>
                    <a:pt x="446" y="4190"/>
                  </a:lnTo>
                  <a:lnTo>
                    <a:pt x="377" y="4463"/>
                  </a:lnTo>
                  <a:lnTo>
                    <a:pt x="313" y="4742"/>
                  </a:lnTo>
                  <a:lnTo>
                    <a:pt x="255" y="5026"/>
                  </a:lnTo>
                  <a:lnTo>
                    <a:pt x="203" y="5314"/>
                  </a:lnTo>
                  <a:lnTo>
                    <a:pt x="156" y="5605"/>
                  </a:lnTo>
                  <a:lnTo>
                    <a:pt x="116" y="5901"/>
                  </a:lnTo>
                  <a:lnTo>
                    <a:pt x="80" y="6201"/>
                  </a:lnTo>
                  <a:lnTo>
                    <a:pt x="52" y="6504"/>
                  </a:lnTo>
                  <a:lnTo>
                    <a:pt x="29" y="6811"/>
                  </a:lnTo>
                  <a:lnTo>
                    <a:pt x="13" y="7121"/>
                  </a:lnTo>
                  <a:lnTo>
                    <a:pt x="3" y="7433"/>
                  </a:lnTo>
                  <a:lnTo>
                    <a:pt x="0" y="7750"/>
                  </a:lnTo>
                  <a:lnTo>
                    <a:pt x="1" y="7949"/>
                  </a:lnTo>
                  <a:lnTo>
                    <a:pt x="5" y="8146"/>
                  </a:lnTo>
                  <a:lnTo>
                    <a:pt x="12" y="8344"/>
                  </a:lnTo>
                  <a:lnTo>
                    <a:pt x="21" y="8540"/>
                  </a:lnTo>
                  <a:lnTo>
                    <a:pt x="32" y="8734"/>
                  </a:lnTo>
                  <a:lnTo>
                    <a:pt x="46" y="8927"/>
                  </a:lnTo>
                  <a:lnTo>
                    <a:pt x="63" y="9118"/>
                  </a:lnTo>
                  <a:lnTo>
                    <a:pt x="81" y="9309"/>
                  </a:lnTo>
                  <a:lnTo>
                    <a:pt x="103" y="9498"/>
                  </a:lnTo>
                  <a:lnTo>
                    <a:pt x="127" y="9686"/>
                  </a:lnTo>
                  <a:lnTo>
                    <a:pt x="154" y="9872"/>
                  </a:lnTo>
                  <a:lnTo>
                    <a:pt x="181" y="10056"/>
                  </a:lnTo>
                  <a:lnTo>
                    <a:pt x="212" y="10238"/>
                  </a:lnTo>
                  <a:lnTo>
                    <a:pt x="245" y="10419"/>
                  </a:lnTo>
                  <a:lnTo>
                    <a:pt x="281" y="10599"/>
                  </a:lnTo>
                  <a:lnTo>
                    <a:pt x="318" y="10777"/>
                  </a:lnTo>
                  <a:lnTo>
                    <a:pt x="357" y="10952"/>
                  </a:lnTo>
                  <a:lnTo>
                    <a:pt x="400" y="11127"/>
                  </a:lnTo>
                  <a:lnTo>
                    <a:pt x="443" y="11299"/>
                  </a:lnTo>
                  <a:lnTo>
                    <a:pt x="489" y="11468"/>
                  </a:lnTo>
                  <a:lnTo>
                    <a:pt x="537" y="11637"/>
                  </a:lnTo>
                  <a:lnTo>
                    <a:pt x="588" y="11803"/>
                  </a:lnTo>
                  <a:lnTo>
                    <a:pt x="640" y="11967"/>
                  </a:lnTo>
                  <a:lnTo>
                    <a:pt x="694" y="12128"/>
                  </a:lnTo>
                  <a:lnTo>
                    <a:pt x="750" y="12288"/>
                  </a:lnTo>
                  <a:lnTo>
                    <a:pt x="809" y="12446"/>
                  </a:lnTo>
                  <a:lnTo>
                    <a:pt x="868" y="12601"/>
                  </a:lnTo>
                  <a:lnTo>
                    <a:pt x="930" y="12753"/>
                  </a:lnTo>
                  <a:lnTo>
                    <a:pt x="994" y="12903"/>
                  </a:lnTo>
                  <a:lnTo>
                    <a:pt x="1060" y="13051"/>
                  </a:lnTo>
                  <a:lnTo>
                    <a:pt x="1127" y="13197"/>
                  </a:lnTo>
                  <a:lnTo>
                    <a:pt x="1196" y="13340"/>
                  </a:lnTo>
                  <a:lnTo>
                    <a:pt x="1291" y="13311"/>
                  </a:lnTo>
                  <a:lnTo>
                    <a:pt x="1386" y="13284"/>
                  </a:lnTo>
                  <a:lnTo>
                    <a:pt x="1482" y="13258"/>
                  </a:lnTo>
                  <a:lnTo>
                    <a:pt x="1578" y="13235"/>
                  </a:lnTo>
                  <a:lnTo>
                    <a:pt x="1677" y="13212"/>
                  </a:lnTo>
                  <a:lnTo>
                    <a:pt x="1774" y="13192"/>
                  </a:lnTo>
                  <a:lnTo>
                    <a:pt x="1873" y="13174"/>
                  </a:lnTo>
                  <a:lnTo>
                    <a:pt x="1972" y="13157"/>
                  </a:lnTo>
                  <a:lnTo>
                    <a:pt x="2073" y="13142"/>
                  </a:lnTo>
                  <a:lnTo>
                    <a:pt x="2174" y="13129"/>
                  </a:lnTo>
                  <a:lnTo>
                    <a:pt x="2275" y="13119"/>
                  </a:lnTo>
                  <a:lnTo>
                    <a:pt x="2377" y="13110"/>
                  </a:lnTo>
                  <a:lnTo>
                    <a:pt x="2479" y="13103"/>
                  </a:lnTo>
                  <a:lnTo>
                    <a:pt x="2582" y="13097"/>
                  </a:lnTo>
                  <a:lnTo>
                    <a:pt x="2685" y="13095"/>
                  </a:lnTo>
                  <a:lnTo>
                    <a:pt x="2789" y="130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BA0548E1-EA70-4556-8845-680D44B1D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235" y="1479949"/>
              <a:ext cx="720459" cy="2911088"/>
            </a:xfrm>
            <a:custGeom>
              <a:avLst/>
              <a:gdLst>
                <a:gd name="T0" fmla="*/ 8 w 2805"/>
                <a:gd name="T1" fmla="*/ 8 h 13340"/>
                <a:gd name="T2" fmla="*/ 0 w 2805"/>
                <a:gd name="T3" fmla="*/ 13094 h 13340"/>
                <a:gd name="T4" fmla="*/ 16 w 2805"/>
                <a:gd name="T5" fmla="*/ 13094 h 13340"/>
                <a:gd name="T6" fmla="*/ 223 w 2805"/>
                <a:gd name="T7" fmla="*/ 13097 h 13340"/>
                <a:gd name="T8" fmla="*/ 428 w 2805"/>
                <a:gd name="T9" fmla="*/ 13110 h 13340"/>
                <a:gd name="T10" fmla="*/ 631 w 2805"/>
                <a:gd name="T11" fmla="*/ 13129 h 13340"/>
                <a:gd name="T12" fmla="*/ 833 w 2805"/>
                <a:gd name="T13" fmla="*/ 13157 h 13340"/>
                <a:gd name="T14" fmla="*/ 1031 w 2805"/>
                <a:gd name="T15" fmla="*/ 13192 h 13340"/>
                <a:gd name="T16" fmla="*/ 1227 w 2805"/>
                <a:gd name="T17" fmla="*/ 13235 h 13340"/>
                <a:gd name="T18" fmla="*/ 1419 w 2805"/>
                <a:gd name="T19" fmla="*/ 13284 h 13340"/>
                <a:gd name="T20" fmla="*/ 1609 w 2805"/>
                <a:gd name="T21" fmla="*/ 13340 h 13340"/>
                <a:gd name="T22" fmla="*/ 1745 w 2805"/>
                <a:gd name="T23" fmla="*/ 13051 h 13340"/>
                <a:gd name="T24" fmla="*/ 1875 w 2805"/>
                <a:gd name="T25" fmla="*/ 12753 h 13340"/>
                <a:gd name="T26" fmla="*/ 1996 w 2805"/>
                <a:gd name="T27" fmla="*/ 12446 h 13340"/>
                <a:gd name="T28" fmla="*/ 2111 w 2805"/>
                <a:gd name="T29" fmla="*/ 12128 h 13340"/>
                <a:gd name="T30" fmla="*/ 2217 w 2805"/>
                <a:gd name="T31" fmla="*/ 11803 h 13340"/>
                <a:gd name="T32" fmla="*/ 2315 w 2805"/>
                <a:gd name="T33" fmla="*/ 11468 h 13340"/>
                <a:gd name="T34" fmla="*/ 2405 w 2805"/>
                <a:gd name="T35" fmla="*/ 11127 h 13340"/>
                <a:gd name="T36" fmla="*/ 2487 w 2805"/>
                <a:gd name="T37" fmla="*/ 10777 h 13340"/>
                <a:gd name="T38" fmla="*/ 2560 w 2805"/>
                <a:gd name="T39" fmla="*/ 10419 h 13340"/>
                <a:gd name="T40" fmla="*/ 2623 w 2805"/>
                <a:gd name="T41" fmla="*/ 10056 h 13340"/>
                <a:gd name="T42" fmla="*/ 2678 w 2805"/>
                <a:gd name="T43" fmla="*/ 9686 h 13340"/>
                <a:gd name="T44" fmla="*/ 2724 w 2805"/>
                <a:gd name="T45" fmla="*/ 9310 h 13340"/>
                <a:gd name="T46" fmla="*/ 2759 w 2805"/>
                <a:gd name="T47" fmla="*/ 8927 h 13340"/>
                <a:gd name="T48" fmla="*/ 2784 w 2805"/>
                <a:gd name="T49" fmla="*/ 8540 h 13340"/>
                <a:gd name="T50" fmla="*/ 2800 w 2805"/>
                <a:gd name="T51" fmla="*/ 8148 h 13340"/>
                <a:gd name="T52" fmla="*/ 2805 w 2805"/>
                <a:gd name="T53" fmla="*/ 7750 h 13340"/>
                <a:gd name="T54" fmla="*/ 2792 w 2805"/>
                <a:gd name="T55" fmla="*/ 7121 h 13340"/>
                <a:gd name="T56" fmla="*/ 2753 w 2805"/>
                <a:gd name="T57" fmla="*/ 6505 h 13340"/>
                <a:gd name="T58" fmla="*/ 2689 w 2805"/>
                <a:gd name="T59" fmla="*/ 5901 h 13340"/>
                <a:gd name="T60" fmla="*/ 2602 w 2805"/>
                <a:gd name="T61" fmla="*/ 5314 h 13340"/>
                <a:gd name="T62" fmla="*/ 2491 w 2805"/>
                <a:gd name="T63" fmla="*/ 4742 h 13340"/>
                <a:gd name="T64" fmla="*/ 2359 w 2805"/>
                <a:gd name="T65" fmla="*/ 4190 h 13340"/>
                <a:gd name="T66" fmla="*/ 2205 w 2805"/>
                <a:gd name="T67" fmla="*/ 3657 h 13340"/>
                <a:gd name="T68" fmla="*/ 2031 w 2805"/>
                <a:gd name="T69" fmla="*/ 3145 h 13340"/>
                <a:gd name="T70" fmla="*/ 1838 w 2805"/>
                <a:gd name="T71" fmla="*/ 2656 h 13340"/>
                <a:gd name="T72" fmla="*/ 1626 w 2805"/>
                <a:gd name="T73" fmla="*/ 2192 h 13340"/>
                <a:gd name="T74" fmla="*/ 1396 w 2805"/>
                <a:gd name="T75" fmla="*/ 1753 h 13340"/>
                <a:gd name="T76" fmla="*/ 1150 w 2805"/>
                <a:gd name="T77" fmla="*/ 1341 h 13340"/>
                <a:gd name="T78" fmla="*/ 888 w 2805"/>
                <a:gd name="T79" fmla="*/ 959 h 13340"/>
                <a:gd name="T80" fmla="*/ 612 w 2805"/>
                <a:gd name="T81" fmla="*/ 606 h 13340"/>
                <a:gd name="T82" fmla="*/ 321 w 2805"/>
                <a:gd name="T83" fmla="*/ 287 h 13340"/>
                <a:gd name="T84" fmla="*/ 16 w 2805"/>
                <a:gd name="T85" fmla="*/ 0 h 1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5" h="13340">
                  <a:moveTo>
                    <a:pt x="16" y="0"/>
                  </a:moveTo>
                  <a:lnTo>
                    <a:pt x="8" y="8"/>
                  </a:lnTo>
                  <a:lnTo>
                    <a:pt x="0" y="15"/>
                  </a:lnTo>
                  <a:lnTo>
                    <a:pt x="0" y="13094"/>
                  </a:lnTo>
                  <a:lnTo>
                    <a:pt x="8" y="13094"/>
                  </a:lnTo>
                  <a:lnTo>
                    <a:pt x="16" y="13094"/>
                  </a:lnTo>
                  <a:lnTo>
                    <a:pt x="120" y="13095"/>
                  </a:lnTo>
                  <a:lnTo>
                    <a:pt x="223" y="13097"/>
                  </a:lnTo>
                  <a:lnTo>
                    <a:pt x="326" y="13103"/>
                  </a:lnTo>
                  <a:lnTo>
                    <a:pt x="428" y="13110"/>
                  </a:lnTo>
                  <a:lnTo>
                    <a:pt x="530" y="13119"/>
                  </a:lnTo>
                  <a:lnTo>
                    <a:pt x="631" y="13129"/>
                  </a:lnTo>
                  <a:lnTo>
                    <a:pt x="732" y="13142"/>
                  </a:lnTo>
                  <a:lnTo>
                    <a:pt x="833" y="13157"/>
                  </a:lnTo>
                  <a:lnTo>
                    <a:pt x="932" y="13174"/>
                  </a:lnTo>
                  <a:lnTo>
                    <a:pt x="1031" y="13192"/>
                  </a:lnTo>
                  <a:lnTo>
                    <a:pt x="1128" y="13212"/>
                  </a:lnTo>
                  <a:lnTo>
                    <a:pt x="1227" y="13235"/>
                  </a:lnTo>
                  <a:lnTo>
                    <a:pt x="1323" y="13258"/>
                  </a:lnTo>
                  <a:lnTo>
                    <a:pt x="1419" y="13284"/>
                  </a:lnTo>
                  <a:lnTo>
                    <a:pt x="1514" y="13311"/>
                  </a:lnTo>
                  <a:lnTo>
                    <a:pt x="1609" y="13340"/>
                  </a:lnTo>
                  <a:lnTo>
                    <a:pt x="1678" y="13197"/>
                  </a:lnTo>
                  <a:lnTo>
                    <a:pt x="1745" y="13051"/>
                  </a:lnTo>
                  <a:lnTo>
                    <a:pt x="1811" y="12903"/>
                  </a:lnTo>
                  <a:lnTo>
                    <a:pt x="1875" y="12753"/>
                  </a:lnTo>
                  <a:lnTo>
                    <a:pt x="1937" y="12601"/>
                  </a:lnTo>
                  <a:lnTo>
                    <a:pt x="1996" y="12446"/>
                  </a:lnTo>
                  <a:lnTo>
                    <a:pt x="2055" y="12288"/>
                  </a:lnTo>
                  <a:lnTo>
                    <a:pt x="2111" y="12128"/>
                  </a:lnTo>
                  <a:lnTo>
                    <a:pt x="2165" y="11967"/>
                  </a:lnTo>
                  <a:lnTo>
                    <a:pt x="2217" y="11803"/>
                  </a:lnTo>
                  <a:lnTo>
                    <a:pt x="2267" y="11637"/>
                  </a:lnTo>
                  <a:lnTo>
                    <a:pt x="2315" y="11468"/>
                  </a:lnTo>
                  <a:lnTo>
                    <a:pt x="2362" y="11299"/>
                  </a:lnTo>
                  <a:lnTo>
                    <a:pt x="2405" y="11127"/>
                  </a:lnTo>
                  <a:lnTo>
                    <a:pt x="2448" y="10952"/>
                  </a:lnTo>
                  <a:lnTo>
                    <a:pt x="2487" y="10777"/>
                  </a:lnTo>
                  <a:lnTo>
                    <a:pt x="2524" y="10599"/>
                  </a:lnTo>
                  <a:lnTo>
                    <a:pt x="2560" y="10419"/>
                  </a:lnTo>
                  <a:lnTo>
                    <a:pt x="2593" y="10239"/>
                  </a:lnTo>
                  <a:lnTo>
                    <a:pt x="2623" y="10056"/>
                  </a:lnTo>
                  <a:lnTo>
                    <a:pt x="2651" y="9872"/>
                  </a:lnTo>
                  <a:lnTo>
                    <a:pt x="2678" y="9686"/>
                  </a:lnTo>
                  <a:lnTo>
                    <a:pt x="2702" y="9498"/>
                  </a:lnTo>
                  <a:lnTo>
                    <a:pt x="2724" y="9310"/>
                  </a:lnTo>
                  <a:lnTo>
                    <a:pt x="2742" y="9118"/>
                  </a:lnTo>
                  <a:lnTo>
                    <a:pt x="2759" y="8927"/>
                  </a:lnTo>
                  <a:lnTo>
                    <a:pt x="2773" y="8734"/>
                  </a:lnTo>
                  <a:lnTo>
                    <a:pt x="2784" y="8540"/>
                  </a:lnTo>
                  <a:lnTo>
                    <a:pt x="2793" y="8344"/>
                  </a:lnTo>
                  <a:lnTo>
                    <a:pt x="2800" y="8148"/>
                  </a:lnTo>
                  <a:lnTo>
                    <a:pt x="2804" y="7949"/>
                  </a:lnTo>
                  <a:lnTo>
                    <a:pt x="2805" y="7750"/>
                  </a:lnTo>
                  <a:lnTo>
                    <a:pt x="2802" y="7435"/>
                  </a:lnTo>
                  <a:lnTo>
                    <a:pt x="2792" y="7121"/>
                  </a:lnTo>
                  <a:lnTo>
                    <a:pt x="2776" y="6811"/>
                  </a:lnTo>
                  <a:lnTo>
                    <a:pt x="2753" y="6505"/>
                  </a:lnTo>
                  <a:lnTo>
                    <a:pt x="2725" y="6201"/>
                  </a:lnTo>
                  <a:lnTo>
                    <a:pt x="2689" y="5901"/>
                  </a:lnTo>
                  <a:lnTo>
                    <a:pt x="2649" y="5605"/>
                  </a:lnTo>
                  <a:lnTo>
                    <a:pt x="2602" y="5314"/>
                  </a:lnTo>
                  <a:lnTo>
                    <a:pt x="2550" y="5026"/>
                  </a:lnTo>
                  <a:lnTo>
                    <a:pt x="2491" y="4742"/>
                  </a:lnTo>
                  <a:lnTo>
                    <a:pt x="2428" y="4463"/>
                  </a:lnTo>
                  <a:lnTo>
                    <a:pt x="2359" y="4190"/>
                  </a:lnTo>
                  <a:lnTo>
                    <a:pt x="2285" y="3920"/>
                  </a:lnTo>
                  <a:lnTo>
                    <a:pt x="2205" y="3657"/>
                  </a:lnTo>
                  <a:lnTo>
                    <a:pt x="2121" y="3399"/>
                  </a:lnTo>
                  <a:lnTo>
                    <a:pt x="2031" y="3145"/>
                  </a:lnTo>
                  <a:lnTo>
                    <a:pt x="1937" y="2898"/>
                  </a:lnTo>
                  <a:lnTo>
                    <a:pt x="1838" y="2656"/>
                  </a:lnTo>
                  <a:lnTo>
                    <a:pt x="1734" y="2421"/>
                  </a:lnTo>
                  <a:lnTo>
                    <a:pt x="1626" y="2192"/>
                  </a:lnTo>
                  <a:lnTo>
                    <a:pt x="1513" y="1969"/>
                  </a:lnTo>
                  <a:lnTo>
                    <a:pt x="1396" y="1753"/>
                  </a:lnTo>
                  <a:lnTo>
                    <a:pt x="1275" y="1544"/>
                  </a:lnTo>
                  <a:lnTo>
                    <a:pt x="1150" y="1341"/>
                  </a:lnTo>
                  <a:lnTo>
                    <a:pt x="1020" y="1146"/>
                  </a:lnTo>
                  <a:lnTo>
                    <a:pt x="888" y="959"/>
                  </a:lnTo>
                  <a:lnTo>
                    <a:pt x="751" y="779"/>
                  </a:lnTo>
                  <a:lnTo>
                    <a:pt x="612" y="606"/>
                  </a:lnTo>
                  <a:lnTo>
                    <a:pt x="467" y="442"/>
                  </a:lnTo>
                  <a:lnTo>
                    <a:pt x="321" y="287"/>
                  </a:lnTo>
                  <a:lnTo>
                    <a:pt x="169" y="13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9AAB43C5-7B5A-44B1-8E9E-7A3924572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0981" y="1479949"/>
              <a:ext cx="1058214" cy="714679"/>
            </a:xfrm>
            <a:custGeom>
              <a:avLst/>
              <a:gdLst>
                <a:gd name="T0" fmla="*/ 2190 w 4116"/>
                <a:gd name="T1" fmla="*/ 3204 h 3273"/>
                <a:gd name="T2" fmla="*/ 2451 w 4116"/>
                <a:gd name="T3" fmla="*/ 3206 h 3273"/>
                <a:gd name="T4" fmla="*/ 2711 w 4116"/>
                <a:gd name="T5" fmla="*/ 3211 h 3273"/>
                <a:gd name="T6" fmla="*/ 2970 w 4116"/>
                <a:gd name="T7" fmla="*/ 3216 h 3273"/>
                <a:gd name="T8" fmla="*/ 3227 w 4116"/>
                <a:gd name="T9" fmla="*/ 3226 h 3273"/>
                <a:gd name="T10" fmla="*/ 3483 w 4116"/>
                <a:gd name="T11" fmla="*/ 3237 h 3273"/>
                <a:gd name="T12" fmla="*/ 3738 w 4116"/>
                <a:gd name="T13" fmla="*/ 3250 h 3273"/>
                <a:gd name="T14" fmla="*/ 3990 w 4116"/>
                <a:gd name="T15" fmla="*/ 3265 h 3273"/>
                <a:gd name="T16" fmla="*/ 4069 w 4116"/>
                <a:gd name="T17" fmla="*/ 3143 h 3273"/>
                <a:gd name="T18" fmla="*/ 3972 w 4116"/>
                <a:gd name="T19" fmla="*/ 2887 h 3273"/>
                <a:gd name="T20" fmla="*/ 3870 w 4116"/>
                <a:gd name="T21" fmla="*/ 2639 h 3273"/>
                <a:gd name="T22" fmla="*/ 3762 w 4116"/>
                <a:gd name="T23" fmla="*/ 2397 h 3273"/>
                <a:gd name="T24" fmla="*/ 3651 w 4116"/>
                <a:gd name="T25" fmla="*/ 2161 h 3273"/>
                <a:gd name="T26" fmla="*/ 3534 w 4116"/>
                <a:gd name="T27" fmla="*/ 1933 h 3273"/>
                <a:gd name="T28" fmla="*/ 3413 w 4116"/>
                <a:gd name="T29" fmla="*/ 1711 h 3273"/>
                <a:gd name="T30" fmla="*/ 3287 w 4116"/>
                <a:gd name="T31" fmla="*/ 1497 h 3273"/>
                <a:gd name="T32" fmla="*/ 3158 w 4116"/>
                <a:gd name="T33" fmla="*/ 1290 h 3273"/>
                <a:gd name="T34" fmla="*/ 3024 w 4116"/>
                <a:gd name="T35" fmla="*/ 1090 h 3273"/>
                <a:gd name="T36" fmla="*/ 2885 w 4116"/>
                <a:gd name="T37" fmla="*/ 900 h 3273"/>
                <a:gd name="T38" fmla="*/ 2743 w 4116"/>
                <a:gd name="T39" fmla="*/ 716 h 3273"/>
                <a:gd name="T40" fmla="*/ 2597 w 4116"/>
                <a:gd name="T41" fmla="*/ 542 h 3273"/>
                <a:gd name="T42" fmla="*/ 2447 w 4116"/>
                <a:gd name="T43" fmla="*/ 376 h 3273"/>
                <a:gd name="T44" fmla="*/ 2294 w 4116"/>
                <a:gd name="T45" fmla="*/ 219 h 3273"/>
                <a:gd name="T46" fmla="*/ 2138 w 4116"/>
                <a:gd name="T47" fmla="*/ 71 h 3273"/>
                <a:gd name="T48" fmla="*/ 1979 w 4116"/>
                <a:gd name="T49" fmla="*/ 71 h 3273"/>
                <a:gd name="T50" fmla="*/ 1822 w 4116"/>
                <a:gd name="T51" fmla="*/ 219 h 3273"/>
                <a:gd name="T52" fmla="*/ 1669 w 4116"/>
                <a:gd name="T53" fmla="*/ 376 h 3273"/>
                <a:gd name="T54" fmla="*/ 1519 w 4116"/>
                <a:gd name="T55" fmla="*/ 542 h 3273"/>
                <a:gd name="T56" fmla="*/ 1373 w 4116"/>
                <a:gd name="T57" fmla="*/ 716 h 3273"/>
                <a:gd name="T58" fmla="*/ 1231 w 4116"/>
                <a:gd name="T59" fmla="*/ 900 h 3273"/>
                <a:gd name="T60" fmla="*/ 1092 w 4116"/>
                <a:gd name="T61" fmla="*/ 1090 h 3273"/>
                <a:gd name="T62" fmla="*/ 958 w 4116"/>
                <a:gd name="T63" fmla="*/ 1290 h 3273"/>
                <a:gd name="T64" fmla="*/ 829 w 4116"/>
                <a:gd name="T65" fmla="*/ 1497 h 3273"/>
                <a:gd name="T66" fmla="*/ 703 w 4116"/>
                <a:gd name="T67" fmla="*/ 1711 h 3273"/>
                <a:gd name="T68" fmla="*/ 582 w 4116"/>
                <a:gd name="T69" fmla="*/ 1933 h 3273"/>
                <a:gd name="T70" fmla="*/ 465 w 4116"/>
                <a:gd name="T71" fmla="*/ 2161 h 3273"/>
                <a:gd name="T72" fmla="*/ 354 w 4116"/>
                <a:gd name="T73" fmla="*/ 2397 h 3273"/>
                <a:gd name="T74" fmla="*/ 246 w 4116"/>
                <a:gd name="T75" fmla="*/ 2639 h 3273"/>
                <a:gd name="T76" fmla="*/ 143 w 4116"/>
                <a:gd name="T77" fmla="*/ 2887 h 3273"/>
                <a:gd name="T78" fmla="*/ 46 w 4116"/>
                <a:gd name="T79" fmla="*/ 3143 h 3273"/>
                <a:gd name="T80" fmla="*/ 125 w 4116"/>
                <a:gd name="T81" fmla="*/ 3265 h 3273"/>
                <a:gd name="T82" fmla="*/ 378 w 4116"/>
                <a:gd name="T83" fmla="*/ 3250 h 3273"/>
                <a:gd name="T84" fmla="*/ 633 w 4116"/>
                <a:gd name="T85" fmla="*/ 3237 h 3273"/>
                <a:gd name="T86" fmla="*/ 889 w 4116"/>
                <a:gd name="T87" fmla="*/ 3226 h 3273"/>
                <a:gd name="T88" fmla="*/ 1146 w 4116"/>
                <a:gd name="T89" fmla="*/ 3216 h 3273"/>
                <a:gd name="T90" fmla="*/ 1405 w 4116"/>
                <a:gd name="T91" fmla="*/ 3211 h 3273"/>
                <a:gd name="T92" fmla="*/ 1665 w 4116"/>
                <a:gd name="T93" fmla="*/ 3206 h 3273"/>
                <a:gd name="T94" fmla="*/ 1926 w 4116"/>
                <a:gd name="T95" fmla="*/ 3204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16" h="3273">
                  <a:moveTo>
                    <a:pt x="2058" y="3203"/>
                  </a:moveTo>
                  <a:lnTo>
                    <a:pt x="2190" y="3204"/>
                  </a:lnTo>
                  <a:lnTo>
                    <a:pt x="2320" y="3204"/>
                  </a:lnTo>
                  <a:lnTo>
                    <a:pt x="2451" y="3206"/>
                  </a:lnTo>
                  <a:lnTo>
                    <a:pt x="2581" y="3207"/>
                  </a:lnTo>
                  <a:lnTo>
                    <a:pt x="2711" y="3211"/>
                  </a:lnTo>
                  <a:lnTo>
                    <a:pt x="2840" y="3213"/>
                  </a:lnTo>
                  <a:lnTo>
                    <a:pt x="2970" y="3216"/>
                  </a:lnTo>
                  <a:lnTo>
                    <a:pt x="3099" y="3221"/>
                  </a:lnTo>
                  <a:lnTo>
                    <a:pt x="3227" y="3226"/>
                  </a:lnTo>
                  <a:lnTo>
                    <a:pt x="3356" y="3231"/>
                  </a:lnTo>
                  <a:lnTo>
                    <a:pt x="3483" y="3237"/>
                  </a:lnTo>
                  <a:lnTo>
                    <a:pt x="3611" y="3243"/>
                  </a:lnTo>
                  <a:lnTo>
                    <a:pt x="3738" y="3250"/>
                  </a:lnTo>
                  <a:lnTo>
                    <a:pt x="3864" y="3256"/>
                  </a:lnTo>
                  <a:lnTo>
                    <a:pt x="3990" y="3265"/>
                  </a:lnTo>
                  <a:lnTo>
                    <a:pt x="4116" y="3273"/>
                  </a:lnTo>
                  <a:lnTo>
                    <a:pt x="4069" y="3143"/>
                  </a:lnTo>
                  <a:lnTo>
                    <a:pt x="4022" y="3015"/>
                  </a:lnTo>
                  <a:lnTo>
                    <a:pt x="3972" y="2887"/>
                  </a:lnTo>
                  <a:lnTo>
                    <a:pt x="3921" y="2762"/>
                  </a:lnTo>
                  <a:lnTo>
                    <a:pt x="3870" y="2639"/>
                  </a:lnTo>
                  <a:lnTo>
                    <a:pt x="3817" y="2517"/>
                  </a:lnTo>
                  <a:lnTo>
                    <a:pt x="3762" y="2397"/>
                  </a:lnTo>
                  <a:lnTo>
                    <a:pt x="3707" y="2278"/>
                  </a:lnTo>
                  <a:lnTo>
                    <a:pt x="3651" y="2161"/>
                  </a:lnTo>
                  <a:lnTo>
                    <a:pt x="3593" y="2046"/>
                  </a:lnTo>
                  <a:lnTo>
                    <a:pt x="3534" y="1933"/>
                  </a:lnTo>
                  <a:lnTo>
                    <a:pt x="3474" y="1820"/>
                  </a:lnTo>
                  <a:lnTo>
                    <a:pt x="3413" y="1711"/>
                  </a:lnTo>
                  <a:lnTo>
                    <a:pt x="3350" y="1602"/>
                  </a:lnTo>
                  <a:lnTo>
                    <a:pt x="3287" y="1497"/>
                  </a:lnTo>
                  <a:lnTo>
                    <a:pt x="3223" y="1392"/>
                  </a:lnTo>
                  <a:lnTo>
                    <a:pt x="3158" y="1290"/>
                  </a:lnTo>
                  <a:lnTo>
                    <a:pt x="3091" y="1189"/>
                  </a:lnTo>
                  <a:lnTo>
                    <a:pt x="3024" y="1090"/>
                  </a:lnTo>
                  <a:lnTo>
                    <a:pt x="2955" y="994"/>
                  </a:lnTo>
                  <a:lnTo>
                    <a:pt x="2885" y="900"/>
                  </a:lnTo>
                  <a:lnTo>
                    <a:pt x="2814" y="807"/>
                  </a:lnTo>
                  <a:lnTo>
                    <a:pt x="2743" y="716"/>
                  </a:lnTo>
                  <a:lnTo>
                    <a:pt x="2671" y="628"/>
                  </a:lnTo>
                  <a:lnTo>
                    <a:pt x="2597" y="542"/>
                  </a:lnTo>
                  <a:lnTo>
                    <a:pt x="2523" y="457"/>
                  </a:lnTo>
                  <a:lnTo>
                    <a:pt x="2447" y="376"/>
                  </a:lnTo>
                  <a:lnTo>
                    <a:pt x="2372" y="296"/>
                  </a:lnTo>
                  <a:lnTo>
                    <a:pt x="2294" y="219"/>
                  </a:lnTo>
                  <a:lnTo>
                    <a:pt x="2216" y="143"/>
                  </a:lnTo>
                  <a:lnTo>
                    <a:pt x="2138" y="71"/>
                  </a:lnTo>
                  <a:lnTo>
                    <a:pt x="2058" y="0"/>
                  </a:lnTo>
                  <a:lnTo>
                    <a:pt x="1979" y="71"/>
                  </a:lnTo>
                  <a:lnTo>
                    <a:pt x="1900" y="143"/>
                  </a:lnTo>
                  <a:lnTo>
                    <a:pt x="1822" y="219"/>
                  </a:lnTo>
                  <a:lnTo>
                    <a:pt x="1745" y="296"/>
                  </a:lnTo>
                  <a:lnTo>
                    <a:pt x="1669" y="376"/>
                  </a:lnTo>
                  <a:lnTo>
                    <a:pt x="1593" y="457"/>
                  </a:lnTo>
                  <a:lnTo>
                    <a:pt x="1519" y="542"/>
                  </a:lnTo>
                  <a:lnTo>
                    <a:pt x="1445" y="628"/>
                  </a:lnTo>
                  <a:lnTo>
                    <a:pt x="1373" y="716"/>
                  </a:lnTo>
                  <a:lnTo>
                    <a:pt x="1302" y="807"/>
                  </a:lnTo>
                  <a:lnTo>
                    <a:pt x="1231" y="900"/>
                  </a:lnTo>
                  <a:lnTo>
                    <a:pt x="1161" y="994"/>
                  </a:lnTo>
                  <a:lnTo>
                    <a:pt x="1092" y="1090"/>
                  </a:lnTo>
                  <a:lnTo>
                    <a:pt x="1025" y="1189"/>
                  </a:lnTo>
                  <a:lnTo>
                    <a:pt x="958" y="1290"/>
                  </a:lnTo>
                  <a:lnTo>
                    <a:pt x="893" y="1393"/>
                  </a:lnTo>
                  <a:lnTo>
                    <a:pt x="829" y="1497"/>
                  </a:lnTo>
                  <a:lnTo>
                    <a:pt x="766" y="1602"/>
                  </a:lnTo>
                  <a:lnTo>
                    <a:pt x="703" y="1711"/>
                  </a:lnTo>
                  <a:lnTo>
                    <a:pt x="642" y="1820"/>
                  </a:lnTo>
                  <a:lnTo>
                    <a:pt x="582" y="1933"/>
                  </a:lnTo>
                  <a:lnTo>
                    <a:pt x="523" y="2046"/>
                  </a:lnTo>
                  <a:lnTo>
                    <a:pt x="465" y="2161"/>
                  </a:lnTo>
                  <a:lnTo>
                    <a:pt x="409" y="2278"/>
                  </a:lnTo>
                  <a:lnTo>
                    <a:pt x="354" y="2397"/>
                  </a:lnTo>
                  <a:lnTo>
                    <a:pt x="299" y="2517"/>
                  </a:lnTo>
                  <a:lnTo>
                    <a:pt x="246" y="2639"/>
                  </a:lnTo>
                  <a:lnTo>
                    <a:pt x="195" y="2762"/>
                  </a:lnTo>
                  <a:lnTo>
                    <a:pt x="143" y="2887"/>
                  </a:lnTo>
                  <a:lnTo>
                    <a:pt x="94" y="3015"/>
                  </a:lnTo>
                  <a:lnTo>
                    <a:pt x="46" y="3143"/>
                  </a:lnTo>
                  <a:lnTo>
                    <a:pt x="0" y="3273"/>
                  </a:lnTo>
                  <a:lnTo>
                    <a:pt x="125" y="3265"/>
                  </a:lnTo>
                  <a:lnTo>
                    <a:pt x="252" y="3256"/>
                  </a:lnTo>
                  <a:lnTo>
                    <a:pt x="378" y="3250"/>
                  </a:lnTo>
                  <a:lnTo>
                    <a:pt x="505" y="3243"/>
                  </a:lnTo>
                  <a:lnTo>
                    <a:pt x="633" y="3237"/>
                  </a:lnTo>
                  <a:lnTo>
                    <a:pt x="760" y="3231"/>
                  </a:lnTo>
                  <a:lnTo>
                    <a:pt x="889" y="3226"/>
                  </a:lnTo>
                  <a:lnTo>
                    <a:pt x="1017" y="3221"/>
                  </a:lnTo>
                  <a:lnTo>
                    <a:pt x="1146" y="3216"/>
                  </a:lnTo>
                  <a:lnTo>
                    <a:pt x="1276" y="3213"/>
                  </a:lnTo>
                  <a:lnTo>
                    <a:pt x="1405" y="3211"/>
                  </a:lnTo>
                  <a:lnTo>
                    <a:pt x="1535" y="3207"/>
                  </a:lnTo>
                  <a:lnTo>
                    <a:pt x="1665" y="3206"/>
                  </a:lnTo>
                  <a:lnTo>
                    <a:pt x="1796" y="3204"/>
                  </a:lnTo>
                  <a:lnTo>
                    <a:pt x="1926" y="3204"/>
                  </a:lnTo>
                  <a:lnTo>
                    <a:pt x="2058" y="3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41574C3B-57EF-4EFC-8849-BE67715F2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235" y="1479949"/>
              <a:ext cx="532960" cy="714679"/>
            </a:xfrm>
            <a:custGeom>
              <a:avLst/>
              <a:gdLst>
                <a:gd name="T0" fmla="*/ 0 w 2074"/>
                <a:gd name="T1" fmla="*/ 15 h 3273"/>
                <a:gd name="T2" fmla="*/ 0 w 2074"/>
                <a:gd name="T3" fmla="*/ 3204 h 3273"/>
                <a:gd name="T4" fmla="*/ 8 w 2074"/>
                <a:gd name="T5" fmla="*/ 3204 h 3273"/>
                <a:gd name="T6" fmla="*/ 16 w 2074"/>
                <a:gd name="T7" fmla="*/ 3203 h 3273"/>
                <a:gd name="T8" fmla="*/ 148 w 2074"/>
                <a:gd name="T9" fmla="*/ 3204 h 3273"/>
                <a:gd name="T10" fmla="*/ 278 w 2074"/>
                <a:gd name="T11" fmla="*/ 3204 h 3273"/>
                <a:gd name="T12" fmla="*/ 409 w 2074"/>
                <a:gd name="T13" fmla="*/ 3206 h 3273"/>
                <a:gd name="T14" fmla="*/ 539 w 2074"/>
                <a:gd name="T15" fmla="*/ 3207 h 3273"/>
                <a:gd name="T16" fmla="*/ 669 w 2074"/>
                <a:gd name="T17" fmla="*/ 3211 h 3273"/>
                <a:gd name="T18" fmla="*/ 798 w 2074"/>
                <a:gd name="T19" fmla="*/ 3213 h 3273"/>
                <a:gd name="T20" fmla="*/ 928 w 2074"/>
                <a:gd name="T21" fmla="*/ 3216 h 3273"/>
                <a:gd name="T22" fmla="*/ 1057 w 2074"/>
                <a:gd name="T23" fmla="*/ 3221 h 3273"/>
                <a:gd name="T24" fmla="*/ 1185 w 2074"/>
                <a:gd name="T25" fmla="*/ 3226 h 3273"/>
                <a:gd name="T26" fmla="*/ 1314 w 2074"/>
                <a:gd name="T27" fmla="*/ 3231 h 3273"/>
                <a:gd name="T28" fmla="*/ 1441 w 2074"/>
                <a:gd name="T29" fmla="*/ 3237 h 3273"/>
                <a:gd name="T30" fmla="*/ 1569 w 2074"/>
                <a:gd name="T31" fmla="*/ 3243 h 3273"/>
                <a:gd name="T32" fmla="*/ 1696 w 2074"/>
                <a:gd name="T33" fmla="*/ 3250 h 3273"/>
                <a:gd name="T34" fmla="*/ 1822 w 2074"/>
                <a:gd name="T35" fmla="*/ 3256 h 3273"/>
                <a:gd name="T36" fmla="*/ 1948 w 2074"/>
                <a:gd name="T37" fmla="*/ 3265 h 3273"/>
                <a:gd name="T38" fmla="*/ 2074 w 2074"/>
                <a:gd name="T39" fmla="*/ 3273 h 3273"/>
                <a:gd name="T40" fmla="*/ 2027 w 2074"/>
                <a:gd name="T41" fmla="*/ 3143 h 3273"/>
                <a:gd name="T42" fmla="*/ 1980 w 2074"/>
                <a:gd name="T43" fmla="*/ 3015 h 3273"/>
                <a:gd name="T44" fmla="*/ 1930 w 2074"/>
                <a:gd name="T45" fmla="*/ 2887 h 3273"/>
                <a:gd name="T46" fmla="*/ 1879 w 2074"/>
                <a:gd name="T47" fmla="*/ 2762 h 3273"/>
                <a:gd name="T48" fmla="*/ 1828 w 2074"/>
                <a:gd name="T49" fmla="*/ 2639 h 3273"/>
                <a:gd name="T50" fmla="*/ 1775 w 2074"/>
                <a:gd name="T51" fmla="*/ 2517 h 3273"/>
                <a:gd name="T52" fmla="*/ 1720 w 2074"/>
                <a:gd name="T53" fmla="*/ 2397 h 3273"/>
                <a:gd name="T54" fmla="*/ 1665 w 2074"/>
                <a:gd name="T55" fmla="*/ 2278 h 3273"/>
                <a:gd name="T56" fmla="*/ 1609 w 2074"/>
                <a:gd name="T57" fmla="*/ 2161 h 3273"/>
                <a:gd name="T58" fmla="*/ 1551 w 2074"/>
                <a:gd name="T59" fmla="*/ 2046 h 3273"/>
                <a:gd name="T60" fmla="*/ 1492 w 2074"/>
                <a:gd name="T61" fmla="*/ 1933 h 3273"/>
                <a:gd name="T62" fmla="*/ 1432 w 2074"/>
                <a:gd name="T63" fmla="*/ 1820 h 3273"/>
                <a:gd name="T64" fmla="*/ 1371 w 2074"/>
                <a:gd name="T65" fmla="*/ 1711 h 3273"/>
                <a:gd name="T66" fmla="*/ 1308 w 2074"/>
                <a:gd name="T67" fmla="*/ 1602 h 3273"/>
                <a:gd name="T68" fmla="*/ 1245 w 2074"/>
                <a:gd name="T69" fmla="*/ 1497 h 3273"/>
                <a:gd name="T70" fmla="*/ 1181 w 2074"/>
                <a:gd name="T71" fmla="*/ 1392 h 3273"/>
                <a:gd name="T72" fmla="*/ 1116 w 2074"/>
                <a:gd name="T73" fmla="*/ 1290 h 3273"/>
                <a:gd name="T74" fmla="*/ 1049 w 2074"/>
                <a:gd name="T75" fmla="*/ 1189 h 3273"/>
                <a:gd name="T76" fmla="*/ 982 w 2074"/>
                <a:gd name="T77" fmla="*/ 1090 h 3273"/>
                <a:gd name="T78" fmla="*/ 913 w 2074"/>
                <a:gd name="T79" fmla="*/ 994 h 3273"/>
                <a:gd name="T80" fmla="*/ 843 w 2074"/>
                <a:gd name="T81" fmla="*/ 900 h 3273"/>
                <a:gd name="T82" fmla="*/ 772 w 2074"/>
                <a:gd name="T83" fmla="*/ 807 h 3273"/>
                <a:gd name="T84" fmla="*/ 701 w 2074"/>
                <a:gd name="T85" fmla="*/ 716 h 3273"/>
                <a:gd name="T86" fmla="*/ 629 w 2074"/>
                <a:gd name="T87" fmla="*/ 628 h 3273"/>
                <a:gd name="T88" fmla="*/ 555 w 2074"/>
                <a:gd name="T89" fmla="*/ 542 h 3273"/>
                <a:gd name="T90" fmla="*/ 481 w 2074"/>
                <a:gd name="T91" fmla="*/ 457 h 3273"/>
                <a:gd name="T92" fmla="*/ 405 w 2074"/>
                <a:gd name="T93" fmla="*/ 376 h 3273"/>
                <a:gd name="T94" fmla="*/ 330 w 2074"/>
                <a:gd name="T95" fmla="*/ 296 h 3273"/>
                <a:gd name="T96" fmla="*/ 252 w 2074"/>
                <a:gd name="T97" fmla="*/ 219 h 3273"/>
                <a:gd name="T98" fmla="*/ 174 w 2074"/>
                <a:gd name="T99" fmla="*/ 143 h 3273"/>
                <a:gd name="T100" fmla="*/ 96 w 2074"/>
                <a:gd name="T101" fmla="*/ 71 h 3273"/>
                <a:gd name="T102" fmla="*/ 16 w 2074"/>
                <a:gd name="T103" fmla="*/ 0 h 3273"/>
                <a:gd name="T104" fmla="*/ 8 w 2074"/>
                <a:gd name="T105" fmla="*/ 7 h 3273"/>
                <a:gd name="T106" fmla="*/ 0 w 2074"/>
                <a:gd name="T107" fmla="*/ 15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4" h="3273">
                  <a:moveTo>
                    <a:pt x="0" y="15"/>
                  </a:moveTo>
                  <a:lnTo>
                    <a:pt x="0" y="3204"/>
                  </a:lnTo>
                  <a:lnTo>
                    <a:pt x="8" y="3204"/>
                  </a:lnTo>
                  <a:lnTo>
                    <a:pt x="16" y="3203"/>
                  </a:lnTo>
                  <a:lnTo>
                    <a:pt x="148" y="3204"/>
                  </a:lnTo>
                  <a:lnTo>
                    <a:pt x="278" y="3204"/>
                  </a:lnTo>
                  <a:lnTo>
                    <a:pt x="409" y="3206"/>
                  </a:lnTo>
                  <a:lnTo>
                    <a:pt x="539" y="3207"/>
                  </a:lnTo>
                  <a:lnTo>
                    <a:pt x="669" y="3211"/>
                  </a:lnTo>
                  <a:lnTo>
                    <a:pt x="798" y="3213"/>
                  </a:lnTo>
                  <a:lnTo>
                    <a:pt x="928" y="3216"/>
                  </a:lnTo>
                  <a:lnTo>
                    <a:pt x="1057" y="3221"/>
                  </a:lnTo>
                  <a:lnTo>
                    <a:pt x="1185" y="3226"/>
                  </a:lnTo>
                  <a:lnTo>
                    <a:pt x="1314" y="3231"/>
                  </a:lnTo>
                  <a:lnTo>
                    <a:pt x="1441" y="3237"/>
                  </a:lnTo>
                  <a:lnTo>
                    <a:pt x="1569" y="3243"/>
                  </a:lnTo>
                  <a:lnTo>
                    <a:pt x="1696" y="3250"/>
                  </a:lnTo>
                  <a:lnTo>
                    <a:pt x="1822" y="3256"/>
                  </a:lnTo>
                  <a:lnTo>
                    <a:pt x="1948" y="3265"/>
                  </a:lnTo>
                  <a:lnTo>
                    <a:pt x="2074" y="3273"/>
                  </a:lnTo>
                  <a:lnTo>
                    <a:pt x="2027" y="3143"/>
                  </a:lnTo>
                  <a:lnTo>
                    <a:pt x="1980" y="3015"/>
                  </a:lnTo>
                  <a:lnTo>
                    <a:pt x="1930" y="2887"/>
                  </a:lnTo>
                  <a:lnTo>
                    <a:pt x="1879" y="2762"/>
                  </a:lnTo>
                  <a:lnTo>
                    <a:pt x="1828" y="2639"/>
                  </a:lnTo>
                  <a:lnTo>
                    <a:pt x="1775" y="2517"/>
                  </a:lnTo>
                  <a:lnTo>
                    <a:pt x="1720" y="2397"/>
                  </a:lnTo>
                  <a:lnTo>
                    <a:pt x="1665" y="2278"/>
                  </a:lnTo>
                  <a:lnTo>
                    <a:pt x="1609" y="2161"/>
                  </a:lnTo>
                  <a:lnTo>
                    <a:pt x="1551" y="2046"/>
                  </a:lnTo>
                  <a:lnTo>
                    <a:pt x="1492" y="1933"/>
                  </a:lnTo>
                  <a:lnTo>
                    <a:pt x="1432" y="1820"/>
                  </a:lnTo>
                  <a:lnTo>
                    <a:pt x="1371" y="1711"/>
                  </a:lnTo>
                  <a:lnTo>
                    <a:pt x="1308" y="1602"/>
                  </a:lnTo>
                  <a:lnTo>
                    <a:pt x="1245" y="1497"/>
                  </a:lnTo>
                  <a:lnTo>
                    <a:pt x="1181" y="1392"/>
                  </a:lnTo>
                  <a:lnTo>
                    <a:pt x="1116" y="1290"/>
                  </a:lnTo>
                  <a:lnTo>
                    <a:pt x="1049" y="1189"/>
                  </a:lnTo>
                  <a:lnTo>
                    <a:pt x="982" y="1090"/>
                  </a:lnTo>
                  <a:lnTo>
                    <a:pt x="913" y="994"/>
                  </a:lnTo>
                  <a:lnTo>
                    <a:pt x="843" y="900"/>
                  </a:lnTo>
                  <a:lnTo>
                    <a:pt x="772" y="807"/>
                  </a:lnTo>
                  <a:lnTo>
                    <a:pt x="701" y="716"/>
                  </a:lnTo>
                  <a:lnTo>
                    <a:pt x="629" y="628"/>
                  </a:lnTo>
                  <a:lnTo>
                    <a:pt x="555" y="542"/>
                  </a:lnTo>
                  <a:lnTo>
                    <a:pt x="481" y="457"/>
                  </a:lnTo>
                  <a:lnTo>
                    <a:pt x="405" y="376"/>
                  </a:lnTo>
                  <a:lnTo>
                    <a:pt x="330" y="296"/>
                  </a:lnTo>
                  <a:lnTo>
                    <a:pt x="252" y="219"/>
                  </a:lnTo>
                  <a:lnTo>
                    <a:pt x="174" y="143"/>
                  </a:lnTo>
                  <a:lnTo>
                    <a:pt x="96" y="71"/>
                  </a:lnTo>
                  <a:lnTo>
                    <a:pt x="16" y="0"/>
                  </a:lnTo>
                  <a:lnTo>
                    <a:pt x="8" y="7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2DF5E49F-9E5F-48B1-9FC8-F15D9A4D9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979" y="3431949"/>
              <a:ext cx="308218" cy="1407535"/>
            </a:xfrm>
            <a:custGeom>
              <a:avLst/>
              <a:gdLst>
                <a:gd name="T0" fmla="*/ 534 w 1198"/>
                <a:gd name="T1" fmla="*/ 121 h 6448"/>
                <a:gd name="T2" fmla="*/ 441 w 1198"/>
                <a:gd name="T3" fmla="*/ 325 h 6448"/>
                <a:gd name="T4" fmla="*/ 356 w 1198"/>
                <a:gd name="T5" fmla="*/ 559 h 6448"/>
                <a:gd name="T6" fmla="*/ 278 w 1198"/>
                <a:gd name="T7" fmla="*/ 820 h 6448"/>
                <a:gd name="T8" fmla="*/ 208 w 1198"/>
                <a:gd name="T9" fmla="*/ 1105 h 6448"/>
                <a:gd name="T10" fmla="*/ 148 w 1198"/>
                <a:gd name="T11" fmla="*/ 1415 h 6448"/>
                <a:gd name="T12" fmla="*/ 96 w 1198"/>
                <a:gd name="T13" fmla="*/ 1744 h 6448"/>
                <a:gd name="T14" fmla="*/ 55 w 1198"/>
                <a:gd name="T15" fmla="*/ 2091 h 6448"/>
                <a:gd name="T16" fmla="*/ 25 w 1198"/>
                <a:gd name="T17" fmla="*/ 2456 h 6448"/>
                <a:gd name="T18" fmla="*/ 7 w 1198"/>
                <a:gd name="T19" fmla="*/ 2834 h 6448"/>
                <a:gd name="T20" fmla="*/ 0 w 1198"/>
                <a:gd name="T21" fmla="*/ 3225 h 6448"/>
                <a:gd name="T22" fmla="*/ 7 w 1198"/>
                <a:gd name="T23" fmla="*/ 3614 h 6448"/>
                <a:gd name="T24" fmla="*/ 25 w 1198"/>
                <a:gd name="T25" fmla="*/ 3993 h 6448"/>
                <a:gd name="T26" fmla="*/ 55 w 1198"/>
                <a:gd name="T27" fmla="*/ 4357 h 6448"/>
                <a:gd name="T28" fmla="*/ 96 w 1198"/>
                <a:gd name="T29" fmla="*/ 4705 h 6448"/>
                <a:gd name="T30" fmla="*/ 148 w 1198"/>
                <a:gd name="T31" fmla="*/ 5035 h 6448"/>
                <a:gd name="T32" fmla="*/ 208 w 1198"/>
                <a:gd name="T33" fmla="*/ 5343 h 6448"/>
                <a:gd name="T34" fmla="*/ 278 w 1198"/>
                <a:gd name="T35" fmla="*/ 5628 h 6448"/>
                <a:gd name="T36" fmla="*/ 356 w 1198"/>
                <a:gd name="T37" fmla="*/ 5890 h 6448"/>
                <a:gd name="T38" fmla="*/ 441 w 1198"/>
                <a:gd name="T39" fmla="*/ 6124 h 6448"/>
                <a:gd name="T40" fmla="*/ 534 w 1198"/>
                <a:gd name="T41" fmla="*/ 6329 h 6448"/>
                <a:gd name="T42" fmla="*/ 632 w 1198"/>
                <a:gd name="T43" fmla="*/ 6390 h 6448"/>
                <a:gd name="T44" fmla="*/ 726 w 1198"/>
                <a:gd name="T45" fmla="*/ 6196 h 6448"/>
                <a:gd name="T46" fmla="*/ 814 w 1198"/>
                <a:gd name="T47" fmla="*/ 5971 h 6448"/>
                <a:gd name="T48" fmla="*/ 896 w 1198"/>
                <a:gd name="T49" fmla="*/ 5719 h 6448"/>
                <a:gd name="T50" fmla="*/ 968 w 1198"/>
                <a:gd name="T51" fmla="*/ 5440 h 6448"/>
                <a:gd name="T52" fmla="*/ 1032 w 1198"/>
                <a:gd name="T53" fmla="*/ 5139 h 6448"/>
                <a:gd name="T54" fmla="*/ 1086 w 1198"/>
                <a:gd name="T55" fmla="*/ 4817 h 6448"/>
                <a:gd name="T56" fmla="*/ 1130 w 1198"/>
                <a:gd name="T57" fmla="*/ 4475 h 6448"/>
                <a:gd name="T58" fmla="*/ 1164 w 1198"/>
                <a:gd name="T59" fmla="*/ 4117 h 6448"/>
                <a:gd name="T60" fmla="*/ 1187 w 1198"/>
                <a:gd name="T61" fmla="*/ 3742 h 6448"/>
                <a:gd name="T62" fmla="*/ 1197 w 1198"/>
                <a:gd name="T63" fmla="*/ 3355 h 6448"/>
                <a:gd name="T64" fmla="*/ 1195 w 1198"/>
                <a:gd name="T65" fmla="*/ 2962 h 6448"/>
                <a:gd name="T66" fmla="*/ 1181 w 1198"/>
                <a:gd name="T67" fmla="*/ 2581 h 6448"/>
                <a:gd name="T68" fmla="*/ 1154 w 1198"/>
                <a:gd name="T69" fmla="*/ 2211 h 6448"/>
                <a:gd name="T70" fmla="*/ 1117 w 1198"/>
                <a:gd name="T71" fmla="*/ 1857 h 6448"/>
                <a:gd name="T72" fmla="*/ 1069 w 1198"/>
                <a:gd name="T73" fmla="*/ 1523 h 6448"/>
                <a:gd name="T74" fmla="*/ 1011 w 1198"/>
                <a:gd name="T75" fmla="*/ 1206 h 6448"/>
                <a:gd name="T76" fmla="*/ 945 w 1198"/>
                <a:gd name="T77" fmla="*/ 913 h 6448"/>
                <a:gd name="T78" fmla="*/ 869 w 1198"/>
                <a:gd name="T79" fmla="*/ 643 h 6448"/>
                <a:gd name="T80" fmla="*/ 786 w 1198"/>
                <a:gd name="T81" fmla="*/ 400 h 6448"/>
                <a:gd name="T82" fmla="*/ 696 w 1198"/>
                <a:gd name="T83" fmla="*/ 185 h 6448"/>
                <a:gd name="T84" fmla="*/ 599 w 1198"/>
                <a:gd name="T85" fmla="*/ 0 h 6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8" h="6448">
                  <a:moveTo>
                    <a:pt x="599" y="0"/>
                  </a:moveTo>
                  <a:lnTo>
                    <a:pt x="566" y="59"/>
                  </a:lnTo>
                  <a:lnTo>
                    <a:pt x="534" y="121"/>
                  </a:lnTo>
                  <a:lnTo>
                    <a:pt x="503" y="185"/>
                  </a:lnTo>
                  <a:lnTo>
                    <a:pt x="472" y="254"/>
                  </a:lnTo>
                  <a:lnTo>
                    <a:pt x="441" y="325"/>
                  </a:lnTo>
                  <a:lnTo>
                    <a:pt x="412" y="400"/>
                  </a:lnTo>
                  <a:lnTo>
                    <a:pt x="384" y="478"/>
                  </a:lnTo>
                  <a:lnTo>
                    <a:pt x="356" y="559"/>
                  </a:lnTo>
                  <a:lnTo>
                    <a:pt x="329" y="643"/>
                  </a:lnTo>
                  <a:lnTo>
                    <a:pt x="303" y="730"/>
                  </a:lnTo>
                  <a:lnTo>
                    <a:pt x="278" y="820"/>
                  </a:lnTo>
                  <a:lnTo>
                    <a:pt x="253" y="913"/>
                  </a:lnTo>
                  <a:lnTo>
                    <a:pt x="230" y="1008"/>
                  </a:lnTo>
                  <a:lnTo>
                    <a:pt x="208" y="1105"/>
                  </a:lnTo>
                  <a:lnTo>
                    <a:pt x="187" y="1206"/>
                  </a:lnTo>
                  <a:lnTo>
                    <a:pt x="167" y="1309"/>
                  </a:lnTo>
                  <a:lnTo>
                    <a:pt x="148" y="1415"/>
                  </a:lnTo>
                  <a:lnTo>
                    <a:pt x="129" y="1523"/>
                  </a:lnTo>
                  <a:lnTo>
                    <a:pt x="112" y="1631"/>
                  </a:lnTo>
                  <a:lnTo>
                    <a:pt x="96" y="1744"/>
                  </a:lnTo>
                  <a:lnTo>
                    <a:pt x="81" y="1857"/>
                  </a:lnTo>
                  <a:lnTo>
                    <a:pt x="68" y="1974"/>
                  </a:lnTo>
                  <a:lnTo>
                    <a:pt x="55" y="2091"/>
                  </a:lnTo>
                  <a:lnTo>
                    <a:pt x="45" y="2211"/>
                  </a:lnTo>
                  <a:lnTo>
                    <a:pt x="34" y="2333"/>
                  </a:lnTo>
                  <a:lnTo>
                    <a:pt x="25" y="2456"/>
                  </a:lnTo>
                  <a:lnTo>
                    <a:pt x="18" y="2581"/>
                  </a:lnTo>
                  <a:lnTo>
                    <a:pt x="11" y="2707"/>
                  </a:lnTo>
                  <a:lnTo>
                    <a:pt x="7" y="2834"/>
                  </a:lnTo>
                  <a:lnTo>
                    <a:pt x="3" y="2963"/>
                  </a:lnTo>
                  <a:lnTo>
                    <a:pt x="1" y="3093"/>
                  </a:lnTo>
                  <a:lnTo>
                    <a:pt x="0" y="3225"/>
                  </a:lnTo>
                  <a:lnTo>
                    <a:pt x="1" y="3355"/>
                  </a:lnTo>
                  <a:lnTo>
                    <a:pt x="3" y="3486"/>
                  </a:lnTo>
                  <a:lnTo>
                    <a:pt x="7" y="3614"/>
                  </a:lnTo>
                  <a:lnTo>
                    <a:pt x="11" y="3743"/>
                  </a:lnTo>
                  <a:lnTo>
                    <a:pt x="18" y="3869"/>
                  </a:lnTo>
                  <a:lnTo>
                    <a:pt x="25" y="3993"/>
                  </a:lnTo>
                  <a:lnTo>
                    <a:pt x="34" y="4117"/>
                  </a:lnTo>
                  <a:lnTo>
                    <a:pt x="45" y="4238"/>
                  </a:lnTo>
                  <a:lnTo>
                    <a:pt x="55" y="4357"/>
                  </a:lnTo>
                  <a:lnTo>
                    <a:pt x="68" y="4475"/>
                  </a:lnTo>
                  <a:lnTo>
                    <a:pt x="81" y="4591"/>
                  </a:lnTo>
                  <a:lnTo>
                    <a:pt x="96" y="4705"/>
                  </a:lnTo>
                  <a:lnTo>
                    <a:pt x="112" y="4817"/>
                  </a:lnTo>
                  <a:lnTo>
                    <a:pt x="129" y="4927"/>
                  </a:lnTo>
                  <a:lnTo>
                    <a:pt x="148" y="5035"/>
                  </a:lnTo>
                  <a:lnTo>
                    <a:pt x="166" y="5139"/>
                  </a:lnTo>
                  <a:lnTo>
                    <a:pt x="187" y="5242"/>
                  </a:lnTo>
                  <a:lnTo>
                    <a:pt x="208" y="5343"/>
                  </a:lnTo>
                  <a:lnTo>
                    <a:pt x="230" y="5440"/>
                  </a:lnTo>
                  <a:lnTo>
                    <a:pt x="253" y="5536"/>
                  </a:lnTo>
                  <a:lnTo>
                    <a:pt x="278" y="5628"/>
                  </a:lnTo>
                  <a:lnTo>
                    <a:pt x="302" y="5719"/>
                  </a:lnTo>
                  <a:lnTo>
                    <a:pt x="329" y="5806"/>
                  </a:lnTo>
                  <a:lnTo>
                    <a:pt x="356" y="5890"/>
                  </a:lnTo>
                  <a:lnTo>
                    <a:pt x="384" y="5971"/>
                  </a:lnTo>
                  <a:lnTo>
                    <a:pt x="412" y="6049"/>
                  </a:lnTo>
                  <a:lnTo>
                    <a:pt x="441" y="6124"/>
                  </a:lnTo>
                  <a:lnTo>
                    <a:pt x="472" y="6196"/>
                  </a:lnTo>
                  <a:lnTo>
                    <a:pt x="503" y="6263"/>
                  </a:lnTo>
                  <a:lnTo>
                    <a:pt x="534" y="6329"/>
                  </a:lnTo>
                  <a:lnTo>
                    <a:pt x="566" y="6390"/>
                  </a:lnTo>
                  <a:lnTo>
                    <a:pt x="599" y="6448"/>
                  </a:lnTo>
                  <a:lnTo>
                    <a:pt x="632" y="6390"/>
                  </a:lnTo>
                  <a:lnTo>
                    <a:pt x="664" y="6329"/>
                  </a:lnTo>
                  <a:lnTo>
                    <a:pt x="696" y="6263"/>
                  </a:lnTo>
                  <a:lnTo>
                    <a:pt x="726" y="6196"/>
                  </a:lnTo>
                  <a:lnTo>
                    <a:pt x="757" y="6124"/>
                  </a:lnTo>
                  <a:lnTo>
                    <a:pt x="786" y="6049"/>
                  </a:lnTo>
                  <a:lnTo>
                    <a:pt x="814" y="5971"/>
                  </a:lnTo>
                  <a:lnTo>
                    <a:pt x="842" y="5890"/>
                  </a:lnTo>
                  <a:lnTo>
                    <a:pt x="869" y="5806"/>
                  </a:lnTo>
                  <a:lnTo>
                    <a:pt x="896" y="5719"/>
                  </a:lnTo>
                  <a:lnTo>
                    <a:pt x="920" y="5628"/>
                  </a:lnTo>
                  <a:lnTo>
                    <a:pt x="945" y="5536"/>
                  </a:lnTo>
                  <a:lnTo>
                    <a:pt x="968" y="5440"/>
                  </a:lnTo>
                  <a:lnTo>
                    <a:pt x="990" y="5343"/>
                  </a:lnTo>
                  <a:lnTo>
                    <a:pt x="1011" y="5242"/>
                  </a:lnTo>
                  <a:lnTo>
                    <a:pt x="1032" y="5139"/>
                  </a:lnTo>
                  <a:lnTo>
                    <a:pt x="1050" y="5035"/>
                  </a:lnTo>
                  <a:lnTo>
                    <a:pt x="1069" y="4927"/>
                  </a:lnTo>
                  <a:lnTo>
                    <a:pt x="1086" y="4817"/>
                  </a:lnTo>
                  <a:lnTo>
                    <a:pt x="1102" y="4705"/>
                  </a:lnTo>
                  <a:lnTo>
                    <a:pt x="1117" y="4591"/>
                  </a:lnTo>
                  <a:lnTo>
                    <a:pt x="1130" y="4475"/>
                  </a:lnTo>
                  <a:lnTo>
                    <a:pt x="1143" y="4357"/>
                  </a:lnTo>
                  <a:lnTo>
                    <a:pt x="1154" y="4238"/>
                  </a:lnTo>
                  <a:lnTo>
                    <a:pt x="1164" y="4117"/>
                  </a:lnTo>
                  <a:lnTo>
                    <a:pt x="1173" y="3993"/>
                  </a:lnTo>
                  <a:lnTo>
                    <a:pt x="1180" y="3869"/>
                  </a:lnTo>
                  <a:lnTo>
                    <a:pt x="1187" y="3742"/>
                  </a:lnTo>
                  <a:lnTo>
                    <a:pt x="1191" y="3614"/>
                  </a:lnTo>
                  <a:lnTo>
                    <a:pt x="1195" y="3486"/>
                  </a:lnTo>
                  <a:lnTo>
                    <a:pt x="1197" y="3355"/>
                  </a:lnTo>
                  <a:lnTo>
                    <a:pt x="1198" y="3225"/>
                  </a:lnTo>
                  <a:lnTo>
                    <a:pt x="1197" y="3093"/>
                  </a:lnTo>
                  <a:lnTo>
                    <a:pt x="1195" y="2962"/>
                  </a:lnTo>
                  <a:lnTo>
                    <a:pt x="1191" y="2834"/>
                  </a:lnTo>
                  <a:lnTo>
                    <a:pt x="1187" y="2707"/>
                  </a:lnTo>
                  <a:lnTo>
                    <a:pt x="1181" y="2581"/>
                  </a:lnTo>
                  <a:lnTo>
                    <a:pt x="1173" y="2456"/>
                  </a:lnTo>
                  <a:lnTo>
                    <a:pt x="1164" y="2333"/>
                  </a:lnTo>
                  <a:lnTo>
                    <a:pt x="1154" y="2211"/>
                  </a:lnTo>
                  <a:lnTo>
                    <a:pt x="1143" y="2091"/>
                  </a:lnTo>
                  <a:lnTo>
                    <a:pt x="1130" y="1974"/>
                  </a:lnTo>
                  <a:lnTo>
                    <a:pt x="1117" y="1857"/>
                  </a:lnTo>
                  <a:lnTo>
                    <a:pt x="1102" y="1744"/>
                  </a:lnTo>
                  <a:lnTo>
                    <a:pt x="1086" y="1631"/>
                  </a:lnTo>
                  <a:lnTo>
                    <a:pt x="1069" y="1523"/>
                  </a:lnTo>
                  <a:lnTo>
                    <a:pt x="1050" y="1415"/>
                  </a:lnTo>
                  <a:lnTo>
                    <a:pt x="1032" y="1309"/>
                  </a:lnTo>
                  <a:lnTo>
                    <a:pt x="1011" y="1206"/>
                  </a:lnTo>
                  <a:lnTo>
                    <a:pt x="990" y="1105"/>
                  </a:lnTo>
                  <a:lnTo>
                    <a:pt x="968" y="1008"/>
                  </a:lnTo>
                  <a:lnTo>
                    <a:pt x="945" y="913"/>
                  </a:lnTo>
                  <a:lnTo>
                    <a:pt x="920" y="820"/>
                  </a:lnTo>
                  <a:lnTo>
                    <a:pt x="896" y="730"/>
                  </a:lnTo>
                  <a:lnTo>
                    <a:pt x="869" y="643"/>
                  </a:lnTo>
                  <a:lnTo>
                    <a:pt x="842" y="559"/>
                  </a:lnTo>
                  <a:lnTo>
                    <a:pt x="814" y="478"/>
                  </a:lnTo>
                  <a:lnTo>
                    <a:pt x="786" y="400"/>
                  </a:lnTo>
                  <a:lnTo>
                    <a:pt x="757" y="325"/>
                  </a:lnTo>
                  <a:lnTo>
                    <a:pt x="726" y="254"/>
                  </a:lnTo>
                  <a:lnTo>
                    <a:pt x="696" y="185"/>
                  </a:lnTo>
                  <a:lnTo>
                    <a:pt x="664" y="121"/>
                  </a:lnTo>
                  <a:lnTo>
                    <a:pt x="632" y="59"/>
                  </a:lnTo>
                  <a:lnTo>
                    <a:pt x="5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2DEE9242-0AA8-4995-8A8F-3826D1CD1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235" y="3431949"/>
              <a:ext cx="157962" cy="1407535"/>
            </a:xfrm>
            <a:custGeom>
              <a:avLst/>
              <a:gdLst>
                <a:gd name="T0" fmla="*/ 0 w 615"/>
                <a:gd name="T1" fmla="*/ 6418 h 6448"/>
                <a:gd name="T2" fmla="*/ 16 w 615"/>
                <a:gd name="T3" fmla="*/ 6448 h 6448"/>
                <a:gd name="T4" fmla="*/ 81 w 615"/>
                <a:gd name="T5" fmla="*/ 6329 h 6448"/>
                <a:gd name="T6" fmla="*/ 143 w 615"/>
                <a:gd name="T7" fmla="*/ 6196 h 6448"/>
                <a:gd name="T8" fmla="*/ 203 w 615"/>
                <a:gd name="T9" fmla="*/ 6049 h 6448"/>
                <a:gd name="T10" fmla="*/ 259 w 615"/>
                <a:gd name="T11" fmla="*/ 5890 h 6448"/>
                <a:gd name="T12" fmla="*/ 313 w 615"/>
                <a:gd name="T13" fmla="*/ 5719 h 6448"/>
                <a:gd name="T14" fmla="*/ 362 w 615"/>
                <a:gd name="T15" fmla="*/ 5536 h 6448"/>
                <a:gd name="T16" fmla="*/ 407 w 615"/>
                <a:gd name="T17" fmla="*/ 5343 h 6448"/>
                <a:gd name="T18" fmla="*/ 449 w 615"/>
                <a:gd name="T19" fmla="*/ 5139 h 6448"/>
                <a:gd name="T20" fmla="*/ 486 w 615"/>
                <a:gd name="T21" fmla="*/ 4927 h 6448"/>
                <a:gd name="T22" fmla="*/ 519 w 615"/>
                <a:gd name="T23" fmla="*/ 4705 h 6448"/>
                <a:gd name="T24" fmla="*/ 547 w 615"/>
                <a:gd name="T25" fmla="*/ 4475 h 6448"/>
                <a:gd name="T26" fmla="*/ 571 w 615"/>
                <a:gd name="T27" fmla="*/ 4238 h 6448"/>
                <a:gd name="T28" fmla="*/ 590 w 615"/>
                <a:gd name="T29" fmla="*/ 3993 h 6448"/>
                <a:gd name="T30" fmla="*/ 604 w 615"/>
                <a:gd name="T31" fmla="*/ 3742 h 6448"/>
                <a:gd name="T32" fmla="*/ 612 w 615"/>
                <a:gd name="T33" fmla="*/ 3486 h 6448"/>
                <a:gd name="T34" fmla="*/ 615 w 615"/>
                <a:gd name="T35" fmla="*/ 3225 h 6448"/>
                <a:gd name="T36" fmla="*/ 612 w 615"/>
                <a:gd name="T37" fmla="*/ 2962 h 6448"/>
                <a:gd name="T38" fmla="*/ 604 w 615"/>
                <a:gd name="T39" fmla="*/ 2707 h 6448"/>
                <a:gd name="T40" fmla="*/ 590 w 615"/>
                <a:gd name="T41" fmla="*/ 2456 h 6448"/>
                <a:gd name="T42" fmla="*/ 571 w 615"/>
                <a:gd name="T43" fmla="*/ 2211 h 6448"/>
                <a:gd name="T44" fmla="*/ 547 w 615"/>
                <a:gd name="T45" fmla="*/ 1974 h 6448"/>
                <a:gd name="T46" fmla="*/ 519 w 615"/>
                <a:gd name="T47" fmla="*/ 1744 h 6448"/>
                <a:gd name="T48" fmla="*/ 486 w 615"/>
                <a:gd name="T49" fmla="*/ 1523 h 6448"/>
                <a:gd name="T50" fmla="*/ 449 w 615"/>
                <a:gd name="T51" fmla="*/ 1309 h 6448"/>
                <a:gd name="T52" fmla="*/ 407 w 615"/>
                <a:gd name="T53" fmla="*/ 1105 h 6448"/>
                <a:gd name="T54" fmla="*/ 362 w 615"/>
                <a:gd name="T55" fmla="*/ 913 h 6448"/>
                <a:gd name="T56" fmla="*/ 313 w 615"/>
                <a:gd name="T57" fmla="*/ 730 h 6448"/>
                <a:gd name="T58" fmla="*/ 259 w 615"/>
                <a:gd name="T59" fmla="*/ 559 h 6448"/>
                <a:gd name="T60" fmla="*/ 203 w 615"/>
                <a:gd name="T61" fmla="*/ 400 h 6448"/>
                <a:gd name="T62" fmla="*/ 143 w 615"/>
                <a:gd name="T63" fmla="*/ 254 h 6448"/>
                <a:gd name="T64" fmla="*/ 81 w 615"/>
                <a:gd name="T65" fmla="*/ 121 h 6448"/>
                <a:gd name="T66" fmla="*/ 16 w 615"/>
                <a:gd name="T67" fmla="*/ 0 h 6448"/>
                <a:gd name="T68" fmla="*/ 0 w 615"/>
                <a:gd name="T69" fmla="*/ 30 h 6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5" h="6448">
                  <a:moveTo>
                    <a:pt x="0" y="30"/>
                  </a:moveTo>
                  <a:lnTo>
                    <a:pt x="0" y="6418"/>
                  </a:lnTo>
                  <a:lnTo>
                    <a:pt x="8" y="6433"/>
                  </a:lnTo>
                  <a:lnTo>
                    <a:pt x="16" y="6448"/>
                  </a:lnTo>
                  <a:lnTo>
                    <a:pt x="49" y="6390"/>
                  </a:lnTo>
                  <a:lnTo>
                    <a:pt x="81" y="6329"/>
                  </a:lnTo>
                  <a:lnTo>
                    <a:pt x="113" y="6263"/>
                  </a:lnTo>
                  <a:lnTo>
                    <a:pt x="143" y="6196"/>
                  </a:lnTo>
                  <a:lnTo>
                    <a:pt x="174" y="6124"/>
                  </a:lnTo>
                  <a:lnTo>
                    <a:pt x="203" y="6049"/>
                  </a:lnTo>
                  <a:lnTo>
                    <a:pt x="231" y="5971"/>
                  </a:lnTo>
                  <a:lnTo>
                    <a:pt x="259" y="5890"/>
                  </a:lnTo>
                  <a:lnTo>
                    <a:pt x="286" y="5806"/>
                  </a:lnTo>
                  <a:lnTo>
                    <a:pt x="313" y="5719"/>
                  </a:lnTo>
                  <a:lnTo>
                    <a:pt x="337" y="5628"/>
                  </a:lnTo>
                  <a:lnTo>
                    <a:pt x="362" y="5536"/>
                  </a:lnTo>
                  <a:lnTo>
                    <a:pt x="385" y="5440"/>
                  </a:lnTo>
                  <a:lnTo>
                    <a:pt x="407" y="5343"/>
                  </a:lnTo>
                  <a:lnTo>
                    <a:pt x="428" y="5242"/>
                  </a:lnTo>
                  <a:lnTo>
                    <a:pt x="449" y="5139"/>
                  </a:lnTo>
                  <a:lnTo>
                    <a:pt x="467" y="5035"/>
                  </a:lnTo>
                  <a:lnTo>
                    <a:pt x="486" y="4927"/>
                  </a:lnTo>
                  <a:lnTo>
                    <a:pt x="503" y="4817"/>
                  </a:lnTo>
                  <a:lnTo>
                    <a:pt x="519" y="4705"/>
                  </a:lnTo>
                  <a:lnTo>
                    <a:pt x="534" y="4591"/>
                  </a:lnTo>
                  <a:lnTo>
                    <a:pt x="547" y="4475"/>
                  </a:lnTo>
                  <a:lnTo>
                    <a:pt x="560" y="4357"/>
                  </a:lnTo>
                  <a:lnTo>
                    <a:pt x="571" y="4238"/>
                  </a:lnTo>
                  <a:lnTo>
                    <a:pt x="581" y="4117"/>
                  </a:lnTo>
                  <a:lnTo>
                    <a:pt x="590" y="3993"/>
                  </a:lnTo>
                  <a:lnTo>
                    <a:pt x="597" y="3869"/>
                  </a:lnTo>
                  <a:lnTo>
                    <a:pt x="604" y="3742"/>
                  </a:lnTo>
                  <a:lnTo>
                    <a:pt x="608" y="3614"/>
                  </a:lnTo>
                  <a:lnTo>
                    <a:pt x="612" y="3486"/>
                  </a:lnTo>
                  <a:lnTo>
                    <a:pt x="614" y="3355"/>
                  </a:lnTo>
                  <a:lnTo>
                    <a:pt x="615" y="3225"/>
                  </a:lnTo>
                  <a:lnTo>
                    <a:pt x="614" y="3093"/>
                  </a:lnTo>
                  <a:lnTo>
                    <a:pt x="612" y="2962"/>
                  </a:lnTo>
                  <a:lnTo>
                    <a:pt x="608" y="2834"/>
                  </a:lnTo>
                  <a:lnTo>
                    <a:pt x="604" y="2707"/>
                  </a:lnTo>
                  <a:lnTo>
                    <a:pt x="598" y="2581"/>
                  </a:lnTo>
                  <a:lnTo>
                    <a:pt x="590" y="2456"/>
                  </a:lnTo>
                  <a:lnTo>
                    <a:pt x="581" y="2333"/>
                  </a:lnTo>
                  <a:lnTo>
                    <a:pt x="571" y="2211"/>
                  </a:lnTo>
                  <a:lnTo>
                    <a:pt x="560" y="2091"/>
                  </a:lnTo>
                  <a:lnTo>
                    <a:pt x="547" y="1974"/>
                  </a:lnTo>
                  <a:lnTo>
                    <a:pt x="534" y="1857"/>
                  </a:lnTo>
                  <a:lnTo>
                    <a:pt x="519" y="1744"/>
                  </a:lnTo>
                  <a:lnTo>
                    <a:pt x="503" y="1631"/>
                  </a:lnTo>
                  <a:lnTo>
                    <a:pt x="486" y="1523"/>
                  </a:lnTo>
                  <a:lnTo>
                    <a:pt x="467" y="1415"/>
                  </a:lnTo>
                  <a:lnTo>
                    <a:pt x="449" y="1309"/>
                  </a:lnTo>
                  <a:lnTo>
                    <a:pt x="428" y="1206"/>
                  </a:lnTo>
                  <a:lnTo>
                    <a:pt x="407" y="1105"/>
                  </a:lnTo>
                  <a:lnTo>
                    <a:pt x="385" y="1008"/>
                  </a:lnTo>
                  <a:lnTo>
                    <a:pt x="362" y="913"/>
                  </a:lnTo>
                  <a:lnTo>
                    <a:pt x="337" y="820"/>
                  </a:lnTo>
                  <a:lnTo>
                    <a:pt x="313" y="730"/>
                  </a:lnTo>
                  <a:lnTo>
                    <a:pt x="286" y="643"/>
                  </a:lnTo>
                  <a:lnTo>
                    <a:pt x="259" y="559"/>
                  </a:lnTo>
                  <a:lnTo>
                    <a:pt x="231" y="478"/>
                  </a:lnTo>
                  <a:lnTo>
                    <a:pt x="203" y="400"/>
                  </a:lnTo>
                  <a:lnTo>
                    <a:pt x="174" y="325"/>
                  </a:lnTo>
                  <a:lnTo>
                    <a:pt x="143" y="254"/>
                  </a:lnTo>
                  <a:lnTo>
                    <a:pt x="113" y="185"/>
                  </a:lnTo>
                  <a:lnTo>
                    <a:pt x="81" y="121"/>
                  </a:lnTo>
                  <a:lnTo>
                    <a:pt x="49" y="59"/>
                  </a:lnTo>
                  <a:lnTo>
                    <a:pt x="16" y="0"/>
                  </a:lnTo>
                  <a:lnTo>
                    <a:pt x="8" y="15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400DA0C7-3548-45E8-89CD-12C74F8C2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837" y="2487046"/>
              <a:ext cx="805219" cy="684128"/>
            </a:xfrm>
            <a:custGeom>
              <a:avLst/>
              <a:gdLst>
                <a:gd name="T0" fmla="*/ 1408 w 3135"/>
                <a:gd name="T1" fmla="*/ 3129 h 3137"/>
                <a:gd name="T2" fmla="*/ 1176 w 3135"/>
                <a:gd name="T3" fmla="*/ 3088 h 3137"/>
                <a:gd name="T4" fmla="*/ 959 w 3135"/>
                <a:gd name="T5" fmla="*/ 3013 h 3137"/>
                <a:gd name="T6" fmla="*/ 756 w 3135"/>
                <a:gd name="T7" fmla="*/ 2910 h 3137"/>
                <a:gd name="T8" fmla="*/ 572 w 3135"/>
                <a:gd name="T9" fmla="*/ 2778 h 3137"/>
                <a:gd name="T10" fmla="*/ 408 w 3135"/>
                <a:gd name="T11" fmla="*/ 2622 h 3137"/>
                <a:gd name="T12" fmla="*/ 268 w 3135"/>
                <a:gd name="T13" fmla="*/ 2444 h 3137"/>
                <a:gd name="T14" fmla="*/ 156 w 3135"/>
                <a:gd name="T15" fmla="*/ 2247 h 3137"/>
                <a:gd name="T16" fmla="*/ 71 w 3135"/>
                <a:gd name="T17" fmla="*/ 2034 h 3137"/>
                <a:gd name="T18" fmla="*/ 18 w 3135"/>
                <a:gd name="T19" fmla="*/ 1806 h 3137"/>
                <a:gd name="T20" fmla="*/ 0 w 3135"/>
                <a:gd name="T21" fmla="*/ 1568 h 3137"/>
                <a:gd name="T22" fmla="*/ 18 w 3135"/>
                <a:gd name="T23" fmla="*/ 1329 h 3137"/>
                <a:gd name="T24" fmla="*/ 71 w 3135"/>
                <a:gd name="T25" fmla="*/ 1102 h 3137"/>
                <a:gd name="T26" fmla="*/ 156 w 3135"/>
                <a:gd name="T27" fmla="*/ 888 h 3137"/>
                <a:gd name="T28" fmla="*/ 268 w 3135"/>
                <a:gd name="T29" fmla="*/ 692 h 3137"/>
                <a:gd name="T30" fmla="*/ 408 w 3135"/>
                <a:gd name="T31" fmla="*/ 514 h 3137"/>
                <a:gd name="T32" fmla="*/ 572 w 3135"/>
                <a:gd name="T33" fmla="*/ 358 h 3137"/>
                <a:gd name="T34" fmla="*/ 756 w 3135"/>
                <a:gd name="T35" fmla="*/ 226 h 3137"/>
                <a:gd name="T36" fmla="*/ 959 w 3135"/>
                <a:gd name="T37" fmla="*/ 123 h 3137"/>
                <a:gd name="T38" fmla="*/ 1176 w 3135"/>
                <a:gd name="T39" fmla="*/ 49 h 3137"/>
                <a:gd name="T40" fmla="*/ 1408 w 3135"/>
                <a:gd name="T41" fmla="*/ 8 h 3137"/>
                <a:gd name="T42" fmla="*/ 1648 w 3135"/>
                <a:gd name="T43" fmla="*/ 2 h 3137"/>
                <a:gd name="T44" fmla="*/ 1883 w 3135"/>
                <a:gd name="T45" fmla="*/ 32 h 3137"/>
                <a:gd name="T46" fmla="*/ 2106 w 3135"/>
                <a:gd name="T47" fmla="*/ 95 h 3137"/>
                <a:gd name="T48" fmla="*/ 2315 w 3135"/>
                <a:gd name="T49" fmla="*/ 189 h 3137"/>
                <a:gd name="T50" fmla="*/ 2505 w 3135"/>
                <a:gd name="T51" fmla="*/ 311 h 3137"/>
                <a:gd name="T52" fmla="*/ 2676 w 3135"/>
                <a:gd name="T53" fmla="*/ 459 h 3137"/>
                <a:gd name="T54" fmla="*/ 2823 w 3135"/>
                <a:gd name="T55" fmla="*/ 630 h 3137"/>
                <a:gd name="T56" fmla="*/ 2946 w 3135"/>
                <a:gd name="T57" fmla="*/ 821 h 3137"/>
                <a:gd name="T58" fmla="*/ 3040 w 3135"/>
                <a:gd name="T59" fmla="*/ 1029 h 3137"/>
                <a:gd name="T60" fmla="*/ 3104 w 3135"/>
                <a:gd name="T61" fmla="*/ 1252 h 3137"/>
                <a:gd name="T62" fmla="*/ 3134 w 3135"/>
                <a:gd name="T63" fmla="*/ 1487 h 3137"/>
                <a:gd name="T64" fmla="*/ 3127 w 3135"/>
                <a:gd name="T65" fmla="*/ 1728 h 3137"/>
                <a:gd name="T66" fmla="*/ 3086 w 3135"/>
                <a:gd name="T67" fmla="*/ 1960 h 3137"/>
                <a:gd name="T68" fmla="*/ 3012 w 3135"/>
                <a:gd name="T69" fmla="*/ 2179 h 3137"/>
                <a:gd name="T70" fmla="*/ 2908 w 3135"/>
                <a:gd name="T71" fmla="*/ 2381 h 3137"/>
                <a:gd name="T72" fmla="*/ 2777 w 3135"/>
                <a:gd name="T73" fmla="*/ 2565 h 3137"/>
                <a:gd name="T74" fmla="*/ 2622 w 3135"/>
                <a:gd name="T75" fmla="*/ 2729 h 3137"/>
                <a:gd name="T76" fmla="*/ 2444 w 3135"/>
                <a:gd name="T77" fmla="*/ 2869 h 3137"/>
                <a:gd name="T78" fmla="*/ 2247 w 3135"/>
                <a:gd name="T79" fmla="*/ 2982 h 3137"/>
                <a:gd name="T80" fmla="*/ 2033 w 3135"/>
                <a:gd name="T81" fmla="*/ 3066 h 3137"/>
                <a:gd name="T82" fmla="*/ 1806 w 3135"/>
                <a:gd name="T83" fmla="*/ 3118 h 3137"/>
                <a:gd name="T84" fmla="*/ 1568 w 3135"/>
                <a:gd name="T85" fmla="*/ 3137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35" h="3137">
                  <a:moveTo>
                    <a:pt x="1568" y="3137"/>
                  </a:moveTo>
                  <a:lnTo>
                    <a:pt x="1488" y="3135"/>
                  </a:lnTo>
                  <a:lnTo>
                    <a:pt x="1408" y="3129"/>
                  </a:lnTo>
                  <a:lnTo>
                    <a:pt x="1330" y="3118"/>
                  </a:lnTo>
                  <a:lnTo>
                    <a:pt x="1253" y="3105"/>
                  </a:lnTo>
                  <a:lnTo>
                    <a:pt x="1176" y="3088"/>
                  </a:lnTo>
                  <a:lnTo>
                    <a:pt x="1103" y="3066"/>
                  </a:lnTo>
                  <a:lnTo>
                    <a:pt x="1030" y="3042"/>
                  </a:lnTo>
                  <a:lnTo>
                    <a:pt x="959" y="3013"/>
                  </a:lnTo>
                  <a:lnTo>
                    <a:pt x="889" y="2982"/>
                  </a:lnTo>
                  <a:lnTo>
                    <a:pt x="821" y="2948"/>
                  </a:lnTo>
                  <a:lnTo>
                    <a:pt x="756" y="2910"/>
                  </a:lnTo>
                  <a:lnTo>
                    <a:pt x="692" y="2869"/>
                  </a:lnTo>
                  <a:lnTo>
                    <a:pt x="631" y="2825"/>
                  </a:lnTo>
                  <a:lnTo>
                    <a:pt x="572" y="2778"/>
                  </a:lnTo>
                  <a:lnTo>
                    <a:pt x="514" y="2729"/>
                  </a:lnTo>
                  <a:lnTo>
                    <a:pt x="460" y="2677"/>
                  </a:lnTo>
                  <a:lnTo>
                    <a:pt x="408" y="2622"/>
                  </a:lnTo>
                  <a:lnTo>
                    <a:pt x="359" y="2565"/>
                  </a:lnTo>
                  <a:lnTo>
                    <a:pt x="313" y="2506"/>
                  </a:lnTo>
                  <a:lnTo>
                    <a:pt x="268" y="2444"/>
                  </a:lnTo>
                  <a:lnTo>
                    <a:pt x="228" y="2381"/>
                  </a:lnTo>
                  <a:lnTo>
                    <a:pt x="190" y="2315"/>
                  </a:lnTo>
                  <a:lnTo>
                    <a:pt x="156" y="2247"/>
                  </a:lnTo>
                  <a:lnTo>
                    <a:pt x="124" y="2179"/>
                  </a:lnTo>
                  <a:lnTo>
                    <a:pt x="96" y="2106"/>
                  </a:lnTo>
                  <a:lnTo>
                    <a:pt x="71" y="2034"/>
                  </a:lnTo>
                  <a:lnTo>
                    <a:pt x="50" y="1960"/>
                  </a:lnTo>
                  <a:lnTo>
                    <a:pt x="32" y="1884"/>
                  </a:lnTo>
                  <a:lnTo>
                    <a:pt x="18" y="1806"/>
                  </a:lnTo>
                  <a:lnTo>
                    <a:pt x="8" y="1728"/>
                  </a:lnTo>
                  <a:lnTo>
                    <a:pt x="2" y="1649"/>
                  </a:lnTo>
                  <a:lnTo>
                    <a:pt x="0" y="1568"/>
                  </a:lnTo>
                  <a:lnTo>
                    <a:pt x="2" y="1487"/>
                  </a:lnTo>
                  <a:lnTo>
                    <a:pt x="8" y="1408"/>
                  </a:lnTo>
                  <a:lnTo>
                    <a:pt x="18" y="1329"/>
                  </a:lnTo>
                  <a:lnTo>
                    <a:pt x="32" y="1252"/>
                  </a:lnTo>
                  <a:lnTo>
                    <a:pt x="50" y="1177"/>
                  </a:lnTo>
                  <a:lnTo>
                    <a:pt x="71" y="1102"/>
                  </a:lnTo>
                  <a:lnTo>
                    <a:pt x="96" y="1029"/>
                  </a:lnTo>
                  <a:lnTo>
                    <a:pt x="124" y="958"/>
                  </a:lnTo>
                  <a:lnTo>
                    <a:pt x="156" y="888"/>
                  </a:lnTo>
                  <a:lnTo>
                    <a:pt x="190" y="820"/>
                  </a:lnTo>
                  <a:lnTo>
                    <a:pt x="228" y="755"/>
                  </a:lnTo>
                  <a:lnTo>
                    <a:pt x="268" y="692"/>
                  </a:lnTo>
                  <a:lnTo>
                    <a:pt x="313" y="630"/>
                  </a:lnTo>
                  <a:lnTo>
                    <a:pt x="359" y="570"/>
                  </a:lnTo>
                  <a:lnTo>
                    <a:pt x="408" y="514"/>
                  </a:lnTo>
                  <a:lnTo>
                    <a:pt x="460" y="459"/>
                  </a:lnTo>
                  <a:lnTo>
                    <a:pt x="514" y="408"/>
                  </a:lnTo>
                  <a:lnTo>
                    <a:pt x="572" y="358"/>
                  </a:lnTo>
                  <a:lnTo>
                    <a:pt x="631" y="311"/>
                  </a:lnTo>
                  <a:lnTo>
                    <a:pt x="692" y="268"/>
                  </a:lnTo>
                  <a:lnTo>
                    <a:pt x="756" y="226"/>
                  </a:lnTo>
                  <a:lnTo>
                    <a:pt x="821" y="189"/>
                  </a:lnTo>
                  <a:lnTo>
                    <a:pt x="889" y="154"/>
                  </a:lnTo>
                  <a:lnTo>
                    <a:pt x="959" y="123"/>
                  </a:lnTo>
                  <a:lnTo>
                    <a:pt x="1030" y="95"/>
                  </a:lnTo>
                  <a:lnTo>
                    <a:pt x="1102" y="69"/>
                  </a:lnTo>
                  <a:lnTo>
                    <a:pt x="1176" y="49"/>
                  </a:lnTo>
                  <a:lnTo>
                    <a:pt x="1252" y="32"/>
                  </a:lnTo>
                  <a:lnTo>
                    <a:pt x="1330" y="18"/>
                  </a:lnTo>
                  <a:lnTo>
                    <a:pt x="1408" y="8"/>
                  </a:lnTo>
                  <a:lnTo>
                    <a:pt x="1488" y="2"/>
                  </a:lnTo>
                  <a:lnTo>
                    <a:pt x="1568" y="0"/>
                  </a:lnTo>
                  <a:lnTo>
                    <a:pt x="1648" y="2"/>
                  </a:lnTo>
                  <a:lnTo>
                    <a:pt x="1728" y="8"/>
                  </a:lnTo>
                  <a:lnTo>
                    <a:pt x="1806" y="18"/>
                  </a:lnTo>
                  <a:lnTo>
                    <a:pt x="1883" y="32"/>
                  </a:lnTo>
                  <a:lnTo>
                    <a:pt x="1960" y="49"/>
                  </a:lnTo>
                  <a:lnTo>
                    <a:pt x="2033" y="69"/>
                  </a:lnTo>
                  <a:lnTo>
                    <a:pt x="2106" y="95"/>
                  </a:lnTo>
                  <a:lnTo>
                    <a:pt x="2177" y="123"/>
                  </a:lnTo>
                  <a:lnTo>
                    <a:pt x="2247" y="154"/>
                  </a:lnTo>
                  <a:lnTo>
                    <a:pt x="2315" y="189"/>
                  </a:lnTo>
                  <a:lnTo>
                    <a:pt x="2380" y="226"/>
                  </a:lnTo>
                  <a:lnTo>
                    <a:pt x="2444" y="268"/>
                  </a:lnTo>
                  <a:lnTo>
                    <a:pt x="2505" y="311"/>
                  </a:lnTo>
                  <a:lnTo>
                    <a:pt x="2564" y="358"/>
                  </a:lnTo>
                  <a:lnTo>
                    <a:pt x="2622" y="408"/>
                  </a:lnTo>
                  <a:lnTo>
                    <a:pt x="2676" y="459"/>
                  </a:lnTo>
                  <a:lnTo>
                    <a:pt x="2727" y="514"/>
                  </a:lnTo>
                  <a:lnTo>
                    <a:pt x="2777" y="570"/>
                  </a:lnTo>
                  <a:lnTo>
                    <a:pt x="2823" y="630"/>
                  </a:lnTo>
                  <a:lnTo>
                    <a:pt x="2867" y="692"/>
                  </a:lnTo>
                  <a:lnTo>
                    <a:pt x="2908" y="755"/>
                  </a:lnTo>
                  <a:lnTo>
                    <a:pt x="2946" y="821"/>
                  </a:lnTo>
                  <a:lnTo>
                    <a:pt x="2980" y="889"/>
                  </a:lnTo>
                  <a:lnTo>
                    <a:pt x="3012" y="958"/>
                  </a:lnTo>
                  <a:lnTo>
                    <a:pt x="3040" y="1029"/>
                  </a:lnTo>
                  <a:lnTo>
                    <a:pt x="3065" y="1102"/>
                  </a:lnTo>
                  <a:lnTo>
                    <a:pt x="3086" y="1177"/>
                  </a:lnTo>
                  <a:lnTo>
                    <a:pt x="3104" y="1252"/>
                  </a:lnTo>
                  <a:lnTo>
                    <a:pt x="3118" y="1329"/>
                  </a:lnTo>
                  <a:lnTo>
                    <a:pt x="3127" y="1408"/>
                  </a:lnTo>
                  <a:lnTo>
                    <a:pt x="3134" y="1487"/>
                  </a:lnTo>
                  <a:lnTo>
                    <a:pt x="3135" y="1568"/>
                  </a:lnTo>
                  <a:lnTo>
                    <a:pt x="3134" y="1649"/>
                  </a:lnTo>
                  <a:lnTo>
                    <a:pt x="3127" y="1728"/>
                  </a:lnTo>
                  <a:lnTo>
                    <a:pt x="3118" y="1807"/>
                  </a:lnTo>
                  <a:lnTo>
                    <a:pt x="3104" y="1884"/>
                  </a:lnTo>
                  <a:lnTo>
                    <a:pt x="3086" y="1960"/>
                  </a:lnTo>
                  <a:lnTo>
                    <a:pt x="3065" y="2034"/>
                  </a:lnTo>
                  <a:lnTo>
                    <a:pt x="3040" y="2107"/>
                  </a:lnTo>
                  <a:lnTo>
                    <a:pt x="3012" y="2179"/>
                  </a:lnTo>
                  <a:lnTo>
                    <a:pt x="2980" y="2247"/>
                  </a:lnTo>
                  <a:lnTo>
                    <a:pt x="2946" y="2315"/>
                  </a:lnTo>
                  <a:lnTo>
                    <a:pt x="2908" y="2381"/>
                  </a:lnTo>
                  <a:lnTo>
                    <a:pt x="2867" y="2444"/>
                  </a:lnTo>
                  <a:lnTo>
                    <a:pt x="2823" y="2506"/>
                  </a:lnTo>
                  <a:lnTo>
                    <a:pt x="2777" y="2565"/>
                  </a:lnTo>
                  <a:lnTo>
                    <a:pt x="2728" y="2622"/>
                  </a:lnTo>
                  <a:lnTo>
                    <a:pt x="2676" y="2677"/>
                  </a:lnTo>
                  <a:lnTo>
                    <a:pt x="2622" y="2729"/>
                  </a:lnTo>
                  <a:lnTo>
                    <a:pt x="2564" y="2778"/>
                  </a:lnTo>
                  <a:lnTo>
                    <a:pt x="2505" y="2825"/>
                  </a:lnTo>
                  <a:lnTo>
                    <a:pt x="2444" y="2869"/>
                  </a:lnTo>
                  <a:lnTo>
                    <a:pt x="2380" y="2910"/>
                  </a:lnTo>
                  <a:lnTo>
                    <a:pt x="2315" y="2948"/>
                  </a:lnTo>
                  <a:lnTo>
                    <a:pt x="2247" y="2982"/>
                  </a:lnTo>
                  <a:lnTo>
                    <a:pt x="2177" y="3013"/>
                  </a:lnTo>
                  <a:lnTo>
                    <a:pt x="2106" y="3042"/>
                  </a:lnTo>
                  <a:lnTo>
                    <a:pt x="2033" y="3066"/>
                  </a:lnTo>
                  <a:lnTo>
                    <a:pt x="1960" y="3088"/>
                  </a:lnTo>
                  <a:lnTo>
                    <a:pt x="1883" y="3105"/>
                  </a:lnTo>
                  <a:lnTo>
                    <a:pt x="1806" y="3118"/>
                  </a:lnTo>
                  <a:lnTo>
                    <a:pt x="1728" y="3129"/>
                  </a:lnTo>
                  <a:lnTo>
                    <a:pt x="1648" y="3135"/>
                  </a:lnTo>
                  <a:lnTo>
                    <a:pt x="1568" y="31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0720F109-B18B-4EFE-8280-6B1BAB895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124" y="2590701"/>
              <a:ext cx="559929" cy="475725"/>
            </a:xfrm>
            <a:custGeom>
              <a:avLst/>
              <a:gdLst>
                <a:gd name="T0" fmla="*/ 978 w 2178"/>
                <a:gd name="T1" fmla="*/ 4 h 2179"/>
                <a:gd name="T2" fmla="*/ 818 w 2178"/>
                <a:gd name="T3" fmla="*/ 33 h 2179"/>
                <a:gd name="T4" fmla="*/ 665 w 2178"/>
                <a:gd name="T5" fmla="*/ 84 h 2179"/>
                <a:gd name="T6" fmla="*/ 524 w 2178"/>
                <a:gd name="T7" fmla="*/ 157 h 2179"/>
                <a:gd name="T8" fmla="*/ 396 w 2178"/>
                <a:gd name="T9" fmla="*/ 248 h 2179"/>
                <a:gd name="T10" fmla="*/ 283 w 2178"/>
                <a:gd name="T11" fmla="*/ 356 h 2179"/>
                <a:gd name="T12" fmla="*/ 186 w 2178"/>
                <a:gd name="T13" fmla="*/ 480 h 2179"/>
                <a:gd name="T14" fmla="*/ 107 w 2178"/>
                <a:gd name="T15" fmla="*/ 616 h 2179"/>
                <a:gd name="T16" fmla="*/ 49 w 2178"/>
                <a:gd name="T17" fmla="*/ 765 h 2179"/>
                <a:gd name="T18" fmla="*/ 12 w 2178"/>
                <a:gd name="T19" fmla="*/ 924 h 2179"/>
                <a:gd name="T20" fmla="*/ 0 w 2178"/>
                <a:gd name="T21" fmla="*/ 1089 h 2179"/>
                <a:gd name="T22" fmla="*/ 12 w 2178"/>
                <a:gd name="T23" fmla="*/ 1255 h 2179"/>
                <a:gd name="T24" fmla="*/ 49 w 2178"/>
                <a:gd name="T25" fmla="*/ 1413 h 2179"/>
                <a:gd name="T26" fmla="*/ 107 w 2178"/>
                <a:gd name="T27" fmla="*/ 1561 h 2179"/>
                <a:gd name="T28" fmla="*/ 186 w 2178"/>
                <a:gd name="T29" fmla="*/ 1698 h 2179"/>
                <a:gd name="T30" fmla="*/ 283 w 2178"/>
                <a:gd name="T31" fmla="*/ 1822 h 2179"/>
                <a:gd name="T32" fmla="*/ 396 w 2178"/>
                <a:gd name="T33" fmla="*/ 1930 h 2179"/>
                <a:gd name="T34" fmla="*/ 524 w 2178"/>
                <a:gd name="T35" fmla="*/ 2022 h 2179"/>
                <a:gd name="T36" fmla="*/ 665 w 2178"/>
                <a:gd name="T37" fmla="*/ 2093 h 2179"/>
                <a:gd name="T38" fmla="*/ 818 w 2178"/>
                <a:gd name="T39" fmla="*/ 2144 h 2179"/>
                <a:gd name="T40" fmla="*/ 978 w 2178"/>
                <a:gd name="T41" fmla="*/ 2173 h 2179"/>
                <a:gd name="T42" fmla="*/ 1145 w 2178"/>
                <a:gd name="T43" fmla="*/ 2178 h 2179"/>
                <a:gd name="T44" fmla="*/ 1308 w 2178"/>
                <a:gd name="T45" fmla="*/ 2157 h 2179"/>
                <a:gd name="T46" fmla="*/ 1464 w 2178"/>
                <a:gd name="T47" fmla="*/ 2112 h 2179"/>
                <a:gd name="T48" fmla="*/ 1608 w 2178"/>
                <a:gd name="T49" fmla="*/ 2047 h 2179"/>
                <a:gd name="T50" fmla="*/ 1741 w 2178"/>
                <a:gd name="T51" fmla="*/ 1962 h 2179"/>
                <a:gd name="T52" fmla="*/ 1859 w 2178"/>
                <a:gd name="T53" fmla="*/ 1860 h 2179"/>
                <a:gd name="T54" fmla="*/ 1962 w 2178"/>
                <a:gd name="T55" fmla="*/ 1741 h 2179"/>
                <a:gd name="T56" fmla="*/ 2047 w 2178"/>
                <a:gd name="T57" fmla="*/ 1608 h 2179"/>
                <a:gd name="T58" fmla="*/ 2112 w 2178"/>
                <a:gd name="T59" fmla="*/ 1463 h 2179"/>
                <a:gd name="T60" fmla="*/ 2156 w 2178"/>
                <a:gd name="T61" fmla="*/ 1309 h 2179"/>
                <a:gd name="T62" fmla="*/ 2177 w 2178"/>
                <a:gd name="T63" fmla="*/ 1145 h 2179"/>
                <a:gd name="T64" fmla="*/ 2173 w 2178"/>
                <a:gd name="T65" fmla="*/ 977 h 2179"/>
                <a:gd name="T66" fmla="*/ 2144 w 2178"/>
                <a:gd name="T67" fmla="*/ 817 h 2179"/>
                <a:gd name="T68" fmla="*/ 2092 w 2178"/>
                <a:gd name="T69" fmla="*/ 666 h 2179"/>
                <a:gd name="T70" fmla="*/ 2020 w 2178"/>
                <a:gd name="T71" fmla="*/ 525 h 2179"/>
                <a:gd name="T72" fmla="*/ 1929 w 2178"/>
                <a:gd name="T73" fmla="*/ 396 h 2179"/>
                <a:gd name="T74" fmla="*/ 1821 w 2178"/>
                <a:gd name="T75" fmla="*/ 283 h 2179"/>
                <a:gd name="T76" fmla="*/ 1697 w 2178"/>
                <a:gd name="T77" fmla="*/ 185 h 2179"/>
                <a:gd name="T78" fmla="*/ 1561 w 2178"/>
                <a:gd name="T79" fmla="*/ 106 h 2179"/>
                <a:gd name="T80" fmla="*/ 1412 w 2178"/>
                <a:gd name="T81" fmla="*/ 48 h 2179"/>
                <a:gd name="T82" fmla="*/ 1255 w 2178"/>
                <a:gd name="T83" fmla="*/ 11 h 2179"/>
                <a:gd name="T84" fmla="*/ 1089 w 2178"/>
                <a:gd name="T85" fmla="*/ 0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8" h="2179">
                  <a:moveTo>
                    <a:pt x="1089" y="0"/>
                  </a:moveTo>
                  <a:lnTo>
                    <a:pt x="1033" y="1"/>
                  </a:lnTo>
                  <a:lnTo>
                    <a:pt x="978" y="4"/>
                  </a:lnTo>
                  <a:lnTo>
                    <a:pt x="923" y="11"/>
                  </a:lnTo>
                  <a:lnTo>
                    <a:pt x="870" y="21"/>
                  </a:lnTo>
                  <a:lnTo>
                    <a:pt x="818" y="33"/>
                  </a:lnTo>
                  <a:lnTo>
                    <a:pt x="766" y="48"/>
                  </a:lnTo>
                  <a:lnTo>
                    <a:pt x="714" y="65"/>
                  </a:lnTo>
                  <a:lnTo>
                    <a:pt x="665" y="84"/>
                  </a:lnTo>
                  <a:lnTo>
                    <a:pt x="617" y="106"/>
                  </a:lnTo>
                  <a:lnTo>
                    <a:pt x="570" y="130"/>
                  </a:lnTo>
                  <a:lnTo>
                    <a:pt x="524" y="157"/>
                  </a:lnTo>
                  <a:lnTo>
                    <a:pt x="481" y="185"/>
                  </a:lnTo>
                  <a:lnTo>
                    <a:pt x="437" y="216"/>
                  </a:lnTo>
                  <a:lnTo>
                    <a:pt x="396" y="248"/>
                  </a:lnTo>
                  <a:lnTo>
                    <a:pt x="357" y="283"/>
                  </a:lnTo>
                  <a:lnTo>
                    <a:pt x="319" y="318"/>
                  </a:lnTo>
                  <a:lnTo>
                    <a:pt x="283" y="356"/>
                  </a:lnTo>
                  <a:lnTo>
                    <a:pt x="248" y="396"/>
                  </a:lnTo>
                  <a:lnTo>
                    <a:pt x="216" y="438"/>
                  </a:lnTo>
                  <a:lnTo>
                    <a:pt x="186" y="480"/>
                  </a:lnTo>
                  <a:lnTo>
                    <a:pt x="158" y="525"/>
                  </a:lnTo>
                  <a:lnTo>
                    <a:pt x="131" y="569"/>
                  </a:lnTo>
                  <a:lnTo>
                    <a:pt x="107" y="616"/>
                  </a:lnTo>
                  <a:lnTo>
                    <a:pt x="86" y="666"/>
                  </a:lnTo>
                  <a:lnTo>
                    <a:pt x="66" y="715"/>
                  </a:lnTo>
                  <a:lnTo>
                    <a:pt x="49" y="765"/>
                  </a:lnTo>
                  <a:lnTo>
                    <a:pt x="34" y="817"/>
                  </a:lnTo>
                  <a:lnTo>
                    <a:pt x="22" y="870"/>
                  </a:lnTo>
                  <a:lnTo>
                    <a:pt x="12" y="924"/>
                  </a:lnTo>
                  <a:lnTo>
                    <a:pt x="5" y="977"/>
                  </a:lnTo>
                  <a:lnTo>
                    <a:pt x="1" y="1032"/>
                  </a:lnTo>
                  <a:lnTo>
                    <a:pt x="0" y="1089"/>
                  </a:lnTo>
                  <a:lnTo>
                    <a:pt x="1" y="1145"/>
                  </a:lnTo>
                  <a:lnTo>
                    <a:pt x="5" y="1200"/>
                  </a:lnTo>
                  <a:lnTo>
                    <a:pt x="12" y="1255"/>
                  </a:lnTo>
                  <a:lnTo>
                    <a:pt x="22" y="1309"/>
                  </a:lnTo>
                  <a:lnTo>
                    <a:pt x="34" y="1361"/>
                  </a:lnTo>
                  <a:lnTo>
                    <a:pt x="49" y="1413"/>
                  </a:lnTo>
                  <a:lnTo>
                    <a:pt x="66" y="1463"/>
                  </a:lnTo>
                  <a:lnTo>
                    <a:pt x="86" y="1513"/>
                  </a:lnTo>
                  <a:lnTo>
                    <a:pt x="107" y="1561"/>
                  </a:lnTo>
                  <a:lnTo>
                    <a:pt x="131" y="1608"/>
                  </a:lnTo>
                  <a:lnTo>
                    <a:pt x="158" y="1654"/>
                  </a:lnTo>
                  <a:lnTo>
                    <a:pt x="186" y="1698"/>
                  </a:lnTo>
                  <a:lnTo>
                    <a:pt x="216" y="1741"/>
                  </a:lnTo>
                  <a:lnTo>
                    <a:pt x="248" y="1782"/>
                  </a:lnTo>
                  <a:lnTo>
                    <a:pt x="283" y="1822"/>
                  </a:lnTo>
                  <a:lnTo>
                    <a:pt x="319" y="1860"/>
                  </a:lnTo>
                  <a:lnTo>
                    <a:pt x="357" y="1896"/>
                  </a:lnTo>
                  <a:lnTo>
                    <a:pt x="396" y="1930"/>
                  </a:lnTo>
                  <a:lnTo>
                    <a:pt x="437" y="1962"/>
                  </a:lnTo>
                  <a:lnTo>
                    <a:pt x="481" y="1993"/>
                  </a:lnTo>
                  <a:lnTo>
                    <a:pt x="524" y="2022"/>
                  </a:lnTo>
                  <a:lnTo>
                    <a:pt x="570" y="2047"/>
                  </a:lnTo>
                  <a:lnTo>
                    <a:pt x="617" y="2071"/>
                  </a:lnTo>
                  <a:lnTo>
                    <a:pt x="665" y="2093"/>
                  </a:lnTo>
                  <a:lnTo>
                    <a:pt x="714" y="2113"/>
                  </a:lnTo>
                  <a:lnTo>
                    <a:pt x="765" y="2129"/>
                  </a:lnTo>
                  <a:lnTo>
                    <a:pt x="818" y="2144"/>
                  </a:lnTo>
                  <a:lnTo>
                    <a:pt x="870" y="2157"/>
                  </a:lnTo>
                  <a:lnTo>
                    <a:pt x="923" y="2166"/>
                  </a:lnTo>
                  <a:lnTo>
                    <a:pt x="978" y="2173"/>
                  </a:lnTo>
                  <a:lnTo>
                    <a:pt x="1033" y="2178"/>
                  </a:lnTo>
                  <a:lnTo>
                    <a:pt x="1089" y="2179"/>
                  </a:lnTo>
                  <a:lnTo>
                    <a:pt x="1145" y="2178"/>
                  </a:lnTo>
                  <a:lnTo>
                    <a:pt x="1200" y="2173"/>
                  </a:lnTo>
                  <a:lnTo>
                    <a:pt x="1255" y="2166"/>
                  </a:lnTo>
                  <a:lnTo>
                    <a:pt x="1308" y="2157"/>
                  </a:lnTo>
                  <a:lnTo>
                    <a:pt x="1360" y="2144"/>
                  </a:lnTo>
                  <a:lnTo>
                    <a:pt x="1412" y="2129"/>
                  </a:lnTo>
                  <a:lnTo>
                    <a:pt x="1464" y="2112"/>
                  </a:lnTo>
                  <a:lnTo>
                    <a:pt x="1513" y="2093"/>
                  </a:lnTo>
                  <a:lnTo>
                    <a:pt x="1561" y="2071"/>
                  </a:lnTo>
                  <a:lnTo>
                    <a:pt x="1608" y="2047"/>
                  </a:lnTo>
                  <a:lnTo>
                    <a:pt x="1654" y="2020"/>
                  </a:lnTo>
                  <a:lnTo>
                    <a:pt x="1697" y="1993"/>
                  </a:lnTo>
                  <a:lnTo>
                    <a:pt x="1741" y="1962"/>
                  </a:lnTo>
                  <a:lnTo>
                    <a:pt x="1782" y="1930"/>
                  </a:lnTo>
                  <a:lnTo>
                    <a:pt x="1821" y="1896"/>
                  </a:lnTo>
                  <a:lnTo>
                    <a:pt x="1859" y="1860"/>
                  </a:lnTo>
                  <a:lnTo>
                    <a:pt x="1895" y="1821"/>
                  </a:lnTo>
                  <a:lnTo>
                    <a:pt x="1930" y="1782"/>
                  </a:lnTo>
                  <a:lnTo>
                    <a:pt x="1962" y="1741"/>
                  </a:lnTo>
                  <a:lnTo>
                    <a:pt x="1992" y="1698"/>
                  </a:lnTo>
                  <a:lnTo>
                    <a:pt x="2020" y="1654"/>
                  </a:lnTo>
                  <a:lnTo>
                    <a:pt x="2047" y="1608"/>
                  </a:lnTo>
                  <a:lnTo>
                    <a:pt x="2071" y="1561"/>
                  </a:lnTo>
                  <a:lnTo>
                    <a:pt x="2092" y="1513"/>
                  </a:lnTo>
                  <a:lnTo>
                    <a:pt x="2112" y="1463"/>
                  </a:lnTo>
                  <a:lnTo>
                    <a:pt x="2129" y="1413"/>
                  </a:lnTo>
                  <a:lnTo>
                    <a:pt x="2144" y="1361"/>
                  </a:lnTo>
                  <a:lnTo>
                    <a:pt x="2156" y="1309"/>
                  </a:lnTo>
                  <a:lnTo>
                    <a:pt x="2166" y="1255"/>
                  </a:lnTo>
                  <a:lnTo>
                    <a:pt x="2173" y="1200"/>
                  </a:lnTo>
                  <a:lnTo>
                    <a:pt x="2177" y="1145"/>
                  </a:lnTo>
                  <a:lnTo>
                    <a:pt x="2178" y="1089"/>
                  </a:lnTo>
                  <a:lnTo>
                    <a:pt x="2177" y="1032"/>
                  </a:lnTo>
                  <a:lnTo>
                    <a:pt x="2173" y="977"/>
                  </a:lnTo>
                  <a:lnTo>
                    <a:pt x="2166" y="924"/>
                  </a:lnTo>
                  <a:lnTo>
                    <a:pt x="2156" y="870"/>
                  </a:lnTo>
                  <a:lnTo>
                    <a:pt x="2144" y="817"/>
                  </a:lnTo>
                  <a:lnTo>
                    <a:pt x="2129" y="765"/>
                  </a:lnTo>
                  <a:lnTo>
                    <a:pt x="2112" y="715"/>
                  </a:lnTo>
                  <a:lnTo>
                    <a:pt x="2092" y="666"/>
                  </a:lnTo>
                  <a:lnTo>
                    <a:pt x="2071" y="616"/>
                  </a:lnTo>
                  <a:lnTo>
                    <a:pt x="2047" y="569"/>
                  </a:lnTo>
                  <a:lnTo>
                    <a:pt x="2020" y="525"/>
                  </a:lnTo>
                  <a:lnTo>
                    <a:pt x="1992" y="480"/>
                  </a:lnTo>
                  <a:lnTo>
                    <a:pt x="1962" y="438"/>
                  </a:lnTo>
                  <a:lnTo>
                    <a:pt x="1929" y="396"/>
                  </a:lnTo>
                  <a:lnTo>
                    <a:pt x="1895" y="356"/>
                  </a:lnTo>
                  <a:lnTo>
                    <a:pt x="1859" y="318"/>
                  </a:lnTo>
                  <a:lnTo>
                    <a:pt x="1821" y="283"/>
                  </a:lnTo>
                  <a:lnTo>
                    <a:pt x="1782" y="248"/>
                  </a:lnTo>
                  <a:lnTo>
                    <a:pt x="1741" y="216"/>
                  </a:lnTo>
                  <a:lnTo>
                    <a:pt x="1697" y="185"/>
                  </a:lnTo>
                  <a:lnTo>
                    <a:pt x="1654" y="157"/>
                  </a:lnTo>
                  <a:lnTo>
                    <a:pt x="1608" y="130"/>
                  </a:lnTo>
                  <a:lnTo>
                    <a:pt x="1561" y="106"/>
                  </a:lnTo>
                  <a:lnTo>
                    <a:pt x="1513" y="84"/>
                  </a:lnTo>
                  <a:lnTo>
                    <a:pt x="1464" y="65"/>
                  </a:lnTo>
                  <a:lnTo>
                    <a:pt x="1412" y="48"/>
                  </a:lnTo>
                  <a:lnTo>
                    <a:pt x="1360" y="33"/>
                  </a:lnTo>
                  <a:lnTo>
                    <a:pt x="1308" y="21"/>
                  </a:lnTo>
                  <a:lnTo>
                    <a:pt x="1255" y="11"/>
                  </a:lnTo>
                  <a:lnTo>
                    <a:pt x="1200" y="4"/>
                  </a:lnTo>
                  <a:lnTo>
                    <a:pt x="1145" y="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0D568541-E74C-46D9-90FC-BBF57B073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235" y="2487046"/>
              <a:ext cx="405820" cy="684128"/>
            </a:xfrm>
            <a:custGeom>
              <a:avLst/>
              <a:gdLst>
                <a:gd name="T0" fmla="*/ 0 w 1583"/>
                <a:gd name="T1" fmla="*/ 0 h 3137"/>
                <a:gd name="T2" fmla="*/ 16 w 1583"/>
                <a:gd name="T3" fmla="*/ 479 h 3137"/>
                <a:gd name="T4" fmla="*/ 182 w 1583"/>
                <a:gd name="T5" fmla="*/ 490 h 3137"/>
                <a:gd name="T6" fmla="*/ 339 w 1583"/>
                <a:gd name="T7" fmla="*/ 527 h 3137"/>
                <a:gd name="T8" fmla="*/ 488 w 1583"/>
                <a:gd name="T9" fmla="*/ 585 h 3137"/>
                <a:gd name="T10" fmla="*/ 624 w 1583"/>
                <a:gd name="T11" fmla="*/ 664 h 3137"/>
                <a:gd name="T12" fmla="*/ 748 w 1583"/>
                <a:gd name="T13" fmla="*/ 762 h 3137"/>
                <a:gd name="T14" fmla="*/ 856 w 1583"/>
                <a:gd name="T15" fmla="*/ 875 h 3137"/>
                <a:gd name="T16" fmla="*/ 947 w 1583"/>
                <a:gd name="T17" fmla="*/ 1004 h 3137"/>
                <a:gd name="T18" fmla="*/ 1019 w 1583"/>
                <a:gd name="T19" fmla="*/ 1145 h 3137"/>
                <a:gd name="T20" fmla="*/ 1071 w 1583"/>
                <a:gd name="T21" fmla="*/ 1296 h 3137"/>
                <a:gd name="T22" fmla="*/ 1100 w 1583"/>
                <a:gd name="T23" fmla="*/ 1456 h 3137"/>
                <a:gd name="T24" fmla="*/ 1104 w 1583"/>
                <a:gd name="T25" fmla="*/ 1624 h 3137"/>
                <a:gd name="T26" fmla="*/ 1083 w 1583"/>
                <a:gd name="T27" fmla="*/ 1788 h 3137"/>
                <a:gd name="T28" fmla="*/ 1039 w 1583"/>
                <a:gd name="T29" fmla="*/ 1942 h 3137"/>
                <a:gd name="T30" fmla="*/ 974 w 1583"/>
                <a:gd name="T31" fmla="*/ 2087 h 3137"/>
                <a:gd name="T32" fmla="*/ 889 w 1583"/>
                <a:gd name="T33" fmla="*/ 2220 h 3137"/>
                <a:gd name="T34" fmla="*/ 786 w 1583"/>
                <a:gd name="T35" fmla="*/ 2339 h 3137"/>
                <a:gd name="T36" fmla="*/ 668 w 1583"/>
                <a:gd name="T37" fmla="*/ 2441 h 3137"/>
                <a:gd name="T38" fmla="*/ 535 w 1583"/>
                <a:gd name="T39" fmla="*/ 2526 h 3137"/>
                <a:gd name="T40" fmla="*/ 391 w 1583"/>
                <a:gd name="T41" fmla="*/ 2591 h 3137"/>
                <a:gd name="T42" fmla="*/ 235 w 1583"/>
                <a:gd name="T43" fmla="*/ 2636 h 3137"/>
                <a:gd name="T44" fmla="*/ 72 w 1583"/>
                <a:gd name="T45" fmla="*/ 2657 h 3137"/>
                <a:gd name="T46" fmla="*/ 0 w 1583"/>
                <a:gd name="T47" fmla="*/ 2658 h 3137"/>
                <a:gd name="T48" fmla="*/ 16 w 1583"/>
                <a:gd name="T49" fmla="*/ 3137 h 3137"/>
                <a:gd name="T50" fmla="*/ 254 w 1583"/>
                <a:gd name="T51" fmla="*/ 3118 h 3137"/>
                <a:gd name="T52" fmla="*/ 481 w 1583"/>
                <a:gd name="T53" fmla="*/ 3066 h 3137"/>
                <a:gd name="T54" fmla="*/ 695 w 1583"/>
                <a:gd name="T55" fmla="*/ 2982 h 3137"/>
                <a:gd name="T56" fmla="*/ 892 w 1583"/>
                <a:gd name="T57" fmla="*/ 2869 h 3137"/>
                <a:gd name="T58" fmla="*/ 1070 w 1583"/>
                <a:gd name="T59" fmla="*/ 2729 h 3137"/>
                <a:gd name="T60" fmla="*/ 1225 w 1583"/>
                <a:gd name="T61" fmla="*/ 2565 h 3137"/>
                <a:gd name="T62" fmla="*/ 1356 w 1583"/>
                <a:gd name="T63" fmla="*/ 2381 h 3137"/>
                <a:gd name="T64" fmla="*/ 1460 w 1583"/>
                <a:gd name="T65" fmla="*/ 2179 h 3137"/>
                <a:gd name="T66" fmla="*/ 1534 w 1583"/>
                <a:gd name="T67" fmla="*/ 1960 h 3137"/>
                <a:gd name="T68" fmla="*/ 1575 w 1583"/>
                <a:gd name="T69" fmla="*/ 1728 h 3137"/>
                <a:gd name="T70" fmla="*/ 1582 w 1583"/>
                <a:gd name="T71" fmla="*/ 1487 h 3137"/>
                <a:gd name="T72" fmla="*/ 1552 w 1583"/>
                <a:gd name="T73" fmla="*/ 1252 h 3137"/>
                <a:gd name="T74" fmla="*/ 1488 w 1583"/>
                <a:gd name="T75" fmla="*/ 1029 h 3137"/>
                <a:gd name="T76" fmla="*/ 1394 w 1583"/>
                <a:gd name="T77" fmla="*/ 821 h 3137"/>
                <a:gd name="T78" fmla="*/ 1271 w 1583"/>
                <a:gd name="T79" fmla="*/ 630 h 3137"/>
                <a:gd name="T80" fmla="*/ 1124 w 1583"/>
                <a:gd name="T81" fmla="*/ 459 h 3137"/>
                <a:gd name="T82" fmla="*/ 953 w 1583"/>
                <a:gd name="T83" fmla="*/ 311 h 3137"/>
                <a:gd name="T84" fmla="*/ 763 w 1583"/>
                <a:gd name="T85" fmla="*/ 189 h 3137"/>
                <a:gd name="T86" fmla="*/ 554 w 1583"/>
                <a:gd name="T87" fmla="*/ 95 h 3137"/>
                <a:gd name="T88" fmla="*/ 331 w 1583"/>
                <a:gd name="T89" fmla="*/ 32 h 3137"/>
                <a:gd name="T90" fmla="*/ 96 w 1583"/>
                <a:gd name="T91" fmla="*/ 2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83" h="3137">
                  <a:moveTo>
                    <a:pt x="16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479"/>
                  </a:lnTo>
                  <a:lnTo>
                    <a:pt x="8" y="479"/>
                  </a:lnTo>
                  <a:lnTo>
                    <a:pt x="16" y="479"/>
                  </a:lnTo>
                  <a:lnTo>
                    <a:pt x="72" y="480"/>
                  </a:lnTo>
                  <a:lnTo>
                    <a:pt x="127" y="483"/>
                  </a:lnTo>
                  <a:lnTo>
                    <a:pt x="182" y="490"/>
                  </a:lnTo>
                  <a:lnTo>
                    <a:pt x="235" y="500"/>
                  </a:lnTo>
                  <a:lnTo>
                    <a:pt x="287" y="512"/>
                  </a:lnTo>
                  <a:lnTo>
                    <a:pt x="339" y="527"/>
                  </a:lnTo>
                  <a:lnTo>
                    <a:pt x="391" y="544"/>
                  </a:lnTo>
                  <a:lnTo>
                    <a:pt x="440" y="563"/>
                  </a:lnTo>
                  <a:lnTo>
                    <a:pt x="488" y="585"/>
                  </a:lnTo>
                  <a:lnTo>
                    <a:pt x="535" y="609"/>
                  </a:lnTo>
                  <a:lnTo>
                    <a:pt x="581" y="636"/>
                  </a:lnTo>
                  <a:lnTo>
                    <a:pt x="624" y="664"/>
                  </a:lnTo>
                  <a:lnTo>
                    <a:pt x="668" y="695"/>
                  </a:lnTo>
                  <a:lnTo>
                    <a:pt x="709" y="727"/>
                  </a:lnTo>
                  <a:lnTo>
                    <a:pt x="748" y="762"/>
                  </a:lnTo>
                  <a:lnTo>
                    <a:pt x="786" y="797"/>
                  </a:lnTo>
                  <a:lnTo>
                    <a:pt x="822" y="835"/>
                  </a:lnTo>
                  <a:lnTo>
                    <a:pt x="856" y="875"/>
                  </a:lnTo>
                  <a:lnTo>
                    <a:pt x="889" y="917"/>
                  </a:lnTo>
                  <a:lnTo>
                    <a:pt x="919" y="959"/>
                  </a:lnTo>
                  <a:lnTo>
                    <a:pt x="947" y="1004"/>
                  </a:lnTo>
                  <a:lnTo>
                    <a:pt x="974" y="1048"/>
                  </a:lnTo>
                  <a:lnTo>
                    <a:pt x="998" y="1095"/>
                  </a:lnTo>
                  <a:lnTo>
                    <a:pt x="1019" y="1145"/>
                  </a:lnTo>
                  <a:lnTo>
                    <a:pt x="1039" y="1194"/>
                  </a:lnTo>
                  <a:lnTo>
                    <a:pt x="1056" y="1244"/>
                  </a:lnTo>
                  <a:lnTo>
                    <a:pt x="1071" y="1296"/>
                  </a:lnTo>
                  <a:lnTo>
                    <a:pt x="1083" y="1349"/>
                  </a:lnTo>
                  <a:lnTo>
                    <a:pt x="1093" y="1403"/>
                  </a:lnTo>
                  <a:lnTo>
                    <a:pt x="1100" y="1456"/>
                  </a:lnTo>
                  <a:lnTo>
                    <a:pt x="1104" y="1511"/>
                  </a:lnTo>
                  <a:lnTo>
                    <a:pt x="1105" y="1568"/>
                  </a:lnTo>
                  <a:lnTo>
                    <a:pt x="1104" y="1624"/>
                  </a:lnTo>
                  <a:lnTo>
                    <a:pt x="1100" y="1679"/>
                  </a:lnTo>
                  <a:lnTo>
                    <a:pt x="1093" y="1734"/>
                  </a:lnTo>
                  <a:lnTo>
                    <a:pt x="1083" y="1788"/>
                  </a:lnTo>
                  <a:lnTo>
                    <a:pt x="1071" y="1840"/>
                  </a:lnTo>
                  <a:lnTo>
                    <a:pt x="1056" y="1892"/>
                  </a:lnTo>
                  <a:lnTo>
                    <a:pt x="1039" y="1942"/>
                  </a:lnTo>
                  <a:lnTo>
                    <a:pt x="1019" y="1992"/>
                  </a:lnTo>
                  <a:lnTo>
                    <a:pt x="998" y="2040"/>
                  </a:lnTo>
                  <a:lnTo>
                    <a:pt x="974" y="2087"/>
                  </a:lnTo>
                  <a:lnTo>
                    <a:pt x="947" y="2133"/>
                  </a:lnTo>
                  <a:lnTo>
                    <a:pt x="919" y="2177"/>
                  </a:lnTo>
                  <a:lnTo>
                    <a:pt x="889" y="2220"/>
                  </a:lnTo>
                  <a:lnTo>
                    <a:pt x="857" y="2261"/>
                  </a:lnTo>
                  <a:lnTo>
                    <a:pt x="822" y="2300"/>
                  </a:lnTo>
                  <a:lnTo>
                    <a:pt x="786" y="2339"/>
                  </a:lnTo>
                  <a:lnTo>
                    <a:pt x="748" y="2375"/>
                  </a:lnTo>
                  <a:lnTo>
                    <a:pt x="709" y="2409"/>
                  </a:lnTo>
                  <a:lnTo>
                    <a:pt x="668" y="2441"/>
                  </a:lnTo>
                  <a:lnTo>
                    <a:pt x="624" y="2472"/>
                  </a:lnTo>
                  <a:lnTo>
                    <a:pt x="581" y="2499"/>
                  </a:lnTo>
                  <a:lnTo>
                    <a:pt x="535" y="2526"/>
                  </a:lnTo>
                  <a:lnTo>
                    <a:pt x="488" y="2550"/>
                  </a:lnTo>
                  <a:lnTo>
                    <a:pt x="440" y="2572"/>
                  </a:lnTo>
                  <a:lnTo>
                    <a:pt x="391" y="2591"/>
                  </a:lnTo>
                  <a:lnTo>
                    <a:pt x="339" y="2608"/>
                  </a:lnTo>
                  <a:lnTo>
                    <a:pt x="287" y="2623"/>
                  </a:lnTo>
                  <a:lnTo>
                    <a:pt x="235" y="2636"/>
                  </a:lnTo>
                  <a:lnTo>
                    <a:pt x="182" y="2645"/>
                  </a:lnTo>
                  <a:lnTo>
                    <a:pt x="127" y="2652"/>
                  </a:lnTo>
                  <a:lnTo>
                    <a:pt x="72" y="2657"/>
                  </a:lnTo>
                  <a:lnTo>
                    <a:pt x="16" y="2658"/>
                  </a:lnTo>
                  <a:lnTo>
                    <a:pt x="8" y="2658"/>
                  </a:lnTo>
                  <a:lnTo>
                    <a:pt x="0" y="2658"/>
                  </a:lnTo>
                  <a:lnTo>
                    <a:pt x="0" y="3136"/>
                  </a:lnTo>
                  <a:lnTo>
                    <a:pt x="8" y="3136"/>
                  </a:lnTo>
                  <a:lnTo>
                    <a:pt x="16" y="3137"/>
                  </a:lnTo>
                  <a:lnTo>
                    <a:pt x="96" y="3135"/>
                  </a:lnTo>
                  <a:lnTo>
                    <a:pt x="176" y="3129"/>
                  </a:lnTo>
                  <a:lnTo>
                    <a:pt x="254" y="3118"/>
                  </a:lnTo>
                  <a:lnTo>
                    <a:pt x="331" y="3105"/>
                  </a:lnTo>
                  <a:lnTo>
                    <a:pt x="408" y="3088"/>
                  </a:lnTo>
                  <a:lnTo>
                    <a:pt x="481" y="3066"/>
                  </a:lnTo>
                  <a:lnTo>
                    <a:pt x="554" y="3042"/>
                  </a:lnTo>
                  <a:lnTo>
                    <a:pt x="625" y="3013"/>
                  </a:lnTo>
                  <a:lnTo>
                    <a:pt x="695" y="2982"/>
                  </a:lnTo>
                  <a:lnTo>
                    <a:pt x="763" y="2948"/>
                  </a:lnTo>
                  <a:lnTo>
                    <a:pt x="828" y="2910"/>
                  </a:lnTo>
                  <a:lnTo>
                    <a:pt x="892" y="2869"/>
                  </a:lnTo>
                  <a:lnTo>
                    <a:pt x="953" y="2825"/>
                  </a:lnTo>
                  <a:lnTo>
                    <a:pt x="1012" y="2778"/>
                  </a:lnTo>
                  <a:lnTo>
                    <a:pt x="1070" y="2729"/>
                  </a:lnTo>
                  <a:lnTo>
                    <a:pt x="1124" y="2677"/>
                  </a:lnTo>
                  <a:lnTo>
                    <a:pt x="1176" y="2622"/>
                  </a:lnTo>
                  <a:lnTo>
                    <a:pt x="1225" y="2565"/>
                  </a:lnTo>
                  <a:lnTo>
                    <a:pt x="1271" y="2506"/>
                  </a:lnTo>
                  <a:lnTo>
                    <a:pt x="1315" y="2444"/>
                  </a:lnTo>
                  <a:lnTo>
                    <a:pt x="1356" y="2381"/>
                  </a:lnTo>
                  <a:lnTo>
                    <a:pt x="1394" y="2315"/>
                  </a:lnTo>
                  <a:lnTo>
                    <a:pt x="1428" y="2247"/>
                  </a:lnTo>
                  <a:lnTo>
                    <a:pt x="1460" y="2179"/>
                  </a:lnTo>
                  <a:lnTo>
                    <a:pt x="1488" y="2107"/>
                  </a:lnTo>
                  <a:lnTo>
                    <a:pt x="1513" y="2034"/>
                  </a:lnTo>
                  <a:lnTo>
                    <a:pt x="1534" y="1960"/>
                  </a:lnTo>
                  <a:lnTo>
                    <a:pt x="1552" y="1884"/>
                  </a:lnTo>
                  <a:lnTo>
                    <a:pt x="1566" y="1807"/>
                  </a:lnTo>
                  <a:lnTo>
                    <a:pt x="1575" y="1728"/>
                  </a:lnTo>
                  <a:lnTo>
                    <a:pt x="1582" y="1649"/>
                  </a:lnTo>
                  <a:lnTo>
                    <a:pt x="1583" y="1568"/>
                  </a:lnTo>
                  <a:lnTo>
                    <a:pt x="1582" y="1487"/>
                  </a:lnTo>
                  <a:lnTo>
                    <a:pt x="1575" y="1408"/>
                  </a:lnTo>
                  <a:lnTo>
                    <a:pt x="1566" y="1329"/>
                  </a:lnTo>
                  <a:lnTo>
                    <a:pt x="1552" y="1252"/>
                  </a:lnTo>
                  <a:lnTo>
                    <a:pt x="1534" y="1177"/>
                  </a:lnTo>
                  <a:lnTo>
                    <a:pt x="1513" y="1102"/>
                  </a:lnTo>
                  <a:lnTo>
                    <a:pt x="1488" y="1029"/>
                  </a:lnTo>
                  <a:lnTo>
                    <a:pt x="1460" y="958"/>
                  </a:lnTo>
                  <a:lnTo>
                    <a:pt x="1428" y="889"/>
                  </a:lnTo>
                  <a:lnTo>
                    <a:pt x="1394" y="821"/>
                  </a:lnTo>
                  <a:lnTo>
                    <a:pt x="1356" y="755"/>
                  </a:lnTo>
                  <a:lnTo>
                    <a:pt x="1315" y="692"/>
                  </a:lnTo>
                  <a:lnTo>
                    <a:pt x="1271" y="630"/>
                  </a:lnTo>
                  <a:lnTo>
                    <a:pt x="1225" y="570"/>
                  </a:lnTo>
                  <a:lnTo>
                    <a:pt x="1175" y="514"/>
                  </a:lnTo>
                  <a:lnTo>
                    <a:pt x="1124" y="459"/>
                  </a:lnTo>
                  <a:lnTo>
                    <a:pt x="1070" y="408"/>
                  </a:lnTo>
                  <a:lnTo>
                    <a:pt x="1012" y="358"/>
                  </a:lnTo>
                  <a:lnTo>
                    <a:pt x="953" y="311"/>
                  </a:lnTo>
                  <a:lnTo>
                    <a:pt x="892" y="268"/>
                  </a:lnTo>
                  <a:lnTo>
                    <a:pt x="828" y="226"/>
                  </a:lnTo>
                  <a:lnTo>
                    <a:pt x="763" y="189"/>
                  </a:lnTo>
                  <a:lnTo>
                    <a:pt x="695" y="154"/>
                  </a:lnTo>
                  <a:lnTo>
                    <a:pt x="625" y="123"/>
                  </a:lnTo>
                  <a:lnTo>
                    <a:pt x="554" y="95"/>
                  </a:lnTo>
                  <a:lnTo>
                    <a:pt x="481" y="69"/>
                  </a:lnTo>
                  <a:lnTo>
                    <a:pt x="408" y="49"/>
                  </a:lnTo>
                  <a:lnTo>
                    <a:pt x="331" y="32"/>
                  </a:lnTo>
                  <a:lnTo>
                    <a:pt x="254" y="18"/>
                  </a:lnTo>
                  <a:lnTo>
                    <a:pt x="176" y="8"/>
                  </a:lnTo>
                  <a:lnTo>
                    <a:pt x="96" y="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7164A60A-221C-414A-8A0C-E56534259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235" y="2590701"/>
              <a:ext cx="283817" cy="475725"/>
            </a:xfrm>
            <a:custGeom>
              <a:avLst/>
              <a:gdLst>
                <a:gd name="T0" fmla="*/ 1104 w 1105"/>
                <a:gd name="T1" fmla="*/ 1032 h 2179"/>
                <a:gd name="T2" fmla="*/ 1093 w 1105"/>
                <a:gd name="T3" fmla="*/ 924 h 2179"/>
                <a:gd name="T4" fmla="*/ 1071 w 1105"/>
                <a:gd name="T5" fmla="*/ 817 h 2179"/>
                <a:gd name="T6" fmla="*/ 1039 w 1105"/>
                <a:gd name="T7" fmla="*/ 715 h 2179"/>
                <a:gd name="T8" fmla="*/ 998 w 1105"/>
                <a:gd name="T9" fmla="*/ 616 h 2179"/>
                <a:gd name="T10" fmla="*/ 947 w 1105"/>
                <a:gd name="T11" fmla="*/ 525 h 2179"/>
                <a:gd name="T12" fmla="*/ 889 w 1105"/>
                <a:gd name="T13" fmla="*/ 438 h 2179"/>
                <a:gd name="T14" fmla="*/ 822 w 1105"/>
                <a:gd name="T15" fmla="*/ 356 h 2179"/>
                <a:gd name="T16" fmla="*/ 748 w 1105"/>
                <a:gd name="T17" fmla="*/ 283 h 2179"/>
                <a:gd name="T18" fmla="*/ 668 w 1105"/>
                <a:gd name="T19" fmla="*/ 216 h 2179"/>
                <a:gd name="T20" fmla="*/ 581 w 1105"/>
                <a:gd name="T21" fmla="*/ 157 h 2179"/>
                <a:gd name="T22" fmla="*/ 488 w 1105"/>
                <a:gd name="T23" fmla="*/ 106 h 2179"/>
                <a:gd name="T24" fmla="*/ 391 w 1105"/>
                <a:gd name="T25" fmla="*/ 65 h 2179"/>
                <a:gd name="T26" fmla="*/ 287 w 1105"/>
                <a:gd name="T27" fmla="*/ 33 h 2179"/>
                <a:gd name="T28" fmla="*/ 182 w 1105"/>
                <a:gd name="T29" fmla="*/ 11 h 2179"/>
                <a:gd name="T30" fmla="*/ 72 w 1105"/>
                <a:gd name="T31" fmla="*/ 1 h 2179"/>
                <a:gd name="T32" fmla="*/ 8 w 1105"/>
                <a:gd name="T33" fmla="*/ 0 h 2179"/>
                <a:gd name="T34" fmla="*/ 0 w 1105"/>
                <a:gd name="T35" fmla="*/ 2179 h 2179"/>
                <a:gd name="T36" fmla="*/ 16 w 1105"/>
                <a:gd name="T37" fmla="*/ 2179 h 2179"/>
                <a:gd name="T38" fmla="*/ 127 w 1105"/>
                <a:gd name="T39" fmla="*/ 2173 h 2179"/>
                <a:gd name="T40" fmla="*/ 235 w 1105"/>
                <a:gd name="T41" fmla="*/ 2157 h 2179"/>
                <a:gd name="T42" fmla="*/ 339 w 1105"/>
                <a:gd name="T43" fmla="*/ 2129 h 2179"/>
                <a:gd name="T44" fmla="*/ 440 w 1105"/>
                <a:gd name="T45" fmla="*/ 2093 h 2179"/>
                <a:gd name="T46" fmla="*/ 535 w 1105"/>
                <a:gd name="T47" fmla="*/ 2047 h 2179"/>
                <a:gd name="T48" fmla="*/ 624 w 1105"/>
                <a:gd name="T49" fmla="*/ 1993 h 2179"/>
                <a:gd name="T50" fmla="*/ 709 w 1105"/>
                <a:gd name="T51" fmla="*/ 1930 h 2179"/>
                <a:gd name="T52" fmla="*/ 786 w 1105"/>
                <a:gd name="T53" fmla="*/ 1860 h 2179"/>
                <a:gd name="T54" fmla="*/ 857 w 1105"/>
                <a:gd name="T55" fmla="*/ 1782 h 2179"/>
                <a:gd name="T56" fmla="*/ 919 w 1105"/>
                <a:gd name="T57" fmla="*/ 1698 h 2179"/>
                <a:gd name="T58" fmla="*/ 974 w 1105"/>
                <a:gd name="T59" fmla="*/ 1608 h 2179"/>
                <a:gd name="T60" fmla="*/ 1019 w 1105"/>
                <a:gd name="T61" fmla="*/ 1513 h 2179"/>
                <a:gd name="T62" fmla="*/ 1056 w 1105"/>
                <a:gd name="T63" fmla="*/ 1413 h 2179"/>
                <a:gd name="T64" fmla="*/ 1083 w 1105"/>
                <a:gd name="T65" fmla="*/ 1309 h 2179"/>
                <a:gd name="T66" fmla="*/ 1100 w 1105"/>
                <a:gd name="T67" fmla="*/ 1200 h 2179"/>
                <a:gd name="T68" fmla="*/ 1105 w 1105"/>
                <a:gd name="T69" fmla="*/ 1089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05" h="2179">
                  <a:moveTo>
                    <a:pt x="1105" y="1089"/>
                  </a:moveTo>
                  <a:lnTo>
                    <a:pt x="1104" y="1032"/>
                  </a:lnTo>
                  <a:lnTo>
                    <a:pt x="1100" y="977"/>
                  </a:lnTo>
                  <a:lnTo>
                    <a:pt x="1093" y="924"/>
                  </a:lnTo>
                  <a:lnTo>
                    <a:pt x="1083" y="870"/>
                  </a:lnTo>
                  <a:lnTo>
                    <a:pt x="1071" y="817"/>
                  </a:lnTo>
                  <a:lnTo>
                    <a:pt x="1056" y="765"/>
                  </a:lnTo>
                  <a:lnTo>
                    <a:pt x="1039" y="715"/>
                  </a:lnTo>
                  <a:lnTo>
                    <a:pt x="1019" y="666"/>
                  </a:lnTo>
                  <a:lnTo>
                    <a:pt x="998" y="616"/>
                  </a:lnTo>
                  <a:lnTo>
                    <a:pt x="974" y="569"/>
                  </a:lnTo>
                  <a:lnTo>
                    <a:pt x="947" y="525"/>
                  </a:lnTo>
                  <a:lnTo>
                    <a:pt x="919" y="480"/>
                  </a:lnTo>
                  <a:lnTo>
                    <a:pt x="889" y="438"/>
                  </a:lnTo>
                  <a:lnTo>
                    <a:pt x="856" y="396"/>
                  </a:lnTo>
                  <a:lnTo>
                    <a:pt x="822" y="356"/>
                  </a:lnTo>
                  <a:lnTo>
                    <a:pt x="786" y="318"/>
                  </a:lnTo>
                  <a:lnTo>
                    <a:pt x="748" y="283"/>
                  </a:lnTo>
                  <a:lnTo>
                    <a:pt x="709" y="248"/>
                  </a:lnTo>
                  <a:lnTo>
                    <a:pt x="668" y="216"/>
                  </a:lnTo>
                  <a:lnTo>
                    <a:pt x="624" y="185"/>
                  </a:lnTo>
                  <a:lnTo>
                    <a:pt x="581" y="157"/>
                  </a:lnTo>
                  <a:lnTo>
                    <a:pt x="535" y="130"/>
                  </a:lnTo>
                  <a:lnTo>
                    <a:pt x="488" y="106"/>
                  </a:lnTo>
                  <a:lnTo>
                    <a:pt x="440" y="84"/>
                  </a:lnTo>
                  <a:lnTo>
                    <a:pt x="391" y="65"/>
                  </a:lnTo>
                  <a:lnTo>
                    <a:pt x="339" y="48"/>
                  </a:lnTo>
                  <a:lnTo>
                    <a:pt x="287" y="33"/>
                  </a:lnTo>
                  <a:lnTo>
                    <a:pt x="235" y="21"/>
                  </a:lnTo>
                  <a:lnTo>
                    <a:pt x="182" y="11"/>
                  </a:lnTo>
                  <a:lnTo>
                    <a:pt x="127" y="4"/>
                  </a:lnTo>
                  <a:lnTo>
                    <a:pt x="72" y="1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179"/>
                  </a:lnTo>
                  <a:lnTo>
                    <a:pt x="8" y="2179"/>
                  </a:lnTo>
                  <a:lnTo>
                    <a:pt x="16" y="2179"/>
                  </a:lnTo>
                  <a:lnTo>
                    <a:pt x="72" y="2178"/>
                  </a:lnTo>
                  <a:lnTo>
                    <a:pt x="127" y="2173"/>
                  </a:lnTo>
                  <a:lnTo>
                    <a:pt x="182" y="2166"/>
                  </a:lnTo>
                  <a:lnTo>
                    <a:pt x="235" y="2157"/>
                  </a:lnTo>
                  <a:lnTo>
                    <a:pt x="287" y="2144"/>
                  </a:lnTo>
                  <a:lnTo>
                    <a:pt x="339" y="2129"/>
                  </a:lnTo>
                  <a:lnTo>
                    <a:pt x="391" y="2112"/>
                  </a:lnTo>
                  <a:lnTo>
                    <a:pt x="440" y="2093"/>
                  </a:lnTo>
                  <a:lnTo>
                    <a:pt x="488" y="2071"/>
                  </a:lnTo>
                  <a:lnTo>
                    <a:pt x="535" y="2047"/>
                  </a:lnTo>
                  <a:lnTo>
                    <a:pt x="581" y="2020"/>
                  </a:lnTo>
                  <a:lnTo>
                    <a:pt x="624" y="1993"/>
                  </a:lnTo>
                  <a:lnTo>
                    <a:pt x="668" y="1962"/>
                  </a:lnTo>
                  <a:lnTo>
                    <a:pt x="709" y="1930"/>
                  </a:lnTo>
                  <a:lnTo>
                    <a:pt x="748" y="1896"/>
                  </a:lnTo>
                  <a:lnTo>
                    <a:pt x="786" y="1860"/>
                  </a:lnTo>
                  <a:lnTo>
                    <a:pt x="822" y="1821"/>
                  </a:lnTo>
                  <a:lnTo>
                    <a:pt x="857" y="1782"/>
                  </a:lnTo>
                  <a:lnTo>
                    <a:pt x="889" y="1741"/>
                  </a:lnTo>
                  <a:lnTo>
                    <a:pt x="919" y="1698"/>
                  </a:lnTo>
                  <a:lnTo>
                    <a:pt x="947" y="1654"/>
                  </a:lnTo>
                  <a:lnTo>
                    <a:pt x="974" y="1608"/>
                  </a:lnTo>
                  <a:lnTo>
                    <a:pt x="998" y="1561"/>
                  </a:lnTo>
                  <a:lnTo>
                    <a:pt x="1019" y="1513"/>
                  </a:lnTo>
                  <a:lnTo>
                    <a:pt x="1039" y="1463"/>
                  </a:lnTo>
                  <a:lnTo>
                    <a:pt x="1056" y="1413"/>
                  </a:lnTo>
                  <a:lnTo>
                    <a:pt x="1071" y="1361"/>
                  </a:lnTo>
                  <a:lnTo>
                    <a:pt x="1083" y="1309"/>
                  </a:lnTo>
                  <a:lnTo>
                    <a:pt x="1093" y="1255"/>
                  </a:lnTo>
                  <a:lnTo>
                    <a:pt x="1100" y="1200"/>
                  </a:lnTo>
                  <a:lnTo>
                    <a:pt x="1104" y="1145"/>
                  </a:lnTo>
                  <a:lnTo>
                    <a:pt x="1105" y="1089"/>
                  </a:lnTo>
                  <a:close/>
                </a:path>
              </a:pathLst>
            </a:custGeom>
            <a:solidFill>
              <a:srgbClr val="D1EBF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22" name="Oval 19">
            <a:extLst>
              <a:ext uri="{FF2B5EF4-FFF2-40B4-BE49-F238E27FC236}">
                <a16:creationId xmlns:a16="http://schemas.microsoft.com/office/drawing/2014/main" id="{14885180-CB01-4509-A42A-C65ED3E501B4}"/>
              </a:ext>
            </a:extLst>
          </p:cNvPr>
          <p:cNvSpPr/>
          <p:nvPr/>
        </p:nvSpPr>
        <p:spPr>
          <a:xfrm>
            <a:off x="2426851" y="4561778"/>
            <a:ext cx="661284" cy="66128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23" name="Group 20">
            <a:extLst>
              <a:ext uri="{FF2B5EF4-FFF2-40B4-BE49-F238E27FC236}">
                <a16:creationId xmlns:a16="http://schemas.microsoft.com/office/drawing/2014/main" id="{EE4D9C81-84BC-4C42-BAF9-96E499C396A0}"/>
              </a:ext>
            </a:extLst>
          </p:cNvPr>
          <p:cNvGrpSpPr/>
          <p:nvPr/>
        </p:nvGrpSpPr>
        <p:grpSpPr>
          <a:xfrm>
            <a:off x="2570184" y="4724930"/>
            <a:ext cx="334979" cy="334979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97C55D71-21BC-41CE-91A4-35BF363C66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B7860211-D187-416F-8FB5-26B005719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26" name="Oval 24">
            <a:extLst>
              <a:ext uri="{FF2B5EF4-FFF2-40B4-BE49-F238E27FC236}">
                <a16:creationId xmlns:a16="http://schemas.microsoft.com/office/drawing/2014/main" id="{033C619D-0BD0-4D7E-A68C-BE740883E7DE}"/>
              </a:ext>
            </a:extLst>
          </p:cNvPr>
          <p:cNvSpPr/>
          <p:nvPr/>
        </p:nvSpPr>
        <p:spPr>
          <a:xfrm>
            <a:off x="5596376" y="3675692"/>
            <a:ext cx="1238164" cy="12381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27" name="Group 25">
            <a:extLst>
              <a:ext uri="{FF2B5EF4-FFF2-40B4-BE49-F238E27FC236}">
                <a16:creationId xmlns:a16="http://schemas.microsoft.com/office/drawing/2014/main" id="{F3A773B1-CA7A-43D0-A470-AA31B31BAFCA}"/>
              </a:ext>
            </a:extLst>
          </p:cNvPr>
          <p:cNvGrpSpPr/>
          <p:nvPr/>
        </p:nvGrpSpPr>
        <p:grpSpPr>
          <a:xfrm>
            <a:off x="5898037" y="4024786"/>
            <a:ext cx="634840" cy="593978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28" name="Freeform 91">
              <a:extLst>
                <a:ext uri="{FF2B5EF4-FFF2-40B4-BE49-F238E27FC236}">
                  <a16:creationId xmlns:a16="http://schemas.microsoft.com/office/drawing/2014/main" id="{A362F314-A3A9-4690-B1AC-6F0F12BD8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  <p:sp>
          <p:nvSpPr>
            <p:cNvPr id="29" name="Freeform 92">
              <a:extLst>
                <a:ext uri="{FF2B5EF4-FFF2-40B4-BE49-F238E27FC236}">
                  <a16:creationId xmlns:a16="http://schemas.microsoft.com/office/drawing/2014/main" id="{E26035C2-3072-40E2-9713-95D74F4449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000"/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179F1B62-CA75-44AC-A1CC-F4BC298E0C3D}"/>
              </a:ext>
            </a:extLst>
          </p:cNvPr>
          <p:cNvSpPr/>
          <p:nvPr/>
        </p:nvSpPr>
        <p:spPr>
          <a:xfrm>
            <a:off x="3901134" y="3575678"/>
            <a:ext cx="983873" cy="983873"/>
          </a:xfrm>
          <a:prstGeom prst="ellipse">
            <a:avLst/>
          </a:prstGeom>
          <a:solidFill>
            <a:srgbClr val="FB09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31" name="Freeform 96">
            <a:extLst>
              <a:ext uri="{FF2B5EF4-FFF2-40B4-BE49-F238E27FC236}">
                <a16:creationId xmlns:a16="http://schemas.microsoft.com/office/drawing/2014/main" id="{C093D04D-1243-4090-B8D9-F1D8E1449BDE}"/>
              </a:ext>
            </a:extLst>
          </p:cNvPr>
          <p:cNvSpPr>
            <a:spLocks noEditPoints="1"/>
          </p:cNvSpPr>
          <p:nvPr/>
        </p:nvSpPr>
        <p:spPr bwMode="auto">
          <a:xfrm>
            <a:off x="4143489" y="3844771"/>
            <a:ext cx="493456" cy="492322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sp>
        <p:nvSpPr>
          <p:cNvPr id="32" name="Oval 32">
            <a:extLst>
              <a:ext uri="{FF2B5EF4-FFF2-40B4-BE49-F238E27FC236}">
                <a16:creationId xmlns:a16="http://schemas.microsoft.com/office/drawing/2014/main" id="{A9DD50F1-6B6C-4082-A76F-0244D5CF953C}"/>
              </a:ext>
            </a:extLst>
          </p:cNvPr>
          <p:cNvSpPr/>
          <p:nvPr/>
        </p:nvSpPr>
        <p:spPr>
          <a:xfrm>
            <a:off x="7236326" y="2286669"/>
            <a:ext cx="1369139" cy="13691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33" name="Freeform 213">
            <a:extLst>
              <a:ext uri="{FF2B5EF4-FFF2-40B4-BE49-F238E27FC236}">
                <a16:creationId xmlns:a16="http://schemas.microsoft.com/office/drawing/2014/main" id="{AAE7360C-22B8-466C-A97F-04CA147F6973}"/>
              </a:ext>
            </a:extLst>
          </p:cNvPr>
          <p:cNvSpPr>
            <a:spLocks noEditPoints="1"/>
          </p:cNvSpPr>
          <p:nvPr/>
        </p:nvSpPr>
        <p:spPr bwMode="auto">
          <a:xfrm>
            <a:off x="7509396" y="2633260"/>
            <a:ext cx="683280" cy="683281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3000"/>
          </a:p>
        </p:txBody>
      </p:sp>
      <p:grpSp>
        <p:nvGrpSpPr>
          <p:cNvPr id="42" name="Group 58">
            <a:extLst>
              <a:ext uri="{FF2B5EF4-FFF2-40B4-BE49-F238E27FC236}">
                <a16:creationId xmlns:a16="http://schemas.microsoft.com/office/drawing/2014/main" id="{E4A2453C-D8E5-44F2-ABC9-F1AE2C672C16}"/>
              </a:ext>
            </a:extLst>
          </p:cNvPr>
          <p:cNvGrpSpPr/>
          <p:nvPr/>
        </p:nvGrpSpPr>
        <p:grpSpPr>
          <a:xfrm>
            <a:off x="3707804" y="2259359"/>
            <a:ext cx="3149335" cy="797554"/>
            <a:chOff x="5563220" y="1372319"/>
            <a:chExt cx="3506431" cy="887987"/>
          </a:xfrm>
        </p:grpSpPr>
        <p:sp>
          <p:nvSpPr>
            <p:cNvPr id="43" name="TextBox 59">
              <a:extLst>
                <a:ext uri="{FF2B5EF4-FFF2-40B4-BE49-F238E27FC236}">
                  <a16:creationId xmlns:a16="http://schemas.microsoft.com/office/drawing/2014/main" id="{2C6C3A3F-5233-4966-BAF9-F4EA369AA103}"/>
                </a:ext>
              </a:extLst>
            </p:cNvPr>
            <p:cNvSpPr txBox="1"/>
            <p:nvPr/>
          </p:nvSpPr>
          <p:spPr>
            <a:xfrm>
              <a:off x="5563220" y="1798641"/>
              <a:ext cx="3506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44" name="TextBox 60">
              <a:extLst>
                <a:ext uri="{FF2B5EF4-FFF2-40B4-BE49-F238E27FC236}">
                  <a16:creationId xmlns:a16="http://schemas.microsoft.com/office/drawing/2014/main" id="{93D84620-0F68-4ECA-86DF-5050722C2F28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Oval 61">
            <a:extLst>
              <a:ext uri="{FF2B5EF4-FFF2-40B4-BE49-F238E27FC236}">
                <a16:creationId xmlns:a16="http://schemas.microsoft.com/office/drawing/2014/main" id="{6C28FA69-8255-4B3F-823F-54BB949BE507}"/>
              </a:ext>
            </a:extLst>
          </p:cNvPr>
          <p:cNvSpPr/>
          <p:nvPr/>
        </p:nvSpPr>
        <p:spPr>
          <a:xfrm>
            <a:off x="7063272" y="3072566"/>
            <a:ext cx="659954" cy="65995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46" name="Oval 62">
            <a:extLst>
              <a:ext uri="{FF2B5EF4-FFF2-40B4-BE49-F238E27FC236}">
                <a16:creationId xmlns:a16="http://schemas.microsoft.com/office/drawing/2014/main" id="{C5AB3C19-0631-4127-B3DF-F3B629B71DA1}"/>
              </a:ext>
            </a:extLst>
          </p:cNvPr>
          <p:cNvSpPr/>
          <p:nvPr/>
        </p:nvSpPr>
        <p:spPr>
          <a:xfrm>
            <a:off x="8334298" y="3183297"/>
            <a:ext cx="438491" cy="438491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47" name="Oval 63">
            <a:extLst>
              <a:ext uri="{FF2B5EF4-FFF2-40B4-BE49-F238E27FC236}">
                <a16:creationId xmlns:a16="http://schemas.microsoft.com/office/drawing/2014/main" id="{084834F6-5889-4775-8FC4-7A1523DF215D}"/>
              </a:ext>
            </a:extLst>
          </p:cNvPr>
          <p:cNvSpPr/>
          <p:nvPr/>
        </p:nvSpPr>
        <p:spPr>
          <a:xfrm>
            <a:off x="4987214" y="3391235"/>
            <a:ext cx="910822" cy="910822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48" name="Oval 64">
            <a:extLst>
              <a:ext uri="{FF2B5EF4-FFF2-40B4-BE49-F238E27FC236}">
                <a16:creationId xmlns:a16="http://schemas.microsoft.com/office/drawing/2014/main" id="{22408CAE-9B4D-4BA2-B61C-2B21CB0C20A3}"/>
              </a:ext>
            </a:extLst>
          </p:cNvPr>
          <p:cNvSpPr/>
          <p:nvPr/>
        </p:nvSpPr>
        <p:spPr>
          <a:xfrm>
            <a:off x="6611651" y="3492151"/>
            <a:ext cx="708991" cy="708991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49" name="Oval 65">
            <a:extLst>
              <a:ext uri="{FF2B5EF4-FFF2-40B4-BE49-F238E27FC236}">
                <a16:creationId xmlns:a16="http://schemas.microsoft.com/office/drawing/2014/main" id="{7EE2A870-18F6-4B11-ACAE-DC303F32E834}"/>
              </a:ext>
            </a:extLst>
          </p:cNvPr>
          <p:cNvSpPr/>
          <p:nvPr/>
        </p:nvSpPr>
        <p:spPr>
          <a:xfrm>
            <a:off x="4707130" y="4024786"/>
            <a:ext cx="614156" cy="614156"/>
          </a:xfrm>
          <a:prstGeom prst="ellipse">
            <a:avLst/>
          </a:prstGeom>
          <a:solidFill>
            <a:srgbClr val="F27A7D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50" name="Oval 66">
            <a:extLst>
              <a:ext uri="{FF2B5EF4-FFF2-40B4-BE49-F238E27FC236}">
                <a16:creationId xmlns:a16="http://schemas.microsoft.com/office/drawing/2014/main" id="{BBA50921-0A29-4F07-96AA-BFDB6B9BAD20}"/>
              </a:ext>
            </a:extLst>
          </p:cNvPr>
          <p:cNvSpPr/>
          <p:nvPr/>
        </p:nvSpPr>
        <p:spPr>
          <a:xfrm>
            <a:off x="3228110" y="3930023"/>
            <a:ext cx="844180" cy="844180"/>
          </a:xfrm>
          <a:prstGeom prst="ellipse">
            <a:avLst/>
          </a:prstGeom>
          <a:solidFill>
            <a:srgbClr val="F27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51" name="Oval 68">
            <a:extLst>
              <a:ext uri="{FF2B5EF4-FFF2-40B4-BE49-F238E27FC236}">
                <a16:creationId xmlns:a16="http://schemas.microsoft.com/office/drawing/2014/main" id="{35036DAE-5D9D-4545-A260-A13A725299CD}"/>
              </a:ext>
            </a:extLst>
          </p:cNvPr>
          <p:cNvSpPr/>
          <p:nvPr/>
        </p:nvSpPr>
        <p:spPr>
          <a:xfrm>
            <a:off x="2310627" y="5022230"/>
            <a:ext cx="375782" cy="375782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52" name="Oval 69">
            <a:extLst>
              <a:ext uri="{FF2B5EF4-FFF2-40B4-BE49-F238E27FC236}">
                <a16:creationId xmlns:a16="http://schemas.microsoft.com/office/drawing/2014/main" id="{81B6D9EA-0DAF-47B2-BF3C-906CD50508F1}"/>
              </a:ext>
            </a:extLst>
          </p:cNvPr>
          <p:cNvSpPr/>
          <p:nvPr/>
        </p:nvSpPr>
        <p:spPr>
          <a:xfrm>
            <a:off x="7320643" y="3868819"/>
            <a:ext cx="332324" cy="33232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53" name="Oval 70">
            <a:extLst>
              <a:ext uri="{FF2B5EF4-FFF2-40B4-BE49-F238E27FC236}">
                <a16:creationId xmlns:a16="http://schemas.microsoft.com/office/drawing/2014/main" id="{B1B96AEC-E7DE-453B-A991-CAF8D4B32574}"/>
              </a:ext>
            </a:extLst>
          </p:cNvPr>
          <p:cNvSpPr/>
          <p:nvPr/>
        </p:nvSpPr>
        <p:spPr>
          <a:xfrm>
            <a:off x="4026664" y="3325947"/>
            <a:ext cx="327711" cy="327711"/>
          </a:xfrm>
          <a:prstGeom prst="ellipse">
            <a:avLst/>
          </a:prstGeom>
          <a:solidFill>
            <a:srgbClr val="F27A7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54" name="Oval 71">
            <a:extLst>
              <a:ext uri="{FF2B5EF4-FFF2-40B4-BE49-F238E27FC236}">
                <a16:creationId xmlns:a16="http://schemas.microsoft.com/office/drawing/2014/main" id="{5B3F7432-4150-4175-920C-AAD829581745}"/>
              </a:ext>
            </a:extLst>
          </p:cNvPr>
          <p:cNvSpPr/>
          <p:nvPr/>
        </p:nvSpPr>
        <p:spPr>
          <a:xfrm>
            <a:off x="8291239" y="2293872"/>
            <a:ext cx="360677" cy="36067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sp>
        <p:nvSpPr>
          <p:cNvPr id="55" name="Oval 72">
            <a:extLst>
              <a:ext uri="{FF2B5EF4-FFF2-40B4-BE49-F238E27FC236}">
                <a16:creationId xmlns:a16="http://schemas.microsoft.com/office/drawing/2014/main" id="{96476633-2001-44EC-BF93-D7FAEB813A0A}"/>
              </a:ext>
            </a:extLst>
          </p:cNvPr>
          <p:cNvSpPr/>
          <p:nvPr/>
        </p:nvSpPr>
        <p:spPr>
          <a:xfrm>
            <a:off x="8756748" y="2276268"/>
            <a:ext cx="233305" cy="23330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000"/>
          </a:p>
        </p:txBody>
      </p:sp>
      <p:grpSp>
        <p:nvGrpSpPr>
          <p:cNvPr id="57" name="Group 58">
            <a:extLst>
              <a:ext uri="{FF2B5EF4-FFF2-40B4-BE49-F238E27FC236}">
                <a16:creationId xmlns:a16="http://schemas.microsoft.com/office/drawing/2014/main" id="{9973C3AF-C2EB-4AE0-B483-6E7329F72E08}"/>
              </a:ext>
            </a:extLst>
          </p:cNvPr>
          <p:cNvGrpSpPr/>
          <p:nvPr/>
        </p:nvGrpSpPr>
        <p:grpSpPr>
          <a:xfrm>
            <a:off x="89959" y="3454791"/>
            <a:ext cx="3149335" cy="797554"/>
            <a:chOff x="5563220" y="1372319"/>
            <a:chExt cx="3506431" cy="887987"/>
          </a:xfrm>
        </p:grpSpPr>
        <p:sp>
          <p:nvSpPr>
            <p:cNvPr id="58" name="TextBox 59">
              <a:extLst>
                <a:ext uri="{FF2B5EF4-FFF2-40B4-BE49-F238E27FC236}">
                  <a16:creationId xmlns:a16="http://schemas.microsoft.com/office/drawing/2014/main" id="{851DD48C-72EF-4966-9EC9-2A4FD34A9820}"/>
                </a:ext>
              </a:extLst>
            </p:cNvPr>
            <p:cNvSpPr txBox="1"/>
            <p:nvPr/>
          </p:nvSpPr>
          <p:spPr>
            <a:xfrm>
              <a:off x="5563220" y="1798641"/>
              <a:ext cx="3506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59" name="TextBox 60">
              <a:extLst>
                <a:ext uri="{FF2B5EF4-FFF2-40B4-BE49-F238E27FC236}">
                  <a16:creationId xmlns:a16="http://schemas.microsoft.com/office/drawing/2014/main" id="{4B2B81A3-BAF4-4546-B392-6C848EEEDA1F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Group 58">
            <a:extLst>
              <a:ext uri="{FF2B5EF4-FFF2-40B4-BE49-F238E27FC236}">
                <a16:creationId xmlns:a16="http://schemas.microsoft.com/office/drawing/2014/main" id="{C7802C3F-30FD-4492-84AB-E43C59146E56}"/>
              </a:ext>
            </a:extLst>
          </p:cNvPr>
          <p:cNvGrpSpPr/>
          <p:nvPr/>
        </p:nvGrpSpPr>
        <p:grpSpPr>
          <a:xfrm>
            <a:off x="2745392" y="4992432"/>
            <a:ext cx="3149335" cy="797554"/>
            <a:chOff x="5563220" y="1372319"/>
            <a:chExt cx="3506431" cy="887987"/>
          </a:xfrm>
        </p:grpSpPr>
        <p:sp>
          <p:nvSpPr>
            <p:cNvPr id="61" name="TextBox 59">
              <a:extLst>
                <a:ext uri="{FF2B5EF4-FFF2-40B4-BE49-F238E27FC236}">
                  <a16:creationId xmlns:a16="http://schemas.microsoft.com/office/drawing/2014/main" id="{49FE4CFE-F5C7-4322-907F-07829A931BF6}"/>
                </a:ext>
              </a:extLst>
            </p:cNvPr>
            <p:cNvSpPr txBox="1"/>
            <p:nvPr/>
          </p:nvSpPr>
          <p:spPr>
            <a:xfrm>
              <a:off x="5563220" y="1798641"/>
              <a:ext cx="3506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62" name="TextBox 60">
              <a:extLst>
                <a:ext uri="{FF2B5EF4-FFF2-40B4-BE49-F238E27FC236}">
                  <a16:creationId xmlns:a16="http://schemas.microsoft.com/office/drawing/2014/main" id="{B921BFCC-6209-4E9C-ABD5-7233EE622013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3" name="Group 58">
            <a:extLst>
              <a:ext uri="{FF2B5EF4-FFF2-40B4-BE49-F238E27FC236}">
                <a16:creationId xmlns:a16="http://schemas.microsoft.com/office/drawing/2014/main" id="{5B1E73FB-2B1B-4D72-8167-D26DE74F0F43}"/>
              </a:ext>
            </a:extLst>
          </p:cNvPr>
          <p:cNvGrpSpPr/>
          <p:nvPr/>
        </p:nvGrpSpPr>
        <p:grpSpPr>
          <a:xfrm>
            <a:off x="6716571" y="3976649"/>
            <a:ext cx="3149335" cy="797554"/>
            <a:chOff x="5563220" y="1372319"/>
            <a:chExt cx="3506431" cy="887987"/>
          </a:xfrm>
        </p:grpSpPr>
        <p:sp>
          <p:nvSpPr>
            <p:cNvPr id="64" name="TextBox 59">
              <a:extLst>
                <a:ext uri="{FF2B5EF4-FFF2-40B4-BE49-F238E27FC236}">
                  <a16:creationId xmlns:a16="http://schemas.microsoft.com/office/drawing/2014/main" id="{0E6B00CE-FF8F-4498-8754-8FDB06741735}"/>
                </a:ext>
              </a:extLst>
            </p:cNvPr>
            <p:cNvSpPr txBox="1"/>
            <p:nvPr/>
          </p:nvSpPr>
          <p:spPr>
            <a:xfrm>
              <a:off x="5563220" y="1798641"/>
              <a:ext cx="3506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……</a:t>
              </a:r>
            </a:p>
          </p:txBody>
        </p:sp>
        <p:sp>
          <p:nvSpPr>
            <p:cNvPr id="65" name="TextBox 60">
              <a:extLst>
                <a:ext uri="{FF2B5EF4-FFF2-40B4-BE49-F238E27FC236}">
                  <a16:creationId xmlns:a16="http://schemas.microsoft.com/office/drawing/2014/main" id="{358CA516-DB80-47E7-B2C0-8EB235AB5599}"/>
                </a:ext>
              </a:extLst>
            </p:cNvPr>
            <p:cNvSpPr txBox="1"/>
            <p:nvPr/>
          </p:nvSpPr>
          <p:spPr>
            <a:xfrm>
              <a:off x="7133426" y="1372319"/>
              <a:ext cx="1892093" cy="445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0">
                        <a:srgbClr val="F27A7D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添加标题文本</a:t>
              </a:r>
              <a:endParaRPr lang="id-ID" sz="2000" b="1" dirty="0">
                <a:gradFill>
                  <a:gsLst>
                    <a:gs pos="0">
                      <a:srgbClr val="F27A7D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7495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89724-1E2E-4E20-A5A5-2AB2ECC8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0"/>
            <a:ext cx="10259390" cy="68574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E620F2-66B6-4D1E-BD3B-65B52FF97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14" y="1558950"/>
            <a:ext cx="4679393" cy="4679393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6A0E7E-D0F4-4BCA-8658-95962F925D6D}"/>
              </a:ext>
            </a:extLst>
          </p:cNvPr>
          <p:cNvGrpSpPr/>
          <p:nvPr/>
        </p:nvGrpSpPr>
        <p:grpSpPr>
          <a:xfrm flipH="1">
            <a:off x="8456683" y="-2934469"/>
            <a:ext cx="7326450" cy="10462528"/>
            <a:chOff x="-2644487" y="-1550169"/>
            <a:chExt cx="7250842" cy="10462528"/>
          </a:xfrm>
        </p:grpSpPr>
        <p:sp>
          <p:nvSpPr>
            <p:cNvPr id="38" name="图形 691">
              <a:extLst>
                <a:ext uri="{FF2B5EF4-FFF2-40B4-BE49-F238E27FC236}">
                  <a16:creationId xmlns:a16="http://schemas.microsoft.com/office/drawing/2014/main" id="{647E5904-A918-421D-8710-CAE7115912E9}"/>
                </a:ext>
              </a:extLst>
            </p:cNvPr>
            <p:cNvSpPr/>
            <p:nvPr/>
          </p:nvSpPr>
          <p:spPr>
            <a:xfrm>
              <a:off x="-2644487" y="-146634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rgbClr val="F84D4D"/>
                  </a:gs>
                  <a:gs pos="100000">
                    <a:srgbClr val="C11F20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图形 691">
              <a:extLst>
                <a:ext uri="{FF2B5EF4-FFF2-40B4-BE49-F238E27FC236}">
                  <a16:creationId xmlns:a16="http://schemas.microsoft.com/office/drawing/2014/main" id="{6B313053-CBA6-4A13-8D0A-F196A9610818}"/>
                </a:ext>
              </a:extLst>
            </p:cNvPr>
            <p:cNvSpPr/>
            <p:nvPr/>
          </p:nvSpPr>
          <p:spPr>
            <a:xfrm>
              <a:off x="-2306685" y="-155016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图形 45">
            <a:extLst>
              <a:ext uri="{FF2B5EF4-FFF2-40B4-BE49-F238E27FC236}">
                <a16:creationId xmlns:a16="http://schemas.microsoft.com/office/drawing/2014/main" id="{A7BE5CA1-77F0-434E-874A-375C8AEF75F5}"/>
              </a:ext>
            </a:extLst>
          </p:cNvPr>
          <p:cNvGrpSpPr/>
          <p:nvPr/>
        </p:nvGrpSpPr>
        <p:grpSpPr>
          <a:xfrm flipH="1">
            <a:off x="10356848" y="344190"/>
            <a:ext cx="1220513" cy="1219250"/>
            <a:chOff x="4851168" y="-788939"/>
            <a:chExt cx="1305363" cy="1317610"/>
          </a:xfrm>
        </p:grpSpPr>
        <p:grpSp>
          <p:nvGrpSpPr>
            <p:cNvPr id="31" name="图形 45">
              <a:extLst>
                <a:ext uri="{FF2B5EF4-FFF2-40B4-BE49-F238E27FC236}">
                  <a16:creationId xmlns:a16="http://schemas.microsoft.com/office/drawing/2014/main" id="{5D2A29A2-D914-4737-A341-138DFCCD22A5}"/>
                </a:ext>
              </a:extLst>
            </p:cNvPr>
            <p:cNvGrpSpPr/>
            <p:nvPr/>
          </p:nvGrpSpPr>
          <p:grpSpPr>
            <a:xfrm>
              <a:off x="4851168" y="-788939"/>
              <a:ext cx="1305363" cy="1317610"/>
              <a:chOff x="4851168" y="-788939"/>
              <a:chExt cx="1305363" cy="1317610"/>
            </a:xfrm>
            <a:solidFill>
              <a:srgbClr val="FFC2BC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B33D18B-543D-43CE-8237-6D9F1A9FADD5}"/>
                  </a:ext>
                </a:extLst>
              </p:cNvPr>
              <p:cNvSpPr/>
              <p:nvPr/>
            </p:nvSpPr>
            <p:spPr>
              <a:xfrm>
                <a:off x="5330052" y="-788939"/>
                <a:ext cx="470431" cy="674002"/>
              </a:xfrm>
              <a:custGeom>
                <a:avLst/>
                <a:gdLst>
                  <a:gd name="connsiteX0" fmla="*/ 465566 w 470431"/>
                  <a:gd name="connsiteY0" fmla="*/ 281060 h 674002"/>
                  <a:gd name="connsiteX1" fmla="*/ 145624 w 470431"/>
                  <a:gd name="connsiteY1" fmla="*/ 674003 h 674002"/>
                  <a:gd name="connsiteX2" fmla="*/ 7264 w 470431"/>
                  <a:gd name="connsiteY2" fmla="*/ 186711 h 674002"/>
                  <a:gd name="connsiteX3" fmla="*/ 283721 w 470431"/>
                  <a:gd name="connsiteY3" fmla="*/ 4866 h 674002"/>
                  <a:gd name="connsiteX4" fmla="*/ 465566 w 470431"/>
                  <a:gd name="connsiteY4" fmla="*/ 281060 h 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431" h="674002">
                    <a:moveTo>
                      <a:pt x="465566" y="281060"/>
                    </a:moveTo>
                    <a:cubicBezTo>
                      <a:pt x="419973" y="502436"/>
                      <a:pt x="145624" y="674003"/>
                      <a:pt x="145624" y="674003"/>
                    </a:cubicBezTo>
                    <a:cubicBezTo>
                      <a:pt x="145624" y="674003"/>
                      <a:pt x="-38329" y="408087"/>
                      <a:pt x="7264" y="186711"/>
                    </a:cubicBezTo>
                    <a:cubicBezTo>
                      <a:pt x="33354" y="60210"/>
                      <a:pt x="157220" y="-21225"/>
                      <a:pt x="283721" y="4866"/>
                    </a:cubicBezTo>
                    <a:cubicBezTo>
                      <a:pt x="410221" y="30957"/>
                      <a:pt x="491656" y="154559"/>
                      <a:pt x="465566" y="2810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86BAF20-627B-4962-935A-F854A3C7C04B}"/>
                  </a:ext>
                </a:extLst>
              </p:cNvPr>
              <p:cNvSpPr/>
              <p:nvPr/>
            </p:nvSpPr>
            <p:spPr>
              <a:xfrm>
                <a:off x="4851168" y="-571304"/>
                <a:ext cx="624507" cy="492501"/>
              </a:xfrm>
              <a:custGeom>
                <a:avLst/>
                <a:gdLst>
                  <a:gd name="connsiteX0" fmla="*/ 349632 w 624507"/>
                  <a:gd name="connsiteY0" fmla="*/ 30744 h 492501"/>
                  <a:gd name="connsiteX1" fmla="*/ 624508 w 624507"/>
                  <a:gd name="connsiteY1" fmla="*/ 456367 h 492501"/>
                  <a:gd name="connsiteX2" fmla="*/ 118241 w 624507"/>
                  <a:gd name="connsiteY2" fmla="*/ 437392 h 492501"/>
                  <a:gd name="connsiteX3" fmla="*/ 30744 w 624507"/>
                  <a:gd name="connsiteY3" fmla="*/ 118241 h 492501"/>
                  <a:gd name="connsiteX4" fmla="*/ 349632 w 624507"/>
                  <a:gd name="connsiteY4" fmla="*/ 30744 h 492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07" h="492501">
                    <a:moveTo>
                      <a:pt x="349632" y="30744"/>
                    </a:moveTo>
                    <a:cubicBezTo>
                      <a:pt x="545972" y="142487"/>
                      <a:pt x="624508" y="456367"/>
                      <a:pt x="624508" y="456367"/>
                    </a:cubicBezTo>
                    <a:cubicBezTo>
                      <a:pt x="624508" y="456367"/>
                      <a:pt x="314581" y="549134"/>
                      <a:pt x="118241" y="437392"/>
                    </a:cubicBezTo>
                    <a:cubicBezTo>
                      <a:pt x="5971" y="373351"/>
                      <a:pt x="-33297" y="230510"/>
                      <a:pt x="30744" y="118241"/>
                    </a:cubicBezTo>
                    <a:cubicBezTo>
                      <a:pt x="94522" y="5971"/>
                      <a:pt x="237362" y="-33297"/>
                      <a:pt x="349632" y="307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11DF032-A38E-4192-8CDA-A7C3C3618D4F}"/>
                  </a:ext>
                </a:extLst>
              </p:cNvPr>
              <p:cNvSpPr/>
              <p:nvPr/>
            </p:nvSpPr>
            <p:spPr>
              <a:xfrm>
                <a:off x="4909531" y="-115865"/>
                <a:ext cx="566144" cy="537886"/>
              </a:xfrm>
              <a:custGeom>
                <a:avLst/>
                <a:gdLst>
                  <a:gd name="connsiteX0" fmla="*/ 76481 w 566144"/>
                  <a:gd name="connsiteY0" fmla="*/ 130855 h 537886"/>
                  <a:gd name="connsiteX1" fmla="*/ 566145 w 566144"/>
                  <a:gd name="connsiteY1" fmla="*/ 1192 h 537886"/>
                  <a:gd name="connsiteX2" fmla="*/ 391679 w 566144"/>
                  <a:gd name="connsiteY2" fmla="*/ 476888 h 537886"/>
                  <a:gd name="connsiteX3" fmla="*/ 61195 w 566144"/>
                  <a:gd name="connsiteY3" fmla="*/ 461602 h 537886"/>
                  <a:gd name="connsiteX4" fmla="*/ 76481 w 566144"/>
                  <a:gd name="connsiteY4" fmla="*/ 130855 h 53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144" h="537886">
                    <a:moveTo>
                      <a:pt x="76481" y="130855"/>
                    </a:moveTo>
                    <a:cubicBezTo>
                      <a:pt x="243568" y="-21473"/>
                      <a:pt x="566145" y="1192"/>
                      <a:pt x="566145" y="1192"/>
                    </a:cubicBezTo>
                    <a:cubicBezTo>
                      <a:pt x="566145" y="1192"/>
                      <a:pt x="558765" y="324560"/>
                      <a:pt x="391679" y="476888"/>
                    </a:cubicBezTo>
                    <a:cubicBezTo>
                      <a:pt x="296276" y="563857"/>
                      <a:pt x="148165" y="557005"/>
                      <a:pt x="61195" y="461602"/>
                    </a:cubicBezTo>
                    <a:cubicBezTo>
                      <a:pt x="-26037" y="365936"/>
                      <a:pt x="-19185" y="217825"/>
                      <a:pt x="76481" y="1308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59F2E66-B9A9-40A9-9197-4158F8574BEB}"/>
                  </a:ext>
                </a:extLst>
              </p:cNvPr>
              <p:cNvSpPr/>
              <p:nvPr/>
            </p:nvSpPr>
            <p:spPr>
              <a:xfrm>
                <a:off x="5412456" y="-114936"/>
                <a:ext cx="482550" cy="643607"/>
              </a:xfrm>
              <a:custGeom>
                <a:avLst/>
                <a:gdLst>
                  <a:gd name="connsiteX0" fmla="*/ 35283 w 482550"/>
                  <a:gd name="connsiteY0" fmla="*/ 506003 h 643607"/>
                  <a:gd name="connsiteX1" fmla="*/ 63219 w 482550"/>
                  <a:gd name="connsiteY1" fmla="*/ 0 h 643607"/>
                  <a:gd name="connsiteX2" fmla="*/ 461697 w 482550"/>
                  <a:gd name="connsiteY2" fmla="*/ 313090 h 643607"/>
                  <a:gd name="connsiteX3" fmla="*/ 344947 w 482550"/>
                  <a:gd name="connsiteY3" fmla="*/ 622753 h 643607"/>
                  <a:gd name="connsiteX4" fmla="*/ 35283 w 482550"/>
                  <a:gd name="connsiteY4" fmla="*/ 506003 h 64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550" h="643607">
                    <a:moveTo>
                      <a:pt x="35283" y="506003"/>
                    </a:moveTo>
                    <a:cubicBezTo>
                      <a:pt x="-58011" y="300176"/>
                      <a:pt x="63219" y="0"/>
                      <a:pt x="63219" y="0"/>
                    </a:cubicBezTo>
                    <a:cubicBezTo>
                      <a:pt x="63219" y="0"/>
                      <a:pt x="368402" y="106999"/>
                      <a:pt x="461697" y="313090"/>
                    </a:cubicBezTo>
                    <a:cubicBezTo>
                      <a:pt x="514932" y="430893"/>
                      <a:pt x="462751" y="569517"/>
                      <a:pt x="344947" y="622753"/>
                    </a:cubicBezTo>
                    <a:cubicBezTo>
                      <a:pt x="227143" y="675989"/>
                      <a:pt x="88519" y="623807"/>
                      <a:pt x="35283" y="5060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5E656E-08EB-4540-A332-A019FBBA42BF}"/>
                  </a:ext>
                </a:extLst>
              </p:cNvPr>
              <p:cNvSpPr/>
              <p:nvPr/>
            </p:nvSpPr>
            <p:spPr>
              <a:xfrm>
                <a:off x="5475675" y="-398636"/>
                <a:ext cx="680856" cy="468691"/>
              </a:xfrm>
              <a:custGeom>
                <a:avLst/>
                <a:gdLst>
                  <a:gd name="connsiteX0" fmla="*/ 472533 w 680856"/>
                  <a:gd name="connsiteY0" fmla="*/ 466599 h 468691"/>
                  <a:gd name="connsiteX1" fmla="*/ 0 w 680856"/>
                  <a:gd name="connsiteY1" fmla="*/ 283700 h 468691"/>
                  <a:gd name="connsiteX2" fmla="*/ 420879 w 680856"/>
                  <a:gd name="connsiteY2" fmla="*/ 1445 h 468691"/>
                  <a:gd name="connsiteX3" fmla="*/ 679415 w 680856"/>
                  <a:gd name="connsiteY3" fmla="*/ 208063 h 468691"/>
                  <a:gd name="connsiteX4" fmla="*/ 472533 w 680856"/>
                  <a:gd name="connsiteY4" fmla="*/ 466599 h 46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856" h="468691">
                    <a:moveTo>
                      <a:pt x="472533" y="466599"/>
                    </a:moveTo>
                    <a:cubicBezTo>
                      <a:pt x="247994" y="491636"/>
                      <a:pt x="0" y="283700"/>
                      <a:pt x="0" y="283700"/>
                    </a:cubicBezTo>
                    <a:cubicBezTo>
                      <a:pt x="0" y="283700"/>
                      <a:pt x="196076" y="26481"/>
                      <a:pt x="420879" y="1445"/>
                    </a:cubicBezTo>
                    <a:cubicBezTo>
                      <a:pt x="549224" y="-12786"/>
                      <a:pt x="664920" y="79717"/>
                      <a:pt x="679415" y="208063"/>
                    </a:cubicBezTo>
                    <a:cubicBezTo>
                      <a:pt x="693646" y="336672"/>
                      <a:pt x="600879" y="452368"/>
                      <a:pt x="472533" y="4665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B70061-4653-4CA7-B0F4-303D38E13B2B}"/>
                </a:ext>
              </a:extLst>
            </p:cNvPr>
            <p:cNvSpPr/>
            <p:nvPr/>
          </p:nvSpPr>
          <p:spPr>
            <a:xfrm>
              <a:off x="5260412" y="-347593"/>
              <a:ext cx="410496" cy="410496"/>
            </a:xfrm>
            <a:custGeom>
              <a:avLst/>
              <a:gdLst>
                <a:gd name="connsiteX0" fmla="*/ 410022 w 410496"/>
                <a:gd name="connsiteY0" fmla="*/ 247415 h 410496"/>
                <a:gd name="connsiteX1" fmla="*/ 373916 w 410496"/>
                <a:gd name="connsiteY1" fmla="*/ 289846 h 410496"/>
                <a:gd name="connsiteX2" fmla="*/ 361530 w 410496"/>
                <a:gd name="connsiteY2" fmla="*/ 344136 h 410496"/>
                <a:gd name="connsiteX3" fmla="*/ 309085 w 410496"/>
                <a:gd name="connsiteY3" fmla="*/ 362847 h 410496"/>
                <a:gd name="connsiteX4" fmla="*/ 271134 w 410496"/>
                <a:gd name="connsiteY4" fmla="*/ 403697 h 410496"/>
                <a:gd name="connsiteX5" fmla="*/ 216317 w 410496"/>
                <a:gd name="connsiteY5" fmla="*/ 393682 h 410496"/>
                <a:gd name="connsiteX6" fmla="*/ 163081 w 410496"/>
                <a:gd name="connsiteY6" fmla="*/ 410022 h 410496"/>
                <a:gd name="connsiteX7" fmla="*/ 120651 w 410496"/>
                <a:gd name="connsiteY7" fmla="*/ 373916 h 410496"/>
                <a:gd name="connsiteX8" fmla="*/ 66361 w 410496"/>
                <a:gd name="connsiteY8" fmla="*/ 361530 h 410496"/>
                <a:gd name="connsiteX9" fmla="*/ 47649 w 410496"/>
                <a:gd name="connsiteY9" fmla="*/ 309084 h 410496"/>
                <a:gd name="connsiteX10" fmla="*/ 6800 w 410496"/>
                <a:gd name="connsiteY10" fmla="*/ 271134 h 410496"/>
                <a:gd name="connsiteX11" fmla="*/ 16815 w 410496"/>
                <a:gd name="connsiteY11" fmla="*/ 216317 h 410496"/>
                <a:gd name="connsiteX12" fmla="*/ 475 w 410496"/>
                <a:gd name="connsiteY12" fmla="*/ 163081 h 410496"/>
                <a:gd name="connsiteX13" fmla="*/ 36581 w 410496"/>
                <a:gd name="connsiteY13" fmla="*/ 120651 h 410496"/>
                <a:gd name="connsiteX14" fmla="*/ 48967 w 410496"/>
                <a:gd name="connsiteY14" fmla="*/ 66361 h 410496"/>
                <a:gd name="connsiteX15" fmla="*/ 101412 w 410496"/>
                <a:gd name="connsiteY15" fmla="*/ 47649 h 410496"/>
                <a:gd name="connsiteX16" fmla="*/ 139363 w 410496"/>
                <a:gd name="connsiteY16" fmla="*/ 6800 h 410496"/>
                <a:gd name="connsiteX17" fmla="*/ 194180 w 410496"/>
                <a:gd name="connsiteY17" fmla="*/ 16815 h 410496"/>
                <a:gd name="connsiteX18" fmla="*/ 247415 w 410496"/>
                <a:gd name="connsiteY18" fmla="*/ 475 h 410496"/>
                <a:gd name="connsiteX19" fmla="*/ 289846 w 410496"/>
                <a:gd name="connsiteY19" fmla="*/ 36581 h 410496"/>
                <a:gd name="connsiteX20" fmla="*/ 344136 w 410496"/>
                <a:gd name="connsiteY20" fmla="*/ 48967 h 410496"/>
                <a:gd name="connsiteX21" fmla="*/ 362847 w 410496"/>
                <a:gd name="connsiteY21" fmla="*/ 101412 h 410496"/>
                <a:gd name="connsiteX22" fmla="*/ 403697 w 410496"/>
                <a:gd name="connsiteY22" fmla="*/ 139363 h 410496"/>
                <a:gd name="connsiteX23" fmla="*/ 393682 w 410496"/>
                <a:gd name="connsiteY23" fmla="*/ 194180 h 410496"/>
                <a:gd name="connsiteX24" fmla="*/ 410022 w 410496"/>
                <a:gd name="connsiteY24" fmla="*/ 247415 h 41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0496" h="410496">
                  <a:moveTo>
                    <a:pt x="410022" y="247415"/>
                  </a:moveTo>
                  <a:cubicBezTo>
                    <a:pt x="406332" y="264809"/>
                    <a:pt x="381559" y="274824"/>
                    <a:pt x="373916" y="289846"/>
                  </a:cubicBezTo>
                  <a:cubicBezTo>
                    <a:pt x="366010" y="305658"/>
                    <a:pt x="372862" y="331486"/>
                    <a:pt x="361530" y="344136"/>
                  </a:cubicBezTo>
                  <a:cubicBezTo>
                    <a:pt x="349934" y="357049"/>
                    <a:pt x="323579" y="353360"/>
                    <a:pt x="309085" y="362847"/>
                  </a:cubicBezTo>
                  <a:cubicBezTo>
                    <a:pt x="294590" y="372335"/>
                    <a:pt x="287738" y="398162"/>
                    <a:pt x="271134" y="403697"/>
                  </a:cubicBezTo>
                  <a:cubicBezTo>
                    <a:pt x="254795" y="409231"/>
                    <a:pt x="233975" y="392628"/>
                    <a:pt x="216317" y="393682"/>
                  </a:cubicBezTo>
                  <a:cubicBezTo>
                    <a:pt x="199450" y="394736"/>
                    <a:pt x="180475" y="413711"/>
                    <a:pt x="163081" y="410022"/>
                  </a:cubicBezTo>
                  <a:cubicBezTo>
                    <a:pt x="145688" y="406332"/>
                    <a:pt x="135673" y="381559"/>
                    <a:pt x="120651" y="373916"/>
                  </a:cubicBezTo>
                  <a:cubicBezTo>
                    <a:pt x="104838" y="366010"/>
                    <a:pt x="79011" y="372862"/>
                    <a:pt x="66361" y="361530"/>
                  </a:cubicBezTo>
                  <a:cubicBezTo>
                    <a:pt x="53447" y="349934"/>
                    <a:pt x="57137" y="323579"/>
                    <a:pt x="47649" y="309084"/>
                  </a:cubicBezTo>
                  <a:cubicBezTo>
                    <a:pt x="38162" y="294590"/>
                    <a:pt x="12335" y="287737"/>
                    <a:pt x="6800" y="271134"/>
                  </a:cubicBezTo>
                  <a:cubicBezTo>
                    <a:pt x="1266" y="254795"/>
                    <a:pt x="17869" y="233975"/>
                    <a:pt x="16815" y="216317"/>
                  </a:cubicBezTo>
                  <a:cubicBezTo>
                    <a:pt x="15761" y="199450"/>
                    <a:pt x="-3214" y="180475"/>
                    <a:pt x="475" y="163081"/>
                  </a:cubicBezTo>
                  <a:cubicBezTo>
                    <a:pt x="4165" y="145688"/>
                    <a:pt x="28938" y="135673"/>
                    <a:pt x="36581" y="120651"/>
                  </a:cubicBezTo>
                  <a:cubicBezTo>
                    <a:pt x="44487" y="104838"/>
                    <a:pt x="37635" y="79011"/>
                    <a:pt x="48967" y="66361"/>
                  </a:cubicBezTo>
                  <a:cubicBezTo>
                    <a:pt x="60563" y="53447"/>
                    <a:pt x="86917" y="57137"/>
                    <a:pt x="101412" y="47649"/>
                  </a:cubicBezTo>
                  <a:cubicBezTo>
                    <a:pt x="115907" y="38162"/>
                    <a:pt x="122759" y="12335"/>
                    <a:pt x="139363" y="6800"/>
                  </a:cubicBezTo>
                  <a:cubicBezTo>
                    <a:pt x="155702" y="1266"/>
                    <a:pt x="176522" y="17869"/>
                    <a:pt x="194180" y="16815"/>
                  </a:cubicBezTo>
                  <a:cubicBezTo>
                    <a:pt x="211046" y="15761"/>
                    <a:pt x="230021" y="-3214"/>
                    <a:pt x="247415" y="475"/>
                  </a:cubicBezTo>
                  <a:cubicBezTo>
                    <a:pt x="264809" y="4165"/>
                    <a:pt x="274824" y="28938"/>
                    <a:pt x="289846" y="36581"/>
                  </a:cubicBezTo>
                  <a:cubicBezTo>
                    <a:pt x="305658" y="44487"/>
                    <a:pt x="331486" y="37635"/>
                    <a:pt x="344136" y="48967"/>
                  </a:cubicBezTo>
                  <a:cubicBezTo>
                    <a:pt x="357049" y="60563"/>
                    <a:pt x="353360" y="86917"/>
                    <a:pt x="362847" y="101412"/>
                  </a:cubicBezTo>
                  <a:cubicBezTo>
                    <a:pt x="372335" y="115907"/>
                    <a:pt x="398162" y="122759"/>
                    <a:pt x="403697" y="139363"/>
                  </a:cubicBezTo>
                  <a:cubicBezTo>
                    <a:pt x="409231" y="155702"/>
                    <a:pt x="392628" y="176522"/>
                    <a:pt x="393682" y="194180"/>
                  </a:cubicBezTo>
                  <a:cubicBezTo>
                    <a:pt x="394736" y="211046"/>
                    <a:pt x="413711" y="230021"/>
                    <a:pt x="410022" y="247415"/>
                  </a:cubicBezTo>
                  <a:close/>
                </a:path>
              </a:pathLst>
            </a:custGeom>
            <a:gradFill>
              <a:gsLst>
                <a:gs pos="0">
                  <a:srgbClr val="E0161D"/>
                </a:gs>
                <a:gs pos="100000">
                  <a:srgbClr val="C92264"/>
                </a:gs>
              </a:gsLst>
              <a:lin ang="2700000" scaled="1"/>
            </a:gra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ED8B519-1BEE-4AAC-A77D-6C88D94A542F}"/>
              </a:ext>
            </a:extLst>
          </p:cNvPr>
          <p:cNvSpPr/>
          <p:nvPr/>
        </p:nvSpPr>
        <p:spPr>
          <a:xfrm>
            <a:off x="3382364" y="3513026"/>
            <a:ext cx="3184382" cy="410911"/>
          </a:xfrm>
          <a:prstGeom prst="roundRect">
            <a:avLst>
              <a:gd name="adj" fmla="val 50000"/>
            </a:avLst>
          </a:prstGeom>
          <a:ln>
            <a:solidFill>
              <a:srgbClr val="F84D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1B4D9-58E6-4831-9696-4E94A0524449}"/>
              </a:ext>
            </a:extLst>
          </p:cNvPr>
          <p:cNvSpPr txBox="1"/>
          <p:nvPr/>
        </p:nvSpPr>
        <p:spPr>
          <a:xfrm>
            <a:off x="3910309" y="3533847"/>
            <a:ext cx="2128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妇女节主题班会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DFF72B4-0C79-4708-A28B-15032A28B4D6}"/>
              </a:ext>
            </a:extLst>
          </p:cNvPr>
          <p:cNvSpPr txBox="1"/>
          <p:nvPr/>
        </p:nvSpPr>
        <p:spPr>
          <a:xfrm>
            <a:off x="2185562" y="4185521"/>
            <a:ext cx="57570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Your content to play here, or through paste in this box, and select only the text. Your content to play here</a:t>
            </a:r>
            <a:endParaRPr lang="zh-CN" altLang="en-US" sz="1600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7ED8DB-5A51-4318-8212-2BC72A69ED48}"/>
              </a:ext>
            </a:extLst>
          </p:cNvPr>
          <p:cNvGrpSpPr/>
          <p:nvPr/>
        </p:nvGrpSpPr>
        <p:grpSpPr>
          <a:xfrm>
            <a:off x="-2067750" y="-3886396"/>
            <a:ext cx="4975999" cy="8073208"/>
            <a:chOff x="-1779649" y="-4064238"/>
            <a:chExt cx="4226994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456DDB6-6017-4337-9240-8DDFB386E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CBD565F-923F-4B0E-9402-9176F856C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0526E626-175F-4724-9219-8264EBD1122C}"/>
              </a:ext>
            </a:extLst>
          </p:cNvPr>
          <p:cNvSpPr txBox="1"/>
          <p:nvPr/>
        </p:nvSpPr>
        <p:spPr>
          <a:xfrm>
            <a:off x="3471910" y="5717516"/>
            <a:ext cx="30155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汇报人：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51PPT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模板网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03F8466-301F-4094-857B-D806C2ADF732}"/>
              </a:ext>
            </a:extLst>
          </p:cNvPr>
          <p:cNvGrpSpPr/>
          <p:nvPr/>
        </p:nvGrpSpPr>
        <p:grpSpPr>
          <a:xfrm>
            <a:off x="2289897" y="433266"/>
            <a:ext cx="6128565" cy="3341101"/>
            <a:chOff x="2635916" y="433266"/>
            <a:chExt cx="6128565" cy="334110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C340B0B-F751-4284-839B-2D73CDE76010}"/>
                </a:ext>
              </a:extLst>
            </p:cNvPr>
            <p:cNvSpPr txBox="1"/>
            <p:nvPr/>
          </p:nvSpPr>
          <p:spPr>
            <a:xfrm>
              <a:off x="2635916" y="619657"/>
              <a:ext cx="279756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gradFill flip="none" rotWithShape="1">
                    <a:gsLst>
                      <a:gs pos="36000">
                        <a:srgbClr val="E0161D"/>
                      </a:gs>
                      <a:gs pos="76000">
                        <a:srgbClr val="C92264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3676CD8-D520-4989-9342-946F83EAEA7B}"/>
                </a:ext>
              </a:extLst>
            </p:cNvPr>
            <p:cNvSpPr txBox="1"/>
            <p:nvPr/>
          </p:nvSpPr>
          <p:spPr>
            <a:xfrm>
              <a:off x="4198907" y="3040021"/>
              <a:ext cx="214820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dirty="0">
                  <a:gradFill>
                    <a:gsLst>
                      <a:gs pos="0">
                        <a:srgbClr val="C52265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THANKS</a:t>
              </a:r>
              <a:endParaRPr lang="zh-CN" altLang="en-US" sz="2000" dirty="0">
                <a:gradFill>
                  <a:gsLst>
                    <a:gs pos="0">
                      <a:srgbClr val="C52265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12F68AD-A28A-44A9-9FAF-701C92D39518}"/>
                </a:ext>
              </a:extLst>
            </p:cNvPr>
            <p:cNvSpPr txBox="1"/>
            <p:nvPr/>
          </p:nvSpPr>
          <p:spPr>
            <a:xfrm>
              <a:off x="4149962" y="1315684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36000">
                        <a:srgbClr val="E0161D"/>
                      </a:gs>
                      <a:gs pos="76000">
                        <a:srgbClr val="C92264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谢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FA8969-850C-451D-885B-F6DDAAA31944}"/>
                </a:ext>
              </a:extLst>
            </p:cNvPr>
            <p:cNvSpPr txBox="1"/>
            <p:nvPr/>
          </p:nvSpPr>
          <p:spPr>
            <a:xfrm>
              <a:off x="5275914" y="1329522"/>
              <a:ext cx="169469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gradFill flip="none" rotWithShape="1">
                    <a:gsLst>
                      <a:gs pos="36000">
                        <a:srgbClr val="E0161D"/>
                      </a:gs>
                      <a:gs pos="76000">
                        <a:srgbClr val="C92264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观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9F123B-1419-47E5-BF50-294836E7E586}"/>
                </a:ext>
              </a:extLst>
            </p:cNvPr>
            <p:cNvSpPr txBox="1"/>
            <p:nvPr/>
          </p:nvSpPr>
          <p:spPr>
            <a:xfrm>
              <a:off x="5966920" y="433266"/>
              <a:ext cx="279756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gradFill flip="none" rotWithShape="1">
                    <a:gsLst>
                      <a:gs pos="36000">
                        <a:srgbClr val="E0161D"/>
                      </a:gs>
                      <a:gs pos="76000">
                        <a:srgbClr val="C92264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6177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89724-1E2E-4E20-A5A5-2AB2ECC8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5858"/>
            <a:ext cx="10259390" cy="68574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E620F2-66B6-4D1E-BD3B-65B52FF97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14" y="1558950"/>
            <a:ext cx="4679393" cy="4679393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01CFA4-8C97-47A5-A5BF-40C4529CCE31}"/>
              </a:ext>
            </a:extLst>
          </p:cNvPr>
          <p:cNvGrpSpPr/>
          <p:nvPr/>
        </p:nvGrpSpPr>
        <p:grpSpPr>
          <a:xfrm>
            <a:off x="3858566" y="66715"/>
            <a:ext cx="3184382" cy="1646182"/>
            <a:chOff x="3243206" y="261953"/>
            <a:chExt cx="3184382" cy="164618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096487D-BF1F-4ADB-B66E-06B0ED2EA0EF}"/>
                </a:ext>
              </a:extLst>
            </p:cNvPr>
            <p:cNvGrpSpPr/>
            <p:nvPr/>
          </p:nvGrpSpPr>
          <p:grpSpPr>
            <a:xfrm>
              <a:off x="3867637" y="261953"/>
              <a:ext cx="1965070" cy="1446550"/>
              <a:chOff x="3242183" y="-582887"/>
              <a:chExt cx="1965070" cy="1446550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6C340B0B-F751-4284-839B-2D73CDE76010}"/>
                  </a:ext>
                </a:extLst>
              </p:cNvPr>
              <p:cNvSpPr txBox="1"/>
              <p:nvPr/>
            </p:nvSpPr>
            <p:spPr>
              <a:xfrm>
                <a:off x="3242183" y="-582887"/>
                <a:ext cx="1340432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gradFill flip="none" rotWithShape="1">
                      <a:gsLst>
                        <a:gs pos="36000">
                          <a:srgbClr val="E0161D"/>
                        </a:gs>
                        <a:gs pos="76000">
                          <a:srgbClr val="C92264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目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30A87CFD-00BF-421B-AB05-315203FF8885}"/>
                  </a:ext>
                </a:extLst>
              </p:cNvPr>
              <p:cNvSpPr txBox="1"/>
              <p:nvPr/>
            </p:nvSpPr>
            <p:spPr>
              <a:xfrm>
                <a:off x="3972620" y="-543374"/>
                <a:ext cx="1234633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000" dirty="0">
                    <a:gradFill>
                      <a:gsLst>
                        <a:gs pos="36000">
                          <a:srgbClr val="E0161D"/>
                        </a:gs>
                        <a:gs pos="76000">
                          <a:srgbClr val="C92264">
                            <a:alpha val="0"/>
                          </a:srgbClr>
                        </a:gs>
                      </a:gsLst>
                      <a:lin ang="27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录</a:t>
                </a: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3676CD8-D520-4989-9342-946F83EAEA7B}"/>
                </a:ext>
              </a:extLst>
            </p:cNvPr>
            <p:cNvSpPr txBox="1"/>
            <p:nvPr/>
          </p:nvSpPr>
          <p:spPr>
            <a:xfrm>
              <a:off x="3243206" y="1508025"/>
              <a:ext cx="31843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C52265"/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</a:rPr>
                <a:t>CONTENTS</a:t>
              </a:r>
              <a:endParaRPr lang="zh-CN" altLang="en-US" sz="2000" dirty="0">
                <a:gradFill>
                  <a:gsLst>
                    <a:gs pos="0">
                      <a:srgbClr val="C52265"/>
                    </a:gs>
                    <a:gs pos="100000">
                      <a:srgbClr val="E0161D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6A0E7E-D0F4-4BCA-8658-95962F925D6D}"/>
              </a:ext>
            </a:extLst>
          </p:cNvPr>
          <p:cNvGrpSpPr/>
          <p:nvPr/>
        </p:nvGrpSpPr>
        <p:grpSpPr>
          <a:xfrm flipH="1">
            <a:off x="8456683" y="-2934469"/>
            <a:ext cx="7326450" cy="10462528"/>
            <a:chOff x="-2644487" y="-1550169"/>
            <a:chExt cx="7250842" cy="10462528"/>
          </a:xfrm>
        </p:grpSpPr>
        <p:sp>
          <p:nvSpPr>
            <p:cNvPr id="38" name="图形 691">
              <a:extLst>
                <a:ext uri="{FF2B5EF4-FFF2-40B4-BE49-F238E27FC236}">
                  <a16:creationId xmlns:a16="http://schemas.microsoft.com/office/drawing/2014/main" id="{647E5904-A918-421D-8710-CAE7115912E9}"/>
                </a:ext>
              </a:extLst>
            </p:cNvPr>
            <p:cNvSpPr/>
            <p:nvPr/>
          </p:nvSpPr>
          <p:spPr>
            <a:xfrm>
              <a:off x="-2644487" y="-146634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rgbClr val="F84D4D"/>
                  </a:gs>
                  <a:gs pos="100000">
                    <a:srgbClr val="C11F20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图形 691">
              <a:extLst>
                <a:ext uri="{FF2B5EF4-FFF2-40B4-BE49-F238E27FC236}">
                  <a16:creationId xmlns:a16="http://schemas.microsoft.com/office/drawing/2014/main" id="{6B313053-CBA6-4A13-8D0A-F196A9610818}"/>
                </a:ext>
              </a:extLst>
            </p:cNvPr>
            <p:cNvSpPr/>
            <p:nvPr/>
          </p:nvSpPr>
          <p:spPr>
            <a:xfrm>
              <a:off x="-2306685" y="-155016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图形 45">
            <a:extLst>
              <a:ext uri="{FF2B5EF4-FFF2-40B4-BE49-F238E27FC236}">
                <a16:creationId xmlns:a16="http://schemas.microsoft.com/office/drawing/2014/main" id="{A7BE5CA1-77F0-434E-874A-375C8AEF75F5}"/>
              </a:ext>
            </a:extLst>
          </p:cNvPr>
          <p:cNvGrpSpPr/>
          <p:nvPr/>
        </p:nvGrpSpPr>
        <p:grpSpPr>
          <a:xfrm flipH="1">
            <a:off x="10356848" y="344190"/>
            <a:ext cx="1220513" cy="1219250"/>
            <a:chOff x="4851168" y="-788939"/>
            <a:chExt cx="1305363" cy="1317610"/>
          </a:xfrm>
        </p:grpSpPr>
        <p:grpSp>
          <p:nvGrpSpPr>
            <p:cNvPr id="31" name="图形 45">
              <a:extLst>
                <a:ext uri="{FF2B5EF4-FFF2-40B4-BE49-F238E27FC236}">
                  <a16:creationId xmlns:a16="http://schemas.microsoft.com/office/drawing/2014/main" id="{5D2A29A2-D914-4737-A341-138DFCCD22A5}"/>
                </a:ext>
              </a:extLst>
            </p:cNvPr>
            <p:cNvGrpSpPr/>
            <p:nvPr/>
          </p:nvGrpSpPr>
          <p:grpSpPr>
            <a:xfrm>
              <a:off x="4851168" y="-788939"/>
              <a:ext cx="1305363" cy="1317610"/>
              <a:chOff x="4851168" y="-788939"/>
              <a:chExt cx="1305363" cy="1317610"/>
            </a:xfrm>
            <a:solidFill>
              <a:srgbClr val="FFC2BC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B33D18B-543D-43CE-8237-6D9F1A9FADD5}"/>
                  </a:ext>
                </a:extLst>
              </p:cNvPr>
              <p:cNvSpPr/>
              <p:nvPr/>
            </p:nvSpPr>
            <p:spPr>
              <a:xfrm>
                <a:off x="5330052" y="-788939"/>
                <a:ext cx="470431" cy="674002"/>
              </a:xfrm>
              <a:custGeom>
                <a:avLst/>
                <a:gdLst>
                  <a:gd name="connsiteX0" fmla="*/ 465566 w 470431"/>
                  <a:gd name="connsiteY0" fmla="*/ 281060 h 674002"/>
                  <a:gd name="connsiteX1" fmla="*/ 145624 w 470431"/>
                  <a:gd name="connsiteY1" fmla="*/ 674003 h 674002"/>
                  <a:gd name="connsiteX2" fmla="*/ 7264 w 470431"/>
                  <a:gd name="connsiteY2" fmla="*/ 186711 h 674002"/>
                  <a:gd name="connsiteX3" fmla="*/ 283721 w 470431"/>
                  <a:gd name="connsiteY3" fmla="*/ 4866 h 674002"/>
                  <a:gd name="connsiteX4" fmla="*/ 465566 w 470431"/>
                  <a:gd name="connsiteY4" fmla="*/ 281060 h 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431" h="674002">
                    <a:moveTo>
                      <a:pt x="465566" y="281060"/>
                    </a:moveTo>
                    <a:cubicBezTo>
                      <a:pt x="419973" y="502436"/>
                      <a:pt x="145624" y="674003"/>
                      <a:pt x="145624" y="674003"/>
                    </a:cubicBezTo>
                    <a:cubicBezTo>
                      <a:pt x="145624" y="674003"/>
                      <a:pt x="-38329" y="408087"/>
                      <a:pt x="7264" y="186711"/>
                    </a:cubicBezTo>
                    <a:cubicBezTo>
                      <a:pt x="33354" y="60210"/>
                      <a:pt x="157220" y="-21225"/>
                      <a:pt x="283721" y="4866"/>
                    </a:cubicBezTo>
                    <a:cubicBezTo>
                      <a:pt x="410221" y="30957"/>
                      <a:pt x="491656" y="154559"/>
                      <a:pt x="465566" y="2810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86BAF20-627B-4962-935A-F854A3C7C04B}"/>
                  </a:ext>
                </a:extLst>
              </p:cNvPr>
              <p:cNvSpPr/>
              <p:nvPr/>
            </p:nvSpPr>
            <p:spPr>
              <a:xfrm>
                <a:off x="4851168" y="-571304"/>
                <a:ext cx="624507" cy="492501"/>
              </a:xfrm>
              <a:custGeom>
                <a:avLst/>
                <a:gdLst>
                  <a:gd name="connsiteX0" fmla="*/ 349632 w 624507"/>
                  <a:gd name="connsiteY0" fmla="*/ 30744 h 492501"/>
                  <a:gd name="connsiteX1" fmla="*/ 624508 w 624507"/>
                  <a:gd name="connsiteY1" fmla="*/ 456367 h 492501"/>
                  <a:gd name="connsiteX2" fmla="*/ 118241 w 624507"/>
                  <a:gd name="connsiteY2" fmla="*/ 437392 h 492501"/>
                  <a:gd name="connsiteX3" fmla="*/ 30744 w 624507"/>
                  <a:gd name="connsiteY3" fmla="*/ 118241 h 492501"/>
                  <a:gd name="connsiteX4" fmla="*/ 349632 w 624507"/>
                  <a:gd name="connsiteY4" fmla="*/ 30744 h 492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07" h="492501">
                    <a:moveTo>
                      <a:pt x="349632" y="30744"/>
                    </a:moveTo>
                    <a:cubicBezTo>
                      <a:pt x="545972" y="142487"/>
                      <a:pt x="624508" y="456367"/>
                      <a:pt x="624508" y="456367"/>
                    </a:cubicBezTo>
                    <a:cubicBezTo>
                      <a:pt x="624508" y="456367"/>
                      <a:pt x="314581" y="549134"/>
                      <a:pt x="118241" y="437392"/>
                    </a:cubicBezTo>
                    <a:cubicBezTo>
                      <a:pt x="5971" y="373351"/>
                      <a:pt x="-33297" y="230510"/>
                      <a:pt x="30744" y="118241"/>
                    </a:cubicBezTo>
                    <a:cubicBezTo>
                      <a:pt x="94522" y="5971"/>
                      <a:pt x="237362" y="-33297"/>
                      <a:pt x="349632" y="307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11DF032-A38E-4192-8CDA-A7C3C3618D4F}"/>
                  </a:ext>
                </a:extLst>
              </p:cNvPr>
              <p:cNvSpPr/>
              <p:nvPr/>
            </p:nvSpPr>
            <p:spPr>
              <a:xfrm>
                <a:off x="4909531" y="-115865"/>
                <a:ext cx="566144" cy="537886"/>
              </a:xfrm>
              <a:custGeom>
                <a:avLst/>
                <a:gdLst>
                  <a:gd name="connsiteX0" fmla="*/ 76481 w 566144"/>
                  <a:gd name="connsiteY0" fmla="*/ 130855 h 537886"/>
                  <a:gd name="connsiteX1" fmla="*/ 566145 w 566144"/>
                  <a:gd name="connsiteY1" fmla="*/ 1192 h 537886"/>
                  <a:gd name="connsiteX2" fmla="*/ 391679 w 566144"/>
                  <a:gd name="connsiteY2" fmla="*/ 476888 h 537886"/>
                  <a:gd name="connsiteX3" fmla="*/ 61195 w 566144"/>
                  <a:gd name="connsiteY3" fmla="*/ 461602 h 537886"/>
                  <a:gd name="connsiteX4" fmla="*/ 76481 w 566144"/>
                  <a:gd name="connsiteY4" fmla="*/ 130855 h 53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144" h="537886">
                    <a:moveTo>
                      <a:pt x="76481" y="130855"/>
                    </a:moveTo>
                    <a:cubicBezTo>
                      <a:pt x="243568" y="-21473"/>
                      <a:pt x="566145" y="1192"/>
                      <a:pt x="566145" y="1192"/>
                    </a:cubicBezTo>
                    <a:cubicBezTo>
                      <a:pt x="566145" y="1192"/>
                      <a:pt x="558765" y="324560"/>
                      <a:pt x="391679" y="476888"/>
                    </a:cubicBezTo>
                    <a:cubicBezTo>
                      <a:pt x="296276" y="563857"/>
                      <a:pt x="148165" y="557005"/>
                      <a:pt x="61195" y="461602"/>
                    </a:cubicBezTo>
                    <a:cubicBezTo>
                      <a:pt x="-26037" y="365936"/>
                      <a:pt x="-19185" y="217825"/>
                      <a:pt x="76481" y="1308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59F2E66-B9A9-40A9-9197-4158F8574BEB}"/>
                  </a:ext>
                </a:extLst>
              </p:cNvPr>
              <p:cNvSpPr/>
              <p:nvPr/>
            </p:nvSpPr>
            <p:spPr>
              <a:xfrm>
                <a:off x="5412456" y="-114936"/>
                <a:ext cx="482550" cy="643607"/>
              </a:xfrm>
              <a:custGeom>
                <a:avLst/>
                <a:gdLst>
                  <a:gd name="connsiteX0" fmla="*/ 35283 w 482550"/>
                  <a:gd name="connsiteY0" fmla="*/ 506003 h 643607"/>
                  <a:gd name="connsiteX1" fmla="*/ 63219 w 482550"/>
                  <a:gd name="connsiteY1" fmla="*/ 0 h 643607"/>
                  <a:gd name="connsiteX2" fmla="*/ 461697 w 482550"/>
                  <a:gd name="connsiteY2" fmla="*/ 313090 h 643607"/>
                  <a:gd name="connsiteX3" fmla="*/ 344947 w 482550"/>
                  <a:gd name="connsiteY3" fmla="*/ 622753 h 643607"/>
                  <a:gd name="connsiteX4" fmla="*/ 35283 w 482550"/>
                  <a:gd name="connsiteY4" fmla="*/ 506003 h 64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550" h="643607">
                    <a:moveTo>
                      <a:pt x="35283" y="506003"/>
                    </a:moveTo>
                    <a:cubicBezTo>
                      <a:pt x="-58011" y="300176"/>
                      <a:pt x="63219" y="0"/>
                      <a:pt x="63219" y="0"/>
                    </a:cubicBezTo>
                    <a:cubicBezTo>
                      <a:pt x="63219" y="0"/>
                      <a:pt x="368402" y="106999"/>
                      <a:pt x="461697" y="313090"/>
                    </a:cubicBezTo>
                    <a:cubicBezTo>
                      <a:pt x="514932" y="430893"/>
                      <a:pt x="462751" y="569517"/>
                      <a:pt x="344947" y="622753"/>
                    </a:cubicBezTo>
                    <a:cubicBezTo>
                      <a:pt x="227143" y="675989"/>
                      <a:pt x="88519" y="623807"/>
                      <a:pt x="35283" y="5060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5E656E-08EB-4540-A332-A019FBBA42BF}"/>
                  </a:ext>
                </a:extLst>
              </p:cNvPr>
              <p:cNvSpPr/>
              <p:nvPr/>
            </p:nvSpPr>
            <p:spPr>
              <a:xfrm>
                <a:off x="5475675" y="-398636"/>
                <a:ext cx="680856" cy="468691"/>
              </a:xfrm>
              <a:custGeom>
                <a:avLst/>
                <a:gdLst>
                  <a:gd name="connsiteX0" fmla="*/ 472533 w 680856"/>
                  <a:gd name="connsiteY0" fmla="*/ 466599 h 468691"/>
                  <a:gd name="connsiteX1" fmla="*/ 0 w 680856"/>
                  <a:gd name="connsiteY1" fmla="*/ 283700 h 468691"/>
                  <a:gd name="connsiteX2" fmla="*/ 420879 w 680856"/>
                  <a:gd name="connsiteY2" fmla="*/ 1445 h 468691"/>
                  <a:gd name="connsiteX3" fmla="*/ 679415 w 680856"/>
                  <a:gd name="connsiteY3" fmla="*/ 208063 h 468691"/>
                  <a:gd name="connsiteX4" fmla="*/ 472533 w 680856"/>
                  <a:gd name="connsiteY4" fmla="*/ 466599 h 46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856" h="468691">
                    <a:moveTo>
                      <a:pt x="472533" y="466599"/>
                    </a:moveTo>
                    <a:cubicBezTo>
                      <a:pt x="247994" y="491636"/>
                      <a:pt x="0" y="283700"/>
                      <a:pt x="0" y="283700"/>
                    </a:cubicBezTo>
                    <a:cubicBezTo>
                      <a:pt x="0" y="283700"/>
                      <a:pt x="196076" y="26481"/>
                      <a:pt x="420879" y="1445"/>
                    </a:cubicBezTo>
                    <a:cubicBezTo>
                      <a:pt x="549224" y="-12786"/>
                      <a:pt x="664920" y="79717"/>
                      <a:pt x="679415" y="208063"/>
                    </a:cubicBezTo>
                    <a:cubicBezTo>
                      <a:pt x="693646" y="336672"/>
                      <a:pt x="600879" y="452368"/>
                      <a:pt x="472533" y="4665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B70061-4653-4CA7-B0F4-303D38E13B2B}"/>
                </a:ext>
              </a:extLst>
            </p:cNvPr>
            <p:cNvSpPr/>
            <p:nvPr/>
          </p:nvSpPr>
          <p:spPr>
            <a:xfrm>
              <a:off x="5260412" y="-347593"/>
              <a:ext cx="410496" cy="410496"/>
            </a:xfrm>
            <a:custGeom>
              <a:avLst/>
              <a:gdLst>
                <a:gd name="connsiteX0" fmla="*/ 410022 w 410496"/>
                <a:gd name="connsiteY0" fmla="*/ 247415 h 410496"/>
                <a:gd name="connsiteX1" fmla="*/ 373916 w 410496"/>
                <a:gd name="connsiteY1" fmla="*/ 289846 h 410496"/>
                <a:gd name="connsiteX2" fmla="*/ 361530 w 410496"/>
                <a:gd name="connsiteY2" fmla="*/ 344136 h 410496"/>
                <a:gd name="connsiteX3" fmla="*/ 309085 w 410496"/>
                <a:gd name="connsiteY3" fmla="*/ 362847 h 410496"/>
                <a:gd name="connsiteX4" fmla="*/ 271134 w 410496"/>
                <a:gd name="connsiteY4" fmla="*/ 403697 h 410496"/>
                <a:gd name="connsiteX5" fmla="*/ 216317 w 410496"/>
                <a:gd name="connsiteY5" fmla="*/ 393682 h 410496"/>
                <a:gd name="connsiteX6" fmla="*/ 163081 w 410496"/>
                <a:gd name="connsiteY6" fmla="*/ 410022 h 410496"/>
                <a:gd name="connsiteX7" fmla="*/ 120651 w 410496"/>
                <a:gd name="connsiteY7" fmla="*/ 373916 h 410496"/>
                <a:gd name="connsiteX8" fmla="*/ 66361 w 410496"/>
                <a:gd name="connsiteY8" fmla="*/ 361530 h 410496"/>
                <a:gd name="connsiteX9" fmla="*/ 47649 w 410496"/>
                <a:gd name="connsiteY9" fmla="*/ 309084 h 410496"/>
                <a:gd name="connsiteX10" fmla="*/ 6800 w 410496"/>
                <a:gd name="connsiteY10" fmla="*/ 271134 h 410496"/>
                <a:gd name="connsiteX11" fmla="*/ 16815 w 410496"/>
                <a:gd name="connsiteY11" fmla="*/ 216317 h 410496"/>
                <a:gd name="connsiteX12" fmla="*/ 475 w 410496"/>
                <a:gd name="connsiteY12" fmla="*/ 163081 h 410496"/>
                <a:gd name="connsiteX13" fmla="*/ 36581 w 410496"/>
                <a:gd name="connsiteY13" fmla="*/ 120651 h 410496"/>
                <a:gd name="connsiteX14" fmla="*/ 48967 w 410496"/>
                <a:gd name="connsiteY14" fmla="*/ 66361 h 410496"/>
                <a:gd name="connsiteX15" fmla="*/ 101412 w 410496"/>
                <a:gd name="connsiteY15" fmla="*/ 47649 h 410496"/>
                <a:gd name="connsiteX16" fmla="*/ 139363 w 410496"/>
                <a:gd name="connsiteY16" fmla="*/ 6800 h 410496"/>
                <a:gd name="connsiteX17" fmla="*/ 194180 w 410496"/>
                <a:gd name="connsiteY17" fmla="*/ 16815 h 410496"/>
                <a:gd name="connsiteX18" fmla="*/ 247415 w 410496"/>
                <a:gd name="connsiteY18" fmla="*/ 475 h 410496"/>
                <a:gd name="connsiteX19" fmla="*/ 289846 w 410496"/>
                <a:gd name="connsiteY19" fmla="*/ 36581 h 410496"/>
                <a:gd name="connsiteX20" fmla="*/ 344136 w 410496"/>
                <a:gd name="connsiteY20" fmla="*/ 48967 h 410496"/>
                <a:gd name="connsiteX21" fmla="*/ 362847 w 410496"/>
                <a:gd name="connsiteY21" fmla="*/ 101412 h 410496"/>
                <a:gd name="connsiteX22" fmla="*/ 403697 w 410496"/>
                <a:gd name="connsiteY22" fmla="*/ 139363 h 410496"/>
                <a:gd name="connsiteX23" fmla="*/ 393682 w 410496"/>
                <a:gd name="connsiteY23" fmla="*/ 194180 h 410496"/>
                <a:gd name="connsiteX24" fmla="*/ 410022 w 410496"/>
                <a:gd name="connsiteY24" fmla="*/ 247415 h 41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0496" h="410496">
                  <a:moveTo>
                    <a:pt x="410022" y="247415"/>
                  </a:moveTo>
                  <a:cubicBezTo>
                    <a:pt x="406332" y="264809"/>
                    <a:pt x="381559" y="274824"/>
                    <a:pt x="373916" y="289846"/>
                  </a:cubicBezTo>
                  <a:cubicBezTo>
                    <a:pt x="366010" y="305658"/>
                    <a:pt x="372862" y="331486"/>
                    <a:pt x="361530" y="344136"/>
                  </a:cubicBezTo>
                  <a:cubicBezTo>
                    <a:pt x="349934" y="357049"/>
                    <a:pt x="323579" y="353360"/>
                    <a:pt x="309085" y="362847"/>
                  </a:cubicBezTo>
                  <a:cubicBezTo>
                    <a:pt x="294590" y="372335"/>
                    <a:pt x="287738" y="398162"/>
                    <a:pt x="271134" y="403697"/>
                  </a:cubicBezTo>
                  <a:cubicBezTo>
                    <a:pt x="254795" y="409231"/>
                    <a:pt x="233975" y="392628"/>
                    <a:pt x="216317" y="393682"/>
                  </a:cubicBezTo>
                  <a:cubicBezTo>
                    <a:pt x="199450" y="394736"/>
                    <a:pt x="180475" y="413711"/>
                    <a:pt x="163081" y="410022"/>
                  </a:cubicBezTo>
                  <a:cubicBezTo>
                    <a:pt x="145688" y="406332"/>
                    <a:pt x="135673" y="381559"/>
                    <a:pt x="120651" y="373916"/>
                  </a:cubicBezTo>
                  <a:cubicBezTo>
                    <a:pt x="104838" y="366010"/>
                    <a:pt x="79011" y="372862"/>
                    <a:pt x="66361" y="361530"/>
                  </a:cubicBezTo>
                  <a:cubicBezTo>
                    <a:pt x="53447" y="349934"/>
                    <a:pt x="57137" y="323579"/>
                    <a:pt x="47649" y="309084"/>
                  </a:cubicBezTo>
                  <a:cubicBezTo>
                    <a:pt x="38162" y="294590"/>
                    <a:pt x="12335" y="287737"/>
                    <a:pt x="6800" y="271134"/>
                  </a:cubicBezTo>
                  <a:cubicBezTo>
                    <a:pt x="1266" y="254795"/>
                    <a:pt x="17869" y="233975"/>
                    <a:pt x="16815" y="216317"/>
                  </a:cubicBezTo>
                  <a:cubicBezTo>
                    <a:pt x="15761" y="199450"/>
                    <a:pt x="-3214" y="180475"/>
                    <a:pt x="475" y="163081"/>
                  </a:cubicBezTo>
                  <a:cubicBezTo>
                    <a:pt x="4165" y="145688"/>
                    <a:pt x="28938" y="135673"/>
                    <a:pt x="36581" y="120651"/>
                  </a:cubicBezTo>
                  <a:cubicBezTo>
                    <a:pt x="44487" y="104838"/>
                    <a:pt x="37635" y="79011"/>
                    <a:pt x="48967" y="66361"/>
                  </a:cubicBezTo>
                  <a:cubicBezTo>
                    <a:pt x="60563" y="53447"/>
                    <a:pt x="86917" y="57137"/>
                    <a:pt x="101412" y="47649"/>
                  </a:cubicBezTo>
                  <a:cubicBezTo>
                    <a:pt x="115907" y="38162"/>
                    <a:pt x="122759" y="12335"/>
                    <a:pt x="139363" y="6800"/>
                  </a:cubicBezTo>
                  <a:cubicBezTo>
                    <a:pt x="155702" y="1266"/>
                    <a:pt x="176522" y="17869"/>
                    <a:pt x="194180" y="16815"/>
                  </a:cubicBezTo>
                  <a:cubicBezTo>
                    <a:pt x="211046" y="15761"/>
                    <a:pt x="230021" y="-3214"/>
                    <a:pt x="247415" y="475"/>
                  </a:cubicBezTo>
                  <a:cubicBezTo>
                    <a:pt x="264809" y="4165"/>
                    <a:pt x="274824" y="28938"/>
                    <a:pt x="289846" y="36581"/>
                  </a:cubicBezTo>
                  <a:cubicBezTo>
                    <a:pt x="305658" y="44487"/>
                    <a:pt x="331486" y="37635"/>
                    <a:pt x="344136" y="48967"/>
                  </a:cubicBezTo>
                  <a:cubicBezTo>
                    <a:pt x="357049" y="60563"/>
                    <a:pt x="353360" y="86917"/>
                    <a:pt x="362847" y="101412"/>
                  </a:cubicBezTo>
                  <a:cubicBezTo>
                    <a:pt x="372335" y="115907"/>
                    <a:pt x="398162" y="122759"/>
                    <a:pt x="403697" y="139363"/>
                  </a:cubicBezTo>
                  <a:cubicBezTo>
                    <a:pt x="409231" y="155702"/>
                    <a:pt x="392628" y="176522"/>
                    <a:pt x="393682" y="194180"/>
                  </a:cubicBezTo>
                  <a:cubicBezTo>
                    <a:pt x="394736" y="211046"/>
                    <a:pt x="413711" y="230021"/>
                    <a:pt x="410022" y="247415"/>
                  </a:cubicBezTo>
                  <a:close/>
                </a:path>
              </a:pathLst>
            </a:custGeom>
            <a:gradFill>
              <a:gsLst>
                <a:gs pos="0">
                  <a:srgbClr val="E0161D"/>
                </a:gs>
                <a:gs pos="100000">
                  <a:srgbClr val="C92264"/>
                </a:gs>
              </a:gsLst>
              <a:lin ang="2700000" scaled="1"/>
            </a:gra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7ED8DB-5A51-4318-8212-2BC72A69ED48}"/>
              </a:ext>
            </a:extLst>
          </p:cNvPr>
          <p:cNvGrpSpPr/>
          <p:nvPr/>
        </p:nvGrpSpPr>
        <p:grpSpPr>
          <a:xfrm>
            <a:off x="-2067750" y="-3886396"/>
            <a:ext cx="4975999" cy="8073208"/>
            <a:chOff x="-1779649" y="-4064238"/>
            <a:chExt cx="4226994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456DDB6-6017-4337-9240-8DDFB386E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CBD565F-923F-4B0E-9402-9176F856C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0CC6C167-B313-4680-808C-B8A42C476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923" y="479136"/>
            <a:ext cx="1063811" cy="1001314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E7E48EE9-A145-46A2-92F7-588E839CFC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445" y="479136"/>
            <a:ext cx="1063811" cy="1001314"/>
          </a:xfrm>
          <a:prstGeom prst="rect">
            <a:avLst/>
          </a:prstGeom>
        </p:spPr>
      </p:pic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EE6ACA0-0030-471A-A6D6-E45C32DFE9AF}"/>
              </a:ext>
            </a:extLst>
          </p:cNvPr>
          <p:cNvSpPr/>
          <p:nvPr/>
        </p:nvSpPr>
        <p:spPr>
          <a:xfrm>
            <a:off x="3128656" y="1960111"/>
            <a:ext cx="5362557" cy="1777016"/>
          </a:xfrm>
          <a:custGeom>
            <a:avLst/>
            <a:gdLst>
              <a:gd name="connsiteX0" fmla="*/ 0 w 5362557"/>
              <a:gd name="connsiteY0" fmla="*/ 322011 h 1777016"/>
              <a:gd name="connsiteX1" fmla="*/ 0 w 5362557"/>
              <a:gd name="connsiteY1" fmla="*/ 322012 h 1777016"/>
              <a:gd name="connsiteX2" fmla="*/ 0 w 5362557"/>
              <a:gd name="connsiteY2" fmla="*/ 322012 h 1777016"/>
              <a:gd name="connsiteX3" fmla="*/ 322012 w 5362557"/>
              <a:gd name="connsiteY3" fmla="*/ 0 h 1777016"/>
              <a:gd name="connsiteX4" fmla="*/ 4494414 w 5362557"/>
              <a:gd name="connsiteY4" fmla="*/ 0 h 1777016"/>
              <a:gd name="connsiteX5" fmla="*/ 4619756 w 5362557"/>
              <a:gd name="connsiteY5" fmla="*/ 25305 h 1777016"/>
              <a:gd name="connsiteX6" fmla="*/ 4629503 w 5362557"/>
              <a:gd name="connsiteY6" fmla="*/ 30596 h 1777016"/>
              <a:gd name="connsiteX7" fmla="*/ 4731892 w 5362557"/>
              <a:gd name="connsiteY7" fmla="*/ 53055 h 1777016"/>
              <a:gd name="connsiteX8" fmla="*/ 5281390 w 5362557"/>
              <a:gd name="connsiteY8" fmla="*/ 527895 h 1777016"/>
              <a:gd name="connsiteX9" fmla="*/ 5152711 w 5362557"/>
              <a:gd name="connsiteY9" fmla="*/ 1467330 h 1777016"/>
              <a:gd name="connsiteX10" fmla="*/ 4245940 w 5362557"/>
              <a:gd name="connsiteY10" fmla="*/ 1744570 h 1777016"/>
              <a:gd name="connsiteX11" fmla="*/ 4413067 w 5362557"/>
              <a:gd name="connsiteY11" fmla="*/ 1145953 h 1777016"/>
              <a:gd name="connsiteX12" fmla="*/ 4679404 w 5362557"/>
              <a:gd name="connsiteY12" fmla="*/ 1064522 h 1777016"/>
              <a:gd name="connsiteX13" fmla="*/ 4717200 w 5362557"/>
              <a:gd name="connsiteY13" fmla="*/ 788591 h 1777016"/>
              <a:gd name="connsiteX14" fmla="*/ 4555801 w 5362557"/>
              <a:gd name="connsiteY14" fmla="*/ 649121 h 1777016"/>
              <a:gd name="connsiteX15" fmla="*/ 4509794 w 5362557"/>
              <a:gd name="connsiteY15" fmla="*/ 642474 h 1777016"/>
              <a:gd name="connsiteX16" fmla="*/ 4494413 w 5362557"/>
              <a:gd name="connsiteY16" fmla="*/ 644024 h 1777016"/>
              <a:gd name="connsiteX17" fmla="*/ 322012 w 5362557"/>
              <a:gd name="connsiteY17" fmla="*/ 644023 h 1777016"/>
              <a:gd name="connsiteX18" fmla="*/ 25306 w 5362557"/>
              <a:gd name="connsiteY18" fmla="*/ 447353 h 1777016"/>
              <a:gd name="connsiteX19" fmla="*/ 0 w 5362557"/>
              <a:gd name="connsiteY19" fmla="*/ 322012 h 1777016"/>
              <a:gd name="connsiteX20" fmla="*/ 25306 w 5362557"/>
              <a:gd name="connsiteY20" fmla="*/ 196671 h 1777016"/>
              <a:gd name="connsiteX21" fmla="*/ 322012 w 5362557"/>
              <a:gd name="connsiteY21" fmla="*/ 0 h 1777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362557" h="1777016">
                <a:moveTo>
                  <a:pt x="0" y="322011"/>
                </a:moveTo>
                <a:lnTo>
                  <a:pt x="0" y="322012"/>
                </a:lnTo>
                <a:lnTo>
                  <a:pt x="0" y="322012"/>
                </a:lnTo>
                <a:close/>
                <a:moveTo>
                  <a:pt x="322012" y="0"/>
                </a:moveTo>
                <a:lnTo>
                  <a:pt x="4494414" y="0"/>
                </a:lnTo>
                <a:cubicBezTo>
                  <a:pt x="4538875" y="0"/>
                  <a:pt x="4581231" y="9011"/>
                  <a:pt x="4619756" y="25305"/>
                </a:cubicBezTo>
                <a:lnTo>
                  <a:pt x="4629503" y="30596"/>
                </a:lnTo>
                <a:lnTo>
                  <a:pt x="4731892" y="53055"/>
                </a:lnTo>
                <a:cubicBezTo>
                  <a:pt x="4971078" y="123739"/>
                  <a:pt x="5173455" y="294305"/>
                  <a:pt x="5281390" y="527895"/>
                </a:cubicBezTo>
                <a:cubicBezTo>
                  <a:pt x="5425304" y="839349"/>
                  <a:pt x="5375075" y="1206047"/>
                  <a:pt x="5152711" y="1467330"/>
                </a:cubicBezTo>
                <a:cubicBezTo>
                  <a:pt x="4930347" y="1728613"/>
                  <a:pt x="4576398" y="1836831"/>
                  <a:pt x="4245940" y="1744570"/>
                </a:cubicBezTo>
                <a:lnTo>
                  <a:pt x="4413067" y="1145953"/>
                </a:lnTo>
                <a:cubicBezTo>
                  <a:pt x="4510129" y="1173052"/>
                  <a:pt x="4614091" y="1141266"/>
                  <a:pt x="4679404" y="1064522"/>
                </a:cubicBezTo>
                <a:cubicBezTo>
                  <a:pt x="4744717" y="987778"/>
                  <a:pt x="4759470" y="880071"/>
                  <a:pt x="4717200" y="788591"/>
                </a:cubicBezTo>
                <a:cubicBezTo>
                  <a:pt x="4685498" y="719981"/>
                  <a:pt x="4626055" y="669882"/>
                  <a:pt x="4555801" y="649121"/>
                </a:cubicBezTo>
                <a:lnTo>
                  <a:pt x="4509794" y="642474"/>
                </a:lnTo>
                <a:lnTo>
                  <a:pt x="4494413" y="644024"/>
                </a:lnTo>
                <a:lnTo>
                  <a:pt x="322012" y="644023"/>
                </a:lnTo>
                <a:cubicBezTo>
                  <a:pt x="188631" y="644023"/>
                  <a:pt x="74190" y="562928"/>
                  <a:pt x="25306" y="447353"/>
                </a:cubicBezTo>
                <a:lnTo>
                  <a:pt x="0" y="322012"/>
                </a:lnTo>
                <a:lnTo>
                  <a:pt x="25306" y="196671"/>
                </a:lnTo>
                <a:cubicBezTo>
                  <a:pt x="74190" y="81096"/>
                  <a:pt x="188631" y="0"/>
                  <a:pt x="322012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DB56ADDD-B119-4997-B852-F7CE2D8481AC}"/>
              </a:ext>
            </a:extLst>
          </p:cNvPr>
          <p:cNvSpPr/>
          <p:nvPr/>
        </p:nvSpPr>
        <p:spPr>
          <a:xfrm>
            <a:off x="2611075" y="3089161"/>
            <a:ext cx="5334007" cy="1773209"/>
          </a:xfrm>
          <a:custGeom>
            <a:avLst/>
            <a:gdLst>
              <a:gd name="connsiteX0" fmla="*/ 963879 w 5334007"/>
              <a:gd name="connsiteY0" fmla="*/ 0 h 1773209"/>
              <a:gd name="connsiteX1" fmla="*/ 5011995 w 5334007"/>
              <a:gd name="connsiteY1" fmla="*/ 0 h 1773209"/>
              <a:gd name="connsiteX2" fmla="*/ 5334007 w 5334007"/>
              <a:gd name="connsiteY2" fmla="*/ 322012 h 1773209"/>
              <a:gd name="connsiteX3" fmla="*/ 5334006 w 5334007"/>
              <a:gd name="connsiteY3" fmla="*/ 322012 h 1773209"/>
              <a:gd name="connsiteX4" fmla="*/ 5011994 w 5334007"/>
              <a:gd name="connsiteY4" fmla="*/ 644024 h 1773209"/>
              <a:gd name="connsiteX5" fmla="*/ 963879 w 5334007"/>
              <a:gd name="connsiteY5" fmla="*/ 644023 h 1773209"/>
              <a:gd name="connsiteX6" fmla="*/ 949956 w 5334007"/>
              <a:gd name="connsiteY6" fmla="*/ 642620 h 1773209"/>
              <a:gd name="connsiteX7" fmla="*/ 949490 w 5334007"/>
              <a:gd name="connsiteY7" fmla="*/ 644287 h 1773209"/>
              <a:gd name="connsiteX8" fmla="*/ 683153 w 5334007"/>
              <a:gd name="connsiteY8" fmla="*/ 725718 h 1773209"/>
              <a:gd name="connsiteX9" fmla="*/ 645357 w 5334007"/>
              <a:gd name="connsiteY9" fmla="*/ 1001649 h 1773209"/>
              <a:gd name="connsiteX10" fmla="*/ 879987 w 5334007"/>
              <a:gd name="connsiteY10" fmla="*/ 1151700 h 1773209"/>
              <a:gd name="connsiteX11" fmla="*/ 879987 w 5334007"/>
              <a:gd name="connsiteY11" fmla="*/ 1773209 h 1773209"/>
              <a:gd name="connsiteX12" fmla="*/ 81167 w 5334007"/>
              <a:gd name="connsiteY12" fmla="*/ 1262345 h 1773209"/>
              <a:gd name="connsiteX13" fmla="*/ 209846 w 5334007"/>
              <a:gd name="connsiteY13" fmla="*/ 322910 h 1773209"/>
              <a:gd name="connsiteX14" fmla="*/ 866792 w 5334007"/>
              <a:gd name="connsiteY14" fmla="*/ 13323 h 1773209"/>
              <a:gd name="connsiteX15" fmla="*/ 875547 w 5334007"/>
              <a:gd name="connsiteY15" fmla="*/ 13817 h 1773209"/>
              <a:gd name="connsiteX16" fmla="*/ 898983 w 5334007"/>
              <a:gd name="connsiteY16" fmla="*/ 6542 h 1773209"/>
              <a:gd name="connsiteX17" fmla="*/ 963879 w 5334007"/>
              <a:gd name="connsiteY17" fmla="*/ 0 h 177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334007" h="1773209">
                <a:moveTo>
                  <a:pt x="963879" y="0"/>
                </a:moveTo>
                <a:lnTo>
                  <a:pt x="5011995" y="0"/>
                </a:lnTo>
                <a:cubicBezTo>
                  <a:pt x="5189837" y="0"/>
                  <a:pt x="5334007" y="144170"/>
                  <a:pt x="5334007" y="322012"/>
                </a:cubicBezTo>
                <a:lnTo>
                  <a:pt x="5334006" y="322012"/>
                </a:lnTo>
                <a:cubicBezTo>
                  <a:pt x="5334006" y="499854"/>
                  <a:pt x="5189836" y="644024"/>
                  <a:pt x="5011994" y="644024"/>
                </a:cubicBezTo>
                <a:lnTo>
                  <a:pt x="963879" y="644023"/>
                </a:lnTo>
                <a:lnTo>
                  <a:pt x="949956" y="642620"/>
                </a:lnTo>
                <a:lnTo>
                  <a:pt x="949490" y="644287"/>
                </a:lnTo>
                <a:cubicBezTo>
                  <a:pt x="852428" y="617188"/>
                  <a:pt x="748466" y="648974"/>
                  <a:pt x="683153" y="725718"/>
                </a:cubicBezTo>
                <a:cubicBezTo>
                  <a:pt x="617840" y="802462"/>
                  <a:pt x="603087" y="910169"/>
                  <a:pt x="645357" y="1001649"/>
                </a:cubicBezTo>
                <a:cubicBezTo>
                  <a:pt x="687627" y="1093129"/>
                  <a:pt x="779213" y="1151700"/>
                  <a:pt x="879987" y="1151700"/>
                </a:cubicBezTo>
                <a:lnTo>
                  <a:pt x="879987" y="1773209"/>
                </a:lnTo>
                <a:cubicBezTo>
                  <a:pt x="536891" y="1773209"/>
                  <a:pt x="225080" y="1573799"/>
                  <a:pt x="81167" y="1262345"/>
                </a:cubicBezTo>
                <a:cubicBezTo>
                  <a:pt x="-62747" y="950891"/>
                  <a:pt x="-12518" y="584193"/>
                  <a:pt x="209846" y="322910"/>
                </a:cubicBezTo>
                <a:cubicBezTo>
                  <a:pt x="376619" y="126948"/>
                  <a:pt x="617408" y="17085"/>
                  <a:pt x="866792" y="13323"/>
                </a:cubicBezTo>
                <a:lnTo>
                  <a:pt x="875547" y="13817"/>
                </a:lnTo>
                <a:lnTo>
                  <a:pt x="898983" y="6542"/>
                </a:lnTo>
                <a:cubicBezTo>
                  <a:pt x="919945" y="2253"/>
                  <a:pt x="941649" y="0"/>
                  <a:pt x="96387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4D4D">
                  <a:alpha val="0"/>
                </a:srgbClr>
              </a:gs>
              <a:gs pos="0">
                <a:srgbClr val="E0161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EA884CE9-40E0-48E8-8A39-9C16894CC159}"/>
              </a:ext>
            </a:extLst>
          </p:cNvPr>
          <p:cNvSpPr/>
          <p:nvPr/>
        </p:nvSpPr>
        <p:spPr>
          <a:xfrm>
            <a:off x="3128656" y="4249330"/>
            <a:ext cx="5362557" cy="1759985"/>
          </a:xfrm>
          <a:custGeom>
            <a:avLst/>
            <a:gdLst>
              <a:gd name="connsiteX0" fmla="*/ 0 w 5362557"/>
              <a:gd name="connsiteY0" fmla="*/ 322011 h 1759985"/>
              <a:gd name="connsiteX1" fmla="*/ 0 w 5362557"/>
              <a:gd name="connsiteY1" fmla="*/ 322012 h 1759985"/>
              <a:gd name="connsiteX2" fmla="*/ 0 w 5362557"/>
              <a:gd name="connsiteY2" fmla="*/ 322012 h 1759985"/>
              <a:gd name="connsiteX3" fmla="*/ 322012 w 5362557"/>
              <a:gd name="connsiteY3" fmla="*/ 0 h 1759985"/>
              <a:gd name="connsiteX4" fmla="*/ 4482570 w 5362557"/>
              <a:gd name="connsiteY4" fmla="*/ 0 h 1759985"/>
              <a:gd name="connsiteX5" fmla="*/ 4494414 w 5362557"/>
              <a:gd name="connsiteY5" fmla="*/ 0 h 1759985"/>
              <a:gd name="connsiteX6" fmla="*/ 4524449 w 5362557"/>
              <a:gd name="connsiteY6" fmla="*/ 3028 h 1759985"/>
              <a:gd name="connsiteX7" fmla="*/ 4609498 w 5362557"/>
              <a:gd name="connsiteY7" fmla="*/ 9177 h 1759985"/>
              <a:gd name="connsiteX8" fmla="*/ 5281390 w 5362557"/>
              <a:gd name="connsiteY8" fmla="*/ 510864 h 1759985"/>
              <a:gd name="connsiteX9" fmla="*/ 5152711 w 5362557"/>
              <a:gd name="connsiteY9" fmla="*/ 1450299 h 1759985"/>
              <a:gd name="connsiteX10" fmla="*/ 4245940 w 5362557"/>
              <a:gd name="connsiteY10" fmla="*/ 1727539 h 1759985"/>
              <a:gd name="connsiteX11" fmla="*/ 4413067 w 5362557"/>
              <a:gd name="connsiteY11" fmla="*/ 1128922 h 1759985"/>
              <a:gd name="connsiteX12" fmla="*/ 4679404 w 5362557"/>
              <a:gd name="connsiteY12" fmla="*/ 1047491 h 1759985"/>
              <a:gd name="connsiteX13" fmla="*/ 4717200 w 5362557"/>
              <a:gd name="connsiteY13" fmla="*/ 771560 h 1759985"/>
              <a:gd name="connsiteX14" fmla="*/ 4621824 w 5362557"/>
              <a:gd name="connsiteY14" fmla="*/ 662230 h 1759985"/>
              <a:gd name="connsiteX15" fmla="*/ 4564252 w 5362557"/>
              <a:gd name="connsiteY15" fmla="*/ 635948 h 1759985"/>
              <a:gd name="connsiteX16" fmla="*/ 4559310 w 5362557"/>
              <a:gd name="connsiteY16" fmla="*/ 637482 h 1759985"/>
              <a:gd name="connsiteX17" fmla="*/ 4494413 w 5362557"/>
              <a:gd name="connsiteY17" fmla="*/ 644024 h 1759985"/>
              <a:gd name="connsiteX18" fmla="*/ 322012 w 5362557"/>
              <a:gd name="connsiteY18" fmla="*/ 644023 h 1759985"/>
              <a:gd name="connsiteX19" fmla="*/ 25306 w 5362557"/>
              <a:gd name="connsiteY19" fmla="*/ 447353 h 1759985"/>
              <a:gd name="connsiteX20" fmla="*/ 0 w 5362557"/>
              <a:gd name="connsiteY20" fmla="*/ 322012 h 1759985"/>
              <a:gd name="connsiteX21" fmla="*/ 25306 w 5362557"/>
              <a:gd name="connsiteY21" fmla="*/ 196671 h 1759985"/>
              <a:gd name="connsiteX22" fmla="*/ 322012 w 5362557"/>
              <a:gd name="connsiteY22" fmla="*/ 0 h 175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362557" h="1759985">
                <a:moveTo>
                  <a:pt x="0" y="322011"/>
                </a:moveTo>
                <a:lnTo>
                  <a:pt x="0" y="322012"/>
                </a:lnTo>
                <a:lnTo>
                  <a:pt x="0" y="322012"/>
                </a:lnTo>
                <a:close/>
                <a:moveTo>
                  <a:pt x="322012" y="0"/>
                </a:moveTo>
                <a:lnTo>
                  <a:pt x="4482570" y="0"/>
                </a:lnTo>
                <a:lnTo>
                  <a:pt x="4494414" y="0"/>
                </a:lnTo>
                <a:lnTo>
                  <a:pt x="4524449" y="3028"/>
                </a:lnTo>
                <a:lnTo>
                  <a:pt x="4609498" y="9177"/>
                </a:lnTo>
                <a:cubicBezTo>
                  <a:pt x="4900996" y="51603"/>
                  <a:pt x="5155466" y="238342"/>
                  <a:pt x="5281390" y="510864"/>
                </a:cubicBezTo>
                <a:cubicBezTo>
                  <a:pt x="5425304" y="822318"/>
                  <a:pt x="5375075" y="1189016"/>
                  <a:pt x="5152711" y="1450299"/>
                </a:cubicBezTo>
                <a:cubicBezTo>
                  <a:pt x="4930347" y="1711582"/>
                  <a:pt x="4576398" y="1819800"/>
                  <a:pt x="4245940" y="1727539"/>
                </a:cubicBezTo>
                <a:lnTo>
                  <a:pt x="4413067" y="1128922"/>
                </a:lnTo>
                <a:cubicBezTo>
                  <a:pt x="4510129" y="1156021"/>
                  <a:pt x="4614091" y="1124235"/>
                  <a:pt x="4679404" y="1047491"/>
                </a:cubicBezTo>
                <a:cubicBezTo>
                  <a:pt x="4744717" y="970747"/>
                  <a:pt x="4759470" y="863040"/>
                  <a:pt x="4717200" y="771560"/>
                </a:cubicBezTo>
                <a:cubicBezTo>
                  <a:pt x="4696065" y="725820"/>
                  <a:pt x="4662601" y="688308"/>
                  <a:pt x="4621824" y="662230"/>
                </a:cubicBezTo>
                <a:lnTo>
                  <a:pt x="4564252" y="635948"/>
                </a:lnTo>
                <a:lnTo>
                  <a:pt x="4559310" y="637482"/>
                </a:lnTo>
                <a:cubicBezTo>
                  <a:pt x="4538348" y="641772"/>
                  <a:pt x="4516643" y="644024"/>
                  <a:pt x="4494413" y="644024"/>
                </a:cubicBezTo>
                <a:lnTo>
                  <a:pt x="322012" y="644023"/>
                </a:lnTo>
                <a:cubicBezTo>
                  <a:pt x="188631" y="644023"/>
                  <a:pt x="74190" y="562928"/>
                  <a:pt x="25306" y="447353"/>
                </a:cubicBezTo>
                <a:lnTo>
                  <a:pt x="0" y="322012"/>
                </a:lnTo>
                <a:lnTo>
                  <a:pt x="25306" y="196671"/>
                </a:lnTo>
                <a:cubicBezTo>
                  <a:pt x="74190" y="81096"/>
                  <a:pt x="188631" y="0"/>
                  <a:pt x="322012" y="0"/>
                </a:cubicBezTo>
                <a:close/>
              </a:path>
            </a:pathLst>
          </a:custGeom>
          <a:gradFill>
            <a:gsLst>
              <a:gs pos="0">
                <a:srgbClr val="F84D4D"/>
              </a:gs>
              <a:gs pos="100000">
                <a:srgbClr val="E0161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3CC9B386-F511-4796-ABD7-4C4680029DE9}"/>
              </a:ext>
            </a:extLst>
          </p:cNvPr>
          <p:cNvSpPr/>
          <p:nvPr/>
        </p:nvSpPr>
        <p:spPr>
          <a:xfrm>
            <a:off x="3128656" y="5382624"/>
            <a:ext cx="4816425" cy="64402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4D4D"/>
              </a:gs>
              <a:gs pos="100000">
                <a:srgbClr val="E0161D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03E1E7C-CF68-42A4-91AA-7FDDEF2F4A42}"/>
              </a:ext>
            </a:extLst>
          </p:cNvPr>
          <p:cNvGrpSpPr/>
          <p:nvPr/>
        </p:nvGrpSpPr>
        <p:grpSpPr>
          <a:xfrm>
            <a:off x="3271523" y="1944062"/>
            <a:ext cx="5118550" cy="657990"/>
            <a:chOff x="3680747" y="2087055"/>
            <a:chExt cx="5118550" cy="65799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D8AC7A3-9BAC-42C6-9A77-572FB66A97DD}"/>
                </a:ext>
              </a:extLst>
            </p:cNvPr>
            <p:cNvSpPr txBox="1"/>
            <p:nvPr/>
          </p:nvSpPr>
          <p:spPr>
            <a:xfrm>
              <a:off x="4167602" y="2087055"/>
              <a:ext cx="4631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3F47406-BBE5-4C99-BAAE-81C399546831}"/>
                </a:ext>
              </a:extLst>
            </p:cNvPr>
            <p:cNvSpPr txBox="1"/>
            <p:nvPr/>
          </p:nvSpPr>
          <p:spPr>
            <a:xfrm>
              <a:off x="4265159" y="2437268"/>
              <a:ext cx="33233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26BC92A-0E96-4E7C-9908-6528AA46CB0A}"/>
                </a:ext>
              </a:extLst>
            </p:cNvPr>
            <p:cNvSpPr/>
            <p:nvPr/>
          </p:nvSpPr>
          <p:spPr>
            <a:xfrm>
              <a:off x="3723393" y="2163884"/>
              <a:ext cx="526013" cy="526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A8D0A73-C433-4FCE-B191-33AFE6F9EF9C}"/>
                </a:ext>
              </a:extLst>
            </p:cNvPr>
            <p:cNvSpPr txBox="1"/>
            <p:nvPr/>
          </p:nvSpPr>
          <p:spPr>
            <a:xfrm>
              <a:off x="3680747" y="2238276"/>
              <a:ext cx="6313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84D4D"/>
                  </a:solidFill>
                </a:rPr>
                <a:t>01</a:t>
              </a:r>
              <a:endParaRPr lang="zh-CN" altLang="en-US" dirty="0">
                <a:solidFill>
                  <a:srgbClr val="F84D4D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BA8D434-4341-498C-A981-B63D262F84A9}"/>
              </a:ext>
            </a:extLst>
          </p:cNvPr>
          <p:cNvGrpSpPr/>
          <p:nvPr/>
        </p:nvGrpSpPr>
        <p:grpSpPr>
          <a:xfrm>
            <a:off x="4010483" y="3075103"/>
            <a:ext cx="4631695" cy="657990"/>
            <a:chOff x="4167602" y="2087055"/>
            <a:chExt cx="4631695" cy="65799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4EADF90-C214-41B4-A3EA-05DFD0104438}"/>
                </a:ext>
              </a:extLst>
            </p:cNvPr>
            <p:cNvSpPr txBox="1"/>
            <p:nvPr/>
          </p:nvSpPr>
          <p:spPr>
            <a:xfrm>
              <a:off x="4167602" y="2087055"/>
              <a:ext cx="4631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189DC91-4A43-4E31-A57B-BFCDCCDD4821}"/>
                </a:ext>
              </a:extLst>
            </p:cNvPr>
            <p:cNvSpPr txBox="1"/>
            <p:nvPr/>
          </p:nvSpPr>
          <p:spPr>
            <a:xfrm>
              <a:off x="4265159" y="2437268"/>
              <a:ext cx="33233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AB579FEF-A70C-4956-A6CD-C1AD22B2A01D}"/>
                </a:ext>
              </a:extLst>
            </p:cNvPr>
            <p:cNvSpPr/>
            <p:nvPr/>
          </p:nvSpPr>
          <p:spPr>
            <a:xfrm>
              <a:off x="7410765" y="2163884"/>
              <a:ext cx="526013" cy="526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7D989F2-BA1B-44D2-8D12-755828DD3B27}"/>
                </a:ext>
              </a:extLst>
            </p:cNvPr>
            <p:cNvSpPr txBox="1"/>
            <p:nvPr/>
          </p:nvSpPr>
          <p:spPr>
            <a:xfrm>
              <a:off x="7368119" y="2238276"/>
              <a:ext cx="6313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84D4D"/>
                  </a:solidFill>
                </a:rPr>
                <a:t>02</a:t>
              </a:r>
              <a:endParaRPr lang="zh-CN" altLang="en-US" dirty="0">
                <a:solidFill>
                  <a:srgbClr val="F84D4D"/>
                </a:solidFill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4902402-4D0F-4BEE-92F8-26827666EC2F}"/>
              </a:ext>
            </a:extLst>
          </p:cNvPr>
          <p:cNvGrpSpPr/>
          <p:nvPr/>
        </p:nvGrpSpPr>
        <p:grpSpPr>
          <a:xfrm>
            <a:off x="3246123" y="4244244"/>
            <a:ext cx="5143950" cy="657990"/>
            <a:chOff x="3655347" y="2087055"/>
            <a:chExt cx="5143950" cy="65799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8ECBB00-02B9-4343-983F-164D477DD4B5}"/>
                </a:ext>
              </a:extLst>
            </p:cNvPr>
            <p:cNvSpPr txBox="1"/>
            <p:nvPr/>
          </p:nvSpPr>
          <p:spPr>
            <a:xfrm>
              <a:off x="4167602" y="2087055"/>
              <a:ext cx="4631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A269D14-30A4-452B-BBC4-AA4A34BDFB9F}"/>
                </a:ext>
              </a:extLst>
            </p:cNvPr>
            <p:cNvSpPr txBox="1"/>
            <p:nvPr/>
          </p:nvSpPr>
          <p:spPr>
            <a:xfrm>
              <a:off x="4265159" y="2437268"/>
              <a:ext cx="33233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AB955748-E083-41F1-8D34-D5E131C01CE8}"/>
                </a:ext>
              </a:extLst>
            </p:cNvPr>
            <p:cNvSpPr/>
            <p:nvPr/>
          </p:nvSpPr>
          <p:spPr>
            <a:xfrm>
              <a:off x="3723393" y="2163884"/>
              <a:ext cx="526013" cy="526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667199B-060C-4316-B1D7-C087C354AF91}"/>
                </a:ext>
              </a:extLst>
            </p:cNvPr>
            <p:cNvSpPr txBox="1"/>
            <p:nvPr/>
          </p:nvSpPr>
          <p:spPr>
            <a:xfrm>
              <a:off x="3655347" y="2238276"/>
              <a:ext cx="6313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84D4D"/>
                  </a:solidFill>
                </a:rPr>
                <a:t>03</a:t>
              </a:r>
              <a:endParaRPr lang="zh-CN" altLang="en-US" dirty="0">
                <a:solidFill>
                  <a:srgbClr val="F84D4D"/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7C9127B2-4D29-49FB-AA45-6B6D9751DC19}"/>
              </a:ext>
            </a:extLst>
          </p:cNvPr>
          <p:cNvGrpSpPr/>
          <p:nvPr/>
        </p:nvGrpSpPr>
        <p:grpSpPr>
          <a:xfrm>
            <a:off x="3985083" y="5377092"/>
            <a:ext cx="4631695" cy="657990"/>
            <a:chOff x="4167602" y="2087055"/>
            <a:chExt cx="4631695" cy="657990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14D7D34-8984-4D4F-92C7-62720FE4F568}"/>
                </a:ext>
              </a:extLst>
            </p:cNvPr>
            <p:cNvSpPr txBox="1"/>
            <p:nvPr/>
          </p:nvSpPr>
          <p:spPr>
            <a:xfrm>
              <a:off x="4167602" y="2087055"/>
              <a:ext cx="4631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7570CE8-3CE9-4AF7-9871-4E05EFE97041}"/>
                </a:ext>
              </a:extLst>
            </p:cNvPr>
            <p:cNvSpPr txBox="1"/>
            <p:nvPr/>
          </p:nvSpPr>
          <p:spPr>
            <a:xfrm>
              <a:off x="4265159" y="2437268"/>
              <a:ext cx="33233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Click here to add title text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7F6E145A-4B94-43C3-A452-9222FE8C8F04}"/>
                </a:ext>
              </a:extLst>
            </p:cNvPr>
            <p:cNvSpPr/>
            <p:nvPr/>
          </p:nvSpPr>
          <p:spPr>
            <a:xfrm>
              <a:off x="7457314" y="2163884"/>
              <a:ext cx="526013" cy="5260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34D0C95-B7C8-4FE3-8E23-B390F85131DA}"/>
                </a:ext>
              </a:extLst>
            </p:cNvPr>
            <p:cNvSpPr txBox="1"/>
            <p:nvPr/>
          </p:nvSpPr>
          <p:spPr>
            <a:xfrm>
              <a:off x="7401968" y="2238276"/>
              <a:ext cx="6313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84D4D"/>
                  </a:solidFill>
                </a:rPr>
                <a:t>04</a:t>
              </a:r>
              <a:endParaRPr lang="zh-CN" altLang="en-US" dirty="0">
                <a:solidFill>
                  <a:srgbClr val="F84D4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3230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C84EC7F-D4AA-4B5C-B56E-DB886FE881E4}"/>
              </a:ext>
            </a:extLst>
          </p:cNvPr>
          <p:cNvSpPr txBox="1"/>
          <p:nvPr/>
        </p:nvSpPr>
        <p:spPr>
          <a:xfrm>
            <a:off x="736600" y="4457700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7220C8C-2FB9-4BE2-BCC1-3C4BC14553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356" y="1660965"/>
            <a:ext cx="4840644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296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F89724-1E2E-4E20-A5A5-2AB2ECC8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14" t="-10250" r="24117" b="52661"/>
          <a:stretch/>
        </p:blipFill>
        <p:spPr>
          <a:xfrm flipH="1">
            <a:off x="-4818" y="535"/>
            <a:ext cx="10259390" cy="68574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FE620F2-66B6-4D1E-BD3B-65B52FF97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14" y="1558950"/>
            <a:ext cx="4679393" cy="4679393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6A0E7E-D0F4-4BCA-8658-95962F925D6D}"/>
              </a:ext>
            </a:extLst>
          </p:cNvPr>
          <p:cNvGrpSpPr/>
          <p:nvPr/>
        </p:nvGrpSpPr>
        <p:grpSpPr>
          <a:xfrm flipH="1">
            <a:off x="8456683" y="-2934469"/>
            <a:ext cx="7326450" cy="10462528"/>
            <a:chOff x="-2644487" y="-1550169"/>
            <a:chExt cx="7250842" cy="10462528"/>
          </a:xfrm>
        </p:grpSpPr>
        <p:sp>
          <p:nvSpPr>
            <p:cNvPr id="38" name="图形 691">
              <a:extLst>
                <a:ext uri="{FF2B5EF4-FFF2-40B4-BE49-F238E27FC236}">
                  <a16:creationId xmlns:a16="http://schemas.microsoft.com/office/drawing/2014/main" id="{647E5904-A918-421D-8710-CAE7115912E9}"/>
                </a:ext>
              </a:extLst>
            </p:cNvPr>
            <p:cNvSpPr/>
            <p:nvPr/>
          </p:nvSpPr>
          <p:spPr>
            <a:xfrm>
              <a:off x="-2644487" y="-146634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rgbClr val="F84D4D"/>
                  </a:gs>
                  <a:gs pos="100000">
                    <a:srgbClr val="C11F20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图形 691">
              <a:extLst>
                <a:ext uri="{FF2B5EF4-FFF2-40B4-BE49-F238E27FC236}">
                  <a16:creationId xmlns:a16="http://schemas.microsoft.com/office/drawing/2014/main" id="{6B313053-CBA6-4A13-8D0A-F196A9610818}"/>
                </a:ext>
              </a:extLst>
            </p:cNvPr>
            <p:cNvSpPr/>
            <p:nvPr/>
          </p:nvSpPr>
          <p:spPr>
            <a:xfrm>
              <a:off x="-2306685" y="-1550169"/>
              <a:ext cx="6913040" cy="10378708"/>
            </a:xfrm>
            <a:custGeom>
              <a:avLst/>
              <a:gdLst>
                <a:gd name="connsiteX0" fmla="*/ 838676 w 898621"/>
                <a:gd name="connsiteY0" fmla="*/ 539401 h 1349121"/>
                <a:gd name="connsiteX1" fmla="*/ 802196 w 898621"/>
                <a:gd name="connsiteY1" fmla="*/ 490633 h 1349121"/>
                <a:gd name="connsiteX2" fmla="*/ 839534 w 898621"/>
                <a:gd name="connsiteY2" fmla="*/ 473774 h 1349121"/>
                <a:gd name="connsiteX3" fmla="*/ 796195 w 898621"/>
                <a:gd name="connsiteY3" fmla="*/ 473964 h 1349121"/>
                <a:gd name="connsiteX4" fmla="*/ 778669 w 898621"/>
                <a:gd name="connsiteY4" fmla="*/ 353378 h 1349121"/>
                <a:gd name="connsiteX5" fmla="*/ 758476 w 898621"/>
                <a:gd name="connsiteY5" fmla="*/ 299276 h 1349121"/>
                <a:gd name="connsiteX6" fmla="*/ 742760 w 898621"/>
                <a:gd name="connsiteY6" fmla="*/ 273653 h 1349121"/>
                <a:gd name="connsiteX7" fmla="*/ 742664 w 898621"/>
                <a:gd name="connsiteY7" fmla="*/ 273558 h 1349121"/>
                <a:gd name="connsiteX8" fmla="*/ 753523 w 898621"/>
                <a:gd name="connsiteY8" fmla="*/ 244412 h 1349121"/>
                <a:gd name="connsiteX9" fmla="*/ 753999 w 898621"/>
                <a:gd name="connsiteY9" fmla="*/ 242507 h 1349121"/>
                <a:gd name="connsiteX10" fmla="*/ 756190 w 898621"/>
                <a:gd name="connsiteY10" fmla="*/ 225933 h 1349121"/>
                <a:gd name="connsiteX11" fmla="*/ 750094 w 898621"/>
                <a:gd name="connsiteY11" fmla="*/ 208788 h 1349121"/>
                <a:gd name="connsiteX12" fmla="*/ 743617 w 898621"/>
                <a:gd name="connsiteY12" fmla="*/ 203454 h 1349121"/>
                <a:gd name="connsiteX13" fmla="*/ 736568 w 898621"/>
                <a:gd name="connsiteY13" fmla="*/ 202216 h 1349121"/>
                <a:gd name="connsiteX14" fmla="*/ 716756 w 898621"/>
                <a:gd name="connsiteY14" fmla="*/ 206978 h 1349121"/>
                <a:gd name="connsiteX15" fmla="*/ 708946 w 898621"/>
                <a:gd name="connsiteY15" fmla="*/ 193548 h 1349121"/>
                <a:gd name="connsiteX16" fmla="*/ 708279 w 898621"/>
                <a:gd name="connsiteY16" fmla="*/ 193072 h 1349121"/>
                <a:gd name="connsiteX17" fmla="*/ 702755 w 898621"/>
                <a:gd name="connsiteY17" fmla="*/ 193453 h 1349121"/>
                <a:gd name="connsiteX18" fmla="*/ 702659 w 898621"/>
                <a:gd name="connsiteY18" fmla="*/ 193548 h 1349121"/>
                <a:gd name="connsiteX19" fmla="*/ 699421 w 898621"/>
                <a:gd name="connsiteY19" fmla="*/ 193072 h 1349121"/>
                <a:gd name="connsiteX20" fmla="*/ 692277 w 898621"/>
                <a:gd name="connsiteY20" fmla="*/ 189643 h 1349121"/>
                <a:gd name="connsiteX21" fmla="*/ 661511 w 898621"/>
                <a:gd name="connsiteY21" fmla="*/ 167259 h 1349121"/>
                <a:gd name="connsiteX22" fmla="*/ 654558 w 898621"/>
                <a:gd name="connsiteY22" fmla="*/ 162973 h 1349121"/>
                <a:gd name="connsiteX23" fmla="*/ 651796 w 898621"/>
                <a:gd name="connsiteY23" fmla="*/ 161354 h 1349121"/>
                <a:gd name="connsiteX24" fmla="*/ 651701 w 898621"/>
                <a:gd name="connsiteY24" fmla="*/ 161449 h 1349121"/>
                <a:gd name="connsiteX25" fmla="*/ 641128 w 898621"/>
                <a:gd name="connsiteY25" fmla="*/ 155067 h 1349121"/>
                <a:gd name="connsiteX26" fmla="*/ 641033 w 898621"/>
                <a:gd name="connsiteY26" fmla="*/ 154972 h 1349121"/>
                <a:gd name="connsiteX27" fmla="*/ 640080 w 898621"/>
                <a:gd name="connsiteY27" fmla="*/ 154495 h 1349121"/>
                <a:gd name="connsiteX28" fmla="*/ 625793 w 898621"/>
                <a:gd name="connsiteY28" fmla="*/ 147352 h 1349121"/>
                <a:gd name="connsiteX29" fmla="*/ 582073 w 898621"/>
                <a:gd name="connsiteY29" fmla="*/ 132779 h 1349121"/>
                <a:gd name="connsiteX30" fmla="*/ 546259 w 898621"/>
                <a:gd name="connsiteY30" fmla="*/ 136303 h 1349121"/>
                <a:gd name="connsiteX31" fmla="*/ 543306 w 898621"/>
                <a:gd name="connsiteY31" fmla="*/ 137541 h 1349121"/>
                <a:gd name="connsiteX32" fmla="*/ 539877 w 898621"/>
                <a:gd name="connsiteY32" fmla="*/ 138875 h 1349121"/>
                <a:gd name="connsiteX33" fmla="*/ 533781 w 898621"/>
                <a:gd name="connsiteY33" fmla="*/ 141827 h 1349121"/>
                <a:gd name="connsiteX34" fmla="*/ 526161 w 898621"/>
                <a:gd name="connsiteY34" fmla="*/ 145542 h 1349121"/>
                <a:gd name="connsiteX35" fmla="*/ 513207 w 898621"/>
                <a:gd name="connsiteY35" fmla="*/ 151067 h 1349121"/>
                <a:gd name="connsiteX36" fmla="*/ 504444 w 898621"/>
                <a:gd name="connsiteY36" fmla="*/ 154495 h 1349121"/>
                <a:gd name="connsiteX37" fmla="*/ 500825 w 898621"/>
                <a:gd name="connsiteY37" fmla="*/ 154877 h 1349121"/>
                <a:gd name="connsiteX38" fmla="*/ 498443 w 898621"/>
                <a:gd name="connsiteY38" fmla="*/ 154972 h 1349121"/>
                <a:gd name="connsiteX39" fmla="*/ 487204 w 898621"/>
                <a:gd name="connsiteY39" fmla="*/ 155639 h 1349121"/>
                <a:gd name="connsiteX40" fmla="*/ 486442 w 898621"/>
                <a:gd name="connsiteY40" fmla="*/ 155543 h 1349121"/>
                <a:gd name="connsiteX41" fmla="*/ 486442 w 898621"/>
                <a:gd name="connsiteY41" fmla="*/ 155639 h 1349121"/>
                <a:gd name="connsiteX42" fmla="*/ 471488 w 898621"/>
                <a:gd name="connsiteY42" fmla="*/ 150209 h 1349121"/>
                <a:gd name="connsiteX43" fmla="*/ 471488 w 898621"/>
                <a:gd name="connsiteY43" fmla="*/ 150019 h 1349121"/>
                <a:gd name="connsiteX44" fmla="*/ 471488 w 898621"/>
                <a:gd name="connsiteY44" fmla="*/ 149924 h 1349121"/>
                <a:gd name="connsiteX45" fmla="*/ 471488 w 898621"/>
                <a:gd name="connsiteY45" fmla="*/ 146876 h 1349121"/>
                <a:gd name="connsiteX46" fmla="*/ 471297 w 898621"/>
                <a:gd name="connsiteY46" fmla="*/ 146876 h 1349121"/>
                <a:gd name="connsiteX47" fmla="*/ 468535 w 898621"/>
                <a:gd name="connsiteY47" fmla="*/ 138113 h 1349121"/>
                <a:gd name="connsiteX48" fmla="*/ 468535 w 898621"/>
                <a:gd name="connsiteY48" fmla="*/ 136208 h 1349121"/>
                <a:gd name="connsiteX49" fmla="*/ 468059 w 898621"/>
                <a:gd name="connsiteY49" fmla="*/ 135446 h 1349121"/>
                <a:gd name="connsiteX50" fmla="*/ 448723 w 898621"/>
                <a:gd name="connsiteY50" fmla="*/ 129445 h 1349121"/>
                <a:gd name="connsiteX51" fmla="*/ 443960 w 898621"/>
                <a:gd name="connsiteY51" fmla="*/ 131159 h 1349121"/>
                <a:gd name="connsiteX52" fmla="*/ 441008 w 898621"/>
                <a:gd name="connsiteY52" fmla="*/ 128397 h 1349121"/>
                <a:gd name="connsiteX53" fmla="*/ 439388 w 898621"/>
                <a:gd name="connsiteY53" fmla="*/ 111442 h 1349121"/>
                <a:gd name="connsiteX54" fmla="*/ 429673 w 898621"/>
                <a:gd name="connsiteY54" fmla="*/ 61912 h 1349121"/>
                <a:gd name="connsiteX55" fmla="*/ 396812 w 898621"/>
                <a:gd name="connsiteY55" fmla="*/ 31433 h 1349121"/>
                <a:gd name="connsiteX56" fmla="*/ 370332 w 898621"/>
                <a:gd name="connsiteY56" fmla="*/ 8287 h 1349121"/>
                <a:gd name="connsiteX57" fmla="*/ 351949 w 898621"/>
                <a:gd name="connsiteY57" fmla="*/ 1905 h 1349121"/>
                <a:gd name="connsiteX58" fmla="*/ 338042 w 898621"/>
                <a:gd name="connsiteY58" fmla="*/ 0 h 1349121"/>
                <a:gd name="connsiteX59" fmla="*/ 324517 w 898621"/>
                <a:gd name="connsiteY59" fmla="*/ 476 h 1349121"/>
                <a:gd name="connsiteX60" fmla="*/ 304991 w 898621"/>
                <a:gd name="connsiteY60" fmla="*/ 4477 h 1349121"/>
                <a:gd name="connsiteX61" fmla="*/ 293180 w 898621"/>
                <a:gd name="connsiteY61" fmla="*/ 8668 h 1349121"/>
                <a:gd name="connsiteX62" fmla="*/ 284036 w 898621"/>
                <a:gd name="connsiteY62" fmla="*/ 14478 h 1349121"/>
                <a:gd name="connsiteX63" fmla="*/ 265271 w 898621"/>
                <a:gd name="connsiteY63" fmla="*/ 39815 h 1349121"/>
                <a:gd name="connsiteX64" fmla="*/ 263938 w 898621"/>
                <a:gd name="connsiteY64" fmla="*/ 41815 h 1349121"/>
                <a:gd name="connsiteX65" fmla="*/ 261176 w 898621"/>
                <a:gd name="connsiteY65" fmla="*/ 45339 h 1349121"/>
                <a:gd name="connsiteX66" fmla="*/ 244983 w 898621"/>
                <a:gd name="connsiteY66" fmla="*/ 34004 h 1349121"/>
                <a:gd name="connsiteX67" fmla="*/ 244031 w 898621"/>
                <a:gd name="connsiteY67" fmla="*/ 32194 h 1349121"/>
                <a:gd name="connsiteX68" fmla="*/ 261176 w 898621"/>
                <a:gd name="connsiteY68" fmla="*/ 42958 h 1349121"/>
                <a:gd name="connsiteX69" fmla="*/ 262985 w 898621"/>
                <a:gd name="connsiteY69" fmla="*/ 41720 h 1349121"/>
                <a:gd name="connsiteX70" fmla="*/ 240887 w 898621"/>
                <a:gd name="connsiteY70" fmla="*/ 25527 h 1349121"/>
                <a:gd name="connsiteX71" fmla="*/ 230219 w 898621"/>
                <a:gd name="connsiteY71" fmla="*/ 22669 h 1349121"/>
                <a:gd name="connsiteX72" fmla="*/ 210884 w 898621"/>
                <a:gd name="connsiteY72" fmla="*/ 21908 h 1349121"/>
                <a:gd name="connsiteX73" fmla="*/ 190881 w 898621"/>
                <a:gd name="connsiteY73" fmla="*/ 25908 h 1349121"/>
                <a:gd name="connsiteX74" fmla="*/ 181070 w 898621"/>
                <a:gd name="connsiteY74" fmla="*/ 29623 h 1349121"/>
                <a:gd name="connsiteX75" fmla="*/ 171831 w 898621"/>
                <a:gd name="connsiteY75" fmla="*/ 33909 h 1349121"/>
                <a:gd name="connsiteX76" fmla="*/ 155829 w 898621"/>
                <a:gd name="connsiteY76" fmla="*/ 45149 h 1349121"/>
                <a:gd name="connsiteX77" fmla="*/ 143351 w 898621"/>
                <a:gd name="connsiteY77" fmla="*/ 58865 h 1349121"/>
                <a:gd name="connsiteX78" fmla="*/ 138208 w 898621"/>
                <a:gd name="connsiteY78" fmla="*/ 66580 h 1349121"/>
                <a:gd name="connsiteX79" fmla="*/ 137351 w 898621"/>
                <a:gd name="connsiteY79" fmla="*/ 68294 h 1349121"/>
                <a:gd name="connsiteX80" fmla="*/ 134112 w 898621"/>
                <a:gd name="connsiteY80" fmla="*/ 74295 h 1349121"/>
                <a:gd name="connsiteX81" fmla="*/ 125635 w 898621"/>
                <a:gd name="connsiteY81" fmla="*/ 93726 h 1349121"/>
                <a:gd name="connsiteX82" fmla="*/ 125635 w 898621"/>
                <a:gd name="connsiteY82" fmla="*/ 94107 h 1349121"/>
                <a:gd name="connsiteX83" fmla="*/ 122682 w 898621"/>
                <a:gd name="connsiteY83" fmla="*/ 104394 h 1349121"/>
                <a:gd name="connsiteX84" fmla="*/ 122015 w 898621"/>
                <a:gd name="connsiteY84" fmla="*/ 108109 h 1349121"/>
                <a:gd name="connsiteX85" fmla="*/ 120968 w 898621"/>
                <a:gd name="connsiteY85" fmla="*/ 113919 h 1349121"/>
                <a:gd name="connsiteX86" fmla="*/ 120872 w 898621"/>
                <a:gd name="connsiteY86" fmla="*/ 115062 h 1349121"/>
                <a:gd name="connsiteX87" fmla="*/ 120110 w 898621"/>
                <a:gd name="connsiteY87" fmla="*/ 123825 h 1349121"/>
                <a:gd name="connsiteX88" fmla="*/ 120206 w 898621"/>
                <a:gd name="connsiteY88" fmla="*/ 125254 h 1349121"/>
                <a:gd name="connsiteX89" fmla="*/ 120777 w 898621"/>
                <a:gd name="connsiteY89" fmla="*/ 138303 h 1349121"/>
                <a:gd name="connsiteX90" fmla="*/ 123539 w 898621"/>
                <a:gd name="connsiteY90" fmla="*/ 167450 h 1349121"/>
                <a:gd name="connsiteX91" fmla="*/ 114491 w 898621"/>
                <a:gd name="connsiteY91" fmla="*/ 195453 h 1349121"/>
                <a:gd name="connsiteX92" fmla="*/ 110681 w 898621"/>
                <a:gd name="connsiteY92" fmla="*/ 200311 h 1349121"/>
                <a:gd name="connsiteX93" fmla="*/ 97917 w 898621"/>
                <a:gd name="connsiteY93" fmla="*/ 218218 h 1349121"/>
                <a:gd name="connsiteX94" fmla="*/ 92774 w 898621"/>
                <a:gd name="connsiteY94" fmla="*/ 228600 h 1349121"/>
                <a:gd name="connsiteX95" fmla="*/ 92012 w 898621"/>
                <a:gd name="connsiteY95" fmla="*/ 230981 h 1349121"/>
                <a:gd name="connsiteX96" fmla="*/ 84296 w 898621"/>
                <a:gd name="connsiteY96" fmla="*/ 274034 h 1349121"/>
                <a:gd name="connsiteX97" fmla="*/ 83820 w 898621"/>
                <a:gd name="connsiteY97" fmla="*/ 282512 h 1349121"/>
                <a:gd name="connsiteX98" fmla="*/ 83820 w 898621"/>
                <a:gd name="connsiteY98" fmla="*/ 282702 h 1349121"/>
                <a:gd name="connsiteX99" fmla="*/ 83820 w 898621"/>
                <a:gd name="connsiteY99" fmla="*/ 282797 h 1349121"/>
                <a:gd name="connsiteX100" fmla="*/ 83725 w 898621"/>
                <a:gd name="connsiteY100" fmla="*/ 283274 h 1349121"/>
                <a:gd name="connsiteX101" fmla="*/ 83439 w 898621"/>
                <a:gd name="connsiteY101" fmla="*/ 287369 h 1349121"/>
                <a:gd name="connsiteX102" fmla="*/ 82391 w 898621"/>
                <a:gd name="connsiteY102" fmla="*/ 324707 h 1349121"/>
                <a:gd name="connsiteX103" fmla="*/ 82201 w 898621"/>
                <a:gd name="connsiteY103" fmla="*/ 328136 h 1349121"/>
                <a:gd name="connsiteX104" fmla="*/ 82201 w 898621"/>
                <a:gd name="connsiteY104" fmla="*/ 329851 h 1349121"/>
                <a:gd name="connsiteX105" fmla="*/ 94964 w 898621"/>
                <a:gd name="connsiteY105" fmla="*/ 396621 h 1349121"/>
                <a:gd name="connsiteX106" fmla="*/ 96584 w 898621"/>
                <a:gd name="connsiteY106" fmla="*/ 399669 h 1349121"/>
                <a:gd name="connsiteX107" fmla="*/ 98203 w 898621"/>
                <a:gd name="connsiteY107" fmla="*/ 401955 h 1349121"/>
                <a:gd name="connsiteX108" fmla="*/ 113824 w 898621"/>
                <a:gd name="connsiteY108" fmla="*/ 420338 h 1349121"/>
                <a:gd name="connsiteX109" fmla="*/ 153829 w 898621"/>
                <a:gd name="connsiteY109" fmla="*/ 440912 h 1349121"/>
                <a:gd name="connsiteX110" fmla="*/ 155448 w 898621"/>
                <a:gd name="connsiteY110" fmla="*/ 440912 h 1349121"/>
                <a:gd name="connsiteX111" fmla="*/ 172784 w 898621"/>
                <a:gd name="connsiteY111" fmla="*/ 441579 h 1349121"/>
                <a:gd name="connsiteX112" fmla="*/ 188309 w 898621"/>
                <a:gd name="connsiteY112" fmla="*/ 441103 h 1349121"/>
                <a:gd name="connsiteX113" fmla="*/ 200406 w 898621"/>
                <a:gd name="connsiteY113" fmla="*/ 441008 h 1349121"/>
                <a:gd name="connsiteX114" fmla="*/ 201835 w 898621"/>
                <a:gd name="connsiteY114" fmla="*/ 441103 h 1349121"/>
                <a:gd name="connsiteX115" fmla="*/ 224790 w 898621"/>
                <a:gd name="connsiteY115" fmla="*/ 443294 h 1349121"/>
                <a:gd name="connsiteX116" fmla="*/ 213170 w 898621"/>
                <a:gd name="connsiteY116" fmla="*/ 463201 h 1349121"/>
                <a:gd name="connsiteX117" fmla="*/ 212693 w 898621"/>
                <a:gd name="connsiteY117" fmla="*/ 463868 h 1349121"/>
                <a:gd name="connsiteX118" fmla="*/ 206502 w 898621"/>
                <a:gd name="connsiteY118" fmla="*/ 473393 h 1349121"/>
                <a:gd name="connsiteX119" fmla="*/ 198692 w 898621"/>
                <a:gd name="connsiteY119" fmla="*/ 485204 h 1349121"/>
                <a:gd name="connsiteX120" fmla="*/ 188119 w 898621"/>
                <a:gd name="connsiteY120" fmla="*/ 506730 h 1349121"/>
                <a:gd name="connsiteX121" fmla="*/ 186309 w 898621"/>
                <a:gd name="connsiteY121" fmla="*/ 542830 h 1349121"/>
                <a:gd name="connsiteX122" fmla="*/ 186500 w 898621"/>
                <a:gd name="connsiteY122" fmla="*/ 543592 h 1349121"/>
                <a:gd name="connsiteX123" fmla="*/ 186500 w 898621"/>
                <a:gd name="connsiteY123" fmla="*/ 543687 h 1349121"/>
                <a:gd name="connsiteX124" fmla="*/ 186976 w 898621"/>
                <a:gd name="connsiteY124" fmla="*/ 545116 h 1349121"/>
                <a:gd name="connsiteX125" fmla="*/ 168878 w 898621"/>
                <a:gd name="connsiteY125" fmla="*/ 550926 h 1349121"/>
                <a:gd name="connsiteX126" fmla="*/ 164497 w 898621"/>
                <a:gd name="connsiteY126" fmla="*/ 553879 h 1349121"/>
                <a:gd name="connsiteX127" fmla="*/ 157163 w 898621"/>
                <a:gd name="connsiteY127" fmla="*/ 560546 h 1349121"/>
                <a:gd name="connsiteX128" fmla="*/ 144018 w 898621"/>
                <a:gd name="connsiteY128" fmla="*/ 579025 h 1349121"/>
                <a:gd name="connsiteX129" fmla="*/ 141161 w 898621"/>
                <a:gd name="connsiteY129" fmla="*/ 585502 h 1349121"/>
                <a:gd name="connsiteX130" fmla="*/ 133922 w 898621"/>
                <a:gd name="connsiteY130" fmla="*/ 611981 h 1349121"/>
                <a:gd name="connsiteX131" fmla="*/ 133541 w 898621"/>
                <a:gd name="connsiteY131" fmla="*/ 634556 h 1349121"/>
                <a:gd name="connsiteX132" fmla="*/ 134493 w 898621"/>
                <a:gd name="connsiteY132" fmla="*/ 644557 h 1349121"/>
                <a:gd name="connsiteX133" fmla="*/ 139541 w 898621"/>
                <a:gd name="connsiteY133" fmla="*/ 667417 h 1349121"/>
                <a:gd name="connsiteX134" fmla="*/ 147542 w 898621"/>
                <a:gd name="connsiteY134" fmla="*/ 688467 h 1349121"/>
                <a:gd name="connsiteX135" fmla="*/ 155353 w 898621"/>
                <a:gd name="connsiteY135" fmla="*/ 703612 h 1349121"/>
                <a:gd name="connsiteX136" fmla="*/ 168021 w 898621"/>
                <a:gd name="connsiteY136" fmla="*/ 723900 h 1349121"/>
                <a:gd name="connsiteX137" fmla="*/ 175070 w 898621"/>
                <a:gd name="connsiteY137" fmla="*/ 733616 h 1349121"/>
                <a:gd name="connsiteX138" fmla="*/ 175260 w 898621"/>
                <a:gd name="connsiteY138" fmla="*/ 734092 h 1349121"/>
                <a:gd name="connsiteX139" fmla="*/ 238887 w 898621"/>
                <a:gd name="connsiteY139" fmla="*/ 786956 h 1349121"/>
                <a:gd name="connsiteX140" fmla="*/ 265271 w 898621"/>
                <a:gd name="connsiteY140" fmla="*/ 800576 h 1349121"/>
                <a:gd name="connsiteX141" fmla="*/ 280892 w 898621"/>
                <a:gd name="connsiteY141" fmla="*/ 807911 h 1349121"/>
                <a:gd name="connsiteX142" fmla="*/ 283940 w 898621"/>
                <a:gd name="connsiteY142" fmla="*/ 809149 h 1349121"/>
                <a:gd name="connsiteX143" fmla="*/ 304514 w 898621"/>
                <a:gd name="connsiteY143" fmla="*/ 818960 h 1349121"/>
                <a:gd name="connsiteX144" fmla="*/ 332137 w 898621"/>
                <a:gd name="connsiteY144" fmla="*/ 834104 h 1349121"/>
                <a:gd name="connsiteX145" fmla="*/ 345853 w 898621"/>
                <a:gd name="connsiteY145" fmla="*/ 843534 h 1349121"/>
                <a:gd name="connsiteX146" fmla="*/ 345758 w 898621"/>
                <a:gd name="connsiteY146" fmla="*/ 844487 h 1349121"/>
                <a:gd name="connsiteX147" fmla="*/ 350806 w 898621"/>
                <a:gd name="connsiteY147" fmla="*/ 857155 h 1349121"/>
                <a:gd name="connsiteX148" fmla="*/ 351282 w 898621"/>
                <a:gd name="connsiteY148" fmla="*/ 859060 h 1349121"/>
                <a:gd name="connsiteX149" fmla="*/ 349853 w 898621"/>
                <a:gd name="connsiteY149" fmla="*/ 888397 h 1349121"/>
                <a:gd name="connsiteX150" fmla="*/ 348901 w 898621"/>
                <a:gd name="connsiteY150" fmla="*/ 891254 h 1349121"/>
                <a:gd name="connsiteX151" fmla="*/ 341852 w 898621"/>
                <a:gd name="connsiteY151" fmla="*/ 907066 h 1349121"/>
                <a:gd name="connsiteX152" fmla="*/ 336233 w 898621"/>
                <a:gd name="connsiteY152" fmla="*/ 917353 h 1349121"/>
                <a:gd name="connsiteX153" fmla="*/ 333661 w 898621"/>
                <a:gd name="connsiteY153" fmla="*/ 921353 h 1349121"/>
                <a:gd name="connsiteX154" fmla="*/ 302038 w 898621"/>
                <a:gd name="connsiteY154" fmla="*/ 963549 h 1349121"/>
                <a:gd name="connsiteX155" fmla="*/ 301943 w 898621"/>
                <a:gd name="connsiteY155" fmla="*/ 963740 h 1349121"/>
                <a:gd name="connsiteX156" fmla="*/ 241554 w 898621"/>
                <a:gd name="connsiteY156" fmla="*/ 1072706 h 1349121"/>
                <a:gd name="connsiteX157" fmla="*/ 240602 w 898621"/>
                <a:gd name="connsiteY157" fmla="*/ 1075087 h 1349121"/>
                <a:gd name="connsiteX158" fmla="*/ 13049 w 898621"/>
                <a:gd name="connsiteY158" fmla="*/ 1271683 h 1349121"/>
                <a:gd name="connsiteX159" fmla="*/ 476 w 898621"/>
                <a:gd name="connsiteY159" fmla="*/ 1345882 h 1349121"/>
                <a:gd name="connsiteX160" fmla="*/ 0 w 898621"/>
                <a:gd name="connsiteY160" fmla="*/ 1349121 h 1349121"/>
                <a:gd name="connsiteX161" fmla="*/ 1238 w 898621"/>
                <a:gd name="connsiteY161" fmla="*/ 1349026 h 1349121"/>
                <a:gd name="connsiteX162" fmla="*/ 349949 w 898621"/>
                <a:gd name="connsiteY162" fmla="*/ 1336548 h 1349121"/>
                <a:gd name="connsiteX163" fmla="*/ 641985 w 898621"/>
                <a:gd name="connsiteY163" fmla="*/ 1345121 h 1349121"/>
                <a:gd name="connsiteX164" fmla="*/ 614363 w 898621"/>
                <a:gd name="connsiteY164" fmla="*/ 1298448 h 1349121"/>
                <a:gd name="connsiteX165" fmla="*/ 610838 w 898621"/>
                <a:gd name="connsiteY165" fmla="*/ 1292257 h 1349121"/>
                <a:gd name="connsiteX166" fmla="*/ 595884 w 898621"/>
                <a:gd name="connsiteY166" fmla="*/ 1265396 h 1349121"/>
                <a:gd name="connsiteX167" fmla="*/ 566642 w 898621"/>
                <a:gd name="connsiteY167" fmla="*/ 1199007 h 1349121"/>
                <a:gd name="connsiteX168" fmla="*/ 561118 w 898621"/>
                <a:gd name="connsiteY168" fmla="*/ 1162431 h 1349121"/>
                <a:gd name="connsiteX169" fmla="*/ 564642 w 898621"/>
                <a:gd name="connsiteY169" fmla="*/ 1164336 h 1349121"/>
                <a:gd name="connsiteX170" fmla="*/ 616649 w 898621"/>
                <a:gd name="connsiteY170" fmla="*/ 1177100 h 1349121"/>
                <a:gd name="connsiteX171" fmla="*/ 620173 w 898621"/>
                <a:gd name="connsiteY171" fmla="*/ 1171480 h 1349121"/>
                <a:gd name="connsiteX172" fmla="*/ 619030 w 898621"/>
                <a:gd name="connsiteY172" fmla="*/ 1170242 h 1349121"/>
                <a:gd name="connsiteX173" fmla="*/ 568738 w 898621"/>
                <a:gd name="connsiteY173" fmla="*/ 1077373 h 1349121"/>
                <a:gd name="connsiteX174" fmla="*/ 545402 w 898621"/>
                <a:gd name="connsiteY174" fmla="*/ 1042607 h 1349121"/>
                <a:gd name="connsiteX175" fmla="*/ 544735 w 898621"/>
                <a:gd name="connsiteY175" fmla="*/ 1042130 h 1349121"/>
                <a:gd name="connsiteX176" fmla="*/ 516541 w 898621"/>
                <a:gd name="connsiteY176" fmla="*/ 1026700 h 1349121"/>
                <a:gd name="connsiteX177" fmla="*/ 520922 w 898621"/>
                <a:gd name="connsiteY177" fmla="*/ 1004126 h 1349121"/>
                <a:gd name="connsiteX178" fmla="*/ 521589 w 898621"/>
                <a:gd name="connsiteY178" fmla="*/ 1000506 h 1349121"/>
                <a:gd name="connsiteX179" fmla="*/ 522637 w 898621"/>
                <a:gd name="connsiteY179" fmla="*/ 994886 h 1349121"/>
                <a:gd name="connsiteX180" fmla="*/ 545878 w 898621"/>
                <a:gd name="connsiteY180" fmla="*/ 908971 h 1349121"/>
                <a:gd name="connsiteX181" fmla="*/ 550831 w 898621"/>
                <a:gd name="connsiteY181" fmla="*/ 898779 h 1349121"/>
                <a:gd name="connsiteX182" fmla="*/ 557213 w 898621"/>
                <a:gd name="connsiteY182" fmla="*/ 888206 h 1349121"/>
                <a:gd name="connsiteX183" fmla="*/ 594265 w 898621"/>
                <a:gd name="connsiteY183" fmla="*/ 853916 h 1349121"/>
                <a:gd name="connsiteX184" fmla="*/ 619506 w 898621"/>
                <a:gd name="connsiteY184" fmla="*/ 851916 h 1349121"/>
                <a:gd name="connsiteX185" fmla="*/ 839534 w 898621"/>
                <a:gd name="connsiteY185" fmla="*/ 863918 h 1349121"/>
                <a:gd name="connsiteX186" fmla="*/ 834295 w 898621"/>
                <a:gd name="connsiteY186" fmla="*/ 782193 h 1349121"/>
                <a:gd name="connsiteX187" fmla="*/ 859822 w 898621"/>
                <a:gd name="connsiteY187" fmla="*/ 744284 h 1349121"/>
                <a:gd name="connsiteX188" fmla="*/ 825246 w 898621"/>
                <a:gd name="connsiteY188" fmla="*/ 722471 h 1349121"/>
                <a:gd name="connsiteX189" fmla="*/ 867823 w 898621"/>
                <a:gd name="connsiteY189" fmla="*/ 691896 h 1349121"/>
                <a:gd name="connsiteX190" fmla="*/ 834485 w 898621"/>
                <a:gd name="connsiteY190" fmla="*/ 648652 h 1349121"/>
                <a:gd name="connsiteX191" fmla="*/ 892207 w 898621"/>
                <a:gd name="connsiteY191" fmla="*/ 610743 h 1349121"/>
                <a:gd name="connsiteX192" fmla="*/ 838676 w 898621"/>
                <a:gd name="connsiteY192" fmla="*/ 539401 h 1349121"/>
                <a:gd name="connsiteX193" fmla="*/ 258509 w 898621"/>
                <a:gd name="connsiteY193" fmla="*/ 48292 h 1349121"/>
                <a:gd name="connsiteX194" fmla="*/ 253460 w 898621"/>
                <a:gd name="connsiteY194" fmla="*/ 41910 h 1349121"/>
                <a:gd name="connsiteX195" fmla="*/ 247841 w 898621"/>
                <a:gd name="connsiteY195" fmla="*/ 40005 h 1349121"/>
                <a:gd name="connsiteX196" fmla="*/ 245555 w 898621"/>
                <a:gd name="connsiteY196" fmla="*/ 35147 h 1349121"/>
                <a:gd name="connsiteX197" fmla="*/ 258699 w 898621"/>
                <a:gd name="connsiteY197" fmla="*/ 48292 h 1349121"/>
                <a:gd name="connsiteX198" fmla="*/ 258509 w 898621"/>
                <a:gd name="connsiteY198" fmla="*/ 48292 h 134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898621" h="1349121">
                  <a:moveTo>
                    <a:pt x="838676" y="539401"/>
                  </a:moveTo>
                  <a:cubicBezTo>
                    <a:pt x="820007" y="520827"/>
                    <a:pt x="808958" y="505682"/>
                    <a:pt x="802196" y="490633"/>
                  </a:cubicBezTo>
                  <a:cubicBezTo>
                    <a:pt x="829818" y="485204"/>
                    <a:pt x="839534" y="473774"/>
                    <a:pt x="839534" y="473774"/>
                  </a:cubicBezTo>
                  <a:cubicBezTo>
                    <a:pt x="823817" y="474917"/>
                    <a:pt x="809339" y="474821"/>
                    <a:pt x="796195" y="473964"/>
                  </a:cubicBezTo>
                  <a:cubicBezTo>
                    <a:pt x="788289" y="445199"/>
                    <a:pt x="789623" y="412337"/>
                    <a:pt x="778669" y="353378"/>
                  </a:cubicBezTo>
                  <a:cubicBezTo>
                    <a:pt x="774287" y="329946"/>
                    <a:pt x="767334" y="312611"/>
                    <a:pt x="758476" y="299276"/>
                  </a:cubicBezTo>
                  <a:cubicBezTo>
                    <a:pt x="753523" y="290513"/>
                    <a:pt x="748379" y="281940"/>
                    <a:pt x="742760" y="273653"/>
                  </a:cubicBezTo>
                  <a:cubicBezTo>
                    <a:pt x="742760" y="273558"/>
                    <a:pt x="742664" y="273558"/>
                    <a:pt x="742664" y="273558"/>
                  </a:cubicBezTo>
                  <a:cubicBezTo>
                    <a:pt x="748189" y="267557"/>
                    <a:pt x="751808" y="251936"/>
                    <a:pt x="753523" y="244412"/>
                  </a:cubicBezTo>
                  <a:cubicBezTo>
                    <a:pt x="753618" y="243650"/>
                    <a:pt x="753904" y="242983"/>
                    <a:pt x="753999" y="242507"/>
                  </a:cubicBezTo>
                  <a:cubicBezTo>
                    <a:pt x="755428" y="236601"/>
                    <a:pt x="756571" y="231267"/>
                    <a:pt x="756190" y="225933"/>
                  </a:cubicBezTo>
                  <a:cubicBezTo>
                    <a:pt x="756095" y="220028"/>
                    <a:pt x="754285" y="214503"/>
                    <a:pt x="750094" y="208788"/>
                  </a:cubicBezTo>
                  <a:cubicBezTo>
                    <a:pt x="748189" y="206216"/>
                    <a:pt x="745903" y="204502"/>
                    <a:pt x="743617" y="203454"/>
                  </a:cubicBezTo>
                  <a:cubicBezTo>
                    <a:pt x="741426" y="202502"/>
                    <a:pt x="738950" y="202025"/>
                    <a:pt x="736568" y="202216"/>
                  </a:cubicBezTo>
                  <a:cubicBezTo>
                    <a:pt x="730568" y="202216"/>
                    <a:pt x="723614" y="204597"/>
                    <a:pt x="716756" y="206978"/>
                  </a:cubicBezTo>
                  <a:cubicBezTo>
                    <a:pt x="714470" y="202216"/>
                    <a:pt x="711994" y="197739"/>
                    <a:pt x="708946" y="193548"/>
                  </a:cubicBezTo>
                  <a:cubicBezTo>
                    <a:pt x="708851" y="193358"/>
                    <a:pt x="708565" y="193167"/>
                    <a:pt x="708279" y="193072"/>
                  </a:cubicBezTo>
                  <a:cubicBezTo>
                    <a:pt x="706565" y="193548"/>
                    <a:pt x="704660" y="193643"/>
                    <a:pt x="702755" y="193453"/>
                  </a:cubicBezTo>
                  <a:lnTo>
                    <a:pt x="702659" y="193548"/>
                  </a:lnTo>
                  <a:cubicBezTo>
                    <a:pt x="701612" y="193453"/>
                    <a:pt x="700373" y="193358"/>
                    <a:pt x="699421" y="193072"/>
                  </a:cubicBezTo>
                  <a:cubicBezTo>
                    <a:pt x="696944" y="192405"/>
                    <a:pt x="694658" y="191453"/>
                    <a:pt x="692277" y="189643"/>
                  </a:cubicBezTo>
                  <a:cubicBezTo>
                    <a:pt x="681990" y="181642"/>
                    <a:pt x="671703" y="174212"/>
                    <a:pt x="661511" y="167259"/>
                  </a:cubicBezTo>
                  <a:cubicBezTo>
                    <a:pt x="659130" y="165926"/>
                    <a:pt x="656939" y="164402"/>
                    <a:pt x="654558" y="162973"/>
                  </a:cubicBezTo>
                  <a:cubicBezTo>
                    <a:pt x="653796" y="162592"/>
                    <a:pt x="652748" y="162020"/>
                    <a:pt x="651796" y="161354"/>
                  </a:cubicBezTo>
                  <a:lnTo>
                    <a:pt x="651701" y="161449"/>
                  </a:lnTo>
                  <a:cubicBezTo>
                    <a:pt x="648176" y="159258"/>
                    <a:pt x="644652" y="157163"/>
                    <a:pt x="641128" y="155067"/>
                  </a:cubicBezTo>
                  <a:lnTo>
                    <a:pt x="641033" y="154972"/>
                  </a:lnTo>
                  <a:cubicBezTo>
                    <a:pt x="640652" y="154972"/>
                    <a:pt x="640461" y="154591"/>
                    <a:pt x="640080" y="154495"/>
                  </a:cubicBezTo>
                  <a:cubicBezTo>
                    <a:pt x="635413" y="152019"/>
                    <a:pt x="630650" y="149638"/>
                    <a:pt x="625793" y="147352"/>
                  </a:cubicBezTo>
                  <a:cubicBezTo>
                    <a:pt x="612362" y="141161"/>
                    <a:pt x="598075" y="136208"/>
                    <a:pt x="582073" y="132779"/>
                  </a:cubicBezTo>
                  <a:cubicBezTo>
                    <a:pt x="568452" y="129826"/>
                    <a:pt x="556927" y="132112"/>
                    <a:pt x="546259" y="136303"/>
                  </a:cubicBezTo>
                  <a:cubicBezTo>
                    <a:pt x="545211" y="136684"/>
                    <a:pt x="544068" y="137065"/>
                    <a:pt x="543306" y="137541"/>
                  </a:cubicBezTo>
                  <a:cubicBezTo>
                    <a:pt x="542068" y="138017"/>
                    <a:pt x="541020" y="138494"/>
                    <a:pt x="539877" y="138875"/>
                  </a:cubicBezTo>
                  <a:cubicBezTo>
                    <a:pt x="537877" y="139637"/>
                    <a:pt x="535686" y="140780"/>
                    <a:pt x="533781" y="141827"/>
                  </a:cubicBezTo>
                  <a:cubicBezTo>
                    <a:pt x="531305" y="143066"/>
                    <a:pt x="528542" y="144209"/>
                    <a:pt x="526161" y="145542"/>
                  </a:cubicBezTo>
                  <a:cubicBezTo>
                    <a:pt x="521779" y="147542"/>
                    <a:pt x="517684" y="149543"/>
                    <a:pt x="513207" y="151067"/>
                  </a:cubicBezTo>
                  <a:cubicBezTo>
                    <a:pt x="510826" y="152972"/>
                    <a:pt x="507683" y="154115"/>
                    <a:pt x="504444" y="154495"/>
                  </a:cubicBezTo>
                  <a:cubicBezTo>
                    <a:pt x="503206" y="154877"/>
                    <a:pt x="502063" y="154877"/>
                    <a:pt x="500825" y="154877"/>
                  </a:cubicBezTo>
                  <a:cubicBezTo>
                    <a:pt x="499777" y="154877"/>
                    <a:pt x="499205" y="155067"/>
                    <a:pt x="498443" y="154972"/>
                  </a:cubicBezTo>
                  <a:cubicBezTo>
                    <a:pt x="494824" y="155543"/>
                    <a:pt x="491109" y="155924"/>
                    <a:pt x="487204" y="155639"/>
                  </a:cubicBezTo>
                  <a:cubicBezTo>
                    <a:pt x="487109" y="155543"/>
                    <a:pt x="486728" y="155543"/>
                    <a:pt x="486442" y="155543"/>
                  </a:cubicBezTo>
                  <a:lnTo>
                    <a:pt x="486442" y="155639"/>
                  </a:lnTo>
                  <a:cubicBezTo>
                    <a:pt x="481775" y="153067"/>
                    <a:pt x="477203" y="150781"/>
                    <a:pt x="471488" y="150209"/>
                  </a:cubicBezTo>
                  <a:lnTo>
                    <a:pt x="471488" y="150019"/>
                  </a:lnTo>
                  <a:cubicBezTo>
                    <a:pt x="471488" y="150019"/>
                    <a:pt x="471488" y="150019"/>
                    <a:pt x="471488" y="149924"/>
                  </a:cubicBezTo>
                  <a:cubicBezTo>
                    <a:pt x="471392" y="148971"/>
                    <a:pt x="471488" y="148019"/>
                    <a:pt x="471488" y="146876"/>
                  </a:cubicBezTo>
                  <a:lnTo>
                    <a:pt x="471297" y="146876"/>
                  </a:lnTo>
                  <a:cubicBezTo>
                    <a:pt x="469678" y="144304"/>
                    <a:pt x="468725" y="141351"/>
                    <a:pt x="468535" y="138113"/>
                  </a:cubicBezTo>
                  <a:cubicBezTo>
                    <a:pt x="468535" y="137446"/>
                    <a:pt x="468630" y="136874"/>
                    <a:pt x="468535" y="136208"/>
                  </a:cubicBezTo>
                  <a:cubicBezTo>
                    <a:pt x="468535" y="136112"/>
                    <a:pt x="468440" y="135636"/>
                    <a:pt x="468059" y="135446"/>
                  </a:cubicBezTo>
                  <a:cubicBezTo>
                    <a:pt x="465106" y="129826"/>
                    <a:pt x="459105" y="126873"/>
                    <a:pt x="448723" y="129445"/>
                  </a:cubicBezTo>
                  <a:cubicBezTo>
                    <a:pt x="447103" y="129921"/>
                    <a:pt x="445675" y="130588"/>
                    <a:pt x="443960" y="131159"/>
                  </a:cubicBezTo>
                  <a:cubicBezTo>
                    <a:pt x="443103" y="130207"/>
                    <a:pt x="442055" y="129350"/>
                    <a:pt x="441008" y="128397"/>
                  </a:cubicBezTo>
                  <a:cubicBezTo>
                    <a:pt x="439960" y="122873"/>
                    <a:pt x="439579" y="117158"/>
                    <a:pt x="439388" y="111442"/>
                  </a:cubicBezTo>
                  <a:cubicBezTo>
                    <a:pt x="439198" y="94012"/>
                    <a:pt x="440722" y="76010"/>
                    <a:pt x="429673" y="61912"/>
                  </a:cubicBezTo>
                  <a:cubicBezTo>
                    <a:pt x="420148" y="49911"/>
                    <a:pt x="408242" y="41529"/>
                    <a:pt x="396812" y="31433"/>
                  </a:cubicBezTo>
                  <a:cubicBezTo>
                    <a:pt x="388239" y="23813"/>
                    <a:pt x="381000" y="13621"/>
                    <a:pt x="370332" y="8287"/>
                  </a:cubicBezTo>
                  <a:cubicBezTo>
                    <a:pt x="364522" y="5334"/>
                    <a:pt x="358331" y="3048"/>
                    <a:pt x="351949" y="1905"/>
                  </a:cubicBezTo>
                  <a:cubicBezTo>
                    <a:pt x="347377" y="762"/>
                    <a:pt x="342805" y="286"/>
                    <a:pt x="338042" y="0"/>
                  </a:cubicBezTo>
                  <a:cubicBezTo>
                    <a:pt x="333566" y="0"/>
                    <a:pt x="329184" y="95"/>
                    <a:pt x="324517" y="476"/>
                  </a:cubicBezTo>
                  <a:cubicBezTo>
                    <a:pt x="317849" y="1238"/>
                    <a:pt x="311277" y="2477"/>
                    <a:pt x="304991" y="4477"/>
                  </a:cubicBezTo>
                  <a:cubicBezTo>
                    <a:pt x="300895" y="5620"/>
                    <a:pt x="296990" y="6953"/>
                    <a:pt x="293180" y="8668"/>
                  </a:cubicBezTo>
                  <a:cubicBezTo>
                    <a:pt x="289655" y="10287"/>
                    <a:pt x="286607" y="12097"/>
                    <a:pt x="284036" y="14478"/>
                  </a:cubicBezTo>
                  <a:cubicBezTo>
                    <a:pt x="276130" y="21527"/>
                    <a:pt x="271082" y="31147"/>
                    <a:pt x="265271" y="39815"/>
                  </a:cubicBezTo>
                  <a:cubicBezTo>
                    <a:pt x="264795" y="40481"/>
                    <a:pt x="264319" y="41148"/>
                    <a:pt x="263938" y="41815"/>
                  </a:cubicBezTo>
                  <a:cubicBezTo>
                    <a:pt x="263176" y="43053"/>
                    <a:pt x="262128" y="44196"/>
                    <a:pt x="261176" y="45339"/>
                  </a:cubicBezTo>
                  <a:cubicBezTo>
                    <a:pt x="256508" y="40672"/>
                    <a:pt x="250793" y="36957"/>
                    <a:pt x="244983" y="34004"/>
                  </a:cubicBezTo>
                  <a:cubicBezTo>
                    <a:pt x="244602" y="33433"/>
                    <a:pt x="244316" y="32766"/>
                    <a:pt x="244031" y="32194"/>
                  </a:cubicBezTo>
                  <a:cubicBezTo>
                    <a:pt x="249841" y="34766"/>
                    <a:pt x="255461" y="38386"/>
                    <a:pt x="261176" y="42958"/>
                  </a:cubicBezTo>
                  <a:cubicBezTo>
                    <a:pt x="261938" y="43625"/>
                    <a:pt x="263652" y="42767"/>
                    <a:pt x="262985" y="41720"/>
                  </a:cubicBezTo>
                  <a:cubicBezTo>
                    <a:pt x="256984" y="34004"/>
                    <a:pt x="249365" y="28670"/>
                    <a:pt x="240887" y="25527"/>
                  </a:cubicBezTo>
                  <a:cubicBezTo>
                    <a:pt x="237649" y="24194"/>
                    <a:pt x="233934" y="23241"/>
                    <a:pt x="230219" y="22669"/>
                  </a:cubicBezTo>
                  <a:cubicBezTo>
                    <a:pt x="224123" y="21431"/>
                    <a:pt x="217551" y="21241"/>
                    <a:pt x="210884" y="21908"/>
                  </a:cubicBezTo>
                  <a:cubicBezTo>
                    <a:pt x="204216" y="22574"/>
                    <a:pt x="197453" y="23813"/>
                    <a:pt x="190881" y="25908"/>
                  </a:cubicBezTo>
                  <a:cubicBezTo>
                    <a:pt x="187643" y="26956"/>
                    <a:pt x="184214" y="28194"/>
                    <a:pt x="181070" y="29623"/>
                  </a:cubicBezTo>
                  <a:cubicBezTo>
                    <a:pt x="178022" y="30956"/>
                    <a:pt x="174879" y="32385"/>
                    <a:pt x="171831" y="33909"/>
                  </a:cubicBezTo>
                  <a:cubicBezTo>
                    <a:pt x="166211" y="37148"/>
                    <a:pt x="160687" y="41053"/>
                    <a:pt x="155829" y="45149"/>
                  </a:cubicBezTo>
                  <a:cubicBezTo>
                    <a:pt x="150876" y="49435"/>
                    <a:pt x="146685" y="54007"/>
                    <a:pt x="143351" y="58865"/>
                  </a:cubicBezTo>
                  <a:cubicBezTo>
                    <a:pt x="141637" y="61436"/>
                    <a:pt x="139827" y="64103"/>
                    <a:pt x="138208" y="66580"/>
                  </a:cubicBezTo>
                  <a:cubicBezTo>
                    <a:pt x="137827" y="67247"/>
                    <a:pt x="137541" y="67818"/>
                    <a:pt x="137351" y="68294"/>
                  </a:cubicBezTo>
                  <a:cubicBezTo>
                    <a:pt x="136208" y="70295"/>
                    <a:pt x="134969" y="72104"/>
                    <a:pt x="134112" y="74295"/>
                  </a:cubicBezTo>
                  <a:cubicBezTo>
                    <a:pt x="130683" y="80677"/>
                    <a:pt x="127730" y="87059"/>
                    <a:pt x="125635" y="93726"/>
                  </a:cubicBezTo>
                  <a:cubicBezTo>
                    <a:pt x="125635" y="93726"/>
                    <a:pt x="125635" y="93917"/>
                    <a:pt x="125635" y="94107"/>
                  </a:cubicBezTo>
                  <a:cubicBezTo>
                    <a:pt x="124397" y="97346"/>
                    <a:pt x="123349" y="100775"/>
                    <a:pt x="122682" y="104394"/>
                  </a:cubicBezTo>
                  <a:cubicBezTo>
                    <a:pt x="122492" y="105537"/>
                    <a:pt x="122206" y="106966"/>
                    <a:pt x="122015" y="108109"/>
                  </a:cubicBezTo>
                  <a:cubicBezTo>
                    <a:pt x="121634" y="110014"/>
                    <a:pt x="121349" y="111919"/>
                    <a:pt x="120968" y="113919"/>
                  </a:cubicBezTo>
                  <a:cubicBezTo>
                    <a:pt x="120777" y="114395"/>
                    <a:pt x="120872" y="114681"/>
                    <a:pt x="120872" y="115062"/>
                  </a:cubicBezTo>
                  <a:cubicBezTo>
                    <a:pt x="120396" y="118015"/>
                    <a:pt x="120206" y="120872"/>
                    <a:pt x="120110" y="123825"/>
                  </a:cubicBezTo>
                  <a:cubicBezTo>
                    <a:pt x="120206" y="124397"/>
                    <a:pt x="120110" y="124778"/>
                    <a:pt x="120206" y="125254"/>
                  </a:cubicBezTo>
                  <a:cubicBezTo>
                    <a:pt x="120015" y="129540"/>
                    <a:pt x="120301" y="134017"/>
                    <a:pt x="120777" y="138303"/>
                  </a:cubicBezTo>
                  <a:cubicBezTo>
                    <a:pt x="121920" y="148114"/>
                    <a:pt x="123730" y="157925"/>
                    <a:pt x="123539" y="167450"/>
                  </a:cubicBezTo>
                  <a:cubicBezTo>
                    <a:pt x="123539" y="176975"/>
                    <a:pt x="121349" y="186500"/>
                    <a:pt x="114491" y="195453"/>
                  </a:cubicBezTo>
                  <a:cubicBezTo>
                    <a:pt x="113348" y="196882"/>
                    <a:pt x="111919" y="198882"/>
                    <a:pt x="110681" y="200311"/>
                  </a:cubicBezTo>
                  <a:cubicBezTo>
                    <a:pt x="106109" y="206121"/>
                    <a:pt x="101632" y="211931"/>
                    <a:pt x="97917" y="218218"/>
                  </a:cubicBezTo>
                  <a:cubicBezTo>
                    <a:pt x="96012" y="221647"/>
                    <a:pt x="94202" y="224981"/>
                    <a:pt x="92774" y="228600"/>
                  </a:cubicBezTo>
                  <a:cubicBezTo>
                    <a:pt x="92393" y="229267"/>
                    <a:pt x="92107" y="230029"/>
                    <a:pt x="92012" y="230981"/>
                  </a:cubicBezTo>
                  <a:cubicBezTo>
                    <a:pt x="87249" y="244983"/>
                    <a:pt x="85249" y="259556"/>
                    <a:pt x="84296" y="274034"/>
                  </a:cubicBezTo>
                  <a:cubicBezTo>
                    <a:pt x="84106" y="276987"/>
                    <a:pt x="83915" y="279654"/>
                    <a:pt x="83820" y="282512"/>
                  </a:cubicBezTo>
                  <a:cubicBezTo>
                    <a:pt x="83820" y="282512"/>
                    <a:pt x="83820" y="282512"/>
                    <a:pt x="83820" y="282702"/>
                  </a:cubicBezTo>
                  <a:cubicBezTo>
                    <a:pt x="83820" y="282702"/>
                    <a:pt x="83820" y="282702"/>
                    <a:pt x="83820" y="282797"/>
                  </a:cubicBezTo>
                  <a:cubicBezTo>
                    <a:pt x="83630" y="282797"/>
                    <a:pt x="83820" y="283178"/>
                    <a:pt x="83725" y="283274"/>
                  </a:cubicBezTo>
                  <a:cubicBezTo>
                    <a:pt x="83439" y="284512"/>
                    <a:pt x="83439" y="285845"/>
                    <a:pt x="83439" y="287369"/>
                  </a:cubicBezTo>
                  <a:cubicBezTo>
                    <a:pt x="83058" y="299752"/>
                    <a:pt x="82963" y="312420"/>
                    <a:pt x="82391" y="324707"/>
                  </a:cubicBezTo>
                  <a:cubicBezTo>
                    <a:pt x="82391" y="325850"/>
                    <a:pt x="82391" y="326993"/>
                    <a:pt x="82201" y="328136"/>
                  </a:cubicBezTo>
                  <a:cubicBezTo>
                    <a:pt x="82296" y="328708"/>
                    <a:pt x="82296" y="329375"/>
                    <a:pt x="82201" y="329851"/>
                  </a:cubicBezTo>
                  <a:cubicBezTo>
                    <a:pt x="80962" y="352425"/>
                    <a:pt x="83439" y="377000"/>
                    <a:pt x="94964" y="396621"/>
                  </a:cubicBezTo>
                  <a:cubicBezTo>
                    <a:pt x="95345" y="397574"/>
                    <a:pt x="95917" y="398526"/>
                    <a:pt x="96584" y="399669"/>
                  </a:cubicBezTo>
                  <a:cubicBezTo>
                    <a:pt x="97155" y="400431"/>
                    <a:pt x="97727" y="401098"/>
                    <a:pt x="98203" y="401955"/>
                  </a:cubicBezTo>
                  <a:cubicBezTo>
                    <a:pt x="102489" y="408527"/>
                    <a:pt x="107823" y="414909"/>
                    <a:pt x="113824" y="420338"/>
                  </a:cubicBezTo>
                  <a:cubicBezTo>
                    <a:pt x="124778" y="431006"/>
                    <a:pt x="138303" y="438912"/>
                    <a:pt x="153829" y="440912"/>
                  </a:cubicBezTo>
                  <a:cubicBezTo>
                    <a:pt x="154496" y="440817"/>
                    <a:pt x="154781" y="440912"/>
                    <a:pt x="155448" y="440912"/>
                  </a:cubicBezTo>
                  <a:cubicBezTo>
                    <a:pt x="160782" y="441579"/>
                    <a:pt x="166688" y="441674"/>
                    <a:pt x="172784" y="441579"/>
                  </a:cubicBezTo>
                  <a:cubicBezTo>
                    <a:pt x="177832" y="441579"/>
                    <a:pt x="182975" y="441389"/>
                    <a:pt x="188309" y="441103"/>
                  </a:cubicBezTo>
                  <a:cubicBezTo>
                    <a:pt x="192500" y="441103"/>
                    <a:pt x="196501" y="441008"/>
                    <a:pt x="200406" y="441008"/>
                  </a:cubicBezTo>
                  <a:cubicBezTo>
                    <a:pt x="200882" y="441008"/>
                    <a:pt x="201454" y="441008"/>
                    <a:pt x="201835" y="441103"/>
                  </a:cubicBezTo>
                  <a:cubicBezTo>
                    <a:pt x="209741" y="441008"/>
                    <a:pt x="217646" y="441674"/>
                    <a:pt x="224790" y="443294"/>
                  </a:cubicBezTo>
                  <a:cubicBezTo>
                    <a:pt x="221266" y="450342"/>
                    <a:pt x="217361" y="456724"/>
                    <a:pt x="213170" y="463201"/>
                  </a:cubicBezTo>
                  <a:cubicBezTo>
                    <a:pt x="213074" y="463582"/>
                    <a:pt x="212789" y="463677"/>
                    <a:pt x="212693" y="463868"/>
                  </a:cubicBezTo>
                  <a:cubicBezTo>
                    <a:pt x="210693" y="467011"/>
                    <a:pt x="208502" y="470249"/>
                    <a:pt x="206502" y="473393"/>
                  </a:cubicBezTo>
                  <a:cubicBezTo>
                    <a:pt x="203740" y="477203"/>
                    <a:pt x="201168" y="481108"/>
                    <a:pt x="198692" y="485204"/>
                  </a:cubicBezTo>
                  <a:cubicBezTo>
                    <a:pt x="194501" y="492252"/>
                    <a:pt x="190691" y="499205"/>
                    <a:pt x="188119" y="506730"/>
                  </a:cubicBezTo>
                  <a:cubicBezTo>
                    <a:pt x="184404" y="517589"/>
                    <a:pt x="182975" y="529400"/>
                    <a:pt x="186309" y="542830"/>
                  </a:cubicBezTo>
                  <a:cubicBezTo>
                    <a:pt x="186309" y="543211"/>
                    <a:pt x="186500" y="543401"/>
                    <a:pt x="186500" y="543592"/>
                  </a:cubicBezTo>
                  <a:lnTo>
                    <a:pt x="186500" y="543687"/>
                  </a:lnTo>
                  <a:cubicBezTo>
                    <a:pt x="186690" y="544163"/>
                    <a:pt x="186690" y="544735"/>
                    <a:pt x="186976" y="545116"/>
                  </a:cubicBezTo>
                  <a:cubicBezTo>
                    <a:pt x="180404" y="545306"/>
                    <a:pt x="174308" y="547402"/>
                    <a:pt x="168878" y="550926"/>
                  </a:cubicBezTo>
                  <a:cubicBezTo>
                    <a:pt x="167259" y="551593"/>
                    <a:pt x="165830" y="552736"/>
                    <a:pt x="164497" y="553879"/>
                  </a:cubicBezTo>
                  <a:cubicBezTo>
                    <a:pt x="161734" y="555879"/>
                    <a:pt x="159258" y="558165"/>
                    <a:pt x="157163" y="560546"/>
                  </a:cubicBezTo>
                  <a:cubicBezTo>
                    <a:pt x="151924" y="565880"/>
                    <a:pt x="147542" y="572167"/>
                    <a:pt x="144018" y="579025"/>
                  </a:cubicBezTo>
                  <a:cubicBezTo>
                    <a:pt x="142875" y="581216"/>
                    <a:pt x="142018" y="583311"/>
                    <a:pt x="141161" y="585502"/>
                  </a:cubicBezTo>
                  <a:cubicBezTo>
                    <a:pt x="137065" y="594455"/>
                    <a:pt x="134588" y="603695"/>
                    <a:pt x="133922" y="611981"/>
                  </a:cubicBezTo>
                  <a:cubicBezTo>
                    <a:pt x="132969" y="619697"/>
                    <a:pt x="132874" y="627031"/>
                    <a:pt x="133541" y="634556"/>
                  </a:cubicBezTo>
                  <a:cubicBezTo>
                    <a:pt x="133636" y="637985"/>
                    <a:pt x="134017" y="641223"/>
                    <a:pt x="134493" y="644557"/>
                  </a:cubicBezTo>
                  <a:cubicBezTo>
                    <a:pt x="135636" y="652367"/>
                    <a:pt x="137446" y="659892"/>
                    <a:pt x="139541" y="667417"/>
                  </a:cubicBezTo>
                  <a:cubicBezTo>
                    <a:pt x="141827" y="674561"/>
                    <a:pt x="144494" y="681609"/>
                    <a:pt x="147542" y="688467"/>
                  </a:cubicBezTo>
                  <a:cubicBezTo>
                    <a:pt x="150019" y="693515"/>
                    <a:pt x="152591" y="698659"/>
                    <a:pt x="155353" y="703612"/>
                  </a:cubicBezTo>
                  <a:cubicBezTo>
                    <a:pt x="159163" y="710660"/>
                    <a:pt x="163354" y="717328"/>
                    <a:pt x="168021" y="723900"/>
                  </a:cubicBezTo>
                  <a:cubicBezTo>
                    <a:pt x="170212" y="727329"/>
                    <a:pt x="172688" y="730472"/>
                    <a:pt x="175070" y="733616"/>
                  </a:cubicBezTo>
                  <a:cubicBezTo>
                    <a:pt x="175070" y="733711"/>
                    <a:pt x="175260" y="733997"/>
                    <a:pt x="175260" y="734092"/>
                  </a:cubicBezTo>
                  <a:cubicBezTo>
                    <a:pt x="193262" y="757428"/>
                    <a:pt x="214598" y="773430"/>
                    <a:pt x="238887" y="786956"/>
                  </a:cubicBezTo>
                  <a:cubicBezTo>
                    <a:pt x="247364" y="791623"/>
                    <a:pt x="256032" y="796100"/>
                    <a:pt x="265271" y="800576"/>
                  </a:cubicBezTo>
                  <a:cubicBezTo>
                    <a:pt x="270224" y="802958"/>
                    <a:pt x="275463" y="805434"/>
                    <a:pt x="280892" y="807911"/>
                  </a:cubicBezTo>
                  <a:cubicBezTo>
                    <a:pt x="281940" y="808387"/>
                    <a:pt x="282797" y="808863"/>
                    <a:pt x="283940" y="809149"/>
                  </a:cubicBezTo>
                  <a:cubicBezTo>
                    <a:pt x="290513" y="812387"/>
                    <a:pt x="297656" y="815626"/>
                    <a:pt x="304514" y="818960"/>
                  </a:cubicBezTo>
                  <a:cubicBezTo>
                    <a:pt x="314039" y="823627"/>
                    <a:pt x="323469" y="828580"/>
                    <a:pt x="332137" y="834104"/>
                  </a:cubicBezTo>
                  <a:cubicBezTo>
                    <a:pt x="336995" y="837152"/>
                    <a:pt x="341376" y="840296"/>
                    <a:pt x="345853" y="843534"/>
                  </a:cubicBezTo>
                  <a:cubicBezTo>
                    <a:pt x="345662" y="843725"/>
                    <a:pt x="345472" y="844201"/>
                    <a:pt x="345758" y="844487"/>
                  </a:cubicBezTo>
                  <a:cubicBezTo>
                    <a:pt x="348139" y="848773"/>
                    <a:pt x="349758" y="852964"/>
                    <a:pt x="350806" y="857155"/>
                  </a:cubicBezTo>
                  <a:cubicBezTo>
                    <a:pt x="350901" y="857822"/>
                    <a:pt x="351187" y="858393"/>
                    <a:pt x="351282" y="859060"/>
                  </a:cubicBezTo>
                  <a:cubicBezTo>
                    <a:pt x="353282" y="868775"/>
                    <a:pt x="352616" y="878681"/>
                    <a:pt x="349853" y="888397"/>
                  </a:cubicBezTo>
                  <a:cubicBezTo>
                    <a:pt x="349663" y="889159"/>
                    <a:pt x="349187" y="890207"/>
                    <a:pt x="348901" y="891254"/>
                  </a:cubicBezTo>
                  <a:cubicBezTo>
                    <a:pt x="346996" y="896493"/>
                    <a:pt x="344710" y="901922"/>
                    <a:pt x="341852" y="907066"/>
                  </a:cubicBezTo>
                  <a:cubicBezTo>
                    <a:pt x="340138" y="910590"/>
                    <a:pt x="338138" y="914019"/>
                    <a:pt x="336233" y="917353"/>
                  </a:cubicBezTo>
                  <a:cubicBezTo>
                    <a:pt x="335375" y="918686"/>
                    <a:pt x="334518" y="920115"/>
                    <a:pt x="333661" y="921353"/>
                  </a:cubicBezTo>
                  <a:cubicBezTo>
                    <a:pt x="323945" y="935831"/>
                    <a:pt x="310229" y="948881"/>
                    <a:pt x="302038" y="963549"/>
                  </a:cubicBezTo>
                  <a:cubicBezTo>
                    <a:pt x="302038" y="963549"/>
                    <a:pt x="302038" y="963549"/>
                    <a:pt x="301943" y="963740"/>
                  </a:cubicBezTo>
                  <a:cubicBezTo>
                    <a:pt x="270224" y="992886"/>
                    <a:pt x="266033" y="1038225"/>
                    <a:pt x="241554" y="1072706"/>
                  </a:cubicBezTo>
                  <a:cubicBezTo>
                    <a:pt x="240983" y="1073468"/>
                    <a:pt x="240506" y="1074325"/>
                    <a:pt x="240602" y="1075087"/>
                  </a:cubicBezTo>
                  <a:cubicBezTo>
                    <a:pt x="89059" y="1070134"/>
                    <a:pt x="36386" y="1167289"/>
                    <a:pt x="13049" y="1271683"/>
                  </a:cubicBezTo>
                  <a:cubicBezTo>
                    <a:pt x="7525" y="1296353"/>
                    <a:pt x="3620" y="1321499"/>
                    <a:pt x="476" y="1345882"/>
                  </a:cubicBezTo>
                  <a:cubicBezTo>
                    <a:pt x="381" y="1347026"/>
                    <a:pt x="95" y="1348073"/>
                    <a:pt x="0" y="1349121"/>
                  </a:cubicBezTo>
                  <a:cubicBezTo>
                    <a:pt x="476" y="1349121"/>
                    <a:pt x="762" y="1349026"/>
                    <a:pt x="1238" y="1349026"/>
                  </a:cubicBezTo>
                  <a:cubicBezTo>
                    <a:pt x="114491" y="1340739"/>
                    <a:pt x="230886" y="1336548"/>
                    <a:pt x="349949" y="1336548"/>
                  </a:cubicBezTo>
                  <a:cubicBezTo>
                    <a:pt x="449294" y="1336548"/>
                    <a:pt x="546640" y="1339501"/>
                    <a:pt x="641985" y="1345121"/>
                  </a:cubicBezTo>
                  <a:cubicBezTo>
                    <a:pt x="633413" y="1331214"/>
                    <a:pt x="624364" y="1315974"/>
                    <a:pt x="614363" y="1298448"/>
                  </a:cubicBezTo>
                  <a:cubicBezTo>
                    <a:pt x="613220" y="1296448"/>
                    <a:pt x="611981" y="1294448"/>
                    <a:pt x="610838" y="1292257"/>
                  </a:cubicBezTo>
                  <a:cubicBezTo>
                    <a:pt x="606076" y="1283684"/>
                    <a:pt x="601028" y="1274731"/>
                    <a:pt x="595884" y="1265396"/>
                  </a:cubicBezTo>
                  <a:cubicBezTo>
                    <a:pt x="584359" y="1244441"/>
                    <a:pt x="573215" y="1222153"/>
                    <a:pt x="566642" y="1199007"/>
                  </a:cubicBezTo>
                  <a:cubicBezTo>
                    <a:pt x="563404" y="1187006"/>
                    <a:pt x="561213" y="1174814"/>
                    <a:pt x="561118" y="1162431"/>
                  </a:cubicBezTo>
                  <a:cubicBezTo>
                    <a:pt x="562166" y="1163098"/>
                    <a:pt x="563309" y="1163669"/>
                    <a:pt x="564642" y="1164336"/>
                  </a:cubicBezTo>
                  <a:cubicBezTo>
                    <a:pt x="580263" y="1172718"/>
                    <a:pt x="601028" y="1175480"/>
                    <a:pt x="616649" y="1177100"/>
                  </a:cubicBezTo>
                  <a:cubicBezTo>
                    <a:pt x="619792" y="1177576"/>
                    <a:pt x="622649" y="1173956"/>
                    <a:pt x="620173" y="1171480"/>
                  </a:cubicBezTo>
                  <a:cubicBezTo>
                    <a:pt x="619697" y="1171004"/>
                    <a:pt x="619411" y="1170527"/>
                    <a:pt x="619030" y="1170242"/>
                  </a:cubicBezTo>
                  <a:cubicBezTo>
                    <a:pt x="594455" y="1144524"/>
                    <a:pt x="583502" y="1108996"/>
                    <a:pt x="568738" y="1077373"/>
                  </a:cubicBezTo>
                  <a:cubicBezTo>
                    <a:pt x="562261" y="1063752"/>
                    <a:pt x="557213" y="1052322"/>
                    <a:pt x="545402" y="1042607"/>
                  </a:cubicBezTo>
                  <a:cubicBezTo>
                    <a:pt x="545306" y="1042511"/>
                    <a:pt x="545021" y="1042226"/>
                    <a:pt x="544735" y="1042130"/>
                  </a:cubicBezTo>
                  <a:cubicBezTo>
                    <a:pt x="536829" y="1035749"/>
                    <a:pt x="526352" y="1031177"/>
                    <a:pt x="516541" y="1026700"/>
                  </a:cubicBezTo>
                  <a:cubicBezTo>
                    <a:pt x="518255" y="1019270"/>
                    <a:pt x="519589" y="1011650"/>
                    <a:pt x="520922" y="1004126"/>
                  </a:cubicBezTo>
                  <a:cubicBezTo>
                    <a:pt x="521113" y="1002792"/>
                    <a:pt x="521399" y="1001649"/>
                    <a:pt x="521589" y="1000506"/>
                  </a:cubicBezTo>
                  <a:cubicBezTo>
                    <a:pt x="521970" y="998792"/>
                    <a:pt x="522256" y="996791"/>
                    <a:pt x="522637" y="994886"/>
                  </a:cubicBezTo>
                  <a:cubicBezTo>
                    <a:pt x="524351" y="989267"/>
                    <a:pt x="530543" y="941927"/>
                    <a:pt x="545878" y="908971"/>
                  </a:cubicBezTo>
                  <a:cubicBezTo>
                    <a:pt x="547592" y="905351"/>
                    <a:pt x="549021" y="902018"/>
                    <a:pt x="550831" y="898779"/>
                  </a:cubicBezTo>
                  <a:cubicBezTo>
                    <a:pt x="552831" y="895064"/>
                    <a:pt x="555022" y="891540"/>
                    <a:pt x="557213" y="888206"/>
                  </a:cubicBezTo>
                  <a:cubicBezTo>
                    <a:pt x="566547" y="874776"/>
                    <a:pt x="579882" y="859250"/>
                    <a:pt x="594265" y="853916"/>
                  </a:cubicBezTo>
                  <a:cubicBezTo>
                    <a:pt x="602266" y="850678"/>
                    <a:pt x="611029" y="850392"/>
                    <a:pt x="619506" y="851916"/>
                  </a:cubicBezTo>
                  <a:cubicBezTo>
                    <a:pt x="674846" y="870585"/>
                    <a:pt x="806672" y="912209"/>
                    <a:pt x="839534" y="863918"/>
                  </a:cubicBezTo>
                  <a:cubicBezTo>
                    <a:pt x="859250" y="835247"/>
                    <a:pt x="828389" y="793909"/>
                    <a:pt x="834295" y="782193"/>
                  </a:cubicBezTo>
                  <a:cubicBezTo>
                    <a:pt x="840200" y="770382"/>
                    <a:pt x="863156" y="755904"/>
                    <a:pt x="859822" y="744284"/>
                  </a:cubicBezTo>
                  <a:cubicBezTo>
                    <a:pt x="856393" y="732663"/>
                    <a:pt x="823151" y="727615"/>
                    <a:pt x="825246" y="722471"/>
                  </a:cubicBezTo>
                  <a:cubicBezTo>
                    <a:pt x="827437" y="717137"/>
                    <a:pt x="878396" y="708565"/>
                    <a:pt x="867823" y="691896"/>
                  </a:cubicBezTo>
                  <a:cubicBezTo>
                    <a:pt x="850392" y="664178"/>
                    <a:pt x="833152" y="662750"/>
                    <a:pt x="834485" y="648652"/>
                  </a:cubicBezTo>
                  <a:cubicBezTo>
                    <a:pt x="836676" y="627221"/>
                    <a:pt x="876872" y="631793"/>
                    <a:pt x="892207" y="610743"/>
                  </a:cubicBezTo>
                  <a:cubicBezTo>
                    <a:pt x="911828" y="584264"/>
                    <a:pt x="884301" y="585026"/>
                    <a:pt x="838676" y="539401"/>
                  </a:cubicBezTo>
                  <a:close/>
                  <a:moveTo>
                    <a:pt x="258509" y="48292"/>
                  </a:moveTo>
                  <a:lnTo>
                    <a:pt x="253460" y="41910"/>
                  </a:lnTo>
                  <a:cubicBezTo>
                    <a:pt x="251365" y="39815"/>
                    <a:pt x="249650" y="40100"/>
                    <a:pt x="247841" y="40005"/>
                  </a:cubicBezTo>
                  <a:cubicBezTo>
                    <a:pt x="247079" y="38291"/>
                    <a:pt x="246412" y="36862"/>
                    <a:pt x="245555" y="35147"/>
                  </a:cubicBezTo>
                  <a:cubicBezTo>
                    <a:pt x="250889" y="38576"/>
                    <a:pt x="256984" y="42958"/>
                    <a:pt x="258699" y="48292"/>
                  </a:cubicBezTo>
                  <a:lnTo>
                    <a:pt x="258509" y="48292"/>
                  </a:lnTo>
                  <a:close/>
                </a:path>
              </a:pathLst>
            </a:custGeom>
            <a:noFill/>
            <a:ln w="38100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图形 45">
            <a:extLst>
              <a:ext uri="{FF2B5EF4-FFF2-40B4-BE49-F238E27FC236}">
                <a16:creationId xmlns:a16="http://schemas.microsoft.com/office/drawing/2014/main" id="{A7BE5CA1-77F0-434E-874A-375C8AEF75F5}"/>
              </a:ext>
            </a:extLst>
          </p:cNvPr>
          <p:cNvGrpSpPr/>
          <p:nvPr/>
        </p:nvGrpSpPr>
        <p:grpSpPr>
          <a:xfrm flipH="1">
            <a:off x="10356848" y="344190"/>
            <a:ext cx="1220513" cy="1219250"/>
            <a:chOff x="4851168" y="-788939"/>
            <a:chExt cx="1305363" cy="1317610"/>
          </a:xfrm>
        </p:grpSpPr>
        <p:grpSp>
          <p:nvGrpSpPr>
            <p:cNvPr id="31" name="图形 45">
              <a:extLst>
                <a:ext uri="{FF2B5EF4-FFF2-40B4-BE49-F238E27FC236}">
                  <a16:creationId xmlns:a16="http://schemas.microsoft.com/office/drawing/2014/main" id="{5D2A29A2-D914-4737-A341-138DFCCD22A5}"/>
                </a:ext>
              </a:extLst>
            </p:cNvPr>
            <p:cNvGrpSpPr/>
            <p:nvPr/>
          </p:nvGrpSpPr>
          <p:grpSpPr>
            <a:xfrm>
              <a:off x="4851168" y="-788939"/>
              <a:ext cx="1305363" cy="1317610"/>
              <a:chOff x="4851168" y="-788939"/>
              <a:chExt cx="1305363" cy="1317610"/>
            </a:xfrm>
            <a:solidFill>
              <a:srgbClr val="FFC2BC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B33D18B-543D-43CE-8237-6D9F1A9FADD5}"/>
                  </a:ext>
                </a:extLst>
              </p:cNvPr>
              <p:cNvSpPr/>
              <p:nvPr/>
            </p:nvSpPr>
            <p:spPr>
              <a:xfrm>
                <a:off x="5330052" y="-788939"/>
                <a:ext cx="470431" cy="674002"/>
              </a:xfrm>
              <a:custGeom>
                <a:avLst/>
                <a:gdLst>
                  <a:gd name="connsiteX0" fmla="*/ 465566 w 470431"/>
                  <a:gd name="connsiteY0" fmla="*/ 281060 h 674002"/>
                  <a:gd name="connsiteX1" fmla="*/ 145624 w 470431"/>
                  <a:gd name="connsiteY1" fmla="*/ 674003 h 674002"/>
                  <a:gd name="connsiteX2" fmla="*/ 7264 w 470431"/>
                  <a:gd name="connsiteY2" fmla="*/ 186711 h 674002"/>
                  <a:gd name="connsiteX3" fmla="*/ 283721 w 470431"/>
                  <a:gd name="connsiteY3" fmla="*/ 4866 h 674002"/>
                  <a:gd name="connsiteX4" fmla="*/ 465566 w 470431"/>
                  <a:gd name="connsiteY4" fmla="*/ 281060 h 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431" h="674002">
                    <a:moveTo>
                      <a:pt x="465566" y="281060"/>
                    </a:moveTo>
                    <a:cubicBezTo>
                      <a:pt x="419973" y="502436"/>
                      <a:pt x="145624" y="674003"/>
                      <a:pt x="145624" y="674003"/>
                    </a:cubicBezTo>
                    <a:cubicBezTo>
                      <a:pt x="145624" y="674003"/>
                      <a:pt x="-38329" y="408087"/>
                      <a:pt x="7264" y="186711"/>
                    </a:cubicBezTo>
                    <a:cubicBezTo>
                      <a:pt x="33354" y="60210"/>
                      <a:pt x="157220" y="-21225"/>
                      <a:pt x="283721" y="4866"/>
                    </a:cubicBezTo>
                    <a:cubicBezTo>
                      <a:pt x="410221" y="30957"/>
                      <a:pt x="491656" y="154559"/>
                      <a:pt x="465566" y="2810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86BAF20-627B-4962-935A-F854A3C7C04B}"/>
                  </a:ext>
                </a:extLst>
              </p:cNvPr>
              <p:cNvSpPr/>
              <p:nvPr/>
            </p:nvSpPr>
            <p:spPr>
              <a:xfrm>
                <a:off x="4851168" y="-571304"/>
                <a:ext cx="624507" cy="492501"/>
              </a:xfrm>
              <a:custGeom>
                <a:avLst/>
                <a:gdLst>
                  <a:gd name="connsiteX0" fmla="*/ 349632 w 624507"/>
                  <a:gd name="connsiteY0" fmla="*/ 30744 h 492501"/>
                  <a:gd name="connsiteX1" fmla="*/ 624508 w 624507"/>
                  <a:gd name="connsiteY1" fmla="*/ 456367 h 492501"/>
                  <a:gd name="connsiteX2" fmla="*/ 118241 w 624507"/>
                  <a:gd name="connsiteY2" fmla="*/ 437392 h 492501"/>
                  <a:gd name="connsiteX3" fmla="*/ 30744 w 624507"/>
                  <a:gd name="connsiteY3" fmla="*/ 118241 h 492501"/>
                  <a:gd name="connsiteX4" fmla="*/ 349632 w 624507"/>
                  <a:gd name="connsiteY4" fmla="*/ 30744 h 492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4507" h="492501">
                    <a:moveTo>
                      <a:pt x="349632" y="30744"/>
                    </a:moveTo>
                    <a:cubicBezTo>
                      <a:pt x="545972" y="142487"/>
                      <a:pt x="624508" y="456367"/>
                      <a:pt x="624508" y="456367"/>
                    </a:cubicBezTo>
                    <a:cubicBezTo>
                      <a:pt x="624508" y="456367"/>
                      <a:pt x="314581" y="549134"/>
                      <a:pt x="118241" y="437392"/>
                    </a:cubicBezTo>
                    <a:cubicBezTo>
                      <a:pt x="5971" y="373351"/>
                      <a:pt x="-33297" y="230510"/>
                      <a:pt x="30744" y="118241"/>
                    </a:cubicBezTo>
                    <a:cubicBezTo>
                      <a:pt x="94522" y="5971"/>
                      <a:pt x="237362" y="-33297"/>
                      <a:pt x="349632" y="307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11DF032-A38E-4192-8CDA-A7C3C3618D4F}"/>
                  </a:ext>
                </a:extLst>
              </p:cNvPr>
              <p:cNvSpPr/>
              <p:nvPr/>
            </p:nvSpPr>
            <p:spPr>
              <a:xfrm>
                <a:off x="4909531" y="-115865"/>
                <a:ext cx="566144" cy="537886"/>
              </a:xfrm>
              <a:custGeom>
                <a:avLst/>
                <a:gdLst>
                  <a:gd name="connsiteX0" fmla="*/ 76481 w 566144"/>
                  <a:gd name="connsiteY0" fmla="*/ 130855 h 537886"/>
                  <a:gd name="connsiteX1" fmla="*/ 566145 w 566144"/>
                  <a:gd name="connsiteY1" fmla="*/ 1192 h 537886"/>
                  <a:gd name="connsiteX2" fmla="*/ 391679 w 566144"/>
                  <a:gd name="connsiteY2" fmla="*/ 476888 h 537886"/>
                  <a:gd name="connsiteX3" fmla="*/ 61195 w 566144"/>
                  <a:gd name="connsiteY3" fmla="*/ 461602 h 537886"/>
                  <a:gd name="connsiteX4" fmla="*/ 76481 w 566144"/>
                  <a:gd name="connsiteY4" fmla="*/ 130855 h 537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6144" h="537886">
                    <a:moveTo>
                      <a:pt x="76481" y="130855"/>
                    </a:moveTo>
                    <a:cubicBezTo>
                      <a:pt x="243568" y="-21473"/>
                      <a:pt x="566145" y="1192"/>
                      <a:pt x="566145" y="1192"/>
                    </a:cubicBezTo>
                    <a:cubicBezTo>
                      <a:pt x="566145" y="1192"/>
                      <a:pt x="558765" y="324560"/>
                      <a:pt x="391679" y="476888"/>
                    </a:cubicBezTo>
                    <a:cubicBezTo>
                      <a:pt x="296276" y="563857"/>
                      <a:pt x="148165" y="557005"/>
                      <a:pt x="61195" y="461602"/>
                    </a:cubicBezTo>
                    <a:cubicBezTo>
                      <a:pt x="-26037" y="365936"/>
                      <a:pt x="-19185" y="217825"/>
                      <a:pt x="76481" y="13085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59F2E66-B9A9-40A9-9197-4158F8574BEB}"/>
                  </a:ext>
                </a:extLst>
              </p:cNvPr>
              <p:cNvSpPr/>
              <p:nvPr/>
            </p:nvSpPr>
            <p:spPr>
              <a:xfrm>
                <a:off x="5412456" y="-114936"/>
                <a:ext cx="482550" cy="643607"/>
              </a:xfrm>
              <a:custGeom>
                <a:avLst/>
                <a:gdLst>
                  <a:gd name="connsiteX0" fmla="*/ 35283 w 482550"/>
                  <a:gd name="connsiteY0" fmla="*/ 506003 h 643607"/>
                  <a:gd name="connsiteX1" fmla="*/ 63219 w 482550"/>
                  <a:gd name="connsiteY1" fmla="*/ 0 h 643607"/>
                  <a:gd name="connsiteX2" fmla="*/ 461697 w 482550"/>
                  <a:gd name="connsiteY2" fmla="*/ 313090 h 643607"/>
                  <a:gd name="connsiteX3" fmla="*/ 344947 w 482550"/>
                  <a:gd name="connsiteY3" fmla="*/ 622753 h 643607"/>
                  <a:gd name="connsiteX4" fmla="*/ 35283 w 482550"/>
                  <a:gd name="connsiteY4" fmla="*/ 506003 h 64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550" h="643607">
                    <a:moveTo>
                      <a:pt x="35283" y="506003"/>
                    </a:moveTo>
                    <a:cubicBezTo>
                      <a:pt x="-58011" y="300176"/>
                      <a:pt x="63219" y="0"/>
                      <a:pt x="63219" y="0"/>
                    </a:cubicBezTo>
                    <a:cubicBezTo>
                      <a:pt x="63219" y="0"/>
                      <a:pt x="368402" y="106999"/>
                      <a:pt x="461697" y="313090"/>
                    </a:cubicBezTo>
                    <a:cubicBezTo>
                      <a:pt x="514932" y="430893"/>
                      <a:pt x="462751" y="569517"/>
                      <a:pt x="344947" y="622753"/>
                    </a:cubicBezTo>
                    <a:cubicBezTo>
                      <a:pt x="227143" y="675989"/>
                      <a:pt x="88519" y="623807"/>
                      <a:pt x="35283" y="5060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5E656E-08EB-4540-A332-A019FBBA42BF}"/>
                  </a:ext>
                </a:extLst>
              </p:cNvPr>
              <p:cNvSpPr/>
              <p:nvPr/>
            </p:nvSpPr>
            <p:spPr>
              <a:xfrm>
                <a:off x="5475675" y="-398636"/>
                <a:ext cx="680856" cy="468691"/>
              </a:xfrm>
              <a:custGeom>
                <a:avLst/>
                <a:gdLst>
                  <a:gd name="connsiteX0" fmla="*/ 472533 w 680856"/>
                  <a:gd name="connsiteY0" fmla="*/ 466599 h 468691"/>
                  <a:gd name="connsiteX1" fmla="*/ 0 w 680856"/>
                  <a:gd name="connsiteY1" fmla="*/ 283700 h 468691"/>
                  <a:gd name="connsiteX2" fmla="*/ 420879 w 680856"/>
                  <a:gd name="connsiteY2" fmla="*/ 1445 h 468691"/>
                  <a:gd name="connsiteX3" fmla="*/ 679415 w 680856"/>
                  <a:gd name="connsiteY3" fmla="*/ 208063 h 468691"/>
                  <a:gd name="connsiteX4" fmla="*/ 472533 w 680856"/>
                  <a:gd name="connsiteY4" fmla="*/ 466599 h 468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856" h="468691">
                    <a:moveTo>
                      <a:pt x="472533" y="466599"/>
                    </a:moveTo>
                    <a:cubicBezTo>
                      <a:pt x="247994" y="491636"/>
                      <a:pt x="0" y="283700"/>
                      <a:pt x="0" y="283700"/>
                    </a:cubicBezTo>
                    <a:cubicBezTo>
                      <a:pt x="0" y="283700"/>
                      <a:pt x="196076" y="26481"/>
                      <a:pt x="420879" y="1445"/>
                    </a:cubicBezTo>
                    <a:cubicBezTo>
                      <a:pt x="549224" y="-12786"/>
                      <a:pt x="664920" y="79717"/>
                      <a:pt x="679415" y="208063"/>
                    </a:cubicBezTo>
                    <a:cubicBezTo>
                      <a:pt x="693646" y="336672"/>
                      <a:pt x="600879" y="452368"/>
                      <a:pt x="472533" y="46659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27A7D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</a:gradFill>
              <a:ln w="2628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6B70061-4653-4CA7-B0F4-303D38E13B2B}"/>
                </a:ext>
              </a:extLst>
            </p:cNvPr>
            <p:cNvSpPr/>
            <p:nvPr/>
          </p:nvSpPr>
          <p:spPr>
            <a:xfrm>
              <a:off x="5260412" y="-347593"/>
              <a:ext cx="410496" cy="410496"/>
            </a:xfrm>
            <a:custGeom>
              <a:avLst/>
              <a:gdLst>
                <a:gd name="connsiteX0" fmla="*/ 410022 w 410496"/>
                <a:gd name="connsiteY0" fmla="*/ 247415 h 410496"/>
                <a:gd name="connsiteX1" fmla="*/ 373916 w 410496"/>
                <a:gd name="connsiteY1" fmla="*/ 289846 h 410496"/>
                <a:gd name="connsiteX2" fmla="*/ 361530 w 410496"/>
                <a:gd name="connsiteY2" fmla="*/ 344136 h 410496"/>
                <a:gd name="connsiteX3" fmla="*/ 309085 w 410496"/>
                <a:gd name="connsiteY3" fmla="*/ 362847 h 410496"/>
                <a:gd name="connsiteX4" fmla="*/ 271134 w 410496"/>
                <a:gd name="connsiteY4" fmla="*/ 403697 h 410496"/>
                <a:gd name="connsiteX5" fmla="*/ 216317 w 410496"/>
                <a:gd name="connsiteY5" fmla="*/ 393682 h 410496"/>
                <a:gd name="connsiteX6" fmla="*/ 163081 w 410496"/>
                <a:gd name="connsiteY6" fmla="*/ 410022 h 410496"/>
                <a:gd name="connsiteX7" fmla="*/ 120651 w 410496"/>
                <a:gd name="connsiteY7" fmla="*/ 373916 h 410496"/>
                <a:gd name="connsiteX8" fmla="*/ 66361 w 410496"/>
                <a:gd name="connsiteY8" fmla="*/ 361530 h 410496"/>
                <a:gd name="connsiteX9" fmla="*/ 47649 w 410496"/>
                <a:gd name="connsiteY9" fmla="*/ 309084 h 410496"/>
                <a:gd name="connsiteX10" fmla="*/ 6800 w 410496"/>
                <a:gd name="connsiteY10" fmla="*/ 271134 h 410496"/>
                <a:gd name="connsiteX11" fmla="*/ 16815 w 410496"/>
                <a:gd name="connsiteY11" fmla="*/ 216317 h 410496"/>
                <a:gd name="connsiteX12" fmla="*/ 475 w 410496"/>
                <a:gd name="connsiteY12" fmla="*/ 163081 h 410496"/>
                <a:gd name="connsiteX13" fmla="*/ 36581 w 410496"/>
                <a:gd name="connsiteY13" fmla="*/ 120651 h 410496"/>
                <a:gd name="connsiteX14" fmla="*/ 48967 w 410496"/>
                <a:gd name="connsiteY14" fmla="*/ 66361 h 410496"/>
                <a:gd name="connsiteX15" fmla="*/ 101412 w 410496"/>
                <a:gd name="connsiteY15" fmla="*/ 47649 h 410496"/>
                <a:gd name="connsiteX16" fmla="*/ 139363 w 410496"/>
                <a:gd name="connsiteY16" fmla="*/ 6800 h 410496"/>
                <a:gd name="connsiteX17" fmla="*/ 194180 w 410496"/>
                <a:gd name="connsiteY17" fmla="*/ 16815 h 410496"/>
                <a:gd name="connsiteX18" fmla="*/ 247415 w 410496"/>
                <a:gd name="connsiteY18" fmla="*/ 475 h 410496"/>
                <a:gd name="connsiteX19" fmla="*/ 289846 w 410496"/>
                <a:gd name="connsiteY19" fmla="*/ 36581 h 410496"/>
                <a:gd name="connsiteX20" fmla="*/ 344136 w 410496"/>
                <a:gd name="connsiteY20" fmla="*/ 48967 h 410496"/>
                <a:gd name="connsiteX21" fmla="*/ 362847 w 410496"/>
                <a:gd name="connsiteY21" fmla="*/ 101412 h 410496"/>
                <a:gd name="connsiteX22" fmla="*/ 403697 w 410496"/>
                <a:gd name="connsiteY22" fmla="*/ 139363 h 410496"/>
                <a:gd name="connsiteX23" fmla="*/ 393682 w 410496"/>
                <a:gd name="connsiteY23" fmla="*/ 194180 h 410496"/>
                <a:gd name="connsiteX24" fmla="*/ 410022 w 410496"/>
                <a:gd name="connsiteY24" fmla="*/ 247415 h 41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10496" h="410496">
                  <a:moveTo>
                    <a:pt x="410022" y="247415"/>
                  </a:moveTo>
                  <a:cubicBezTo>
                    <a:pt x="406332" y="264809"/>
                    <a:pt x="381559" y="274824"/>
                    <a:pt x="373916" y="289846"/>
                  </a:cubicBezTo>
                  <a:cubicBezTo>
                    <a:pt x="366010" y="305658"/>
                    <a:pt x="372862" y="331486"/>
                    <a:pt x="361530" y="344136"/>
                  </a:cubicBezTo>
                  <a:cubicBezTo>
                    <a:pt x="349934" y="357049"/>
                    <a:pt x="323579" y="353360"/>
                    <a:pt x="309085" y="362847"/>
                  </a:cubicBezTo>
                  <a:cubicBezTo>
                    <a:pt x="294590" y="372335"/>
                    <a:pt x="287738" y="398162"/>
                    <a:pt x="271134" y="403697"/>
                  </a:cubicBezTo>
                  <a:cubicBezTo>
                    <a:pt x="254795" y="409231"/>
                    <a:pt x="233975" y="392628"/>
                    <a:pt x="216317" y="393682"/>
                  </a:cubicBezTo>
                  <a:cubicBezTo>
                    <a:pt x="199450" y="394736"/>
                    <a:pt x="180475" y="413711"/>
                    <a:pt x="163081" y="410022"/>
                  </a:cubicBezTo>
                  <a:cubicBezTo>
                    <a:pt x="145688" y="406332"/>
                    <a:pt x="135673" y="381559"/>
                    <a:pt x="120651" y="373916"/>
                  </a:cubicBezTo>
                  <a:cubicBezTo>
                    <a:pt x="104838" y="366010"/>
                    <a:pt x="79011" y="372862"/>
                    <a:pt x="66361" y="361530"/>
                  </a:cubicBezTo>
                  <a:cubicBezTo>
                    <a:pt x="53447" y="349934"/>
                    <a:pt x="57137" y="323579"/>
                    <a:pt x="47649" y="309084"/>
                  </a:cubicBezTo>
                  <a:cubicBezTo>
                    <a:pt x="38162" y="294590"/>
                    <a:pt x="12335" y="287737"/>
                    <a:pt x="6800" y="271134"/>
                  </a:cubicBezTo>
                  <a:cubicBezTo>
                    <a:pt x="1266" y="254795"/>
                    <a:pt x="17869" y="233975"/>
                    <a:pt x="16815" y="216317"/>
                  </a:cubicBezTo>
                  <a:cubicBezTo>
                    <a:pt x="15761" y="199450"/>
                    <a:pt x="-3214" y="180475"/>
                    <a:pt x="475" y="163081"/>
                  </a:cubicBezTo>
                  <a:cubicBezTo>
                    <a:pt x="4165" y="145688"/>
                    <a:pt x="28938" y="135673"/>
                    <a:pt x="36581" y="120651"/>
                  </a:cubicBezTo>
                  <a:cubicBezTo>
                    <a:pt x="44487" y="104838"/>
                    <a:pt x="37635" y="79011"/>
                    <a:pt x="48967" y="66361"/>
                  </a:cubicBezTo>
                  <a:cubicBezTo>
                    <a:pt x="60563" y="53447"/>
                    <a:pt x="86917" y="57137"/>
                    <a:pt x="101412" y="47649"/>
                  </a:cubicBezTo>
                  <a:cubicBezTo>
                    <a:pt x="115907" y="38162"/>
                    <a:pt x="122759" y="12335"/>
                    <a:pt x="139363" y="6800"/>
                  </a:cubicBezTo>
                  <a:cubicBezTo>
                    <a:pt x="155702" y="1266"/>
                    <a:pt x="176522" y="17869"/>
                    <a:pt x="194180" y="16815"/>
                  </a:cubicBezTo>
                  <a:cubicBezTo>
                    <a:pt x="211046" y="15761"/>
                    <a:pt x="230021" y="-3214"/>
                    <a:pt x="247415" y="475"/>
                  </a:cubicBezTo>
                  <a:cubicBezTo>
                    <a:pt x="264809" y="4165"/>
                    <a:pt x="274824" y="28938"/>
                    <a:pt x="289846" y="36581"/>
                  </a:cubicBezTo>
                  <a:cubicBezTo>
                    <a:pt x="305658" y="44487"/>
                    <a:pt x="331486" y="37635"/>
                    <a:pt x="344136" y="48967"/>
                  </a:cubicBezTo>
                  <a:cubicBezTo>
                    <a:pt x="357049" y="60563"/>
                    <a:pt x="353360" y="86917"/>
                    <a:pt x="362847" y="101412"/>
                  </a:cubicBezTo>
                  <a:cubicBezTo>
                    <a:pt x="372335" y="115907"/>
                    <a:pt x="398162" y="122759"/>
                    <a:pt x="403697" y="139363"/>
                  </a:cubicBezTo>
                  <a:cubicBezTo>
                    <a:pt x="409231" y="155702"/>
                    <a:pt x="392628" y="176522"/>
                    <a:pt x="393682" y="194180"/>
                  </a:cubicBezTo>
                  <a:cubicBezTo>
                    <a:pt x="394736" y="211046"/>
                    <a:pt x="413711" y="230021"/>
                    <a:pt x="410022" y="247415"/>
                  </a:cubicBezTo>
                  <a:close/>
                </a:path>
              </a:pathLst>
            </a:custGeom>
            <a:gradFill>
              <a:gsLst>
                <a:gs pos="0">
                  <a:srgbClr val="E0161D"/>
                </a:gs>
                <a:gs pos="100000">
                  <a:srgbClr val="C92264"/>
                </a:gs>
              </a:gsLst>
              <a:lin ang="2700000" scaled="1"/>
            </a:gradFill>
            <a:ln w="262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27ED8DB-5A51-4318-8212-2BC72A69ED48}"/>
              </a:ext>
            </a:extLst>
          </p:cNvPr>
          <p:cNvGrpSpPr/>
          <p:nvPr/>
        </p:nvGrpSpPr>
        <p:grpSpPr>
          <a:xfrm>
            <a:off x="-2067750" y="-3886396"/>
            <a:ext cx="4975999" cy="8073208"/>
            <a:chOff x="-1779649" y="-4064238"/>
            <a:chExt cx="4226994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456DDB6-6017-4337-9240-8DDFB386E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674717">
              <a:off x="-949452" y="-2182064"/>
              <a:ext cx="2566600" cy="422699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CBD565F-923F-4B0E-9402-9176F856C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00000" flipH="1">
              <a:off x="-486590" y="-4064238"/>
              <a:ext cx="2841942" cy="6858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E1627D-7785-44E4-8F9D-286548B5A81C}"/>
              </a:ext>
            </a:extLst>
          </p:cNvPr>
          <p:cNvGrpSpPr/>
          <p:nvPr/>
        </p:nvGrpSpPr>
        <p:grpSpPr>
          <a:xfrm>
            <a:off x="2664529" y="3225966"/>
            <a:ext cx="5601522" cy="982225"/>
            <a:chOff x="3758378" y="1944062"/>
            <a:chExt cx="4631695" cy="98222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D8AC7A3-9BAC-42C6-9A77-572FB66A97DD}"/>
                </a:ext>
              </a:extLst>
            </p:cNvPr>
            <p:cNvSpPr txBox="1"/>
            <p:nvPr/>
          </p:nvSpPr>
          <p:spPr>
            <a:xfrm>
              <a:off x="3758378" y="19440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3F47406-BBE5-4C99-BAAE-81C399546831}"/>
                </a:ext>
              </a:extLst>
            </p:cNvPr>
            <p:cNvSpPr txBox="1"/>
            <p:nvPr/>
          </p:nvSpPr>
          <p:spPr>
            <a:xfrm>
              <a:off x="4433262" y="2526177"/>
              <a:ext cx="3323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sz="2000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F26BC92A-0E96-4E7C-9908-6528AA46CB0A}"/>
              </a:ext>
            </a:extLst>
          </p:cNvPr>
          <p:cNvSpPr/>
          <p:nvPr/>
        </p:nvSpPr>
        <p:spPr>
          <a:xfrm>
            <a:off x="4777092" y="1611789"/>
            <a:ext cx="1376396" cy="1376396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A8D0A73-C433-4FCE-B191-33AFE6F9EF9C}"/>
              </a:ext>
            </a:extLst>
          </p:cNvPr>
          <p:cNvSpPr txBox="1"/>
          <p:nvPr/>
        </p:nvSpPr>
        <p:spPr>
          <a:xfrm>
            <a:off x="4839677" y="1705256"/>
            <a:ext cx="131381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D49BDD1-84D9-49DC-8166-9ED40B502EC1}"/>
              </a:ext>
            </a:extLst>
          </p:cNvPr>
          <p:cNvSpPr txBox="1"/>
          <p:nvPr/>
        </p:nvSpPr>
        <p:spPr>
          <a:xfrm>
            <a:off x="3104114" y="4433357"/>
            <a:ext cx="47724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2B7F9BD7-4015-4189-8A7D-F7D6A6185584}"/>
              </a:ext>
            </a:extLst>
          </p:cNvPr>
          <p:cNvSpPr/>
          <p:nvPr/>
        </p:nvSpPr>
        <p:spPr>
          <a:xfrm>
            <a:off x="5063180" y="1084584"/>
            <a:ext cx="804220" cy="804220"/>
          </a:xfrm>
          <a:prstGeom prst="ellipse">
            <a:avLst/>
          </a:prstGeom>
          <a:gradFill flip="none" rotWithShape="1">
            <a:gsLst>
              <a:gs pos="100000">
                <a:srgbClr val="F84D4D"/>
              </a:gs>
              <a:gs pos="0">
                <a:srgbClr val="E0161D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71504E1-9331-497A-9CB7-C298D2DA550E}"/>
              </a:ext>
            </a:extLst>
          </p:cNvPr>
          <p:cNvSpPr txBox="1"/>
          <p:nvPr/>
        </p:nvSpPr>
        <p:spPr>
          <a:xfrm>
            <a:off x="-2589097" y="-38690546"/>
            <a:ext cx="9153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6A1B3E34-317F-4D1D-B73B-B0EB953B91F3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57C6597-6570-4298-A544-2366E45C9208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18585C0-8E3A-4AF0-8E10-8187103ECC9A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2E6143A-EC3B-4EB3-A6DE-04540958FF73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208E1B-F589-4FD2-8E5D-69CBE1017AC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522" y="1299614"/>
            <a:ext cx="6748528" cy="485401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2A08162E-786E-43AB-8D82-9D373539C1B0}"/>
              </a:ext>
            </a:extLst>
          </p:cNvPr>
          <p:cNvGrpSpPr/>
          <p:nvPr/>
        </p:nvGrpSpPr>
        <p:grpSpPr>
          <a:xfrm>
            <a:off x="1292842" y="1941636"/>
            <a:ext cx="4479883" cy="3584328"/>
            <a:chOff x="1007690" y="3680987"/>
            <a:chExt cx="4479883" cy="3584328"/>
          </a:xfrm>
        </p:grpSpPr>
        <p:sp>
          <p:nvSpPr>
            <p:cNvPr id="21" name="TextBox 76">
              <a:extLst>
                <a:ext uri="{FF2B5EF4-FFF2-40B4-BE49-F238E27FC236}">
                  <a16:creationId xmlns:a16="http://schemas.microsoft.com/office/drawing/2014/main" id="{9C0949D1-87B1-4EAC-9F06-4D03B8492429}"/>
                </a:ext>
              </a:extLst>
            </p:cNvPr>
            <p:cNvSpPr txBox="1"/>
            <p:nvPr/>
          </p:nvSpPr>
          <p:spPr>
            <a:xfrm>
              <a:off x="1287335" y="3680987"/>
              <a:ext cx="2484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025">
                <a:spcBef>
                  <a:spcPct val="20000"/>
                </a:spcBef>
              </a:pPr>
              <a:r>
                <a:rPr lang="zh-CN" altLang="en-US" sz="2400" b="1" dirty="0">
                  <a:gradFill flip="none" rotWithShape="1">
                    <a:gsLst>
                      <a:gs pos="100000">
                        <a:srgbClr val="F27A7D"/>
                      </a:gs>
                      <a:gs pos="0">
                        <a:srgbClr val="E0161D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添加标题文本</a:t>
              </a:r>
              <a:endParaRPr lang="zh-CN" altLang="en-US" sz="3200" dirty="0">
                <a:gradFill flip="none" rotWithShape="1">
                  <a:gsLst>
                    <a:gs pos="100000">
                      <a:srgbClr val="F27A7D"/>
                    </a:gs>
                    <a:gs pos="0">
                      <a:srgbClr val="E0161D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6CC92E3-AC28-493A-B366-A4E085FAC8D9}"/>
                </a:ext>
              </a:extLst>
            </p:cNvPr>
            <p:cNvSpPr txBox="1"/>
            <p:nvPr/>
          </p:nvSpPr>
          <p:spPr>
            <a:xfrm>
              <a:off x="1007690" y="6078599"/>
              <a:ext cx="403028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3" name="TextBox 76">
              <a:extLst>
                <a:ext uri="{FF2B5EF4-FFF2-40B4-BE49-F238E27FC236}">
                  <a16:creationId xmlns:a16="http://schemas.microsoft.com/office/drawing/2014/main" id="{0223B848-8A54-4244-AC1E-34652F37B69F}"/>
                </a:ext>
              </a:extLst>
            </p:cNvPr>
            <p:cNvSpPr txBox="1"/>
            <p:nvPr/>
          </p:nvSpPr>
          <p:spPr>
            <a:xfrm>
              <a:off x="1301849" y="4050895"/>
              <a:ext cx="34129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025">
                <a:spcBef>
                  <a:spcPct val="20000"/>
                </a:spcBef>
              </a:pPr>
              <a:r>
                <a:rPr lang="en-US" altLang="zh-CN" sz="1600" dirty="0">
                  <a:gradFill>
                    <a:gsLst>
                      <a:gs pos="100000">
                        <a:srgbClr val="F27A7D">
                          <a:alpha val="61000"/>
                        </a:srgbClr>
                      </a:gs>
                      <a:gs pos="0">
                        <a:srgbClr val="F84D4D"/>
                      </a:gs>
                    </a:gsLst>
                    <a:lin ang="16200000" scaled="1"/>
                  </a:gradFill>
                  <a:latin typeface="Arial" panose="020B0604020202020204" pitchFamily="34" charset="0"/>
                  <a:cs typeface="Arial" panose="020B0604020202020204" pitchFamily="34" charset="0"/>
                  <a:sym typeface="+mn-lt"/>
                </a:rPr>
                <a:t>Click here to add title text</a:t>
              </a:r>
              <a:endParaRPr lang="zh-CN" altLang="en-US" sz="2000" dirty="0">
                <a:gradFill>
                  <a:gsLst>
                    <a:gs pos="100000">
                      <a:srgbClr val="F27A7D">
                        <a:alpha val="61000"/>
                      </a:srgbClr>
                    </a:gs>
                    <a:gs pos="0">
                      <a:srgbClr val="F84D4D"/>
                    </a:gs>
                  </a:gsLst>
                  <a:lin ang="162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5241636-A2AD-4AD1-BF86-1F7CEA20115F}"/>
                </a:ext>
              </a:extLst>
            </p:cNvPr>
            <p:cNvSpPr txBox="1"/>
            <p:nvPr/>
          </p:nvSpPr>
          <p:spPr>
            <a:xfrm>
              <a:off x="1007690" y="6742095"/>
              <a:ext cx="403028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177CF90-E757-441E-AA5A-CDA21434A908}"/>
                </a:ext>
              </a:extLst>
            </p:cNvPr>
            <p:cNvSpPr txBox="1"/>
            <p:nvPr/>
          </p:nvSpPr>
          <p:spPr>
            <a:xfrm>
              <a:off x="1301848" y="4497068"/>
              <a:ext cx="4185725" cy="13538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/>
                <a:t>200</a:t>
              </a:r>
              <a:r>
                <a:rPr lang="zh-CN" altLang="en-US" sz="1400" dirty="0"/>
                <a:t>字以内，据统计每页幻灯片的最好控制在</a:t>
              </a:r>
              <a:r>
                <a:rPr lang="en-US" altLang="zh-CN" sz="1400" dirty="0"/>
                <a:t>5</a:t>
              </a:r>
              <a:r>
                <a:rPr lang="zh-CN" altLang="en-US" sz="1400" dirty="0"/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715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712BAFFC-7C39-450D-AB6E-A1C7912F7AAD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7C96DD8-B062-40BF-8B41-AB6A7186796F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51227F8-AE5B-431E-BE89-C3F00E6B9382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ADADE8C-B039-459A-84AE-5D290CE2C035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E2D72AE-3808-4E20-BE39-41101A9EB349}"/>
              </a:ext>
            </a:extLst>
          </p:cNvPr>
          <p:cNvGrpSpPr/>
          <p:nvPr/>
        </p:nvGrpSpPr>
        <p:grpSpPr>
          <a:xfrm>
            <a:off x="6630328" y="1770832"/>
            <a:ext cx="4406617" cy="797577"/>
            <a:chOff x="6592228" y="1914298"/>
            <a:chExt cx="4406617" cy="797577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B38A55D-A626-43DF-A426-326756600AAF}"/>
                </a:ext>
              </a:extLst>
            </p:cNvPr>
            <p:cNvSpPr/>
            <p:nvPr/>
          </p:nvSpPr>
          <p:spPr>
            <a:xfrm>
              <a:off x="6592228" y="1914298"/>
              <a:ext cx="619656" cy="61965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E0161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103">
              <a:extLst>
                <a:ext uri="{FF2B5EF4-FFF2-40B4-BE49-F238E27FC236}">
                  <a16:creationId xmlns:a16="http://schemas.microsoft.com/office/drawing/2014/main" id="{4AB2EE5B-097C-4E2C-81CD-F68D070EC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0148" y="1960136"/>
              <a:ext cx="357403" cy="480047"/>
            </a:xfrm>
            <a:custGeom>
              <a:avLst/>
              <a:gdLst>
                <a:gd name="connsiteX0" fmla="*/ 104774 w 452889"/>
                <a:gd name="connsiteY0" fmla="*/ 370681 h 607710"/>
                <a:gd name="connsiteX1" fmla="*/ 153341 w 452889"/>
                <a:gd name="connsiteY1" fmla="*/ 422309 h 607710"/>
                <a:gd name="connsiteX2" fmla="*/ 226020 w 452889"/>
                <a:gd name="connsiteY2" fmla="*/ 460966 h 607710"/>
                <a:gd name="connsiteX3" fmla="*/ 226105 w 452889"/>
                <a:gd name="connsiteY3" fmla="*/ 460881 h 607710"/>
                <a:gd name="connsiteX4" fmla="*/ 226105 w 452889"/>
                <a:gd name="connsiteY4" fmla="*/ 460542 h 607710"/>
                <a:gd name="connsiteX5" fmla="*/ 226445 w 452889"/>
                <a:gd name="connsiteY5" fmla="*/ 460796 h 607710"/>
                <a:gd name="connsiteX6" fmla="*/ 226784 w 452889"/>
                <a:gd name="connsiteY6" fmla="*/ 460542 h 607710"/>
                <a:gd name="connsiteX7" fmla="*/ 226784 w 452889"/>
                <a:gd name="connsiteY7" fmla="*/ 460881 h 607710"/>
                <a:gd name="connsiteX8" fmla="*/ 226869 w 452889"/>
                <a:gd name="connsiteY8" fmla="*/ 460966 h 607710"/>
                <a:gd name="connsiteX9" fmla="*/ 299549 w 452889"/>
                <a:gd name="connsiteY9" fmla="*/ 422309 h 607710"/>
                <a:gd name="connsiteX10" fmla="*/ 348115 w 452889"/>
                <a:gd name="connsiteY10" fmla="*/ 370681 h 607710"/>
                <a:gd name="connsiteX11" fmla="*/ 452889 w 452889"/>
                <a:gd name="connsiteY11" fmla="*/ 503523 h 607710"/>
                <a:gd name="connsiteX12" fmla="*/ 452889 w 452889"/>
                <a:gd name="connsiteY12" fmla="*/ 607710 h 607710"/>
                <a:gd name="connsiteX13" fmla="*/ 226869 w 452889"/>
                <a:gd name="connsiteY13" fmla="*/ 607710 h 607710"/>
                <a:gd name="connsiteX14" fmla="*/ 226020 w 452889"/>
                <a:gd name="connsiteY14" fmla="*/ 607710 h 607710"/>
                <a:gd name="connsiteX15" fmla="*/ 0 w 452889"/>
                <a:gd name="connsiteY15" fmla="*/ 607710 h 607710"/>
                <a:gd name="connsiteX16" fmla="*/ 0 w 452889"/>
                <a:gd name="connsiteY16" fmla="*/ 503523 h 607710"/>
                <a:gd name="connsiteX17" fmla="*/ 104774 w 452889"/>
                <a:gd name="connsiteY17" fmla="*/ 370681 h 607710"/>
                <a:gd name="connsiteX18" fmla="*/ 237329 w 452889"/>
                <a:gd name="connsiteY18" fmla="*/ 74269 h 607710"/>
                <a:gd name="connsiteX19" fmla="*/ 233169 w 452889"/>
                <a:gd name="connsiteY19" fmla="*/ 84782 h 607710"/>
                <a:gd name="connsiteX20" fmla="*/ 244376 w 452889"/>
                <a:gd name="connsiteY20" fmla="*/ 92158 h 607710"/>
                <a:gd name="connsiteX21" fmla="*/ 255073 w 452889"/>
                <a:gd name="connsiteY21" fmla="*/ 102078 h 607710"/>
                <a:gd name="connsiteX22" fmla="*/ 263902 w 452889"/>
                <a:gd name="connsiteY22" fmla="*/ 112845 h 607710"/>
                <a:gd name="connsiteX23" fmla="*/ 270524 w 452889"/>
                <a:gd name="connsiteY23" fmla="*/ 123782 h 607710"/>
                <a:gd name="connsiteX24" fmla="*/ 275023 w 452889"/>
                <a:gd name="connsiteY24" fmla="*/ 134041 h 607710"/>
                <a:gd name="connsiteX25" fmla="*/ 277825 w 452889"/>
                <a:gd name="connsiteY25" fmla="*/ 143113 h 607710"/>
                <a:gd name="connsiteX26" fmla="*/ 279353 w 452889"/>
                <a:gd name="connsiteY26" fmla="*/ 150150 h 607710"/>
                <a:gd name="connsiteX27" fmla="*/ 280372 w 452889"/>
                <a:gd name="connsiteY27" fmla="*/ 156254 h 607710"/>
                <a:gd name="connsiteX28" fmla="*/ 277655 w 452889"/>
                <a:gd name="connsiteY28" fmla="*/ 150659 h 607710"/>
                <a:gd name="connsiteX29" fmla="*/ 274259 w 452889"/>
                <a:gd name="connsiteY29" fmla="*/ 144554 h 607710"/>
                <a:gd name="connsiteX30" fmla="*/ 269250 w 452889"/>
                <a:gd name="connsiteY30" fmla="*/ 137263 h 607710"/>
                <a:gd name="connsiteX31" fmla="*/ 262543 w 452889"/>
                <a:gd name="connsiteY31" fmla="*/ 129463 h 607710"/>
                <a:gd name="connsiteX32" fmla="*/ 254224 w 452889"/>
                <a:gd name="connsiteY32" fmla="*/ 121832 h 607710"/>
                <a:gd name="connsiteX33" fmla="*/ 244376 w 452889"/>
                <a:gd name="connsiteY33" fmla="*/ 115389 h 607710"/>
                <a:gd name="connsiteX34" fmla="*/ 233594 w 452889"/>
                <a:gd name="connsiteY34" fmla="*/ 110217 h 607710"/>
                <a:gd name="connsiteX35" fmla="*/ 222303 w 452889"/>
                <a:gd name="connsiteY35" fmla="*/ 106911 h 607710"/>
                <a:gd name="connsiteX36" fmla="*/ 219586 w 452889"/>
                <a:gd name="connsiteY36" fmla="*/ 106487 h 607710"/>
                <a:gd name="connsiteX37" fmla="*/ 193862 w 452889"/>
                <a:gd name="connsiteY37" fmla="*/ 132261 h 607710"/>
                <a:gd name="connsiteX38" fmla="*/ 91562 w 452889"/>
                <a:gd name="connsiteY38" fmla="*/ 143876 h 607710"/>
                <a:gd name="connsiteX39" fmla="*/ 85195 w 452889"/>
                <a:gd name="connsiteY39" fmla="*/ 150150 h 607710"/>
                <a:gd name="connsiteX40" fmla="*/ 82478 w 452889"/>
                <a:gd name="connsiteY40" fmla="*/ 178722 h 607710"/>
                <a:gd name="connsiteX41" fmla="*/ 105315 w 452889"/>
                <a:gd name="connsiteY41" fmla="*/ 204919 h 607710"/>
                <a:gd name="connsiteX42" fmla="*/ 112107 w 452889"/>
                <a:gd name="connsiteY42" fmla="*/ 205852 h 607710"/>
                <a:gd name="connsiteX43" fmla="*/ 113975 w 452889"/>
                <a:gd name="connsiteY43" fmla="*/ 212550 h 607710"/>
                <a:gd name="connsiteX44" fmla="*/ 222387 w 452889"/>
                <a:gd name="connsiteY44" fmla="*/ 332687 h 607710"/>
                <a:gd name="connsiteX45" fmla="*/ 330800 w 452889"/>
                <a:gd name="connsiteY45" fmla="*/ 212550 h 607710"/>
                <a:gd name="connsiteX46" fmla="*/ 332668 w 452889"/>
                <a:gd name="connsiteY46" fmla="*/ 205852 h 607710"/>
                <a:gd name="connsiteX47" fmla="*/ 339460 w 452889"/>
                <a:gd name="connsiteY47" fmla="*/ 204919 h 607710"/>
                <a:gd name="connsiteX48" fmla="*/ 362297 w 452889"/>
                <a:gd name="connsiteY48" fmla="*/ 178722 h 607710"/>
                <a:gd name="connsiteX49" fmla="*/ 359580 w 452889"/>
                <a:gd name="connsiteY49" fmla="*/ 150150 h 607710"/>
                <a:gd name="connsiteX50" fmla="*/ 350751 w 452889"/>
                <a:gd name="connsiteY50" fmla="*/ 142859 h 607710"/>
                <a:gd name="connsiteX51" fmla="*/ 347610 w 452889"/>
                <a:gd name="connsiteY51" fmla="*/ 142774 h 607710"/>
                <a:gd name="connsiteX52" fmla="*/ 335045 w 452889"/>
                <a:gd name="connsiteY52" fmla="*/ 158459 h 607710"/>
                <a:gd name="connsiteX53" fmla="*/ 277146 w 452889"/>
                <a:gd name="connsiteY53" fmla="*/ 100043 h 607710"/>
                <a:gd name="connsiteX54" fmla="*/ 237329 w 452889"/>
                <a:gd name="connsiteY54" fmla="*/ 74269 h 607710"/>
                <a:gd name="connsiteX55" fmla="*/ 222133 w 452889"/>
                <a:gd name="connsiteY55" fmla="*/ 0 h 607710"/>
                <a:gd name="connsiteX56" fmla="*/ 389803 w 452889"/>
                <a:gd name="connsiteY56" fmla="*/ 209159 h 607710"/>
                <a:gd name="connsiteX57" fmla="*/ 240980 w 452889"/>
                <a:gd name="connsiteY57" fmla="*/ 351424 h 607710"/>
                <a:gd name="connsiteX58" fmla="*/ 222133 w 452889"/>
                <a:gd name="connsiteY58" fmla="*/ 353798 h 607710"/>
                <a:gd name="connsiteX59" fmla="*/ 203965 w 452889"/>
                <a:gd name="connsiteY59" fmla="*/ 351593 h 607710"/>
                <a:gd name="connsiteX60" fmla="*/ 118220 w 452889"/>
                <a:gd name="connsiteY60" fmla="*/ 355409 h 607710"/>
                <a:gd name="connsiteX61" fmla="*/ 101155 w 452889"/>
                <a:gd name="connsiteY61" fmla="*/ 350576 h 607710"/>
                <a:gd name="connsiteX62" fmla="*/ 54547 w 452889"/>
                <a:gd name="connsiteY62" fmla="*/ 209159 h 607710"/>
                <a:gd name="connsiteX63" fmla="*/ 222133 w 452889"/>
                <a:gd name="connsiteY63" fmla="*/ 0 h 60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52889" h="607710">
                  <a:moveTo>
                    <a:pt x="104774" y="370681"/>
                  </a:moveTo>
                  <a:cubicBezTo>
                    <a:pt x="118020" y="393062"/>
                    <a:pt x="133133" y="411966"/>
                    <a:pt x="153341" y="422309"/>
                  </a:cubicBezTo>
                  <a:cubicBezTo>
                    <a:pt x="195114" y="443841"/>
                    <a:pt x="226020" y="460966"/>
                    <a:pt x="226020" y="460966"/>
                  </a:cubicBezTo>
                  <a:lnTo>
                    <a:pt x="226105" y="460881"/>
                  </a:lnTo>
                  <a:lnTo>
                    <a:pt x="226105" y="460542"/>
                  </a:lnTo>
                  <a:lnTo>
                    <a:pt x="226445" y="460796"/>
                  </a:lnTo>
                  <a:lnTo>
                    <a:pt x="226784" y="460542"/>
                  </a:lnTo>
                  <a:lnTo>
                    <a:pt x="226784" y="460881"/>
                  </a:lnTo>
                  <a:lnTo>
                    <a:pt x="226869" y="460966"/>
                  </a:lnTo>
                  <a:cubicBezTo>
                    <a:pt x="226869" y="460966"/>
                    <a:pt x="257945" y="443587"/>
                    <a:pt x="299549" y="422309"/>
                  </a:cubicBezTo>
                  <a:cubicBezTo>
                    <a:pt x="319757" y="411966"/>
                    <a:pt x="335040" y="393062"/>
                    <a:pt x="348115" y="370681"/>
                  </a:cubicBezTo>
                  <a:cubicBezTo>
                    <a:pt x="409757" y="395774"/>
                    <a:pt x="452889" y="453336"/>
                    <a:pt x="452889" y="503523"/>
                  </a:cubicBezTo>
                  <a:lnTo>
                    <a:pt x="452889" y="607710"/>
                  </a:lnTo>
                  <a:lnTo>
                    <a:pt x="226869" y="607710"/>
                  </a:lnTo>
                  <a:lnTo>
                    <a:pt x="226020" y="607710"/>
                  </a:lnTo>
                  <a:lnTo>
                    <a:pt x="0" y="607710"/>
                  </a:lnTo>
                  <a:lnTo>
                    <a:pt x="0" y="503523"/>
                  </a:lnTo>
                  <a:cubicBezTo>
                    <a:pt x="0" y="453167"/>
                    <a:pt x="43048" y="395774"/>
                    <a:pt x="104774" y="370681"/>
                  </a:cubicBezTo>
                  <a:close/>
                  <a:moveTo>
                    <a:pt x="237329" y="74269"/>
                  </a:moveTo>
                  <a:cubicBezTo>
                    <a:pt x="236226" y="77661"/>
                    <a:pt x="234867" y="81306"/>
                    <a:pt x="233169" y="84782"/>
                  </a:cubicBezTo>
                  <a:cubicBezTo>
                    <a:pt x="237075" y="86902"/>
                    <a:pt x="240810" y="89615"/>
                    <a:pt x="244376" y="92158"/>
                  </a:cubicBezTo>
                  <a:cubicBezTo>
                    <a:pt x="248111" y="95380"/>
                    <a:pt x="251931" y="98432"/>
                    <a:pt x="255073" y="102078"/>
                  </a:cubicBezTo>
                  <a:cubicBezTo>
                    <a:pt x="258468" y="105469"/>
                    <a:pt x="261100" y="109285"/>
                    <a:pt x="263902" y="112845"/>
                  </a:cubicBezTo>
                  <a:cubicBezTo>
                    <a:pt x="266279" y="116661"/>
                    <a:pt x="268826" y="120137"/>
                    <a:pt x="270524" y="123782"/>
                  </a:cubicBezTo>
                  <a:cubicBezTo>
                    <a:pt x="272307" y="127428"/>
                    <a:pt x="273920" y="130819"/>
                    <a:pt x="275023" y="134041"/>
                  </a:cubicBezTo>
                  <a:cubicBezTo>
                    <a:pt x="276382" y="137263"/>
                    <a:pt x="277146" y="140400"/>
                    <a:pt x="277825" y="143113"/>
                  </a:cubicBezTo>
                  <a:cubicBezTo>
                    <a:pt x="278504" y="145826"/>
                    <a:pt x="279098" y="148115"/>
                    <a:pt x="279353" y="150150"/>
                  </a:cubicBezTo>
                  <a:cubicBezTo>
                    <a:pt x="280032" y="154050"/>
                    <a:pt x="280372" y="156254"/>
                    <a:pt x="280372" y="156254"/>
                  </a:cubicBezTo>
                  <a:cubicBezTo>
                    <a:pt x="280372" y="156254"/>
                    <a:pt x="279353" y="154219"/>
                    <a:pt x="277655" y="150659"/>
                  </a:cubicBezTo>
                  <a:cubicBezTo>
                    <a:pt x="276976" y="148878"/>
                    <a:pt x="275702" y="146843"/>
                    <a:pt x="274259" y="144554"/>
                  </a:cubicBezTo>
                  <a:cubicBezTo>
                    <a:pt x="272731" y="142350"/>
                    <a:pt x="271288" y="139722"/>
                    <a:pt x="269250" y="137263"/>
                  </a:cubicBezTo>
                  <a:cubicBezTo>
                    <a:pt x="267467" y="134635"/>
                    <a:pt x="265090" y="131922"/>
                    <a:pt x="262543" y="129463"/>
                  </a:cubicBezTo>
                  <a:cubicBezTo>
                    <a:pt x="260166" y="126750"/>
                    <a:pt x="257025" y="124376"/>
                    <a:pt x="254224" y="121832"/>
                  </a:cubicBezTo>
                  <a:cubicBezTo>
                    <a:pt x="250998" y="119713"/>
                    <a:pt x="247856" y="117254"/>
                    <a:pt x="244376" y="115389"/>
                  </a:cubicBezTo>
                  <a:cubicBezTo>
                    <a:pt x="240980" y="113269"/>
                    <a:pt x="237075" y="111913"/>
                    <a:pt x="233594" y="110217"/>
                  </a:cubicBezTo>
                  <a:cubicBezTo>
                    <a:pt x="229604" y="108945"/>
                    <a:pt x="226123" y="107589"/>
                    <a:pt x="222303" y="106911"/>
                  </a:cubicBezTo>
                  <a:cubicBezTo>
                    <a:pt x="221369" y="106741"/>
                    <a:pt x="220435" y="106572"/>
                    <a:pt x="219586" y="106487"/>
                  </a:cubicBezTo>
                  <a:cubicBezTo>
                    <a:pt x="212539" y="115559"/>
                    <a:pt x="203795" y="124461"/>
                    <a:pt x="193862" y="132261"/>
                  </a:cubicBezTo>
                  <a:cubicBezTo>
                    <a:pt x="154555" y="163037"/>
                    <a:pt x="109051" y="168209"/>
                    <a:pt x="91562" y="143876"/>
                  </a:cubicBezTo>
                  <a:cubicBezTo>
                    <a:pt x="88506" y="145487"/>
                    <a:pt x="86214" y="148115"/>
                    <a:pt x="85195" y="150150"/>
                  </a:cubicBezTo>
                  <a:cubicBezTo>
                    <a:pt x="80780" y="157441"/>
                    <a:pt x="79761" y="168124"/>
                    <a:pt x="82478" y="178722"/>
                  </a:cubicBezTo>
                  <a:cubicBezTo>
                    <a:pt x="86553" y="194406"/>
                    <a:pt x="97080" y="203817"/>
                    <a:pt x="105315" y="204919"/>
                  </a:cubicBezTo>
                  <a:lnTo>
                    <a:pt x="112107" y="205852"/>
                  </a:lnTo>
                  <a:lnTo>
                    <a:pt x="113975" y="212550"/>
                  </a:lnTo>
                  <a:cubicBezTo>
                    <a:pt x="130105" y="270711"/>
                    <a:pt x="173402" y="332687"/>
                    <a:pt x="222387" y="332687"/>
                  </a:cubicBezTo>
                  <a:cubicBezTo>
                    <a:pt x="271373" y="332687"/>
                    <a:pt x="314755" y="270711"/>
                    <a:pt x="330800" y="212550"/>
                  </a:cubicBezTo>
                  <a:lnTo>
                    <a:pt x="332668" y="205852"/>
                  </a:lnTo>
                  <a:lnTo>
                    <a:pt x="339460" y="204919"/>
                  </a:lnTo>
                  <a:cubicBezTo>
                    <a:pt x="347780" y="203902"/>
                    <a:pt x="358222" y="194576"/>
                    <a:pt x="362297" y="178722"/>
                  </a:cubicBezTo>
                  <a:cubicBezTo>
                    <a:pt x="365013" y="168124"/>
                    <a:pt x="363995" y="157441"/>
                    <a:pt x="359580" y="150150"/>
                  </a:cubicBezTo>
                  <a:cubicBezTo>
                    <a:pt x="357967" y="147437"/>
                    <a:pt x="355165" y="144045"/>
                    <a:pt x="350751" y="142859"/>
                  </a:cubicBezTo>
                  <a:cubicBezTo>
                    <a:pt x="349817" y="142689"/>
                    <a:pt x="348713" y="142774"/>
                    <a:pt x="347610" y="142774"/>
                  </a:cubicBezTo>
                  <a:cubicBezTo>
                    <a:pt x="344299" y="148115"/>
                    <a:pt x="340139" y="153372"/>
                    <a:pt x="335045" y="158459"/>
                  </a:cubicBezTo>
                  <a:cubicBezTo>
                    <a:pt x="302615" y="190676"/>
                    <a:pt x="319169" y="142011"/>
                    <a:pt x="277146" y="100043"/>
                  </a:cubicBezTo>
                  <a:cubicBezTo>
                    <a:pt x="265770" y="88598"/>
                    <a:pt x="251337" y="80628"/>
                    <a:pt x="237329" y="74269"/>
                  </a:cubicBezTo>
                  <a:close/>
                  <a:moveTo>
                    <a:pt x="222133" y="0"/>
                  </a:moveTo>
                  <a:cubicBezTo>
                    <a:pt x="314755" y="0"/>
                    <a:pt x="389803" y="93685"/>
                    <a:pt x="389803" y="209159"/>
                  </a:cubicBezTo>
                  <a:cubicBezTo>
                    <a:pt x="389803" y="379148"/>
                    <a:pt x="324603" y="355493"/>
                    <a:pt x="240980" y="351424"/>
                  </a:cubicBezTo>
                  <a:cubicBezTo>
                    <a:pt x="234697" y="352950"/>
                    <a:pt x="228500" y="353798"/>
                    <a:pt x="222133" y="353798"/>
                  </a:cubicBezTo>
                  <a:cubicBezTo>
                    <a:pt x="215935" y="353798"/>
                    <a:pt x="209908" y="352950"/>
                    <a:pt x="203965" y="351593"/>
                  </a:cubicBezTo>
                  <a:cubicBezTo>
                    <a:pt x="171789" y="353459"/>
                    <a:pt x="142330" y="359054"/>
                    <a:pt x="118220" y="355409"/>
                  </a:cubicBezTo>
                  <a:cubicBezTo>
                    <a:pt x="112277" y="354476"/>
                    <a:pt x="106504" y="353035"/>
                    <a:pt x="101155" y="350576"/>
                  </a:cubicBezTo>
                  <a:cubicBezTo>
                    <a:pt x="72291" y="338028"/>
                    <a:pt x="54547" y="301911"/>
                    <a:pt x="54547" y="209159"/>
                  </a:cubicBezTo>
                  <a:cubicBezTo>
                    <a:pt x="54547" y="93685"/>
                    <a:pt x="129596" y="0"/>
                    <a:pt x="22213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AB46DA3-5C04-48A5-879F-8B6C7E451D2A}"/>
                </a:ext>
              </a:extLst>
            </p:cNvPr>
            <p:cNvGrpSpPr/>
            <p:nvPr/>
          </p:nvGrpSpPr>
          <p:grpSpPr>
            <a:xfrm>
              <a:off x="7329804" y="1914298"/>
              <a:ext cx="3669041" cy="797577"/>
              <a:chOff x="7277754" y="1629906"/>
              <a:chExt cx="3669041" cy="797577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E43085E-6543-4823-BDCD-DD286CFEAA89}"/>
                  </a:ext>
                </a:extLst>
              </p:cNvPr>
              <p:cNvSpPr txBox="1"/>
              <p:nvPr/>
            </p:nvSpPr>
            <p:spPr>
              <a:xfrm>
                <a:off x="7277754" y="1965818"/>
                <a:ext cx="36690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A82723-93DF-413C-BC5E-25A07EF6ABF8}"/>
                  </a:ext>
                </a:extLst>
              </p:cNvPr>
              <p:cNvSpPr txBox="1"/>
              <p:nvPr/>
            </p:nvSpPr>
            <p:spPr>
              <a:xfrm>
                <a:off x="7277754" y="1629906"/>
                <a:ext cx="2216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F6E07E2-7637-4BD7-8A29-0C1C795B7D0E}"/>
              </a:ext>
            </a:extLst>
          </p:cNvPr>
          <p:cNvGrpSpPr/>
          <p:nvPr/>
        </p:nvGrpSpPr>
        <p:grpSpPr>
          <a:xfrm>
            <a:off x="6630328" y="2831437"/>
            <a:ext cx="4406617" cy="797577"/>
            <a:chOff x="6592228" y="1914298"/>
            <a:chExt cx="4406617" cy="797577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823CA7B-C6A7-4BC2-8933-20D51BFD7AF1}"/>
                </a:ext>
              </a:extLst>
            </p:cNvPr>
            <p:cNvSpPr/>
            <p:nvPr/>
          </p:nvSpPr>
          <p:spPr>
            <a:xfrm>
              <a:off x="6592228" y="1914298"/>
              <a:ext cx="619656" cy="61965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E0161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FBAF793C-2BDE-4419-BCE5-BD2D4FB54DD1}"/>
                </a:ext>
              </a:extLst>
            </p:cNvPr>
            <p:cNvGrpSpPr/>
            <p:nvPr/>
          </p:nvGrpSpPr>
          <p:grpSpPr>
            <a:xfrm>
              <a:off x="7329804" y="1914298"/>
              <a:ext cx="3669041" cy="797577"/>
              <a:chOff x="7277754" y="1629906"/>
              <a:chExt cx="3669041" cy="797577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F7AC7AC-BD6D-4627-A59F-C0995B026FFA}"/>
                  </a:ext>
                </a:extLst>
              </p:cNvPr>
              <p:cNvSpPr txBox="1"/>
              <p:nvPr/>
            </p:nvSpPr>
            <p:spPr>
              <a:xfrm>
                <a:off x="7277754" y="1965818"/>
                <a:ext cx="36690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C9BBE5B5-E92E-484B-A793-7C963F56F639}"/>
                  </a:ext>
                </a:extLst>
              </p:cNvPr>
              <p:cNvSpPr txBox="1"/>
              <p:nvPr/>
            </p:nvSpPr>
            <p:spPr>
              <a:xfrm>
                <a:off x="7277754" y="1629906"/>
                <a:ext cx="2216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F3EF2BC9-51C3-4811-9C2D-FEF0C8A73143}"/>
              </a:ext>
            </a:extLst>
          </p:cNvPr>
          <p:cNvGrpSpPr/>
          <p:nvPr/>
        </p:nvGrpSpPr>
        <p:grpSpPr>
          <a:xfrm>
            <a:off x="6630328" y="3892042"/>
            <a:ext cx="4406617" cy="797577"/>
            <a:chOff x="6592228" y="1914298"/>
            <a:chExt cx="4406617" cy="797577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EB10605-055D-41F1-AB9E-EF0280A983F3}"/>
                </a:ext>
              </a:extLst>
            </p:cNvPr>
            <p:cNvSpPr/>
            <p:nvPr/>
          </p:nvSpPr>
          <p:spPr>
            <a:xfrm>
              <a:off x="6592228" y="1914298"/>
              <a:ext cx="619656" cy="61965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E0161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ED136AF1-487D-4EBB-A81C-FDE869751F8B}"/>
                </a:ext>
              </a:extLst>
            </p:cNvPr>
            <p:cNvGrpSpPr/>
            <p:nvPr/>
          </p:nvGrpSpPr>
          <p:grpSpPr>
            <a:xfrm>
              <a:off x="7329804" y="1914298"/>
              <a:ext cx="3669041" cy="797577"/>
              <a:chOff x="7277754" y="1629906"/>
              <a:chExt cx="3669041" cy="797577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093E8E8C-F40C-4159-A107-21A83C51A5FE}"/>
                  </a:ext>
                </a:extLst>
              </p:cNvPr>
              <p:cNvSpPr txBox="1"/>
              <p:nvPr/>
            </p:nvSpPr>
            <p:spPr>
              <a:xfrm>
                <a:off x="7277754" y="1965818"/>
                <a:ext cx="36690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42EAFEFA-A574-4ED1-A1C9-8E5413386947}"/>
                  </a:ext>
                </a:extLst>
              </p:cNvPr>
              <p:cNvSpPr txBox="1"/>
              <p:nvPr/>
            </p:nvSpPr>
            <p:spPr>
              <a:xfrm>
                <a:off x="7277754" y="1629906"/>
                <a:ext cx="2216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CDD3A9D5-EA5A-4788-AA1D-75138C50FC28}"/>
              </a:ext>
            </a:extLst>
          </p:cNvPr>
          <p:cNvGrpSpPr/>
          <p:nvPr/>
        </p:nvGrpSpPr>
        <p:grpSpPr>
          <a:xfrm>
            <a:off x="6630328" y="4952647"/>
            <a:ext cx="4406617" cy="797577"/>
            <a:chOff x="6592228" y="1914298"/>
            <a:chExt cx="4406617" cy="797577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68B427B7-7979-49C7-B0B9-4BDDC7B809B1}"/>
                </a:ext>
              </a:extLst>
            </p:cNvPr>
            <p:cNvSpPr/>
            <p:nvPr/>
          </p:nvSpPr>
          <p:spPr>
            <a:xfrm>
              <a:off x="6592228" y="1914298"/>
              <a:ext cx="619656" cy="619656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20000"/>
                    <a:lumOff val="80000"/>
                  </a:schemeClr>
                </a:gs>
                <a:gs pos="0">
                  <a:srgbClr val="E0161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05583C8B-7533-4FCB-8361-5DEB61A4B697}"/>
                </a:ext>
              </a:extLst>
            </p:cNvPr>
            <p:cNvGrpSpPr/>
            <p:nvPr/>
          </p:nvGrpSpPr>
          <p:grpSpPr>
            <a:xfrm>
              <a:off x="7329804" y="1914298"/>
              <a:ext cx="3669041" cy="797577"/>
              <a:chOff x="7277754" y="1629906"/>
              <a:chExt cx="3669041" cy="797577"/>
            </a:xfrm>
          </p:grpSpPr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067D3A75-72E2-44A9-873F-2EF4E03EFB95}"/>
                  </a:ext>
                </a:extLst>
              </p:cNvPr>
              <p:cNvSpPr txBox="1"/>
              <p:nvPr/>
            </p:nvSpPr>
            <p:spPr>
              <a:xfrm>
                <a:off x="7277754" y="1965818"/>
                <a:ext cx="36690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09AEF86F-23DB-445C-B327-2E9D513FAAFF}"/>
                  </a:ext>
                </a:extLst>
              </p:cNvPr>
              <p:cNvSpPr txBox="1"/>
              <p:nvPr/>
            </p:nvSpPr>
            <p:spPr>
              <a:xfrm>
                <a:off x="7277754" y="1629906"/>
                <a:ext cx="22161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gradFill>
                      <a:gsLst>
                        <a:gs pos="0">
                          <a:srgbClr val="F84D4D">
                            <a:alpha val="61000"/>
                          </a:srgbClr>
                        </a:gs>
                        <a:gs pos="100000">
                          <a:srgbClr val="E0161D"/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</p:grpSp>
      </p:grpSp>
      <p:sp>
        <p:nvSpPr>
          <p:cNvPr id="86" name="Freeform 103">
            <a:extLst>
              <a:ext uri="{FF2B5EF4-FFF2-40B4-BE49-F238E27FC236}">
                <a16:creationId xmlns:a16="http://schemas.microsoft.com/office/drawing/2014/main" id="{F79B52F0-6412-4A28-BDDE-E67C209D0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3724" y="2972990"/>
            <a:ext cx="433070" cy="336550"/>
          </a:xfrm>
          <a:custGeom>
            <a:avLst/>
            <a:gdLst>
              <a:gd name="connsiteX0" fmla="*/ 286295 w 607649"/>
              <a:gd name="connsiteY0" fmla="*/ 309954 h 472537"/>
              <a:gd name="connsiteX1" fmla="*/ 310217 w 607649"/>
              <a:gd name="connsiteY1" fmla="*/ 333805 h 472537"/>
              <a:gd name="connsiteX2" fmla="*/ 286295 w 607649"/>
              <a:gd name="connsiteY2" fmla="*/ 357656 h 472537"/>
              <a:gd name="connsiteX3" fmla="*/ 262373 w 607649"/>
              <a:gd name="connsiteY3" fmla="*/ 333805 h 472537"/>
              <a:gd name="connsiteX4" fmla="*/ 286295 w 607649"/>
              <a:gd name="connsiteY4" fmla="*/ 309954 h 472537"/>
              <a:gd name="connsiteX5" fmla="*/ 286326 w 607649"/>
              <a:gd name="connsiteY5" fmla="*/ 272664 h 472537"/>
              <a:gd name="connsiteX6" fmla="*/ 225087 w 607649"/>
              <a:gd name="connsiteY6" fmla="*/ 333808 h 472537"/>
              <a:gd name="connsiteX7" fmla="*/ 286326 w 607649"/>
              <a:gd name="connsiteY7" fmla="*/ 394863 h 472537"/>
              <a:gd name="connsiteX8" fmla="*/ 347475 w 607649"/>
              <a:gd name="connsiteY8" fmla="*/ 333808 h 472537"/>
              <a:gd name="connsiteX9" fmla="*/ 286326 w 607649"/>
              <a:gd name="connsiteY9" fmla="*/ 272664 h 472537"/>
              <a:gd name="connsiteX10" fmla="*/ 334836 w 607649"/>
              <a:gd name="connsiteY10" fmla="*/ 243248 h 472537"/>
              <a:gd name="connsiteX11" fmla="*/ 389131 w 607649"/>
              <a:gd name="connsiteY11" fmla="*/ 333808 h 472537"/>
              <a:gd name="connsiteX12" fmla="*/ 334658 w 607649"/>
              <a:gd name="connsiteY12" fmla="*/ 424369 h 472537"/>
              <a:gd name="connsiteX13" fmla="*/ 478853 w 607649"/>
              <a:gd name="connsiteY13" fmla="*/ 333808 h 472537"/>
              <a:gd name="connsiteX14" fmla="*/ 334836 w 607649"/>
              <a:gd name="connsiteY14" fmla="*/ 243248 h 472537"/>
              <a:gd name="connsiteX15" fmla="*/ 237905 w 607649"/>
              <a:gd name="connsiteY15" fmla="*/ 243248 h 472537"/>
              <a:gd name="connsiteX16" fmla="*/ 93710 w 607649"/>
              <a:gd name="connsiteY16" fmla="*/ 333720 h 472537"/>
              <a:gd name="connsiteX17" fmla="*/ 237816 w 607649"/>
              <a:gd name="connsiteY17" fmla="*/ 424280 h 472537"/>
              <a:gd name="connsiteX18" fmla="*/ 183520 w 607649"/>
              <a:gd name="connsiteY18" fmla="*/ 333808 h 472537"/>
              <a:gd name="connsiteX19" fmla="*/ 237905 w 607649"/>
              <a:gd name="connsiteY19" fmla="*/ 243248 h 472537"/>
              <a:gd name="connsiteX20" fmla="*/ 461051 w 607649"/>
              <a:gd name="connsiteY20" fmla="*/ 191969 h 472537"/>
              <a:gd name="connsiteX21" fmla="*/ 502618 w 607649"/>
              <a:gd name="connsiteY21" fmla="*/ 192324 h 472537"/>
              <a:gd name="connsiteX22" fmla="*/ 463632 w 607649"/>
              <a:gd name="connsiteY22" fmla="*/ 264755 h 472537"/>
              <a:gd name="connsiteX23" fmla="*/ 468795 w 607649"/>
              <a:gd name="connsiteY23" fmla="*/ 268843 h 472537"/>
              <a:gd name="connsiteX24" fmla="*/ 499236 w 607649"/>
              <a:gd name="connsiteY24" fmla="*/ 261733 h 472537"/>
              <a:gd name="connsiteX25" fmla="*/ 519708 w 607649"/>
              <a:gd name="connsiteY25" fmla="*/ 232405 h 472537"/>
              <a:gd name="connsiteX26" fmla="*/ 560385 w 607649"/>
              <a:gd name="connsiteY26" fmla="*/ 241293 h 472537"/>
              <a:gd name="connsiteX27" fmla="*/ 521666 w 607649"/>
              <a:gd name="connsiteY27" fmla="*/ 296749 h 472537"/>
              <a:gd name="connsiteX28" fmla="*/ 507870 w 607649"/>
              <a:gd name="connsiteY28" fmla="*/ 303947 h 472537"/>
              <a:gd name="connsiteX29" fmla="*/ 513477 w 607649"/>
              <a:gd name="connsiteY29" fmla="*/ 309724 h 472537"/>
              <a:gd name="connsiteX30" fmla="*/ 570354 w 607649"/>
              <a:gd name="connsiteY30" fmla="*/ 286173 h 472537"/>
              <a:gd name="connsiteX31" fmla="*/ 607649 w 607649"/>
              <a:gd name="connsiteY31" fmla="*/ 304569 h 472537"/>
              <a:gd name="connsiteX32" fmla="*/ 528253 w 607649"/>
              <a:gd name="connsiteY32" fmla="*/ 353716 h 472537"/>
              <a:gd name="connsiteX33" fmla="*/ 517928 w 607649"/>
              <a:gd name="connsiteY33" fmla="*/ 353094 h 472537"/>
              <a:gd name="connsiteX34" fmla="*/ 454909 w 607649"/>
              <a:gd name="connsiteY34" fmla="*/ 409438 h 472537"/>
              <a:gd name="connsiteX35" fmla="*/ 286326 w 607649"/>
              <a:gd name="connsiteY35" fmla="*/ 472537 h 472537"/>
              <a:gd name="connsiteX36" fmla="*/ 117742 w 607649"/>
              <a:gd name="connsiteY36" fmla="*/ 409438 h 472537"/>
              <a:gd name="connsiteX37" fmla="*/ 49472 w 607649"/>
              <a:gd name="connsiteY37" fmla="*/ 347139 h 472537"/>
              <a:gd name="connsiteX38" fmla="*/ 38257 w 607649"/>
              <a:gd name="connsiteY38" fmla="*/ 333808 h 472537"/>
              <a:gd name="connsiteX39" fmla="*/ 49472 w 607649"/>
              <a:gd name="connsiteY39" fmla="*/ 320478 h 472537"/>
              <a:gd name="connsiteX40" fmla="*/ 117742 w 607649"/>
              <a:gd name="connsiteY40" fmla="*/ 258089 h 472537"/>
              <a:gd name="connsiteX41" fmla="*/ 286326 w 607649"/>
              <a:gd name="connsiteY41" fmla="*/ 195079 h 472537"/>
              <a:gd name="connsiteX42" fmla="*/ 423845 w 607649"/>
              <a:gd name="connsiteY42" fmla="*/ 237293 h 472537"/>
              <a:gd name="connsiteX43" fmla="*/ 461051 w 607649"/>
              <a:gd name="connsiteY43" fmla="*/ 191969 h 472537"/>
              <a:gd name="connsiteX44" fmla="*/ 256432 w 607649"/>
              <a:gd name="connsiteY44" fmla="*/ 41528 h 472537"/>
              <a:gd name="connsiteX45" fmla="*/ 63471 w 607649"/>
              <a:gd name="connsiteY45" fmla="*/ 75568 h 472537"/>
              <a:gd name="connsiteX46" fmla="*/ 42822 w 607649"/>
              <a:gd name="connsiteY46" fmla="*/ 115297 h 472537"/>
              <a:gd name="connsiteX47" fmla="*/ 59287 w 607649"/>
              <a:gd name="connsiteY47" fmla="*/ 135561 h 472537"/>
              <a:gd name="connsiteX48" fmla="*/ 85277 w 607649"/>
              <a:gd name="connsiteY48" fmla="*/ 137339 h 472537"/>
              <a:gd name="connsiteX49" fmla="*/ 499326 w 607649"/>
              <a:gd name="connsiteY49" fmla="*/ 109075 h 472537"/>
              <a:gd name="connsiteX50" fmla="*/ 301202 w 607649"/>
              <a:gd name="connsiteY50" fmla="*/ 43661 h 472537"/>
              <a:gd name="connsiteX51" fmla="*/ 256432 w 607649"/>
              <a:gd name="connsiteY51" fmla="*/ 41528 h 472537"/>
              <a:gd name="connsiteX52" fmla="*/ 227346 w 607649"/>
              <a:gd name="connsiteY52" fmla="*/ 801 h 472537"/>
              <a:gd name="connsiteX53" fmla="*/ 305296 w 607649"/>
              <a:gd name="connsiteY53" fmla="*/ 2332 h 472537"/>
              <a:gd name="connsiteX54" fmla="*/ 521221 w 607649"/>
              <a:gd name="connsiteY54" fmla="*/ 73879 h 472537"/>
              <a:gd name="connsiteX55" fmla="*/ 598833 w 607649"/>
              <a:gd name="connsiteY55" fmla="*/ 148804 h 472537"/>
              <a:gd name="connsiteX56" fmla="*/ 596519 w 607649"/>
              <a:gd name="connsiteY56" fmla="*/ 175556 h 472537"/>
              <a:gd name="connsiteX57" fmla="*/ 580409 w 607649"/>
              <a:gd name="connsiteY57" fmla="*/ 182578 h 472537"/>
              <a:gd name="connsiteX58" fmla="*/ 569906 w 607649"/>
              <a:gd name="connsiteY58" fmla="*/ 179911 h 472537"/>
              <a:gd name="connsiteX59" fmla="*/ 313573 w 607649"/>
              <a:gd name="connsiteY59" fmla="*/ 136272 h 472537"/>
              <a:gd name="connsiteX60" fmla="*/ 99161 w 607649"/>
              <a:gd name="connsiteY60" fmla="*/ 176534 h 472537"/>
              <a:gd name="connsiteX61" fmla="*/ 40151 w 607649"/>
              <a:gd name="connsiteY61" fmla="*/ 172446 h 472537"/>
              <a:gd name="connsiteX62" fmla="*/ 2770 w 607649"/>
              <a:gd name="connsiteY62" fmla="*/ 126584 h 472537"/>
              <a:gd name="connsiteX63" fmla="*/ 49853 w 607649"/>
              <a:gd name="connsiteY63" fmla="*/ 36284 h 472537"/>
              <a:gd name="connsiteX64" fmla="*/ 227346 w 607649"/>
              <a:gd name="connsiteY64" fmla="*/ 801 h 4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49" h="472537">
                <a:moveTo>
                  <a:pt x="286295" y="309954"/>
                </a:moveTo>
                <a:cubicBezTo>
                  <a:pt x="299507" y="309954"/>
                  <a:pt x="310217" y="320632"/>
                  <a:pt x="310217" y="333805"/>
                </a:cubicBezTo>
                <a:cubicBezTo>
                  <a:pt x="310217" y="346978"/>
                  <a:pt x="299507" y="357656"/>
                  <a:pt x="286295" y="357656"/>
                </a:cubicBezTo>
                <a:cubicBezTo>
                  <a:pt x="273083" y="357656"/>
                  <a:pt x="262373" y="346978"/>
                  <a:pt x="262373" y="333805"/>
                </a:cubicBezTo>
                <a:cubicBezTo>
                  <a:pt x="262373" y="320632"/>
                  <a:pt x="273083" y="309954"/>
                  <a:pt x="286295" y="309954"/>
                </a:cubicBezTo>
                <a:close/>
                <a:moveTo>
                  <a:pt x="286326" y="272664"/>
                </a:moveTo>
                <a:cubicBezTo>
                  <a:pt x="252591" y="272664"/>
                  <a:pt x="225087" y="300126"/>
                  <a:pt x="225087" y="333808"/>
                </a:cubicBezTo>
                <a:cubicBezTo>
                  <a:pt x="225087" y="367491"/>
                  <a:pt x="252591" y="394863"/>
                  <a:pt x="286326" y="394863"/>
                </a:cubicBezTo>
                <a:cubicBezTo>
                  <a:pt x="320060" y="394863"/>
                  <a:pt x="347475" y="367491"/>
                  <a:pt x="347475" y="333808"/>
                </a:cubicBezTo>
                <a:cubicBezTo>
                  <a:pt x="347475" y="300126"/>
                  <a:pt x="320060" y="272664"/>
                  <a:pt x="286326" y="272664"/>
                </a:cubicBezTo>
                <a:close/>
                <a:moveTo>
                  <a:pt x="334836" y="243248"/>
                </a:moveTo>
                <a:cubicBezTo>
                  <a:pt x="367146" y="260578"/>
                  <a:pt x="389131" y="294616"/>
                  <a:pt x="389131" y="333808"/>
                </a:cubicBezTo>
                <a:cubicBezTo>
                  <a:pt x="389131" y="373001"/>
                  <a:pt x="367057" y="407039"/>
                  <a:pt x="334658" y="424369"/>
                </a:cubicBezTo>
                <a:cubicBezTo>
                  <a:pt x="400970" y="406594"/>
                  <a:pt x="455443" y="357626"/>
                  <a:pt x="478853" y="333808"/>
                </a:cubicBezTo>
                <a:cubicBezTo>
                  <a:pt x="455354" y="309991"/>
                  <a:pt x="400881" y="261111"/>
                  <a:pt x="334836" y="243248"/>
                </a:cubicBezTo>
                <a:close/>
                <a:moveTo>
                  <a:pt x="237905" y="243248"/>
                </a:moveTo>
                <a:cubicBezTo>
                  <a:pt x="171682" y="260933"/>
                  <a:pt x="117208" y="309902"/>
                  <a:pt x="93710" y="333720"/>
                </a:cubicBezTo>
                <a:cubicBezTo>
                  <a:pt x="117208" y="357537"/>
                  <a:pt x="171682" y="406417"/>
                  <a:pt x="237816" y="424280"/>
                </a:cubicBezTo>
                <a:cubicBezTo>
                  <a:pt x="205505" y="406950"/>
                  <a:pt x="183520" y="372912"/>
                  <a:pt x="183520" y="333808"/>
                </a:cubicBezTo>
                <a:cubicBezTo>
                  <a:pt x="183520" y="294527"/>
                  <a:pt x="205594" y="260489"/>
                  <a:pt x="237905" y="243248"/>
                </a:cubicBezTo>
                <a:close/>
                <a:moveTo>
                  <a:pt x="461051" y="191969"/>
                </a:moveTo>
                <a:lnTo>
                  <a:pt x="502618" y="192324"/>
                </a:lnTo>
                <a:cubicBezTo>
                  <a:pt x="502351" y="222452"/>
                  <a:pt x="486953" y="249024"/>
                  <a:pt x="463632" y="264755"/>
                </a:cubicBezTo>
                <a:cubicBezTo>
                  <a:pt x="465412" y="266088"/>
                  <a:pt x="467103" y="267421"/>
                  <a:pt x="468795" y="268843"/>
                </a:cubicBezTo>
                <a:cubicBezTo>
                  <a:pt x="479476" y="269998"/>
                  <a:pt x="490157" y="267599"/>
                  <a:pt x="499236" y="261733"/>
                </a:cubicBezTo>
                <a:cubicBezTo>
                  <a:pt x="509828" y="254979"/>
                  <a:pt x="517038" y="244581"/>
                  <a:pt x="519708" y="232405"/>
                </a:cubicBezTo>
                <a:lnTo>
                  <a:pt x="560385" y="241293"/>
                </a:lnTo>
                <a:cubicBezTo>
                  <a:pt x="555312" y="264310"/>
                  <a:pt x="541604" y="284040"/>
                  <a:pt x="521666" y="296749"/>
                </a:cubicBezTo>
                <a:cubicBezTo>
                  <a:pt x="517216" y="299592"/>
                  <a:pt x="512676" y="301992"/>
                  <a:pt x="507870" y="303947"/>
                </a:cubicBezTo>
                <a:cubicBezTo>
                  <a:pt x="509917" y="305991"/>
                  <a:pt x="511786" y="307946"/>
                  <a:pt x="513477" y="309724"/>
                </a:cubicBezTo>
                <a:cubicBezTo>
                  <a:pt x="535285" y="317101"/>
                  <a:pt x="559851" y="307324"/>
                  <a:pt x="570354" y="286173"/>
                </a:cubicBezTo>
                <a:lnTo>
                  <a:pt x="607649" y="304569"/>
                </a:lnTo>
                <a:cubicBezTo>
                  <a:pt x="592250" y="335586"/>
                  <a:pt x="560830" y="353716"/>
                  <a:pt x="528253" y="353716"/>
                </a:cubicBezTo>
                <a:cubicBezTo>
                  <a:pt x="524781" y="353716"/>
                  <a:pt x="521399" y="353449"/>
                  <a:pt x="517928" y="353094"/>
                </a:cubicBezTo>
                <a:cubicBezTo>
                  <a:pt x="508315" y="363581"/>
                  <a:pt x="486062" y="386509"/>
                  <a:pt x="454909" y="409438"/>
                </a:cubicBezTo>
                <a:cubicBezTo>
                  <a:pt x="399011" y="450675"/>
                  <a:pt x="340710" y="472537"/>
                  <a:pt x="286326" y="472537"/>
                </a:cubicBezTo>
                <a:cubicBezTo>
                  <a:pt x="231941" y="472537"/>
                  <a:pt x="173640" y="450675"/>
                  <a:pt x="117742" y="409438"/>
                </a:cubicBezTo>
                <a:cubicBezTo>
                  <a:pt x="76264" y="378866"/>
                  <a:pt x="50540" y="348383"/>
                  <a:pt x="49472" y="347139"/>
                </a:cubicBezTo>
                <a:lnTo>
                  <a:pt x="38257" y="333808"/>
                </a:lnTo>
                <a:lnTo>
                  <a:pt x="49472" y="320478"/>
                </a:lnTo>
                <a:cubicBezTo>
                  <a:pt x="50540" y="319145"/>
                  <a:pt x="76264" y="288750"/>
                  <a:pt x="117742" y="258089"/>
                </a:cubicBezTo>
                <a:cubicBezTo>
                  <a:pt x="173640" y="216853"/>
                  <a:pt x="231941" y="195079"/>
                  <a:pt x="286326" y="195079"/>
                </a:cubicBezTo>
                <a:cubicBezTo>
                  <a:pt x="330652" y="195079"/>
                  <a:pt x="377649" y="209565"/>
                  <a:pt x="423845" y="237293"/>
                </a:cubicBezTo>
                <a:cubicBezTo>
                  <a:pt x="444940" y="232939"/>
                  <a:pt x="460873" y="214364"/>
                  <a:pt x="461051" y="191969"/>
                </a:cubicBezTo>
                <a:close/>
                <a:moveTo>
                  <a:pt x="256432" y="41528"/>
                </a:moveTo>
                <a:cubicBezTo>
                  <a:pt x="175171" y="41528"/>
                  <a:pt x="102811" y="61970"/>
                  <a:pt x="63471" y="75568"/>
                </a:cubicBezTo>
                <a:cubicBezTo>
                  <a:pt x="47183" y="81168"/>
                  <a:pt x="38104" y="98677"/>
                  <a:pt x="42822" y="115297"/>
                </a:cubicBezTo>
                <a:cubicBezTo>
                  <a:pt x="45314" y="124096"/>
                  <a:pt x="51188" y="131295"/>
                  <a:pt x="59287" y="135561"/>
                </a:cubicBezTo>
                <a:cubicBezTo>
                  <a:pt x="67476" y="139738"/>
                  <a:pt x="76643" y="140361"/>
                  <a:pt x="85277" y="137339"/>
                </a:cubicBezTo>
                <a:cubicBezTo>
                  <a:pt x="154433" y="112897"/>
                  <a:pt x="341254" y="69880"/>
                  <a:pt x="499326" y="109075"/>
                </a:cubicBezTo>
                <a:cubicBezTo>
                  <a:pt x="458117" y="81168"/>
                  <a:pt x="394656" y="52904"/>
                  <a:pt x="301202" y="43661"/>
                </a:cubicBezTo>
                <a:cubicBezTo>
                  <a:pt x="286071" y="42239"/>
                  <a:pt x="271118" y="41528"/>
                  <a:pt x="256432" y="41528"/>
                </a:cubicBezTo>
                <a:close/>
                <a:moveTo>
                  <a:pt x="227346" y="801"/>
                </a:moveTo>
                <a:cubicBezTo>
                  <a:pt x="252416" y="-551"/>
                  <a:pt x="278617" y="-290"/>
                  <a:pt x="305296" y="2332"/>
                </a:cubicBezTo>
                <a:cubicBezTo>
                  <a:pt x="390295" y="10776"/>
                  <a:pt x="462923" y="34773"/>
                  <a:pt x="521221" y="73879"/>
                </a:cubicBezTo>
                <a:cubicBezTo>
                  <a:pt x="567770" y="104987"/>
                  <a:pt x="591000" y="136628"/>
                  <a:pt x="598833" y="148804"/>
                </a:cubicBezTo>
                <a:cubicBezTo>
                  <a:pt x="604262" y="157247"/>
                  <a:pt x="603283" y="168268"/>
                  <a:pt x="596519" y="175556"/>
                </a:cubicBezTo>
                <a:cubicBezTo>
                  <a:pt x="592246" y="180178"/>
                  <a:pt x="586372" y="182578"/>
                  <a:pt x="580409" y="182578"/>
                </a:cubicBezTo>
                <a:cubicBezTo>
                  <a:pt x="576849" y="182578"/>
                  <a:pt x="573199" y="181689"/>
                  <a:pt x="569906" y="179911"/>
                </a:cubicBezTo>
                <a:cubicBezTo>
                  <a:pt x="506090" y="145338"/>
                  <a:pt x="417442" y="130228"/>
                  <a:pt x="313573" y="136272"/>
                </a:cubicBezTo>
                <a:cubicBezTo>
                  <a:pt x="225014" y="141338"/>
                  <a:pt x="144821" y="160358"/>
                  <a:pt x="99161" y="176534"/>
                </a:cubicBezTo>
                <a:cubicBezTo>
                  <a:pt x="79847" y="183289"/>
                  <a:pt x="58397" y="181778"/>
                  <a:pt x="40151" y="172446"/>
                </a:cubicBezTo>
                <a:cubicBezTo>
                  <a:pt x="21995" y="163024"/>
                  <a:pt x="8377" y="146315"/>
                  <a:pt x="2770" y="126584"/>
                </a:cubicBezTo>
                <a:cubicBezTo>
                  <a:pt x="-7822" y="88811"/>
                  <a:pt x="12827" y="49171"/>
                  <a:pt x="49853" y="36284"/>
                </a:cubicBezTo>
                <a:cubicBezTo>
                  <a:pt x="87101" y="23419"/>
                  <a:pt x="152135" y="4854"/>
                  <a:pt x="227346" y="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Freeform 154">
            <a:extLst>
              <a:ext uri="{FF2B5EF4-FFF2-40B4-BE49-F238E27FC236}">
                <a16:creationId xmlns:a16="http://schemas.microsoft.com/office/drawing/2014/main" id="{757667CD-A431-49AD-B8A1-AEF92F6D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2993" y="4007926"/>
            <a:ext cx="314325" cy="440055"/>
          </a:xfrm>
          <a:custGeom>
            <a:avLst/>
            <a:gdLst>
              <a:gd name="T0" fmla="*/ 1845 w 1845"/>
              <a:gd name="T1" fmla="*/ 1050 h 2582"/>
              <a:gd name="T2" fmla="*/ 1444 w 1845"/>
              <a:gd name="T3" fmla="*/ 2550 h 2582"/>
              <a:gd name="T4" fmla="*/ 1395 w 1845"/>
              <a:gd name="T5" fmla="*/ 2582 h 2582"/>
              <a:gd name="T6" fmla="*/ 976 w 1845"/>
              <a:gd name="T7" fmla="*/ 2582 h 2582"/>
              <a:gd name="T8" fmla="*/ 976 w 1845"/>
              <a:gd name="T9" fmla="*/ 1006 h 2582"/>
              <a:gd name="T10" fmla="*/ 1521 w 1845"/>
              <a:gd name="T11" fmla="*/ 681 h 2582"/>
              <a:gd name="T12" fmla="*/ 1539 w 1845"/>
              <a:gd name="T13" fmla="*/ 607 h 2582"/>
              <a:gd name="T14" fmla="*/ 1466 w 1845"/>
              <a:gd name="T15" fmla="*/ 589 h 2582"/>
              <a:gd name="T16" fmla="*/ 922 w 1845"/>
              <a:gd name="T17" fmla="*/ 913 h 2582"/>
              <a:gd name="T18" fmla="*/ 379 w 1845"/>
              <a:gd name="T19" fmla="*/ 589 h 2582"/>
              <a:gd name="T20" fmla="*/ 305 w 1845"/>
              <a:gd name="T21" fmla="*/ 607 h 2582"/>
              <a:gd name="T22" fmla="*/ 324 w 1845"/>
              <a:gd name="T23" fmla="*/ 681 h 2582"/>
              <a:gd name="T24" fmla="*/ 869 w 1845"/>
              <a:gd name="T25" fmla="*/ 1006 h 2582"/>
              <a:gd name="T26" fmla="*/ 869 w 1845"/>
              <a:gd name="T27" fmla="*/ 2582 h 2582"/>
              <a:gd name="T28" fmla="*/ 449 w 1845"/>
              <a:gd name="T29" fmla="*/ 2582 h 2582"/>
              <a:gd name="T30" fmla="*/ 400 w 1845"/>
              <a:gd name="T31" fmla="*/ 2550 h 2582"/>
              <a:gd name="T32" fmla="*/ 0 w 1845"/>
              <a:gd name="T33" fmla="*/ 1050 h 2582"/>
              <a:gd name="T34" fmla="*/ 231 w 1845"/>
              <a:gd name="T35" fmla="*/ 30 h 2582"/>
              <a:gd name="T36" fmla="*/ 279 w 1845"/>
              <a:gd name="T37" fmla="*/ 0 h 2582"/>
              <a:gd name="T38" fmla="*/ 1566 w 1845"/>
              <a:gd name="T39" fmla="*/ 0 h 2582"/>
              <a:gd name="T40" fmla="*/ 1614 w 1845"/>
              <a:gd name="T41" fmla="*/ 30 h 2582"/>
              <a:gd name="T42" fmla="*/ 1845 w 1845"/>
              <a:gd name="T43" fmla="*/ 1050 h 2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45" h="2582">
                <a:moveTo>
                  <a:pt x="1845" y="1050"/>
                </a:moveTo>
                <a:cubicBezTo>
                  <a:pt x="1845" y="1583"/>
                  <a:pt x="1461" y="2510"/>
                  <a:pt x="1444" y="2550"/>
                </a:cubicBezTo>
                <a:cubicBezTo>
                  <a:pt x="1436" y="2570"/>
                  <a:pt x="1417" y="2582"/>
                  <a:pt x="1395" y="2582"/>
                </a:cubicBezTo>
                <a:lnTo>
                  <a:pt x="976" y="2582"/>
                </a:lnTo>
                <a:lnTo>
                  <a:pt x="976" y="1006"/>
                </a:lnTo>
                <a:lnTo>
                  <a:pt x="1521" y="681"/>
                </a:lnTo>
                <a:cubicBezTo>
                  <a:pt x="1546" y="665"/>
                  <a:pt x="1554" y="633"/>
                  <a:pt x="1539" y="607"/>
                </a:cubicBezTo>
                <a:cubicBezTo>
                  <a:pt x="1524" y="582"/>
                  <a:pt x="1491" y="574"/>
                  <a:pt x="1466" y="589"/>
                </a:cubicBezTo>
                <a:lnTo>
                  <a:pt x="922" y="913"/>
                </a:lnTo>
                <a:lnTo>
                  <a:pt x="379" y="589"/>
                </a:lnTo>
                <a:cubicBezTo>
                  <a:pt x="353" y="574"/>
                  <a:pt x="321" y="582"/>
                  <a:pt x="305" y="607"/>
                </a:cubicBezTo>
                <a:cubicBezTo>
                  <a:pt x="290" y="633"/>
                  <a:pt x="299" y="665"/>
                  <a:pt x="324" y="681"/>
                </a:cubicBezTo>
                <a:lnTo>
                  <a:pt x="869" y="1006"/>
                </a:lnTo>
                <a:lnTo>
                  <a:pt x="869" y="2582"/>
                </a:lnTo>
                <a:lnTo>
                  <a:pt x="449" y="2582"/>
                </a:lnTo>
                <a:cubicBezTo>
                  <a:pt x="428" y="2582"/>
                  <a:pt x="408" y="2570"/>
                  <a:pt x="400" y="2550"/>
                </a:cubicBezTo>
                <a:cubicBezTo>
                  <a:pt x="384" y="2510"/>
                  <a:pt x="0" y="1583"/>
                  <a:pt x="0" y="1050"/>
                </a:cubicBezTo>
                <a:cubicBezTo>
                  <a:pt x="0" y="516"/>
                  <a:pt x="221" y="50"/>
                  <a:pt x="231" y="30"/>
                </a:cubicBezTo>
                <a:cubicBezTo>
                  <a:pt x="240" y="12"/>
                  <a:pt x="258" y="0"/>
                  <a:pt x="279" y="0"/>
                </a:cubicBezTo>
                <a:lnTo>
                  <a:pt x="1566" y="0"/>
                </a:lnTo>
                <a:cubicBezTo>
                  <a:pt x="1586" y="0"/>
                  <a:pt x="1605" y="12"/>
                  <a:pt x="1614" y="30"/>
                </a:cubicBezTo>
                <a:cubicBezTo>
                  <a:pt x="1623" y="50"/>
                  <a:pt x="1845" y="516"/>
                  <a:pt x="1845" y="10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Freeform 154">
            <a:extLst>
              <a:ext uri="{FF2B5EF4-FFF2-40B4-BE49-F238E27FC236}">
                <a16:creationId xmlns:a16="http://schemas.microsoft.com/office/drawing/2014/main" id="{6F14DA60-2D29-4BDC-8B3A-00A31372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0333" y="5078691"/>
            <a:ext cx="326985" cy="363259"/>
          </a:xfrm>
          <a:custGeom>
            <a:avLst/>
            <a:gdLst>
              <a:gd name="T0" fmla="*/ 3830 w 4347"/>
              <a:gd name="T1" fmla="*/ 118 h 4835"/>
              <a:gd name="T2" fmla="*/ 3668 w 4347"/>
              <a:gd name="T3" fmla="*/ 1 h 4835"/>
              <a:gd name="T4" fmla="*/ 3646 w 4347"/>
              <a:gd name="T5" fmla="*/ 3 h 4835"/>
              <a:gd name="T6" fmla="*/ 2174 w 4347"/>
              <a:gd name="T7" fmla="*/ 166 h 4835"/>
              <a:gd name="T8" fmla="*/ 716 w 4347"/>
              <a:gd name="T9" fmla="*/ 2 h 4835"/>
              <a:gd name="T10" fmla="*/ 695 w 4347"/>
              <a:gd name="T11" fmla="*/ 0 h 4835"/>
              <a:gd name="T12" fmla="*/ 515 w 4347"/>
              <a:gd name="T13" fmla="*/ 123 h 4835"/>
              <a:gd name="T14" fmla="*/ 201 w 4347"/>
              <a:gd name="T15" fmla="*/ 3717 h 4835"/>
              <a:gd name="T16" fmla="*/ 344 w 4347"/>
              <a:gd name="T17" fmla="*/ 4589 h 4835"/>
              <a:gd name="T18" fmla="*/ 359 w 4347"/>
              <a:gd name="T19" fmla="*/ 4753 h 4835"/>
              <a:gd name="T20" fmla="*/ 626 w 4347"/>
              <a:gd name="T21" fmla="*/ 4831 h 4835"/>
              <a:gd name="T22" fmla="*/ 3002 w 4347"/>
              <a:gd name="T23" fmla="*/ 4536 h 4835"/>
              <a:gd name="T24" fmla="*/ 3098 w 4347"/>
              <a:gd name="T25" fmla="*/ 4391 h 4835"/>
              <a:gd name="T26" fmla="*/ 3176 w 4347"/>
              <a:gd name="T27" fmla="*/ 4135 h 4835"/>
              <a:gd name="T28" fmla="*/ 3220 w 4347"/>
              <a:gd name="T29" fmla="*/ 2465 h 4835"/>
              <a:gd name="T30" fmla="*/ 3190 w 4347"/>
              <a:gd name="T31" fmla="*/ 2446 h 4835"/>
              <a:gd name="T32" fmla="*/ 3158 w 4347"/>
              <a:gd name="T33" fmla="*/ 2459 h 4835"/>
              <a:gd name="T34" fmla="*/ 2795 w 4347"/>
              <a:gd name="T35" fmla="*/ 2578 h 4835"/>
              <a:gd name="T36" fmla="*/ 2692 w 4347"/>
              <a:gd name="T37" fmla="*/ 2475 h 4835"/>
              <a:gd name="T38" fmla="*/ 2702 w 4347"/>
              <a:gd name="T39" fmla="*/ 2445 h 4835"/>
              <a:gd name="T40" fmla="*/ 2685 w 4347"/>
              <a:gd name="T41" fmla="*/ 2147 h 4835"/>
              <a:gd name="T42" fmla="*/ 2659 w 4347"/>
              <a:gd name="T43" fmla="*/ 2088 h 4835"/>
              <a:gd name="T44" fmla="*/ 2740 w 4347"/>
              <a:gd name="T45" fmla="*/ 2003 h 4835"/>
              <a:gd name="T46" fmla="*/ 3148 w 4347"/>
              <a:gd name="T47" fmla="*/ 2168 h 4835"/>
              <a:gd name="T48" fmla="*/ 3263 w 4347"/>
              <a:gd name="T49" fmla="*/ 2204 h 4835"/>
              <a:gd name="T50" fmla="*/ 3366 w 4347"/>
              <a:gd name="T51" fmla="*/ 2152 h 4835"/>
              <a:gd name="T52" fmla="*/ 3745 w 4347"/>
              <a:gd name="T53" fmla="*/ 1929 h 4835"/>
              <a:gd name="T54" fmla="*/ 3838 w 4347"/>
              <a:gd name="T55" fmla="*/ 2001 h 4835"/>
              <a:gd name="T56" fmla="*/ 3820 w 4347"/>
              <a:gd name="T57" fmla="*/ 2063 h 4835"/>
              <a:gd name="T58" fmla="*/ 3847 w 4347"/>
              <a:gd name="T59" fmla="*/ 2360 h 4835"/>
              <a:gd name="T60" fmla="*/ 3862 w 4347"/>
              <a:gd name="T61" fmla="*/ 2389 h 4835"/>
              <a:gd name="T62" fmla="*/ 3775 w 4347"/>
              <a:gd name="T63" fmla="*/ 2505 h 4835"/>
              <a:gd name="T64" fmla="*/ 3459 w 4347"/>
              <a:gd name="T65" fmla="*/ 2452 h 4835"/>
              <a:gd name="T66" fmla="*/ 3425 w 4347"/>
              <a:gd name="T67" fmla="*/ 2474 h 4835"/>
              <a:gd name="T68" fmla="*/ 3373 w 4347"/>
              <a:gd name="T69" fmla="*/ 4169 h 4835"/>
              <a:gd name="T70" fmla="*/ 3372 w 4347"/>
              <a:gd name="T71" fmla="*/ 4172 h 4835"/>
              <a:gd name="T72" fmla="*/ 3299 w 4347"/>
              <a:gd name="T73" fmla="*/ 4508 h 4835"/>
              <a:gd name="T74" fmla="*/ 3299 w 4347"/>
              <a:gd name="T75" fmla="*/ 4511 h 4835"/>
              <a:gd name="T76" fmla="*/ 3352 w 4347"/>
              <a:gd name="T77" fmla="*/ 4616 h 4835"/>
              <a:gd name="T78" fmla="*/ 3658 w 4347"/>
              <a:gd name="T79" fmla="*/ 4747 h 4835"/>
              <a:gd name="T80" fmla="*/ 3899 w 4347"/>
              <a:gd name="T81" fmla="*/ 4835 h 4835"/>
              <a:gd name="T82" fmla="*/ 3899 w 4347"/>
              <a:gd name="T83" fmla="*/ 4835 h 4835"/>
              <a:gd name="T84" fmla="*/ 3987 w 4347"/>
              <a:gd name="T85" fmla="*/ 4753 h 4835"/>
              <a:gd name="T86" fmla="*/ 4003 w 4347"/>
              <a:gd name="T87" fmla="*/ 4588 h 4835"/>
              <a:gd name="T88" fmla="*/ 4146 w 4347"/>
              <a:gd name="T89" fmla="*/ 3717 h 4835"/>
              <a:gd name="T90" fmla="*/ 3830 w 4347"/>
              <a:gd name="T91" fmla="*/ 118 h 4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347" h="4835">
                <a:moveTo>
                  <a:pt x="3830" y="118"/>
                </a:moveTo>
                <a:cubicBezTo>
                  <a:pt x="3815" y="70"/>
                  <a:pt x="3745" y="1"/>
                  <a:pt x="3668" y="1"/>
                </a:cubicBezTo>
                <a:cubicBezTo>
                  <a:pt x="3661" y="1"/>
                  <a:pt x="3653" y="2"/>
                  <a:pt x="3646" y="3"/>
                </a:cubicBezTo>
                <a:cubicBezTo>
                  <a:pt x="3370" y="52"/>
                  <a:pt x="2676" y="165"/>
                  <a:pt x="2174" y="166"/>
                </a:cubicBezTo>
                <a:cubicBezTo>
                  <a:pt x="1886" y="166"/>
                  <a:pt x="1059" y="51"/>
                  <a:pt x="716" y="2"/>
                </a:cubicBezTo>
                <a:cubicBezTo>
                  <a:pt x="709" y="1"/>
                  <a:pt x="702" y="0"/>
                  <a:pt x="695" y="0"/>
                </a:cubicBezTo>
                <a:cubicBezTo>
                  <a:pt x="609" y="0"/>
                  <a:pt x="531" y="73"/>
                  <a:pt x="515" y="123"/>
                </a:cubicBezTo>
                <a:cubicBezTo>
                  <a:pt x="0" y="1712"/>
                  <a:pt x="24" y="3052"/>
                  <a:pt x="201" y="3717"/>
                </a:cubicBezTo>
                <a:cubicBezTo>
                  <a:pt x="303" y="4098"/>
                  <a:pt x="326" y="4382"/>
                  <a:pt x="344" y="4589"/>
                </a:cubicBezTo>
                <a:cubicBezTo>
                  <a:pt x="349" y="4652"/>
                  <a:pt x="353" y="4706"/>
                  <a:pt x="359" y="4753"/>
                </a:cubicBezTo>
                <a:cubicBezTo>
                  <a:pt x="367" y="4809"/>
                  <a:pt x="441" y="4831"/>
                  <a:pt x="626" y="4831"/>
                </a:cubicBezTo>
                <a:cubicBezTo>
                  <a:pt x="1249" y="4831"/>
                  <a:pt x="2923" y="4550"/>
                  <a:pt x="3002" y="4536"/>
                </a:cubicBezTo>
                <a:cubicBezTo>
                  <a:pt x="3019" y="4536"/>
                  <a:pt x="3042" y="4530"/>
                  <a:pt x="3098" y="4391"/>
                </a:cubicBezTo>
                <a:cubicBezTo>
                  <a:pt x="3133" y="4305"/>
                  <a:pt x="3161" y="4212"/>
                  <a:pt x="3176" y="4135"/>
                </a:cubicBezTo>
                <a:cubicBezTo>
                  <a:pt x="3297" y="3500"/>
                  <a:pt x="3315" y="2943"/>
                  <a:pt x="3220" y="2465"/>
                </a:cubicBezTo>
                <a:cubicBezTo>
                  <a:pt x="3213" y="2439"/>
                  <a:pt x="3198" y="2442"/>
                  <a:pt x="3190" y="2446"/>
                </a:cubicBezTo>
                <a:cubicBezTo>
                  <a:pt x="3180" y="2451"/>
                  <a:pt x="3169" y="2456"/>
                  <a:pt x="3158" y="2459"/>
                </a:cubicBezTo>
                <a:lnTo>
                  <a:pt x="2795" y="2578"/>
                </a:lnTo>
                <a:cubicBezTo>
                  <a:pt x="2711" y="2605"/>
                  <a:pt x="2665" y="2559"/>
                  <a:pt x="2692" y="2475"/>
                </a:cubicBezTo>
                <a:lnTo>
                  <a:pt x="2702" y="2445"/>
                </a:lnTo>
                <a:cubicBezTo>
                  <a:pt x="2730" y="2361"/>
                  <a:pt x="2722" y="2227"/>
                  <a:pt x="2685" y="2147"/>
                </a:cubicBezTo>
                <a:lnTo>
                  <a:pt x="2659" y="2088"/>
                </a:lnTo>
                <a:cubicBezTo>
                  <a:pt x="2622" y="2008"/>
                  <a:pt x="2659" y="1970"/>
                  <a:pt x="2740" y="2003"/>
                </a:cubicBezTo>
                <a:lnTo>
                  <a:pt x="3148" y="2168"/>
                </a:lnTo>
                <a:cubicBezTo>
                  <a:pt x="3193" y="2186"/>
                  <a:pt x="3221" y="2207"/>
                  <a:pt x="3263" y="2204"/>
                </a:cubicBezTo>
                <a:cubicBezTo>
                  <a:pt x="3305" y="2201"/>
                  <a:pt x="3324" y="2176"/>
                  <a:pt x="3366" y="2152"/>
                </a:cubicBezTo>
                <a:lnTo>
                  <a:pt x="3745" y="1929"/>
                </a:lnTo>
                <a:cubicBezTo>
                  <a:pt x="3821" y="1884"/>
                  <a:pt x="3863" y="1917"/>
                  <a:pt x="3838" y="2001"/>
                </a:cubicBezTo>
                <a:lnTo>
                  <a:pt x="3820" y="2063"/>
                </a:lnTo>
                <a:cubicBezTo>
                  <a:pt x="3796" y="2148"/>
                  <a:pt x="3808" y="2281"/>
                  <a:pt x="3847" y="2360"/>
                </a:cubicBezTo>
                <a:lnTo>
                  <a:pt x="3862" y="2389"/>
                </a:lnTo>
                <a:cubicBezTo>
                  <a:pt x="3901" y="2468"/>
                  <a:pt x="3862" y="2520"/>
                  <a:pt x="3775" y="2505"/>
                </a:cubicBezTo>
                <a:cubicBezTo>
                  <a:pt x="3775" y="2505"/>
                  <a:pt x="3539" y="2457"/>
                  <a:pt x="3459" y="2452"/>
                </a:cubicBezTo>
                <a:cubicBezTo>
                  <a:pt x="3421" y="2449"/>
                  <a:pt x="3425" y="2474"/>
                  <a:pt x="3425" y="2474"/>
                </a:cubicBezTo>
                <a:cubicBezTo>
                  <a:pt x="3508" y="2936"/>
                  <a:pt x="3487" y="3487"/>
                  <a:pt x="3373" y="4169"/>
                </a:cubicBezTo>
                <a:lnTo>
                  <a:pt x="3372" y="4172"/>
                </a:lnTo>
                <a:cubicBezTo>
                  <a:pt x="3356" y="4255"/>
                  <a:pt x="3337" y="4343"/>
                  <a:pt x="3299" y="4508"/>
                </a:cubicBezTo>
                <a:lnTo>
                  <a:pt x="3299" y="4511"/>
                </a:lnTo>
                <a:cubicBezTo>
                  <a:pt x="3290" y="4565"/>
                  <a:pt x="3308" y="4601"/>
                  <a:pt x="3352" y="4616"/>
                </a:cubicBezTo>
                <a:cubicBezTo>
                  <a:pt x="3468" y="4657"/>
                  <a:pt x="3574" y="4707"/>
                  <a:pt x="3658" y="4747"/>
                </a:cubicBezTo>
                <a:cubicBezTo>
                  <a:pt x="3766" y="4798"/>
                  <a:pt x="3844" y="4835"/>
                  <a:pt x="3899" y="4835"/>
                </a:cubicBezTo>
                <a:lnTo>
                  <a:pt x="3899" y="4835"/>
                </a:lnTo>
                <a:cubicBezTo>
                  <a:pt x="3928" y="4835"/>
                  <a:pt x="3978" y="4824"/>
                  <a:pt x="3987" y="4753"/>
                </a:cubicBezTo>
                <a:cubicBezTo>
                  <a:pt x="3993" y="4706"/>
                  <a:pt x="3998" y="4652"/>
                  <a:pt x="4003" y="4588"/>
                </a:cubicBezTo>
                <a:cubicBezTo>
                  <a:pt x="4021" y="4381"/>
                  <a:pt x="4044" y="4098"/>
                  <a:pt x="4146" y="3717"/>
                </a:cubicBezTo>
                <a:cubicBezTo>
                  <a:pt x="4323" y="3051"/>
                  <a:pt x="4347" y="1710"/>
                  <a:pt x="3830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7B898805-7ED1-4F32-B9C7-4C667B257E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055" y="1554290"/>
            <a:ext cx="4940946" cy="530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82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3B4C8B-3664-4B1A-9995-443B6DC3A48B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5525D4B-E6A5-434C-A653-A0AA3C6CC9F6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2AE9DC5-A343-4511-9B39-517368B9A6FB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9E122C7-455E-4B7F-89D2-4F65C3512C2A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A2353BB-A63A-4695-BFD6-66B552FBAA85}"/>
              </a:ext>
            </a:extLst>
          </p:cNvPr>
          <p:cNvGrpSpPr/>
          <p:nvPr/>
        </p:nvGrpSpPr>
        <p:grpSpPr>
          <a:xfrm>
            <a:off x="3676103" y="1302497"/>
            <a:ext cx="4648200" cy="4648200"/>
            <a:chOff x="3475781" y="1302497"/>
            <a:chExt cx="4648200" cy="46482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2F4F5DB2-919D-4701-A1DC-FC9782A0AEF2}"/>
                </a:ext>
              </a:extLst>
            </p:cNvPr>
            <p:cNvSpPr/>
            <p:nvPr/>
          </p:nvSpPr>
          <p:spPr>
            <a:xfrm>
              <a:off x="4319733" y="2164074"/>
              <a:ext cx="2925045" cy="2925045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rgbClr val="F27A7D"/>
                  </a:gs>
                  <a:gs pos="100000">
                    <a:srgbClr val="F84D4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B7201B8-9A30-4578-9050-D18064AF3886}"/>
                </a:ext>
              </a:extLst>
            </p:cNvPr>
            <p:cNvSpPr/>
            <p:nvPr/>
          </p:nvSpPr>
          <p:spPr>
            <a:xfrm>
              <a:off x="4608252" y="2452593"/>
              <a:ext cx="2348008" cy="2348008"/>
            </a:xfrm>
            <a:prstGeom prst="ellipse">
              <a:avLst/>
            </a:prstGeom>
            <a:gradFill flip="none" rotWithShape="1">
              <a:gsLst>
                <a:gs pos="0">
                  <a:srgbClr val="E0161D"/>
                </a:gs>
                <a:gs pos="100000">
                  <a:srgbClr val="F84D4D"/>
                </a:gs>
              </a:gsLst>
              <a:lin ang="16200000" scaled="1"/>
              <a:tileRect/>
            </a:gra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79DFD68-38CF-4FDA-A413-3F30536D3D0F}"/>
                </a:ext>
              </a:extLst>
            </p:cNvPr>
            <p:cNvSpPr/>
            <p:nvPr/>
          </p:nvSpPr>
          <p:spPr>
            <a:xfrm>
              <a:off x="3982611" y="1826952"/>
              <a:ext cx="3599290" cy="3599290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27A7D">
                      <a:alpha val="74000"/>
                    </a:srgbClr>
                  </a:gs>
                  <a:gs pos="100000">
                    <a:srgbClr val="F84D4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E5EECAB-C246-45D7-9120-594AD41E59A0}"/>
                </a:ext>
              </a:extLst>
            </p:cNvPr>
            <p:cNvSpPr/>
            <p:nvPr/>
          </p:nvSpPr>
          <p:spPr>
            <a:xfrm>
              <a:off x="3530577" y="1374918"/>
              <a:ext cx="4503358" cy="450335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F27A7D">
                      <a:alpha val="29000"/>
                    </a:srgbClr>
                  </a:gs>
                  <a:gs pos="100000">
                    <a:srgbClr val="F84D4D">
                      <a:alpha val="4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47C3F8CB-26E8-41EC-B311-9413988BACE5}"/>
                </a:ext>
              </a:extLst>
            </p:cNvPr>
            <p:cNvSpPr/>
            <p:nvPr/>
          </p:nvSpPr>
          <p:spPr>
            <a:xfrm>
              <a:off x="3475781" y="3626597"/>
              <a:ext cx="2324100" cy="2324100"/>
            </a:xfrm>
            <a:prstGeom prst="teardrop">
              <a:avLst/>
            </a:prstGeom>
            <a:blipFill dpi="0" rotWithShape="0">
              <a:blip r:embed="rId3"/>
              <a:srcRect/>
              <a:tile tx="0" ty="-5397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泪滴形 22">
              <a:extLst>
                <a:ext uri="{FF2B5EF4-FFF2-40B4-BE49-F238E27FC236}">
                  <a16:creationId xmlns:a16="http://schemas.microsoft.com/office/drawing/2014/main" id="{5C182EAB-43CD-4E71-B088-03EB5AF6D3F9}"/>
                </a:ext>
              </a:extLst>
            </p:cNvPr>
            <p:cNvSpPr/>
            <p:nvPr/>
          </p:nvSpPr>
          <p:spPr>
            <a:xfrm rot="10800000">
              <a:off x="5799881" y="1302497"/>
              <a:ext cx="2324100" cy="2324100"/>
            </a:xfrm>
            <a:prstGeom prst="teardrop">
              <a:avLst/>
            </a:prstGeom>
            <a:blipFill dpi="0" rotWithShape="0">
              <a:blip r:embed="rId4"/>
              <a:srcRect/>
              <a:tile tx="-53975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5FCAF3B-AD71-4D77-87D7-3346CFFB5B9D}"/>
              </a:ext>
            </a:extLst>
          </p:cNvPr>
          <p:cNvGrpSpPr/>
          <p:nvPr/>
        </p:nvGrpSpPr>
        <p:grpSpPr>
          <a:xfrm>
            <a:off x="1505482" y="1983592"/>
            <a:ext cx="2645690" cy="1492396"/>
            <a:chOff x="1572487" y="1941636"/>
            <a:chExt cx="2645690" cy="1492396"/>
          </a:xfrm>
        </p:grpSpPr>
        <p:sp>
          <p:nvSpPr>
            <p:cNvPr id="26" name="TextBox 76">
              <a:extLst>
                <a:ext uri="{FF2B5EF4-FFF2-40B4-BE49-F238E27FC236}">
                  <a16:creationId xmlns:a16="http://schemas.microsoft.com/office/drawing/2014/main" id="{347AF84A-AAB3-4FAD-9270-26D3DBD89B20}"/>
                </a:ext>
              </a:extLst>
            </p:cNvPr>
            <p:cNvSpPr txBox="1"/>
            <p:nvPr/>
          </p:nvSpPr>
          <p:spPr>
            <a:xfrm>
              <a:off x="1572487" y="1941636"/>
              <a:ext cx="2484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025">
                <a:spcBef>
                  <a:spcPct val="20000"/>
                </a:spcBef>
              </a:pPr>
              <a:r>
                <a:rPr lang="zh-CN" altLang="en-US" sz="2400" b="1" dirty="0">
                  <a:gradFill flip="none" rotWithShape="1">
                    <a:gsLst>
                      <a:gs pos="100000">
                        <a:srgbClr val="F27A7D"/>
                      </a:gs>
                      <a:gs pos="0">
                        <a:srgbClr val="E0161D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添加标题文本</a:t>
              </a:r>
              <a:endParaRPr lang="zh-CN" altLang="en-US" sz="3200" dirty="0">
                <a:gradFill flip="none" rotWithShape="1">
                  <a:gsLst>
                    <a:gs pos="100000">
                      <a:srgbClr val="F27A7D"/>
                    </a:gs>
                    <a:gs pos="0">
                      <a:srgbClr val="E0161D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B8EE32A-7752-446B-885C-0FAAE8D1981B}"/>
                </a:ext>
              </a:extLst>
            </p:cNvPr>
            <p:cNvSpPr txBox="1"/>
            <p:nvPr/>
          </p:nvSpPr>
          <p:spPr>
            <a:xfrm>
              <a:off x="1587000" y="2403301"/>
              <a:ext cx="2631177" cy="1030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</a:t>
              </a:r>
              <a:r>
                <a:rPr lang="en-US" altLang="zh-CN" sz="1400" dirty="0"/>
                <a:t>... ...</a:t>
              </a:r>
              <a:endParaRPr lang="zh-CN" altLang="en-US" sz="1400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6C4C472-A033-40A3-A024-7C71095CD0EE}"/>
              </a:ext>
            </a:extLst>
          </p:cNvPr>
          <p:cNvGrpSpPr/>
          <p:nvPr/>
        </p:nvGrpSpPr>
        <p:grpSpPr>
          <a:xfrm>
            <a:off x="8485969" y="2903482"/>
            <a:ext cx="2846012" cy="1492396"/>
            <a:chOff x="1572487" y="1941636"/>
            <a:chExt cx="2846012" cy="1492396"/>
          </a:xfrm>
        </p:grpSpPr>
        <p:sp>
          <p:nvSpPr>
            <p:cNvPr id="29" name="TextBox 76">
              <a:extLst>
                <a:ext uri="{FF2B5EF4-FFF2-40B4-BE49-F238E27FC236}">
                  <a16:creationId xmlns:a16="http://schemas.microsoft.com/office/drawing/2014/main" id="{58E799B3-70AC-4EC7-9F17-934344359E2C}"/>
                </a:ext>
              </a:extLst>
            </p:cNvPr>
            <p:cNvSpPr txBox="1"/>
            <p:nvPr/>
          </p:nvSpPr>
          <p:spPr>
            <a:xfrm>
              <a:off x="1572487" y="1941636"/>
              <a:ext cx="2484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6025">
                <a:spcBef>
                  <a:spcPct val="20000"/>
                </a:spcBef>
              </a:pPr>
              <a:r>
                <a:rPr lang="zh-CN" altLang="en-US" sz="2400" b="1" dirty="0">
                  <a:gradFill flip="none" rotWithShape="1">
                    <a:gsLst>
                      <a:gs pos="100000">
                        <a:srgbClr val="F27A7D"/>
                      </a:gs>
                      <a:gs pos="0">
                        <a:srgbClr val="E0161D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添加标题文本</a:t>
              </a:r>
              <a:endParaRPr lang="zh-CN" altLang="en-US" sz="3200" dirty="0">
                <a:gradFill flip="none" rotWithShape="1">
                  <a:gsLst>
                    <a:gs pos="100000">
                      <a:srgbClr val="F27A7D"/>
                    </a:gs>
                    <a:gs pos="0">
                      <a:srgbClr val="E0161D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A047884-178D-4277-AF94-0FA5308D043C}"/>
                </a:ext>
              </a:extLst>
            </p:cNvPr>
            <p:cNvSpPr txBox="1"/>
            <p:nvPr/>
          </p:nvSpPr>
          <p:spPr>
            <a:xfrm>
              <a:off x="1587000" y="2403301"/>
              <a:ext cx="2831499" cy="10307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根据自己的需要添加适当的文字，此处添加详细文本描述，建议与标题相关尽量简洁</a:t>
              </a:r>
              <a:r>
                <a:rPr lang="en-US" altLang="zh-CN" sz="1400" dirty="0"/>
                <a:t>... ...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68274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FEB3659-080D-44AD-B6FF-8862C12ACA5E}"/>
              </a:ext>
            </a:extLst>
          </p:cNvPr>
          <p:cNvSpPr/>
          <p:nvPr/>
        </p:nvSpPr>
        <p:spPr>
          <a:xfrm>
            <a:off x="7251942" y="0"/>
            <a:ext cx="4940058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F39BB35-BBD6-4AAA-A747-D8FF717B4A2F}"/>
              </a:ext>
            </a:extLst>
          </p:cNvPr>
          <p:cNvGrpSpPr/>
          <p:nvPr/>
        </p:nvGrpSpPr>
        <p:grpSpPr>
          <a:xfrm>
            <a:off x="6861375" y="1736966"/>
            <a:ext cx="781134" cy="781134"/>
            <a:chOff x="3292391" y="2890548"/>
            <a:chExt cx="781134" cy="781134"/>
          </a:xfr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8D93230D-0DB4-4208-8D17-8A49ABD2089F}"/>
                </a:ext>
              </a:extLst>
            </p:cNvPr>
            <p:cNvSpPr/>
            <p:nvPr/>
          </p:nvSpPr>
          <p:spPr>
            <a:xfrm>
              <a:off x="3292391" y="2890548"/>
              <a:ext cx="781134" cy="7811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Google Shape;1737;p39">
              <a:extLst>
                <a:ext uri="{FF2B5EF4-FFF2-40B4-BE49-F238E27FC236}">
                  <a16:creationId xmlns:a16="http://schemas.microsoft.com/office/drawing/2014/main" id="{C3F286BE-1E90-40BA-AA43-0DF8644FB87D}"/>
                </a:ext>
              </a:extLst>
            </p:cNvPr>
            <p:cNvSpPr/>
            <p:nvPr/>
          </p:nvSpPr>
          <p:spPr>
            <a:xfrm>
              <a:off x="3347578" y="2945735"/>
              <a:ext cx="670761" cy="670761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i="0" u="none" strike="noStrike" kern="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7E6CD8A-7EFA-4EBD-AFA5-0FE42BBEC494}"/>
              </a:ext>
            </a:extLst>
          </p:cNvPr>
          <p:cNvGrpSpPr/>
          <p:nvPr/>
        </p:nvGrpSpPr>
        <p:grpSpPr>
          <a:xfrm>
            <a:off x="6861375" y="3380883"/>
            <a:ext cx="781134" cy="781134"/>
            <a:chOff x="3292391" y="2890548"/>
            <a:chExt cx="781134" cy="781134"/>
          </a:xfr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5C3A237-9EF0-4383-B4E9-EA9535F6489E}"/>
                </a:ext>
              </a:extLst>
            </p:cNvPr>
            <p:cNvSpPr/>
            <p:nvPr/>
          </p:nvSpPr>
          <p:spPr>
            <a:xfrm>
              <a:off x="3292391" y="2890548"/>
              <a:ext cx="781134" cy="7811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Google Shape;1737;p39">
              <a:extLst>
                <a:ext uri="{FF2B5EF4-FFF2-40B4-BE49-F238E27FC236}">
                  <a16:creationId xmlns:a16="http://schemas.microsoft.com/office/drawing/2014/main" id="{CBC79D94-1C62-44B7-978D-F7CB204B9C14}"/>
                </a:ext>
              </a:extLst>
            </p:cNvPr>
            <p:cNvSpPr/>
            <p:nvPr/>
          </p:nvSpPr>
          <p:spPr>
            <a:xfrm>
              <a:off x="3347578" y="2945735"/>
              <a:ext cx="670761" cy="670761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i="0" u="none" strike="noStrike" kern="0" normalizeH="0" baseline="0" noProof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4" name="椭圆 83">
            <a:extLst>
              <a:ext uri="{FF2B5EF4-FFF2-40B4-BE49-F238E27FC236}">
                <a16:creationId xmlns:a16="http://schemas.microsoft.com/office/drawing/2014/main" id="{791A9055-7697-43C9-9C20-4FA2D9F62B3F}"/>
              </a:ext>
            </a:extLst>
          </p:cNvPr>
          <p:cNvSpPr/>
          <p:nvPr/>
        </p:nvSpPr>
        <p:spPr>
          <a:xfrm>
            <a:off x="6861375" y="5024800"/>
            <a:ext cx="781134" cy="781134"/>
          </a:xfrm>
          <a:prstGeom prst="ellipse">
            <a:avLst/>
          </a:prstGeom>
          <a:gradFill>
            <a:gsLst>
              <a:gs pos="100000">
                <a:srgbClr val="F27A7D"/>
              </a:gs>
              <a:gs pos="0">
                <a:srgbClr val="E0161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F8AFE3A-E83B-4839-A71B-E2E22762ECD4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AD123DD-99C2-4349-AFFB-782F320AF6C0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B7CD170-6D81-4102-964E-3A9427DFA1AC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FFC2381F-E9C3-4F6C-A58C-A56F481E83E5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  <p:sp>
        <p:nvSpPr>
          <p:cNvPr id="38" name="Freeform 103">
            <a:extLst>
              <a:ext uri="{FF2B5EF4-FFF2-40B4-BE49-F238E27FC236}">
                <a16:creationId xmlns:a16="http://schemas.microsoft.com/office/drawing/2014/main" id="{4C6E5CAD-2FC3-454D-B802-7D0407624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1840" y="1957198"/>
            <a:ext cx="433070" cy="336550"/>
          </a:xfrm>
          <a:custGeom>
            <a:avLst/>
            <a:gdLst>
              <a:gd name="connsiteX0" fmla="*/ 286295 w 607649"/>
              <a:gd name="connsiteY0" fmla="*/ 309954 h 472537"/>
              <a:gd name="connsiteX1" fmla="*/ 310217 w 607649"/>
              <a:gd name="connsiteY1" fmla="*/ 333805 h 472537"/>
              <a:gd name="connsiteX2" fmla="*/ 286295 w 607649"/>
              <a:gd name="connsiteY2" fmla="*/ 357656 h 472537"/>
              <a:gd name="connsiteX3" fmla="*/ 262373 w 607649"/>
              <a:gd name="connsiteY3" fmla="*/ 333805 h 472537"/>
              <a:gd name="connsiteX4" fmla="*/ 286295 w 607649"/>
              <a:gd name="connsiteY4" fmla="*/ 309954 h 472537"/>
              <a:gd name="connsiteX5" fmla="*/ 286326 w 607649"/>
              <a:gd name="connsiteY5" fmla="*/ 272664 h 472537"/>
              <a:gd name="connsiteX6" fmla="*/ 225087 w 607649"/>
              <a:gd name="connsiteY6" fmla="*/ 333808 h 472537"/>
              <a:gd name="connsiteX7" fmla="*/ 286326 w 607649"/>
              <a:gd name="connsiteY7" fmla="*/ 394863 h 472537"/>
              <a:gd name="connsiteX8" fmla="*/ 347475 w 607649"/>
              <a:gd name="connsiteY8" fmla="*/ 333808 h 472537"/>
              <a:gd name="connsiteX9" fmla="*/ 286326 w 607649"/>
              <a:gd name="connsiteY9" fmla="*/ 272664 h 472537"/>
              <a:gd name="connsiteX10" fmla="*/ 334836 w 607649"/>
              <a:gd name="connsiteY10" fmla="*/ 243248 h 472537"/>
              <a:gd name="connsiteX11" fmla="*/ 389131 w 607649"/>
              <a:gd name="connsiteY11" fmla="*/ 333808 h 472537"/>
              <a:gd name="connsiteX12" fmla="*/ 334658 w 607649"/>
              <a:gd name="connsiteY12" fmla="*/ 424369 h 472537"/>
              <a:gd name="connsiteX13" fmla="*/ 478853 w 607649"/>
              <a:gd name="connsiteY13" fmla="*/ 333808 h 472537"/>
              <a:gd name="connsiteX14" fmla="*/ 334836 w 607649"/>
              <a:gd name="connsiteY14" fmla="*/ 243248 h 472537"/>
              <a:gd name="connsiteX15" fmla="*/ 237905 w 607649"/>
              <a:gd name="connsiteY15" fmla="*/ 243248 h 472537"/>
              <a:gd name="connsiteX16" fmla="*/ 93710 w 607649"/>
              <a:gd name="connsiteY16" fmla="*/ 333720 h 472537"/>
              <a:gd name="connsiteX17" fmla="*/ 237816 w 607649"/>
              <a:gd name="connsiteY17" fmla="*/ 424280 h 472537"/>
              <a:gd name="connsiteX18" fmla="*/ 183520 w 607649"/>
              <a:gd name="connsiteY18" fmla="*/ 333808 h 472537"/>
              <a:gd name="connsiteX19" fmla="*/ 237905 w 607649"/>
              <a:gd name="connsiteY19" fmla="*/ 243248 h 472537"/>
              <a:gd name="connsiteX20" fmla="*/ 461051 w 607649"/>
              <a:gd name="connsiteY20" fmla="*/ 191969 h 472537"/>
              <a:gd name="connsiteX21" fmla="*/ 502618 w 607649"/>
              <a:gd name="connsiteY21" fmla="*/ 192324 h 472537"/>
              <a:gd name="connsiteX22" fmla="*/ 463632 w 607649"/>
              <a:gd name="connsiteY22" fmla="*/ 264755 h 472537"/>
              <a:gd name="connsiteX23" fmla="*/ 468795 w 607649"/>
              <a:gd name="connsiteY23" fmla="*/ 268843 h 472537"/>
              <a:gd name="connsiteX24" fmla="*/ 499236 w 607649"/>
              <a:gd name="connsiteY24" fmla="*/ 261733 h 472537"/>
              <a:gd name="connsiteX25" fmla="*/ 519708 w 607649"/>
              <a:gd name="connsiteY25" fmla="*/ 232405 h 472537"/>
              <a:gd name="connsiteX26" fmla="*/ 560385 w 607649"/>
              <a:gd name="connsiteY26" fmla="*/ 241293 h 472537"/>
              <a:gd name="connsiteX27" fmla="*/ 521666 w 607649"/>
              <a:gd name="connsiteY27" fmla="*/ 296749 h 472537"/>
              <a:gd name="connsiteX28" fmla="*/ 507870 w 607649"/>
              <a:gd name="connsiteY28" fmla="*/ 303947 h 472537"/>
              <a:gd name="connsiteX29" fmla="*/ 513477 w 607649"/>
              <a:gd name="connsiteY29" fmla="*/ 309724 h 472537"/>
              <a:gd name="connsiteX30" fmla="*/ 570354 w 607649"/>
              <a:gd name="connsiteY30" fmla="*/ 286173 h 472537"/>
              <a:gd name="connsiteX31" fmla="*/ 607649 w 607649"/>
              <a:gd name="connsiteY31" fmla="*/ 304569 h 472537"/>
              <a:gd name="connsiteX32" fmla="*/ 528253 w 607649"/>
              <a:gd name="connsiteY32" fmla="*/ 353716 h 472537"/>
              <a:gd name="connsiteX33" fmla="*/ 517928 w 607649"/>
              <a:gd name="connsiteY33" fmla="*/ 353094 h 472537"/>
              <a:gd name="connsiteX34" fmla="*/ 454909 w 607649"/>
              <a:gd name="connsiteY34" fmla="*/ 409438 h 472537"/>
              <a:gd name="connsiteX35" fmla="*/ 286326 w 607649"/>
              <a:gd name="connsiteY35" fmla="*/ 472537 h 472537"/>
              <a:gd name="connsiteX36" fmla="*/ 117742 w 607649"/>
              <a:gd name="connsiteY36" fmla="*/ 409438 h 472537"/>
              <a:gd name="connsiteX37" fmla="*/ 49472 w 607649"/>
              <a:gd name="connsiteY37" fmla="*/ 347139 h 472537"/>
              <a:gd name="connsiteX38" fmla="*/ 38257 w 607649"/>
              <a:gd name="connsiteY38" fmla="*/ 333808 h 472537"/>
              <a:gd name="connsiteX39" fmla="*/ 49472 w 607649"/>
              <a:gd name="connsiteY39" fmla="*/ 320478 h 472537"/>
              <a:gd name="connsiteX40" fmla="*/ 117742 w 607649"/>
              <a:gd name="connsiteY40" fmla="*/ 258089 h 472537"/>
              <a:gd name="connsiteX41" fmla="*/ 286326 w 607649"/>
              <a:gd name="connsiteY41" fmla="*/ 195079 h 472537"/>
              <a:gd name="connsiteX42" fmla="*/ 423845 w 607649"/>
              <a:gd name="connsiteY42" fmla="*/ 237293 h 472537"/>
              <a:gd name="connsiteX43" fmla="*/ 461051 w 607649"/>
              <a:gd name="connsiteY43" fmla="*/ 191969 h 472537"/>
              <a:gd name="connsiteX44" fmla="*/ 256432 w 607649"/>
              <a:gd name="connsiteY44" fmla="*/ 41528 h 472537"/>
              <a:gd name="connsiteX45" fmla="*/ 63471 w 607649"/>
              <a:gd name="connsiteY45" fmla="*/ 75568 h 472537"/>
              <a:gd name="connsiteX46" fmla="*/ 42822 w 607649"/>
              <a:gd name="connsiteY46" fmla="*/ 115297 h 472537"/>
              <a:gd name="connsiteX47" fmla="*/ 59287 w 607649"/>
              <a:gd name="connsiteY47" fmla="*/ 135561 h 472537"/>
              <a:gd name="connsiteX48" fmla="*/ 85277 w 607649"/>
              <a:gd name="connsiteY48" fmla="*/ 137339 h 472537"/>
              <a:gd name="connsiteX49" fmla="*/ 499326 w 607649"/>
              <a:gd name="connsiteY49" fmla="*/ 109075 h 472537"/>
              <a:gd name="connsiteX50" fmla="*/ 301202 w 607649"/>
              <a:gd name="connsiteY50" fmla="*/ 43661 h 472537"/>
              <a:gd name="connsiteX51" fmla="*/ 256432 w 607649"/>
              <a:gd name="connsiteY51" fmla="*/ 41528 h 472537"/>
              <a:gd name="connsiteX52" fmla="*/ 227346 w 607649"/>
              <a:gd name="connsiteY52" fmla="*/ 801 h 472537"/>
              <a:gd name="connsiteX53" fmla="*/ 305296 w 607649"/>
              <a:gd name="connsiteY53" fmla="*/ 2332 h 472537"/>
              <a:gd name="connsiteX54" fmla="*/ 521221 w 607649"/>
              <a:gd name="connsiteY54" fmla="*/ 73879 h 472537"/>
              <a:gd name="connsiteX55" fmla="*/ 598833 w 607649"/>
              <a:gd name="connsiteY55" fmla="*/ 148804 h 472537"/>
              <a:gd name="connsiteX56" fmla="*/ 596519 w 607649"/>
              <a:gd name="connsiteY56" fmla="*/ 175556 h 472537"/>
              <a:gd name="connsiteX57" fmla="*/ 580409 w 607649"/>
              <a:gd name="connsiteY57" fmla="*/ 182578 h 472537"/>
              <a:gd name="connsiteX58" fmla="*/ 569906 w 607649"/>
              <a:gd name="connsiteY58" fmla="*/ 179911 h 472537"/>
              <a:gd name="connsiteX59" fmla="*/ 313573 w 607649"/>
              <a:gd name="connsiteY59" fmla="*/ 136272 h 472537"/>
              <a:gd name="connsiteX60" fmla="*/ 99161 w 607649"/>
              <a:gd name="connsiteY60" fmla="*/ 176534 h 472537"/>
              <a:gd name="connsiteX61" fmla="*/ 40151 w 607649"/>
              <a:gd name="connsiteY61" fmla="*/ 172446 h 472537"/>
              <a:gd name="connsiteX62" fmla="*/ 2770 w 607649"/>
              <a:gd name="connsiteY62" fmla="*/ 126584 h 472537"/>
              <a:gd name="connsiteX63" fmla="*/ 49853 w 607649"/>
              <a:gd name="connsiteY63" fmla="*/ 36284 h 472537"/>
              <a:gd name="connsiteX64" fmla="*/ 227346 w 607649"/>
              <a:gd name="connsiteY64" fmla="*/ 801 h 47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7649" h="472537">
                <a:moveTo>
                  <a:pt x="286295" y="309954"/>
                </a:moveTo>
                <a:cubicBezTo>
                  <a:pt x="299507" y="309954"/>
                  <a:pt x="310217" y="320632"/>
                  <a:pt x="310217" y="333805"/>
                </a:cubicBezTo>
                <a:cubicBezTo>
                  <a:pt x="310217" y="346978"/>
                  <a:pt x="299507" y="357656"/>
                  <a:pt x="286295" y="357656"/>
                </a:cubicBezTo>
                <a:cubicBezTo>
                  <a:pt x="273083" y="357656"/>
                  <a:pt x="262373" y="346978"/>
                  <a:pt x="262373" y="333805"/>
                </a:cubicBezTo>
                <a:cubicBezTo>
                  <a:pt x="262373" y="320632"/>
                  <a:pt x="273083" y="309954"/>
                  <a:pt x="286295" y="309954"/>
                </a:cubicBezTo>
                <a:close/>
                <a:moveTo>
                  <a:pt x="286326" y="272664"/>
                </a:moveTo>
                <a:cubicBezTo>
                  <a:pt x="252591" y="272664"/>
                  <a:pt x="225087" y="300126"/>
                  <a:pt x="225087" y="333808"/>
                </a:cubicBezTo>
                <a:cubicBezTo>
                  <a:pt x="225087" y="367491"/>
                  <a:pt x="252591" y="394863"/>
                  <a:pt x="286326" y="394863"/>
                </a:cubicBezTo>
                <a:cubicBezTo>
                  <a:pt x="320060" y="394863"/>
                  <a:pt x="347475" y="367491"/>
                  <a:pt x="347475" y="333808"/>
                </a:cubicBezTo>
                <a:cubicBezTo>
                  <a:pt x="347475" y="300126"/>
                  <a:pt x="320060" y="272664"/>
                  <a:pt x="286326" y="272664"/>
                </a:cubicBezTo>
                <a:close/>
                <a:moveTo>
                  <a:pt x="334836" y="243248"/>
                </a:moveTo>
                <a:cubicBezTo>
                  <a:pt x="367146" y="260578"/>
                  <a:pt x="389131" y="294616"/>
                  <a:pt x="389131" y="333808"/>
                </a:cubicBezTo>
                <a:cubicBezTo>
                  <a:pt x="389131" y="373001"/>
                  <a:pt x="367057" y="407039"/>
                  <a:pt x="334658" y="424369"/>
                </a:cubicBezTo>
                <a:cubicBezTo>
                  <a:pt x="400970" y="406594"/>
                  <a:pt x="455443" y="357626"/>
                  <a:pt x="478853" y="333808"/>
                </a:cubicBezTo>
                <a:cubicBezTo>
                  <a:pt x="455354" y="309991"/>
                  <a:pt x="400881" y="261111"/>
                  <a:pt x="334836" y="243248"/>
                </a:cubicBezTo>
                <a:close/>
                <a:moveTo>
                  <a:pt x="237905" y="243248"/>
                </a:moveTo>
                <a:cubicBezTo>
                  <a:pt x="171682" y="260933"/>
                  <a:pt x="117208" y="309902"/>
                  <a:pt x="93710" y="333720"/>
                </a:cubicBezTo>
                <a:cubicBezTo>
                  <a:pt x="117208" y="357537"/>
                  <a:pt x="171682" y="406417"/>
                  <a:pt x="237816" y="424280"/>
                </a:cubicBezTo>
                <a:cubicBezTo>
                  <a:pt x="205505" y="406950"/>
                  <a:pt x="183520" y="372912"/>
                  <a:pt x="183520" y="333808"/>
                </a:cubicBezTo>
                <a:cubicBezTo>
                  <a:pt x="183520" y="294527"/>
                  <a:pt x="205594" y="260489"/>
                  <a:pt x="237905" y="243248"/>
                </a:cubicBezTo>
                <a:close/>
                <a:moveTo>
                  <a:pt x="461051" y="191969"/>
                </a:moveTo>
                <a:lnTo>
                  <a:pt x="502618" y="192324"/>
                </a:lnTo>
                <a:cubicBezTo>
                  <a:pt x="502351" y="222452"/>
                  <a:pt x="486953" y="249024"/>
                  <a:pt x="463632" y="264755"/>
                </a:cubicBezTo>
                <a:cubicBezTo>
                  <a:pt x="465412" y="266088"/>
                  <a:pt x="467103" y="267421"/>
                  <a:pt x="468795" y="268843"/>
                </a:cubicBezTo>
                <a:cubicBezTo>
                  <a:pt x="479476" y="269998"/>
                  <a:pt x="490157" y="267599"/>
                  <a:pt x="499236" y="261733"/>
                </a:cubicBezTo>
                <a:cubicBezTo>
                  <a:pt x="509828" y="254979"/>
                  <a:pt x="517038" y="244581"/>
                  <a:pt x="519708" y="232405"/>
                </a:cubicBezTo>
                <a:lnTo>
                  <a:pt x="560385" y="241293"/>
                </a:lnTo>
                <a:cubicBezTo>
                  <a:pt x="555312" y="264310"/>
                  <a:pt x="541604" y="284040"/>
                  <a:pt x="521666" y="296749"/>
                </a:cubicBezTo>
                <a:cubicBezTo>
                  <a:pt x="517216" y="299592"/>
                  <a:pt x="512676" y="301992"/>
                  <a:pt x="507870" y="303947"/>
                </a:cubicBezTo>
                <a:cubicBezTo>
                  <a:pt x="509917" y="305991"/>
                  <a:pt x="511786" y="307946"/>
                  <a:pt x="513477" y="309724"/>
                </a:cubicBezTo>
                <a:cubicBezTo>
                  <a:pt x="535285" y="317101"/>
                  <a:pt x="559851" y="307324"/>
                  <a:pt x="570354" y="286173"/>
                </a:cubicBezTo>
                <a:lnTo>
                  <a:pt x="607649" y="304569"/>
                </a:lnTo>
                <a:cubicBezTo>
                  <a:pt x="592250" y="335586"/>
                  <a:pt x="560830" y="353716"/>
                  <a:pt x="528253" y="353716"/>
                </a:cubicBezTo>
                <a:cubicBezTo>
                  <a:pt x="524781" y="353716"/>
                  <a:pt x="521399" y="353449"/>
                  <a:pt x="517928" y="353094"/>
                </a:cubicBezTo>
                <a:cubicBezTo>
                  <a:pt x="508315" y="363581"/>
                  <a:pt x="486062" y="386509"/>
                  <a:pt x="454909" y="409438"/>
                </a:cubicBezTo>
                <a:cubicBezTo>
                  <a:pt x="399011" y="450675"/>
                  <a:pt x="340710" y="472537"/>
                  <a:pt x="286326" y="472537"/>
                </a:cubicBezTo>
                <a:cubicBezTo>
                  <a:pt x="231941" y="472537"/>
                  <a:pt x="173640" y="450675"/>
                  <a:pt x="117742" y="409438"/>
                </a:cubicBezTo>
                <a:cubicBezTo>
                  <a:pt x="76264" y="378866"/>
                  <a:pt x="50540" y="348383"/>
                  <a:pt x="49472" y="347139"/>
                </a:cubicBezTo>
                <a:lnTo>
                  <a:pt x="38257" y="333808"/>
                </a:lnTo>
                <a:lnTo>
                  <a:pt x="49472" y="320478"/>
                </a:lnTo>
                <a:cubicBezTo>
                  <a:pt x="50540" y="319145"/>
                  <a:pt x="76264" y="288750"/>
                  <a:pt x="117742" y="258089"/>
                </a:cubicBezTo>
                <a:cubicBezTo>
                  <a:pt x="173640" y="216853"/>
                  <a:pt x="231941" y="195079"/>
                  <a:pt x="286326" y="195079"/>
                </a:cubicBezTo>
                <a:cubicBezTo>
                  <a:pt x="330652" y="195079"/>
                  <a:pt x="377649" y="209565"/>
                  <a:pt x="423845" y="237293"/>
                </a:cubicBezTo>
                <a:cubicBezTo>
                  <a:pt x="444940" y="232939"/>
                  <a:pt x="460873" y="214364"/>
                  <a:pt x="461051" y="191969"/>
                </a:cubicBezTo>
                <a:close/>
                <a:moveTo>
                  <a:pt x="256432" y="41528"/>
                </a:moveTo>
                <a:cubicBezTo>
                  <a:pt x="175171" y="41528"/>
                  <a:pt x="102811" y="61970"/>
                  <a:pt x="63471" y="75568"/>
                </a:cubicBezTo>
                <a:cubicBezTo>
                  <a:pt x="47183" y="81168"/>
                  <a:pt x="38104" y="98677"/>
                  <a:pt x="42822" y="115297"/>
                </a:cubicBezTo>
                <a:cubicBezTo>
                  <a:pt x="45314" y="124096"/>
                  <a:pt x="51188" y="131295"/>
                  <a:pt x="59287" y="135561"/>
                </a:cubicBezTo>
                <a:cubicBezTo>
                  <a:pt x="67476" y="139738"/>
                  <a:pt x="76643" y="140361"/>
                  <a:pt x="85277" y="137339"/>
                </a:cubicBezTo>
                <a:cubicBezTo>
                  <a:pt x="154433" y="112897"/>
                  <a:pt x="341254" y="69880"/>
                  <a:pt x="499326" y="109075"/>
                </a:cubicBezTo>
                <a:cubicBezTo>
                  <a:pt x="458117" y="81168"/>
                  <a:pt x="394656" y="52904"/>
                  <a:pt x="301202" y="43661"/>
                </a:cubicBezTo>
                <a:cubicBezTo>
                  <a:pt x="286071" y="42239"/>
                  <a:pt x="271118" y="41528"/>
                  <a:pt x="256432" y="41528"/>
                </a:cubicBezTo>
                <a:close/>
                <a:moveTo>
                  <a:pt x="227346" y="801"/>
                </a:moveTo>
                <a:cubicBezTo>
                  <a:pt x="252416" y="-551"/>
                  <a:pt x="278617" y="-290"/>
                  <a:pt x="305296" y="2332"/>
                </a:cubicBezTo>
                <a:cubicBezTo>
                  <a:pt x="390295" y="10776"/>
                  <a:pt x="462923" y="34773"/>
                  <a:pt x="521221" y="73879"/>
                </a:cubicBezTo>
                <a:cubicBezTo>
                  <a:pt x="567770" y="104987"/>
                  <a:pt x="591000" y="136628"/>
                  <a:pt x="598833" y="148804"/>
                </a:cubicBezTo>
                <a:cubicBezTo>
                  <a:pt x="604262" y="157247"/>
                  <a:pt x="603283" y="168268"/>
                  <a:pt x="596519" y="175556"/>
                </a:cubicBezTo>
                <a:cubicBezTo>
                  <a:pt x="592246" y="180178"/>
                  <a:pt x="586372" y="182578"/>
                  <a:pt x="580409" y="182578"/>
                </a:cubicBezTo>
                <a:cubicBezTo>
                  <a:pt x="576849" y="182578"/>
                  <a:pt x="573199" y="181689"/>
                  <a:pt x="569906" y="179911"/>
                </a:cubicBezTo>
                <a:cubicBezTo>
                  <a:pt x="506090" y="145338"/>
                  <a:pt x="417442" y="130228"/>
                  <a:pt x="313573" y="136272"/>
                </a:cubicBezTo>
                <a:cubicBezTo>
                  <a:pt x="225014" y="141338"/>
                  <a:pt x="144821" y="160358"/>
                  <a:pt x="99161" y="176534"/>
                </a:cubicBezTo>
                <a:cubicBezTo>
                  <a:pt x="79847" y="183289"/>
                  <a:pt x="58397" y="181778"/>
                  <a:pt x="40151" y="172446"/>
                </a:cubicBezTo>
                <a:cubicBezTo>
                  <a:pt x="21995" y="163024"/>
                  <a:pt x="8377" y="146315"/>
                  <a:pt x="2770" y="126584"/>
                </a:cubicBezTo>
                <a:cubicBezTo>
                  <a:pt x="-7822" y="88811"/>
                  <a:pt x="12827" y="49171"/>
                  <a:pt x="49853" y="36284"/>
                </a:cubicBezTo>
                <a:cubicBezTo>
                  <a:pt x="87101" y="23419"/>
                  <a:pt x="152135" y="4854"/>
                  <a:pt x="227346" y="8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Freeform 154">
            <a:extLst>
              <a:ext uri="{FF2B5EF4-FFF2-40B4-BE49-F238E27FC236}">
                <a16:creationId xmlns:a16="http://schemas.microsoft.com/office/drawing/2014/main" id="{45EA87D9-33D6-443D-AEED-7EEE5B897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1109" y="3551422"/>
            <a:ext cx="314325" cy="440055"/>
          </a:xfrm>
          <a:custGeom>
            <a:avLst/>
            <a:gdLst>
              <a:gd name="T0" fmla="*/ 1845 w 1845"/>
              <a:gd name="T1" fmla="*/ 1050 h 2582"/>
              <a:gd name="T2" fmla="*/ 1444 w 1845"/>
              <a:gd name="T3" fmla="*/ 2550 h 2582"/>
              <a:gd name="T4" fmla="*/ 1395 w 1845"/>
              <a:gd name="T5" fmla="*/ 2582 h 2582"/>
              <a:gd name="T6" fmla="*/ 976 w 1845"/>
              <a:gd name="T7" fmla="*/ 2582 h 2582"/>
              <a:gd name="T8" fmla="*/ 976 w 1845"/>
              <a:gd name="T9" fmla="*/ 1006 h 2582"/>
              <a:gd name="T10" fmla="*/ 1521 w 1845"/>
              <a:gd name="T11" fmla="*/ 681 h 2582"/>
              <a:gd name="T12" fmla="*/ 1539 w 1845"/>
              <a:gd name="T13" fmla="*/ 607 h 2582"/>
              <a:gd name="T14" fmla="*/ 1466 w 1845"/>
              <a:gd name="T15" fmla="*/ 589 h 2582"/>
              <a:gd name="T16" fmla="*/ 922 w 1845"/>
              <a:gd name="T17" fmla="*/ 913 h 2582"/>
              <a:gd name="T18" fmla="*/ 379 w 1845"/>
              <a:gd name="T19" fmla="*/ 589 h 2582"/>
              <a:gd name="T20" fmla="*/ 305 w 1845"/>
              <a:gd name="T21" fmla="*/ 607 h 2582"/>
              <a:gd name="T22" fmla="*/ 324 w 1845"/>
              <a:gd name="T23" fmla="*/ 681 h 2582"/>
              <a:gd name="T24" fmla="*/ 869 w 1845"/>
              <a:gd name="T25" fmla="*/ 1006 h 2582"/>
              <a:gd name="T26" fmla="*/ 869 w 1845"/>
              <a:gd name="T27" fmla="*/ 2582 h 2582"/>
              <a:gd name="T28" fmla="*/ 449 w 1845"/>
              <a:gd name="T29" fmla="*/ 2582 h 2582"/>
              <a:gd name="T30" fmla="*/ 400 w 1845"/>
              <a:gd name="T31" fmla="*/ 2550 h 2582"/>
              <a:gd name="T32" fmla="*/ 0 w 1845"/>
              <a:gd name="T33" fmla="*/ 1050 h 2582"/>
              <a:gd name="T34" fmla="*/ 231 w 1845"/>
              <a:gd name="T35" fmla="*/ 30 h 2582"/>
              <a:gd name="T36" fmla="*/ 279 w 1845"/>
              <a:gd name="T37" fmla="*/ 0 h 2582"/>
              <a:gd name="T38" fmla="*/ 1566 w 1845"/>
              <a:gd name="T39" fmla="*/ 0 h 2582"/>
              <a:gd name="T40" fmla="*/ 1614 w 1845"/>
              <a:gd name="T41" fmla="*/ 30 h 2582"/>
              <a:gd name="T42" fmla="*/ 1845 w 1845"/>
              <a:gd name="T43" fmla="*/ 1050 h 2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45" h="2582">
                <a:moveTo>
                  <a:pt x="1845" y="1050"/>
                </a:moveTo>
                <a:cubicBezTo>
                  <a:pt x="1845" y="1583"/>
                  <a:pt x="1461" y="2510"/>
                  <a:pt x="1444" y="2550"/>
                </a:cubicBezTo>
                <a:cubicBezTo>
                  <a:pt x="1436" y="2570"/>
                  <a:pt x="1417" y="2582"/>
                  <a:pt x="1395" y="2582"/>
                </a:cubicBezTo>
                <a:lnTo>
                  <a:pt x="976" y="2582"/>
                </a:lnTo>
                <a:lnTo>
                  <a:pt x="976" y="1006"/>
                </a:lnTo>
                <a:lnTo>
                  <a:pt x="1521" y="681"/>
                </a:lnTo>
                <a:cubicBezTo>
                  <a:pt x="1546" y="665"/>
                  <a:pt x="1554" y="633"/>
                  <a:pt x="1539" y="607"/>
                </a:cubicBezTo>
                <a:cubicBezTo>
                  <a:pt x="1524" y="582"/>
                  <a:pt x="1491" y="574"/>
                  <a:pt x="1466" y="589"/>
                </a:cubicBezTo>
                <a:lnTo>
                  <a:pt x="922" y="913"/>
                </a:lnTo>
                <a:lnTo>
                  <a:pt x="379" y="589"/>
                </a:lnTo>
                <a:cubicBezTo>
                  <a:pt x="353" y="574"/>
                  <a:pt x="321" y="582"/>
                  <a:pt x="305" y="607"/>
                </a:cubicBezTo>
                <a:cubicBezTo>
                  <a:pt x="290" y="633"/>
                  <a:pt x="299" y="665"/>
                  <a:pt x="324" y="681"/>
                </a:cubicBezTo>
                <a:lnTo>
                  <a:pt x="869" y="1006"/>
                </a:lnTo>
                <a:lnTo>
                  <a:pt x="869" y="2582"/>
                </a:lnTo>
                <a:lnTo>
                  <a:pt x="449" y="2582"/>
                </a:lnTo>
                <a:cubicBezTo>
                  <a:pt x="428" y="2582"/>
                  <a:pt x="408" y="2570"/>
                  <a:pt x="400" y="2550"/>
                </a:cubicBezTo>
                <a:cubicBezTo>
                  <a:pt x="384" y="2510"/>
                  <a:pt x="0" y="1583"/>
                  <a:pt x="0" y="1050"/>
                </a:cubicBezTo>
                <a:cubicBezTo>
                  <a:pt x="0" y="516"/>
                  <a:pt x="221" y="50"/>
                  <a:pt x="231" y="30"/>
                </a:cubicBezTo>
                <a:cubicBezTo>
                  <a:pt x="240" y="12"/>
                  <a:pt x="258" y="0"/>
                  <a:pt x="279" y="0"/>
                </a:cubicBezTo>
                <a:lnTo>
                  <a:pt x="1566" y="0"/>
                </a:lnTo>
                <a:cubicBezTo>
                  <a:pt x="1586" y="0"/>
                  <a:pt x="1605" y="12"/>
                  <a:pt x="1614" y="30"/>
                </a:cubicBezTo>
                <a:cubicBezTo>
                  <a:pt x="1623" y="50"/>
                  <a:pt x="1845" y="516"/>
                  <a:pt x="1845" y="10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reeform 154">
            <a:extLst>
              <a:ext uri="{FF2B5EF4-FFF2-40B4-BE49-F238E27FC236}">
                <a16:creationId xmlns:a16="http://schemas.microsoft.com/office/drawing/2014/main" id="{1FFE3FE6-DC2B-4726-B8FB-21B731B67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8449" y="5233737"/>
            <a:ext cx="326985" cy="363259"/>
          </a:xfrm>
          <a:custGeom>
            <a:avLst/>
            <a:gdLst>
              <a:gd name="T0" fmla="*/ 3830 w 4347"/>
              <a:gd name="T1" fmla="*/ 118 h 4835"/>
              <a:gd name="T2" fmla="*/ 3668 w 4347"/>
              <a:gd name="T3" fmla="*/ 1 h 4835"/>
              <a:gd name="T4" fmla="*/ 3646 w 4347"/>
              <a:gd name="T5" fmla="*/ 3 h 4835"/>
              <a:gd name="T6" fmla="*/ 2174 w 4347"/>
              <a:gd name="T7" fmla="*/ 166 h 4835"/>
              <a:gd name="T8" fmla="*/ 716 w 4347"/>
              <a:gd name="T9" fmla="*/ 2 h 4835"/>
              <a:gd name="T10" fmla="*/ 695 w 4347"/>
              <a:gd name="T11" fmla="*/ 0 h 4835"/>
              <a:gd name="T12" fmla="*/ 515 w 4347"/>
              <a:gd name="T13" fmla="*/ 123 h 4835"/>
              <a:gd name="T14" fmla="*/ 201 w 4347"/>
              <a:gd name="T15" fmla="*/ 3717 h 4835"/>
              <a:gd name="T16" fmla="*/ 344 w 4347"/>
              <a:gd name="T17" fmla="*/ 4589 h 4835"/>
              <a:gd name="T18" fmla="*/ 359 w 4347"/>
              <a:gd name="T19" fmla="*/ 4753 h 4835"/>
              <a:gd name="T20" fmla="*/ 626 w 4347"/>
              <a:gd name="T21" fmla="*/ 4831 h 4835"/>
              <a:gd name="T22" fmla="*/ 3002 w 4347"/>
              <a:gd name="T23" fmla="*/ 4536 h 4835"/>
              <a:gd name="T24" fmla="*/ 3098 w 4347"/>
              <a:gd name="T25" fmla="*/ 4391 h 4835"/>
              <a:gd name="T26" fmla="*/ 3176 w 4347"/>
              <a:gd name="T27" fmla="*/ 4135 h 4835"/>
              <a:gd name="T28" fmla="*/ 3220 w 4347"/>
              <a:gd name="T29" fmla="*/ 2465 h 4835"/>
              <a:gd name="T30" fmla="*/ 3190 w 4347"/>
              <a:gd name="T31" fmla="*/ 2446 h 4835"/>
              <a:gd name="T32" fmla="*/ 3158 w 4347"/>
              <a:gd name="T33" fmla="*/ 2459 h 4835"/>
              <a:gd name="T34" fmla="*/ 2795 w 4347"/>
              <a:gd name="T35" fmla="*/ 2578 h 4835"/>
              <a:gd name="T36" fmla="*/ 2692 w 4347"/>
              <a:gd name="T37" fmla="*/ 2475 h 4835"/>
              <a:gd name="T38" fmla="*/ 2702 w 4347"/>
              <a:gd name="T39" fmla="*/ 2445 h 4835"/>
              <a:gd name="T40" fmla="*/ 2685 w 4347"/>
              <a:gd name="T41" fmla="*/ 2147 h 4835"/>
              <a:gd name="T42" fmla="*/ 2659 w 4347"/>
              <a:gd name="T43" fmla="*/ 2088 h 4835"/>
              <a:gd name="T44" fmla="*/ 2740 w 4347"/>
              <a:gd name="T45" fmla="*/ 2003 h 4835"/>
              <a:gd name="T46" fmla="*/ 3148 w 4347"/>
              <a:gd name="T47" fmla="*/ 2168 h 4835"/>
              <a:gd name="T48" fmla="*/ 3263 w 4347"/>
              <a:gd name="T49" fmla="*/ 2204 h 4835"/>
              <a:gd name="T50" fmla="*/ 3366 w 4347"/>
              <a:gd name="T51" fmla="*/ 2152 h 4835"/>
              <a:gd name="T52" fmla="*/ 3745 w 4347"/>
              <a:gd name="T53" fmla="*/ 1929 h 4835"/>
              <a:gd name="T54" fmla="*/ 3838 w 4347"/>
              <a:gd name="T55" fmla="*/ 2001 h 4835"/>
              <a:gd name="T56" fmla="*/ 3820 w 4347"/>
              <a:gd name="T57" fmla="*/ 2063 h 4835"/>
              <a:gd name="T58" fmla="*/ 3847 w 4347"/>
              <a:gd name="T59" fmla="*/ 2360 h 4835"/>
              <a:gd name="T60" fmla="*/ 3862 w 4347"/>
              <a:gd name="T61" fmla="*/ 2389 h 4835"/>
              <a:gd name="T62" fmla="*/ 3775 w 4347"/>
              <a:gd name="T63" fmla="*/ 2505 h 4835"/>
              <a:gd name="T64" fmla="*/ 3459 w 4347"/>
              <a:gd name="T65" fmla="*/ 2452 h 4835"/>
              <a:gd name="T66" fmla="*/ 3425 w 4347"/>
              <a:gd name="T67" fmla="*/ 2474 h 4835"/>
              <a:gd name="T68" fmla="*/ 3373 w 4347"/>
              <a:gd name="T69" fmla="*/ 4169 h 4835"/>
              <a:gd name="T70" fmla="*/ 3372 w 4347"/>
              <a:gd name="T71" fmla="*/ 4172 h 4835"/>
              <a:gd name="T72" fmla="*/ 3299 w 4347"/>
              <a:gd name="T73" fmla="*/ 4508 h 4835"/>
              <a:gd name="T74" fmla="*/ 3299 w 4347"/>
              <a:gd name="T75" fmla="*/ 4511 h 4835"/>
              <a:gd name="T76" fmla="*/ 3352 w 4347"/>
              <a:gd name="T77" fmla="*/ 4616 h 4835"/>
              <a:gd name="T78" fmla="*/ 3658 w 4347"/>
              <a:gd name="T79" fmla="*/ 4747 h 4835"/>
              <a:gd name="T80" fmla="*/ 3899 w 4347"/>
              <a:gd name="T81" fmla="*/ 4835 h 4835"/>
              <a:gd name="T82" fmla="*/ 3899 w 4347"/>
              <a:gd name="T83" fmla="*/ 4835 h 4835"/>
              <a:gd name="T84" fmla="*/ 3987 w 4347"/>
              <a:gd name="T85" fmla="*/ 4753 h 4835"/>
              <a:gd name="T86" fmla="*/ 4003 w 4347"/>
              <a:gd name="T87" fmla="*/ 4588 h 4835"/>
              <a:gd name="T88" fmla="*/ 4146 w 4347"/>
              <a:gd name="T89" fmla="*/ 3717 h 4835"/>
              <a:gd name="T90" fmla="*/ 3830 w 4347"/>
              <a:gd name="T91" fmla="*/ 118 h 4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347" h="4835">
                <a:moveTo>
                  <a:pt x="3830" y="118"/>
                </a:moveTo>
                <a:cubicBezTo>
                  <a:pt x="3815" y="70"/>
                  <a:pt x="3745" y="1"/>
                  <a:pt x="3668" y="1"/>
                </a:cubicBezTo>
                <a:cubicBezTo>
                  <a:pt x="3661" y="1"/>
                  <a:pt x="3653" y="2"/>
                  <a:pt x="3646" y="3"/>
                </a:cubicBezTo>
                <a:cubicBezTo>
                  <a:pt x="3370" y="52"/>
                  <a:pt x="2676" y="165"/>
                  <a:pt x="2174" y="166"/>
                </a:cubicBezTo>
                <a:cubicBezTo>
                  <a:pt x="1886" y="166"/>
                  <a:pt x="1059" y="51"/>
                  <a:pt x="716" y="2"/>
                </a:cubicBezTo>
                <a:cubicBezTo>
                  <a:pt x="709" y="1"/>
                  <a:pt x="702" y="0"/>
                  <a:pt x="695" y="0"/>
                </a:cubicBezTo>
                <a:cubicBezTo>
                  <a:pt x="609" y="0"/>
                  <a:pt x="531" y="73"/>
                  <a:pt x="515" y="123"/>
                </a:cubicBezTo>
                <a:cubicBezTo>
                  <a:pt x="0" y="1712"/>
                  <a:pt x="24" y="3052"/>
                  <a:pt x="201" y="3717"/>
                </a:cubicBezTo>
                <a:cubicBezTo>
                  <a:pt x="303" y="4098"/>
                  <a:pt x="326" y="4382"/>
                  <a:pt x="344" y="4589"/>
                </a:cubicBezTo>
                <a:cubicBezTo>
                  <a:pt x="349" y="4652"/>
                  <a:pt x="353" y="4706"/>
                  <a:pt x="359" y="4753"/>
                </a:cubicBezTo>
                <a:cubicBezTo>
                  <a:pt x="367" y="4809"/>
                  <a:pt x="441" y="4831"/>
                  <a:pt x="626" y="4831"/>
                </a:cubicBezTo>
                <a:cubicBezTo>
                  <a:pt x="1249" y="4831"/>
                  <a:pt x="2923" y="4550"/>
                  <a:pt x="3002" y="4536"/>
                </a:cubicBezTo>
                <a:cubicBezTo>
                  <a:pt x="3019" y="4536"/>
                  <a:pt x="3042" y="4530"/>
                  <a:pt x="3098" y="4391"/>
                </a:cubicBezTo>
                <a:cubicBezTo>
                  <a:pt x="3133" y="4305"/>
                  <a:pt x="3161" y="4212"/>
                  <a:pt x="3176" y="4135"/>
                </a:cubicBezTo>
                <a:cubicBezTo>
                  <a:pt x="3297" y="3500"/>
                  <a:pt x="3315" y="2943"/>
                  <a:pt x="3220" y="2465"/>
                </a:cubicBezTo>
                <a:cubicBezTo>
                  <a:pt x="3213" y="2439"/>
                  <a:pt x="3198" y="2442"/>
                  <a:pt x="3190" y="2446"/>
                </a:cubicBezTo>
                <a:cubicBezTo>
                  <a:pt x="3180" y="2451"/>
                  <a:pt x="3169" y="2456"/>
                  <a:pt x="3158" y="2459"/>
                </a:cubicBezTo>
                <a:lnTo>
                  <a:pt x="2795" y="2578"/>
                </a:lnTo>
                <a:cubicBezTo>
                  <a:pt x="2711" y="2605"/>
                  <a:pt x="2665" y="2559"/>
                  <a:pt x="2692" y="2475"/>
                </a:cubicBezTo>
                <a:lnTo>
                  <a:pt x="2702" y="2445"/>
                </a:lnTo>
                <a:cubicBezTo>
                  <a:pt x="2730" y="2361"/>
                  <a:pt x="2722" y="2227"/>
                  <a:pt x="2685" y="2147"/>
                </a:cubicBezTo>
                <a:lnTo>
                  <a:pt x="2659" y="2088"/>
                </a:lnTo>
                <a:cubicBezTo>
                  <a:pt x="2622" y="2008"/>
                  <a:pt x="2659" y="1970"/>
                  <a:pt x="2740" y="2003"/>
                </a:cubicBezTo>
                <a:lnTo>
                  <a:pt x="3148" y="2168"/>
                </a:lnTo>
                <a:cubicBezTo>
                  <a:pt x="3193" y="2186"/>
                  <a:pt x="3221" y="2207"/>
                  <a:pt x="3263" y="2204"/>
                </a:cubicBezTo>
                <a:cubicBezTo>
                  <a:pt x="3305" y="2201"/>
                  <a:pt x="3324" y="2176"/>
                  <a:pt x="3366" y="2152"/>
                </a:cubicBezTo>
                <a:lnTo>
                  <a:pt x="3745" y="1929"/>
                </a:lnTo>
                <a:cubicBezTo>
                  <a:pt x="3821" y="1884"/>
                  <a:pt x="3863" y="1917"/>
                  <a:pt x="3838" y="2001"/>
                </a:cubicBezTo>
                <a:lnTo>
                  <a:pt x="3820" y="2063"/>
                </a:lnTo>
                <a:cubicBezTo>
                  <a:pt x="3796" y="2148"/>
                  <a:pt x="3808" y="2281"/>
                  <a:pt x="3847" y="2360"/>
                </a:cubicBezTo>
                <a:lnTo>
                  <a:pt x="3862" y="2389"/>
                </a:lnTo>
                <a:cubicBezTo>
                  <a:pt x="3901" y="2468"/>
                  <a:pt x="3862" y="2520"/>
                  <a:pt x="3775" y="2505"/>
                </a:cubicBezTo>
                <a:cubicBezTo>
                  <a:pt x="3775" y="2505"/>
                  <a:pt x="3539" y="2457"/>
                  <a:pt x="3459" y="2452"/>
                </a:cubicBezTo>
                <a:cubicBezTo>
                  <a:pt x="3421" y="2449"/>
                  <a:pt x="3425" y="2474"/>
                  <a:pt x="3425" y="2474"/>
                </a:cubicBezTo>
                <a:cubicBezTo>
                  <a:pt x="3508" y="2936"/>
                  <a:pt x="3487" y="3487"/>
                  <a:pt x="3373" y="4169"/>
                </a:cubicBezTo>
                <a:lnTo>
                  <a:pt x="3372" y="4172"/>
                </a:lnTo>
                <a:cubicBezTo>
                  <a:pt x="3356" y="4255"/>
                  <a:pt x="3337" y="4343"/>
                  <a:pt x="3299" y="4508"/>
                </a:cubicBezTo>
                <a:lnTo>
                  <a:pt x="3299" y="4511"/>
                </a:lnTo>
                <a:cubicBezTo>
                  <a:pt x="3290" y="4565"/>
                  <a:pt x="3308" y="4601"/>
                  <a:pt x="3352" y="4616"/>
                </a:cubicBezTo>
                <a:cubicBezTo>
                  <a:pt x="3468" y="4657"/>
                  <a:pt x="3574" y="4707"/>
                  <a:pt x="3658" y="4747"/>
                </a:cubicBezTo>
                <a:cubicBezTo>
                  <a:pt x="3766" y="4798"/>
                  <a:pt x="3844" y="4835"/>
                  <a:pt x="3899" y="4835"/>
                </a:cubicBezTo>
                <a:lnTo>
                  <a:pt x="3899" y="4835"/>
                </a:lnTo>
                <a:cubicBezTo>
                  <a:pt x="3928" y="4835"/>
                  <a:pt x="3978" y="4824"/>
                  <a:pt x="3987" y="4753"/>
                </a:cubicBezTo>
                <a:cubicBezTo>
                  <a:pt x="3993" y="4706"/>
                  <a:pt x="3998" y="4652"/>
                  <a:pt x="4003" y="4588"/>
                </a:cubicBezTo>
                <a:cubicBezTo>
                  <a:pt x="4021" y="4381"/>
                  <a:pt x="4044" y="4098"/>
                  <a:pt x="4146" y="3717"/>
                </a:cubicBezTo>
                <a:cubicBezTo>
                  <a:pt x="4323" y="3051"/>
                  <a:pt x="4347" y="1710"/>
                  <a:pt x="3830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F1F45C-2B8F-4CA4-805A-246438380B99}"/>
              </a:ext>
            </a:extLst>
          </p:cNvPr>
          <p:cNvGrpSpPr/>
          <p:nvPr/>
        </p:nvGrpSpPr>
        <p:grpSpPr>
          <a:xfrm>
            <a:off x="1238250" y="1728271"/>
            <a:ext cx="5465025" cy="1065130"/>
            <a:chOff x="1238250" y="1956871"/>
            <a:chExt cx="5465025" cy="106513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DC46355-2866-44CE-8000-13929F4DFED5}"/>
                </a:ext>
              </a:extLst>
            </p:cNvPr>
            <p:cNvSpPr txBox="1"/>
            <p:nvPr/>
          </p:nvSpPr>
          <p:spPr>
            <a:xfrm>
              <a:off x="1238250" y="2437226"/>
              <a:ext cx="5465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C95909B-36D7-4276-BB44-574CD2AADAE2}"/>
                </a:ext>
              </a:extLst>
            </p:cNvPr>
            <p:cNvSpPr txBox="1"/>
            <p:nvPr/>
          </p:nvSpPr>
          <p:spPr>
            <a:xfrm>
              <a:off x="3486150" y="1956871"/>
              <a:ext cx="32171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9887B20-4D5A-4B78-BD84-2F3BD0D95C01}"/>
              </a:ext>
            </a:extLst>
          </p:cNvPr>
          <p:cNvGrpSpPr/>
          <p:nvPr/>
        </p:nvGrpSpPr>
        <p:grpSpPr>
          <a:xfrm>
            <a:off x="1238250" y="3257934"/>
            <a:ext cx="5465025" cy="1065130"/>
            <a:chOff x="1238250" y="1956871"/>
            <a:chExt cx="5465025" cy="106513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D8D97B4-07D3-4C8C-845A-14F6DADD45E9}"/>
                </a:ext>
              </a:extLst>
            </p:cNvPr>
            <p:cNvSpPr txBox="1"/>
            <p:nvPr/>
          </p:nvSpPr>
          <p:spPr>
            <a:xfrm>
              <a:off x="1238250" y="2437226"/>
              <a:ext cx="54650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E12A33A-D68B-4163-AEB7-3D1DCC452528}"/>
                </a:ext>
              </a:extLst>
            </p:cNvPr>
            <p:cNvSpPr txBox="1"/>
            <p:nvPr/>
          </p:nvSpPr>
          <p:spPr>
            <a:xfrm>
              <a:off x="3486150" y="1956871"/>
              <a:ext cx="32171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F5260BA-AD6F-42DC-8C39-41600F30F4BE}"/>
              </a:ext>
            </a:extLst>
          </p:cNvPr>
          <p:cNvGrpSpPr/>
          <p:nvPr/>
        </p:nvGrpSpPr>
        <p:grpSpPr>
          <a:xfrm>
            <a:off x="1545022" y="4787597"/>
            <a:ext cx="5158253" cy="1065130"/>
            <a:chOff x="1545022" y="1956871"/>
            <a:chExt cx="5158253" cy="106513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F94AE9B-2CEF-4B01-9C97-2CF8E0A41B19}"/>
                </a:ext>
              </a:extLst>
            </p:cNvPr>
            <p:cNvSpPr txBox="1"/>
            <p:nvPr/>
          </p:nvSpPr>
          <p:spPr>
            <a:xfrm>
              <a:off x="1545022" y="2437226"/>
              <a:ext cx="515825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3C2E224-0541-48BC-B7B2-915236DABF58}"/>
                </a:ext>
              </a:extLst>
            </p:cNvPr>
            <p:cNvSpPr txBox="1"/>
            <p:nvPr/>
          </p:nvSpPr>
          <p:spPr>
            <a:xfrm>
              <a:off x="3486150" y="1956871"/>
              <a:ext cx="32171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8120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479E363-87DB-4668-A772-1A01E3F07352}"/>
              </a:ext>
            </a:extLst>
          </p:cNvPr>
          <p:cNvSpPr/>
          <p:nvPr/>
        </p:nvSpPr>
        <p:spPr>
          <a:xfrm>
            <a:off x="5504623" y="2280021"/>
            <a:ext cx="5566725" cy="2702816"/>
          </a:xfrm>
          <a:prstGeom prst="rect">
            <a:avLst/>
          </a:prstGeom>
          <a:noFill/>
          <a:ln w="38100">
            <a:solidFill>
              <a:srgbClr val="E0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0C6AB3-B4D8-4DB2-91D1-86AC64E6D687}"/>
              </a:ext>
            </a:extLst>
          </p:cNvPr>
          <p:cNvSpPr txBox="1"/>
          <p:nvPr/>
        </p:nvSpPr>
        <p:spPr>
          <a:xfrm>
            <a:off x="8834863" y="2139538"/>
            <a:ext cx="188594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0199642-91E6-4856-9A41-E46CFFD793D8}"/>
              </a:ext>
            </a:extLst>
          </p:cNvPr>
          <p:cNvSpPr txBox="1"/>
          <p:nvPr/>
        </p:nvSpPr>
        <p:spPr>
          <a:xfrm>
            <a:off x="6225755" y="2680131"/>
            <a:ext cx="4432463" cy="1989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 spc="100">
                <a:solidFill>
                  <a:schemeClr val="tx1">
                    <a:lumMod val="75000"/>
                    <a:lumOff val="25000"/>
                  </a:schemeClr>
                </a:solidFill>
                <a:latin typeface="Aa林老师的字 (非商业使用)" panose="02010600010101010101" pitchFamily="2" charset="-122"/>
                <a:ea typeface="Aa林老师的字 (非商业使用)" panose="02010600010101010101" pitchFamily="2" charset="-122"/>
                <a:cs typeface="字魂105号-简雅黑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46BDE24-56B8-4173-84D9-0850E58AA8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0163" y="1939484"/>
            <a:ext cx="4432462" cy="3383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63E4838C-BE41-44F0-A8E4-C9FF31B9BEFD}"/>
              </a:ext>
            </a:extLst>
          </p:cNvPr>
          <p:cNvGrpSpPr/>
          <p:nvPr/>
        </p:nvGrpSpPr>
        <p:grpSpPr>
          <a:xfrm>
            <a:off x="1545022" y="223776"/>
            <a:ext cx="5601522" cy="849923"/>
            <a:chOff x="3758378" y="1969462"/>
            <a:chExt cx="4631695" cy="84992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5D6CA2E-FA85-429E-A4DF-E9598A66D7C0}"/>
                </a:ext>
              </a:extLst>
            </p:cNvPr>
            <p:cNvSpPr txBox="1"/>
            <p:nvPr/>
          </p:nvSpPr>
          <p:spPr>
            <a:xfrm>
              <a:off x="3758378" y="1969462"/>
              <a:ext cx="463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gradFill>
                    <a:gsLst>
                      <a:gs pos="0">
                        <a:srgbClr val="F84D4D">
                          <a:alpha val="6100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0BA59DC-4B83-4AE9-82C1-E7581B333818}"/>
                </a:ext>
              </a:extLst>
            </p:cNvPr>
            <p:cNvSpPr txBox="1"/>
            <p:nvPr/>
          </p:nvSpPr>
          <p:spPr>
            <a:xfrm>
              <a:off x="3869202" y="2450053"/>
              <a:ext cx="3323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rgbClr val="F84D4D">
                          <a:alpha val="0"/>
                        </a:srgbClr>
                      </a:gs>
                      <a:gs pos="100000">
                        <a:srgbClr val="E0161D"/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0">
                      <a:srgbClr val="F84D4D">
                        <a:alpha val="0"/>
                      </a:srgbClr>
                    </a:gs>
                    <a:gs pos="100000">
                      <a:srgbClr val="E0161D"/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347101B-C1CE-419D-A2FE-F145D4E6F893}"/>
              </a:ext>
            </a:extLst>
          </p:cNvPr>
          <p:cNvSpPr txBox="1"/>
          <p:nvPr/>
        </p:nvSpPr>
        <p:spPr>
          <a:xfrm>
            <a:off x="835442" y="475569"/>
            <a:ext cx="8386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718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3FEB3659-080D-44AD-B6FF-8862C12ACA5E}"/>
              </a:ext>
            </a:extLst>
          </p:cNvPr>
          <p:cNvSpPr/>
          <p:nvPr/>
        </p:nvSpPr>
        <p:spPr>
          <a:xfrm>
            <a:off x="4043363" y="0"/>
            <a:ext cx="4105275" cy="68580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539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E45D86AF-0CD4-4404-BA88-32DD566A4158}"/>
              </a:ext>
            </a:extLst>
          </p:cNvPr>
          <p:cNvSpPr/>
          <p:nvPr/>
        </p:nvSpPr>
        <p:spPr>
          <a:xfrm>
            <a:off x="6932813" y="1581147"/>
            <a:ext cx="4614808" cy="110490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7D02E184-A110-49D8-85BF-8B603B330775}"/>
              </a:ext>
            </a:extLst>
          </p:cNvPr>
          <p:cNvSpPr/>
          <p:nvPr/>
        </p:nvSpPr>
        <p:spPr>
          <a:xfrm>
            <a:off x="644379" y="4684065"/>
            <a:ext cx="4614808" cy="1104901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F87D40B-2BEF-46B1-AC04-D39DF56DDA9F}"/>
              </a:ext>
            </a:extLst>
          </p:cNvPr>
          <p:cNvSpPr/>
          <p:nvPr/>
        </p:nvSpPr>
        <p:spPr>
          <a:xfrm>
            <a:off x="8576799" y="2963714"/>
            <a:ext cx="2970822" cy="2272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F36D300-DB83-4354-9019-CC33FBCFDB67}"/>
              </a:ext>
            </a:extLst>
          </p:cNvPr>
          <p:cNvSpPr txBox="1"/>
          <p:nvPr/>
        </p:nvSpPr>
        <p:spPr>
          <a:xfrm>
            <a:off x="8784072" y="1902764"/>
            <a:ext cx="21281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E2C591F-F3E9-4526-9935-09E3196D1BD8}"/>
              </a:ext>
            </a:extLst>
          </p:cNvPr>
          <p:cNvSpPr txBox="1"/>
          <p:nvPr/>
        </p:nvSpPr>
        <p:spPr>
          <a:xfrm>
            <a:off x="1279814" y="5005682"/>
            <a:ext cx="21281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69F9BA0-972D-40C8-ACCC-925AD818D4C8}"/>
              </a:ext>
            </a:extLst>
          </p:cNvPr>
          <p:cNvSpPr/>
          <p:nvPr/>
        </p:nvSpPr>
        <p:spPr>
          <a:xfrm>
            <a:off x="754824" y="2089644"/>
            <a:ext cx="2970822" cy="2272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73760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2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51PPT模板网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15auf5jz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1690</Words>
  <Application>Microsoft Office PowerPoint</Application>
  <PresentationFormat>宽屏</PresentationFormat>
  <Paragraphs>201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Malgun Gothic</vt:lpstr>
      <vt:lpstr>阿里巴巴普惠体 2.0 55 Regular</vt:lpstr>
      <vt:lpstr>等线</vt:lpstr>
      <vt:lpstr>鸿雷板书简体</vt:lpstr>
      <vt:lpstr>江城律动宋</vt:lpstr>
      <vt:lpstr>思源黑体</vt:lpstr>
      <vt:lpstr>Arial</vt:lpstr>
      <vt:lpstr>Wingdings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简约唯美粉色妇女节主题班会ppt模板</dc:title>
  <dc:creator>51PPT模板网</dc:creator>
  <cp:keywords>www.51pptmoban.com</cp:keywords>
  <dc:description>www.51pptmoban.com</dc:description>
  <cp:lastModifiedBy>Win user</cp:lastModifiedBy>
  <cp:revision>183</cp:revision>
  <dcterms:created xsi:type="dcterms:W3CDTF">2021-02-01T05:38:31Z</dcterms:created>
  <dcterms:modified xsi:type="dcterms:W3CDTF">2022-03-03T15:58:05Z</dcterms:modified>
</cp:coreProperties>
</file>