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62" r:id="rId5"/>
    <p:sldId id="259" r:id="rId6"/>
    <p:sldId id="263" r:id="rId7"/>
    <p:sldId id="264" r:id="rId8"/>
    <p:sldId id="265" r:id="rId9"/>
    <p:sldId id="267" r:id="rId10"/>
    <p:sldId id="268" r:id="rId11"/>
    <p:sldId id="266" r:id="rId12"/>
    <p:sldId id="269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505F7F7-15C3-4666-A56F-8233A5B53DED}">
          <p14:sldIdLst>
            <p14:sldId id="270"/>
            <p14:sldId id="256"/>
            <p14:sldId id="257"/>
            <p14:sldId id="262"/>
            <p14:sldId id="259"/>
            <p14:sldId id="263"/>
            <p14:sldId id="264"/>
            <p14:sldId id="265"/>
            <p14:sldId id="267"/>
            <p14:sldId id="268"/>
            <p14:sldId id="266"/>
          </p14:sldIdLst>
        </p14:section>
        <p14:section name="作者信息" id="{C73EBB4C-A3EC-4BF8-9F77-162390C03C29}">
          <p14:sldIdLst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F06"/>
    <a:srgbClr val="F0549E"/>
    <a:srgbClr val="4803FE"/>
    <a:srgbClr val="FF4F03"/>
    <a:srgbClr val="9105C6"/>
    <a:srgbClr val="F0F0F0"/>
    <a:srgbClr val="F39FC3"/>
    <a:srgbClr val="4472C4"/>
    <a:srgbClr val="F05624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66" y="123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541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CA768355-EC0A-4304-A6CC-3490E01AA4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29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id="{0492823E-7645-49B8-AFEC-33B096CC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3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620E86A7-0D4F-470E-B741-46339AE6A16E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包含 形状&#10;&#10;描述已自动生成">
            <a:extLst>
              <a:ext uri="{FF2B5EF4-FFF2-40B4-BE49-F238E27FC236}">
                <a16:creationId xmlns:a16="http://schemas.microsoft.com/office/drawing/2014/main" id="{4C14C750-5D61-4CAC-BF51-6C494CC7D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938991" y="359206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3" name="图片 2" descr="徽标&#10;&#10;描述已自动生成">
            <a:extLst>
              <a:ext uri="{FF2B5EF4-FFF2-40B4-BE49-F238E27FC236}">
                <a16:creationId xmlns:a16="http://schemas.microsoft.com/office/drawing/2014/main" id="{D8B5A065-5D83-44C1-B907-C479A3524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4685198" y="359206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142437-CC36-49B1-821C-A4BB3D9778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8431406" y="359206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5" name="图片 4" descr="图片包含 徽标&#10;&#10;描述已自动生成">
            <a:extLst>
              <a:ext uri="{FF2B5EF4-FFF2-40B4-BE49-F238E27FC236}">
                <a16:creationId xmlns:a16="http://schemas.microsoft.com/office/drawing/2014/main" id="{CDFFA061-7AEA-4375-8694-903979BF6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4685198" y="44593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6" name="图片 5" descr="徽标&#10;&#10;中度可信度描述已自动生成">
            <a:extLst>
              <a:ext uri="{FF2B5EF4-FFF2-40B4-BE49-F238E27FC236}">
                <a16:creationId xmlns:a16="http://schemas.microsoft.com/office/drawing/2014/main" id="{F6F59B0D-798B-43A9-841B-8BF2A7E3D2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8431406" y="44593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8" name="图片 7" descr="形状&#10;&#10;描述已自动生成">
            <a:extLst>
              <a:ext uri="{FF2B5EF4-FFF2-40B4-BE49-F238E27FC236}">
                <a16:creationId xmlns:a16="http://schemas.microsoft.com/office/drawing/2014/main" id="{668A88D2-C82A-47B8-822E-EAE783A240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938991" y="445933"/>
            <a:ext cx="2821603" cy="2820004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44849B6-0AF6-4816-A7A1-0DA7976ED30D}"/>
              </a:ext>
            </a:extLst>
          </p:cNvPr>
          <p:cNvSpPr/>
          <p:nvPr/>
        </p:nvSpPr>
        <p:spPr>
          <a:xfrm>
            <a:off x="938992" y="2463801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71027BE-9828-4C48-8B8F-01B3640D143D}"/>
              </a:ext>
            </a:extLst>
          </p:cNvPr>
          <p:cNvSpPr/>
          <p:nvPr/>
        </p:nvSpPr>
        <p:spPr>
          <a:xfrm>
            <a:off x="4685199" y="2463801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52B7C97-961A-4F15-92CA-B5D2F0D83B0D}"/>
              </a:ext>
            </a:extLst>
          </p:cNvPr>
          <p:cNvSpPr/>
          <p:nvPr/>
        </p:nvSpPr>
        <p:spPr>
          <a:xfrm>
            <a:off x="8431406" y="2463801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0D3C94E-CFA2-41C8-A72D-D5557541E2A6}"/>
              </a:ext>
            </a:extLst>
          </p:cNvPr>
          <p:cNvSpPr/>
          <p:nvPr/>
        </p:nvSpPr>
        <p:spPr>
          <a:xfrm>
            <a:off x="4685199" y="5609930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28D4B1C-39DE-40DF-9AD5-A02962C17A01}"/>
              </a:ext>
            </a:extLst>
          </p:cNvPr>
          <p:cNvSpPr/>
          <p:nvPr/>
        </p:nvSpPr>
        <p:spPr>
          <a:xfrm>
            <a:off x="938992" y="5609930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BC56C25-FF32-4FCA-9AD9-F4EC30F6D509}"/>
              </a:ext>
            </a:extLst>
          </p:cNvPr>
          <p:cNvSpPr/>
          <p:nvPr/>
        </p:nvSpPr>
        <p:spPr>
          <a:xfrm>
            <a:off x="8431406" y="5609930"/>
            <a:ext cx="2821603" cy="802137"/>
          </a:xfrm>
          <a:custGeom>
            <a:avLst/>
            <a:gdLst>
              <a:gd name="connsiteX0" fmla="*/ 0 w 2821603"/>
              <a:gd name="connsiteY0" fmla="*/ 0 h 802137"/>
              <a:gd name="connsiteX1" fmla="*/ 2821603 w 2821603"/>
              <a:gd name="connsiteY1" fmla="*/ 0 h 802137"/>
              <a:gd name="connsiteX2" fmla="*/ 2821603 w 2821603"/>
              <a:gd name="connsiteY2" fmla="*/ 337965 h 802137"/>
              <a:gd name="connsiteX3" fmla="*/ 2357431 w 2821603"/>
              <a:gd name="connsiteY3" fmla="*/ 802137 h 802137"/>
              <a:gd name="connsiteX4" fmla="*/ 464173 w 2821603"/>
              <a:gd name="connsiteY4" fmla="*/ 802137 h 802137"/>
              <a:gd name="connsiteX5" fmla="*/ 0 w 2821603"/>
              <a:gd name="connsiteY5" fmla="*/ 337965 h 802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1603" h="802137">
                <a:moveTo>
                  <a:pt x="0" y="0"/>
                </a:moveTo>
                <a:lnTo>
                  <a:pt x="2821603" y="0"/>
                </a:lnTo>
                <a:lnTo>
                  <a:pt x="2821603" y="337965"/>
                </a:lnTo>
                <a:cubicBezTo>
                  <a:pt x="2821603" y="594320"/>
                  <a:pt x="2613786" y="802137"/>
                  <a:pt x="2357431" y="802137"/>
                </a:cubicBezTo>
                <a:lnTo>
                  <a:pt x="464173" y="802137"/>
                </a:lnTo>
                <a:cubicBezTo>
                  <a:pt x="207817" y="802137"/>
                  <a:pt x="0" y="594320"/>
                  <a:pt x="0" y="337965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BE25B23-D4C8-4EEE-BC6E-DE573526DE83}"/>
              </a:ext>
            </a:extLst>
          </p:cNvPr>
          <p:cNvSpPr txBox="1"/>
          <p:nvPr/>
        </p:nvSpPr>
        <p:spPr>
          <a:xfrm>
            <a:off x="816510" y="26263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718F75-4142-4E5E-B06F-5D6B6EB11ED9}"/>
              </a:ext>
            </a:extLst>
          </p:cNvPr>
          <p:cNvSpPr txBox="1"/>
          <p:nvPr/>
        </p:nvSpPr>
        <p:spPr>
          <a:xfrm>
            <a:off x="8308927" y="26263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B94AAF5-3B54-4025-92DA-591579477175}"/>
              </a:ext>
            </a:extLst>
          </p:cNvPr>
          <p:cNvSpPr txBox="1"/>
          <p:nvPr/>
        </p:nvSpPr>
        <p:spPr>
          <a:xfrm>
            <a:off x="4562719" y="26263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A5F17FE-5DE8-4302-AFF8-8B1D8D776BBA}"/>
              </a:ext>
            </a:extLst>
          </p:cNvPr>
          <p:cNvSpPr txBox="1"/>
          <p:nvPr/>
        </p:nvSpPr>
        <p:spPr>
          <a:xfrm>
            <a:off x="816510" y="57759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8356F0F-E3C6-4578-B99F-D5ED1409CFFA}"/>
              </a:ext>
            </a:extLst>
          </p:cNvPr>
          <p:cNvSpPr txBox="1"/>
          <p:nvPr/>
        </p:nvSpPr>
        <p:spPr>
          <a:xfrm>
            <a:off x="8308927" y="57759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AA74E14-E385-4DE3-A262-358764BDBC85}"/>
              </a:ext>
            </a:extLst>
          </p:cNvPr>
          <p:cNvSpPr txBox="1"/>
          <p:nvPr/>
        </p:nvSpPr>
        <p:spPr>
          <a:xfrm>
            <a:off x="4562719" y="5775942"/>
            <a:ext cx="30665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Berlin Sans FB Demi" panose="020E0802020502020306" pitchFamily="34" charset="0"/>
              </a:rPr>
              <a:t>SUPPORTERS SAY</a:t>
            </a:r>
            <a:endParaRPr lang="zh-CN" altLang="en-US" sz="240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367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矩形 200">
            <a:extLst>
              <a:ext uri="{FF2B5EF4-FFF2-40B4-BE49-F238E27FC236}">
                <a16:creationId xmlns:a16="http://schemas.microsoft.com/office/drawing/2014/main" id="{A0137DE4-0AB8-4F8B-BF6A-803AF605F9B5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C16CBCB8-99A5-46C4-9C1D-0277C64E6230}"/>
              </a:ext>
            </a:extLst>
          </p:cNvPr>
          <p:cNvGrpSpPr/>
          <p:nvPr/>
        </p:nvGrpSpPr>
        <p:grpSpPr>
          <a:xfrm>
            <a:off x="6081147" y="3429000"/>
            <a:ext cx="6110853" cy="3429000"/>
            <a:chOff x="6096000" y="3429000"/>
            <a:chExt cx="6110853" cy="34290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88815E01-F88C-4630-B436-CFD32C4C9F74}"/>
                </a:ext>
              </a:extLst>
            </p:cNvPr>
            <p:cNvSpPr/>
            <p:nvPr/>
          </p:nvSpPr>
          <p:spPr>
            <a:xfrm>
              <a:off x="6103426" y="3429000"/>
              <a:ext cx="6096000" cy="3429000"/>
            </a:xfrm>
            <a:prstGeom prst="rect">
              <a:avLst/>
            </a:prstGeom>
            <a:solidFill>
              <a:srgbClr val="910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A5841118-7D9F-4514-96AC-0648B9A6AAAE}"/>
                </a:ext>
              </a:extLst>
            </p:cNvPr>
            <p:cNvGrpSpPr/>
            <p:nvPr/>
          </p:nvGrpSpPr>
          <p:grpSpPr>
            <a:xfrm>
              <a:off x="6096000" y="3429000"/>
              <a:ext cx="6110853" cy="3429000"/>
              <a:chOff x="6096000" y="3429000"/>
              <a:chExt cx="6110853" cy="3429000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C13C107F-935D-4D0E-881E-66B3AAA8B60C}"/>
                  </a:ext>
                </a:extLst>
              </p:cNvPr>
              <p:cNvGrpSpPr/>
              <p:nvPr/>
            </p:nvGrpSpPr>
            <p:grpSpPr>
              <a:xfrm>
                <a:off x="6110853" y="3429000"/>
                <a:ext cx="6096000" cy="3429000"/>
                <a:chOff x="6110853" y="3429000"/>
                <a:chExt cx="6096000" cy="3429000"/>
              </a:xfrm>
            </p:grpSpPr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3F576575-692C-4F44-87EA-E7506FF30C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898571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D3CB0F65-8D6D-4A73-BEC5-4ACC33D397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388428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589DE506-38BD-422E-BF7D-2523D1A6DC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878285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112A7414-2B75-41CF-892B-4B47B35E5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408714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9FD1F7B1-5E30-49FE-A4A2-F12EB9DDC9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918857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BAC8C6CE-F17E-4B13-8D56-19D438636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368142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ED3F29C3-FEF7-4F52-9C72-A549325E5B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429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4D36516A-B338-401B-AA3C-F943A49FA9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858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8DC88573-F8BD-4330-8C03-B04AC6DD9B20}"/>
                  </a:ext>
                </a:extLst>
              </p:cNvPr>
              <p:cNvGrpSpPr/>
              <p:nvPr/>
            </p:nvGrpSpPr>
            <p:grpSpPr>
              <a:xfrm>
                <a:off x="6096000" y="3429000"/>
                <a:ext cx="6096000" cy="3429000"/>
                <a:chOff x="6096000" y="3429000"/>
                <a:chExt cx="6096000" cy="3429000"/>
              </a:xfrm>
            </p:grpSpPr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CC39C66F-C708-4891-9737-CD61DC07DD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090832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38C93862-2736-429B-A2A2-A1B6B9AA94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413499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C0FCF983-73B9-41BB-B025-1E7D233647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36166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8C634313-3525-4515-9C1E-9D5959312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768165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673E72D4-EF5B-4F4A-BF53-06569E0D13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0477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8BFE6E5C-79B6-4C40-B8BC-18FD040B12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800164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E15B4350-3ADD-421A-A372-FDAD1A0FC1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058833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12517553-2660-4677-BA08-03CB46651F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122831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A6E8FBEF-F3FD-4804-A0FF-4EDDB39621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5498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4E7AFB82-7405-4495-8F38-05FDB2CD4C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81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4" name="矩形 133">
            <a:extLst>
              <a:ext uri="{FF2B5EF4-FFF2-40B4-BE49-F238E27FC236}">
                <a16:creationId xmlns:a16="http://schemas.microsoft.com/office/drawing/2014/main" id="{CBE72E4B-195C-4342-817C-E9C39A717D8C}"/>
              </a:ext>
            </a:extLst>
          </p:cNvPr>
          <p:cNvSpPr/>
          <p:nvPr/>
        </p:nvSpPr>
        <p:spPr>
          <a:xfrm>
            <a:off x="588435" y="2249966"/>
            <a:ext cx="4460786" cy="4156276"/>
          </a:xfrm>
          <a:prstGeom prst="rect">
            <a:avLst/>
          </a:prstGeom>
          <a:solidFill>
            <a:srgbClr val="F05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BCBAB214-15C2-4716-BCBA-CA5C762189C7}"/>
              </a:ext>
            </a:extLst>
          </p:cNvPr>
          <p:cNvGrpSpPr/>
          <p:nvPr/>
        </p:nvGrpSpPr>
        <p:grpSpPr>
          <a:xfrm>
            <a:off x="1028700" y="464457"/>
            <a:ext cx="7072506" cy="3802742"/>
            <a:chOff x="1024466" y="468993"/>
            <a:chExt cx="7072506" cy="3802742"/>
          </a:xfrm>
        </p:grpSpPr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3C994622-EB06-4970-8275-A1F697267BFD}"/>
                </a:ext>
              </a:extLst>
            </p:cNvPr>
            <p:cNvSpPr/>
            <p:nvPr/>
          </p:nvSpPr>
          <p:spPr>
            <a:xfrm>
              <a:off x="1024466" y="468993"/>
              <a:ext cx="7072506" cy="3802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D877F98C-4CB5-4ED5-BA4F-14D87D9C2221}"/>
                </a:ext>
              </a:extLst>
            </p:cNvPr>
            <p:cNvGrpSpPr/>
            <p:nvPr/>
          </p:nvGrpSpPr>
          <p:grpSpPr>
            <a:xfrm>
              <a:off x="1024466" y="468993"/>
              <a:ext cx="7072506" cy="3802742"/>
              <a:chOff x="1024466" y="468993"/>
              <a:chExt cx="7072506" cy="3802742"/>
            </a:xfrm>
          </p:grpSpPr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04491771-5A9C-4F5E-BD34-E4C6C8584ABC}"/>
                  </a:ext>
                </a:extLst>
              </p:cNvPr>
              <p:cNvGrpSpPr/>
              <p:nvPr/>
            </p:nvGrpSpPr>
            <p:grpSpPr>
              <a:xfrm>
                <a:off x="1024466" y="468993"/>
                <a:ext cx="7072506" cy="3802742"/>
                <a:chOff x="1024466" y="468993"/>
                <a:chExt cx="7072506" cy="3802742"/>
              </a:xfrm>
            </p:grpSpPr>
            <p:cxnSp>
              <p:nvCxnSpPr>
                <p:cNvPr id="223" name="直接连接符 222">
                  <a:extLst>
                    <a:ext uri="{FF2B5EF4-FFF2-40B4-BE49-F238E27FC236}">
                      <a16:creationId xmlns:a16="http://schemas.microsoft.com/office/drawing/2014/main" id="{511CFE59-E738-432C-9550-4C5C07707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10278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AE3DD4B8-34E2-487A-8B77-6050A8623D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73657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B7B20083-C703-4967-8F19-275A59219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237036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5DE07665-CD46-478D-BE81-1FCCD7F077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00415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78A05B69-41A8-45EB-8599-242A6F047B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63794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A3EF36F0-9DDC-442B-A4A6-DFBD161E60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271735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5D61B72F-CB3C-48FF-AAFB-CB5F7CB58A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6899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095DD8D0-3C90-4B22-9F36-7FDCB4D1103C}"/>
                  </a:ext>
                </a:extLst>
              </p:cNvPr>
              <p:cNvGrpSpPr/>
              <p:nvPr/>
            </p:nvGrpSpPr>
            <p:grpSpPr>
              <a:xfrm>
                <a:off x="1024467" y="468994"/>
                <a:ext cx="7072505" cy="3802741"/>
                <a:chOff x="1024467" y="468994"/>
                <a:chExt cx="7072505" cy="3802741"/>
              </a:xfrm>
            </p:grpSpPr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74ECD891-5BF8-44C8-967C-23EDC0553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62393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B0470B3E-7A3E-4CCB-9736-657146F52D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83810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3F1022AF-DED0-4818-BFBF-2B37DB2EF3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052266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1D8977D7-E434-4DF0-A7CD-E7FCDE38B9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266432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5BAB04E8-7CFD-4CBC-8676-10BCAC511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9107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707E710B-86E0-465E-B8C5-2BFE39CFBE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87690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7CFD627D-958A-43DE-87A4-6E4EA2A0F6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40976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DBF9196E-0E2A-4D44-B9FE-1277877B4B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195601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A730D656-C3B7-4939-933D-E5489CBCD5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48059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E740EA34-A69D-4C8B-9DEF-0D4E1BC9FF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9476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7CD6B237-BCAD-41A9-A50B-BDB94E666C50}"/>
              </a:ext>
            </a:extLst>
          </p:cNvPr>
          <p:cNvGrpSpPr/>
          <p:nvPr/>
        </p:nvGrpSpPr>
        <p:grpSpPr>
          <a:xfrm>
            <a:off x="1389599" y="770631"/>
            <a:ext cx="7072506" cy="3802742"/>
            <a:chOff x="1024466" y="468993"/>
            <a:chExt cx="7072506" cy="3802742"/>
          </a:xfrm>
        </p:grpSpPr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0FFD4FA7-A152-4633-B6BB-1F838FC11724}"/>
                </a:ext>
              </a:extLst>
            </p:cNvPr>
            <p:cNvSpPr/>
            <p:nvPr/>
          </p:nvSpPr>
          <p:spPr>
            <a:xfrm>
              <a:off x="1024466" y="468993"/>
              <a:ext cx="7072506" cy="3802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13766EE4-F1AD-4C28-A93F-F5A65DC3F0E6}"/>
                </a:ext>
              </a:extLst>
            </p:cNvPr>
            <p:cNvGrpSpPr/>
            <p:nvPr/>
          </p:nvGrpSpPr>
          <p:grpSpPr>
            <a:xfrm>
              <a:off x="1024466" y="468993"/>
              <a:ext cx="7072506" cy="3802742"/>
              <a:chOff x="1024466" y="468993"/>
              <a:chExt cx="7072506" cy="3802742"/>
            </a:xfrm>
          </p:grpSpPr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id="{90E85274-A4C0-41BA-9E19-735C035505F0}"/>
                  </a:ext>
                </a:extLst>
              </p:cNvPr>
              <p:cNvGrpSpPr/>
              <p:nvPr/>
            </p:nvGrpSpPr>
            <p:grpSpPr>
              <a:xfrm>
                <a:off x="1024466" y="468993"/>
                <a:ext cx="7072506" cy="3802742"/>
                <a:chOff x="1024466" y="468993"/>
                <a:chExt cx="7072506" cy="3802742"/>
              </a:xfrm>
            </p:grpSpPr>
            <p:cxnSp>
              <p:nvCxnSpPr>
                <p:cNvPr id="245" name="直接连接符 244">
                  <a:extLst>
                    <a:ext uri="{FF2B5EF4-FFF2-40B4-BE49-F238E27FC236}">
                      <a16:creationId xmlns:a16="http://schemas.microsoft.com/office/drawing/2014/main" id="{F6A4FBAF-6B15-4A22-89EC-B6CBACBA7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10278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245">
                  <a:extLst>
                    <a:ext uri="{FF2B5EF4-FFF2-40B4-BE49-F238E27FC236}">
                      <a16:creationId xmlns:a16="http://schemas.microsoft.com/office/drawing/2014/main" id="{50A8B8DF-E51C-466F-B1D9-41FFC9CB9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73657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>
                  <a:extLst>
                    <a:ext uri="{FF2B5EF4-FFF2-40B4-BE49-F238E27FC236}">
                      <a16:creationId xmlns:a16="http://schemas.microsoft.com/office/drawing/2014/main" id="{874A00F0-21D6-4DF0-A287-FF098B1485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237036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直接连接符 247">
                  <a:extLst>
                    <a:ext uri="{FF2B5EF4-FFF2-40B4-BE49-F238E27FC236}">
                      <a16:creationId xmlns:a16="http://schemas.microsoft.com/office/drawing/2014/main" id="{D710DBF8-EE20-4B48-BC3E-ADE65F6ED5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00415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连接符 248">
                  <a:extLst>
                    <a:ext uri="{FF2B5EF4-FFF2-40B4-BE49-F238E27FC236}">
                      <a16:creationId xmlns:a16="http://schemas.microsoft.com/office/drawing/2014/main" id="{05AE3CD6-82DC-4814-B981-93E84C296F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63794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249">
                  <a:extLst>
                    <a:ext uri="{FF2B5EF4-FFF2-40B4-BE49-F238E27FC236}">
                      <a16:creationId xmlns:a16="http://schemas.microsoft.com/office/drawing/2014/main" id="{60270D80-7059-45A0-8B3E-EE3E3C91D0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271735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>
                  <a:extLst>
                    <a:ext uri="{FF2B5EF4-FFF2-40B4-BE49-F238E27FC236}">
                      <a16:creationId xmlns:a16="http://schemas.microsoft.com/office/drawing/2014/main" id="{6074EA86-9AF2-4C2D-ABDA-8C5A94025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6899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A11A47B1-103D-4BC6-A16A-7272213641E6}"/>
                  </a:ext>
                </a:extLst>
              </p:cNvPr>
              <p:cNvGrpSpPr/>
              <p:nvPr/>
            </p:nvGrpSpPr>
            <p:grpSpPr>
              <a:xfrm>
                <a:off x="1024467" y="468994"/>
                <a:ext cx="7072505" cy="3802741"/>
                <a:chOff x="1024467" y="468994"/>
                <a:chExt cx="7072505" cy="3802741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E7914CF7-0BCC-4CE6-9D7C-EB50793834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62393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>
                  <a:extLst>
                    <a:ext uri="{FF2B5EF4-FFF2-40B4-BE49-F238E27FC236}">
                      <a16:creationId xmlns:a16="http://schemas.microsoft.com/office/drawing/2014/main" id="{B14F37F0-F289-4CF1-A8B5-E761692BA7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83810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06A88233-30A0-4E25-9164-FCA1FE9B38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052266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4B8549B8-B540-4F1A-8E40-93D5F7978F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266432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>
                  <a:extLst>
                    <a:ext uri="{FF2B5EF4-FFF2-40B4-BE49-F238E27FC236}">
                      <a16:creationId xmlns:a16="http://schemas.microsoft.com/office/drawing/2014/main" id="{9BCAB9AA-0BEB-48CB-A4E5-D3187A1044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9107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>
                  <a:extLst>
                    <a:ext uri="{FF2B5EF4-FFF2-40B4-BE49-F238E27FC236}">
                      <a16:creationId xmlns:a16="http://schemas.microsoft.com/office/drawing/2014/main" id="{A1150146-E277-4FF8-AF42-9691885ACD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87690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>
                  <a:extLst>
                    <a:ext uri="{FF2B5EF4-FFF2-40B4-BE49-F238E27FC236}">
                      <a16:creationId xmlns:a16="http://schemas.microsoft.com/office/drawing/2014/main" id="{59957155-4F7C-4C77-B8E6-6C7C4E9C3E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40976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连接符 241">
                  <a:extLst>
                    <a:ext uri="{FF2B5EF4-FFF2-40B4-BE49-F238E27FC236}">
                      <a16:creationId xmlns:a16="http://schemas.microsoft.com/office/drawing/2014/main" id="{6B48A6BF-230E-49D2-91B4-181C0A51D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195601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>
                  <a:extLst>
                    <a:ext uri="{FF2B5EF4-FFF2-40B4-BE49-F238E27FC236}">
                      <a16:creationId xmlns:a16="http://schemas.microsoft.com/office/drawing/2014/main" id="{0DFFDB30-EA5D-4A94-A84A-96471009AE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48059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>
                  <a:extLst>
                    <a:ext uri="{FF2B5EF4-FFF2-40B4-BE49-F238E27FC236}">
                      <a16:creationId xmlns:a16="http://schemas.microsoft.com/office/drawing/2014/main" id="{BDFBB0A4-B600-40E3-B8AE-E9D73F17FE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9476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 252">
            <a:extLst>
              <a:ext uri="{FF2B5EF4-FFF2-40B4-BE49-F238E27FC236}">
                <a16:creationId xmlns:a16="http://schemas.microsoft.com/office/drawing/2014/main" id="{9818CC8A-98AE-44F2-8F55-0973902D06C6}"/>
              </a:ext>
            </a:extLst>
          </p:cNvPr>
          <p:cNvSpPr/>
          <p:nvPr/>
        </p:nvSpPr>
        <p:spPr>
          <a:xfrm>
            <a:off x="1719155" y="1094948"/>
            <a:ext cx="7072506" cy="380274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E110B2F1-82C6-485A-9464-391F38B6A560}"/>
              </a:ext>
            </a:extLst>
          </p:cNvPr>
          <p:cNvGrpSpPr/>
          <p:nvPr/>
        </p:nvGrpSpPr>
        <p:grpSpPr>
          <a:xfrm>
            <a:off x="8802147" y="385251"/>
            <a:ext cx="2945368" cy="2818698"/>
            <a:chOff x="8788398" y="402398"/>
            <a:chExt cx="2945368" cy="2818698"/>
          </a:xfrm>
        </p:grpSpPr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F03EE840-C00C-4B8F-A566-06B724FDF501}"/>
                </a:ext>
              </a:extLst>
            </p:cNvPr>
            <p:cNvGrpSpPr/>
            <p:nvPr/>
          </p:nvGrpSpPr>
          <p:grpSpPr>
            <a:xfrm>
              <a:off x="8788398" y="402398"/>
              <a:ext cx="2945368" cy="111125"/>
              <a:chOff x="8788399" y="390523"/>
              <a:chExt cx="2945368" cy="111125"/>
            </a:xfrm>
          </p:grpSpPr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71509BC4-6154-4B20-93E7-BCB07C95A081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38BD5AC6-4B7A-4CA7-A681-8F5B3D9D0160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8234B17A-A5C3-4CAE-A297-8B3B6531681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35D63D3E-522A-40FE-B3FE-5B365A32F9F7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66FB866A-8B34-47E4-AA8E-1EC5A3FC1F73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A4673842-C668-47CA-873F-09893DD8CAE5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05038506-81C0-4AF1-A867-6988476CE81E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id="{4BA3948B-C637-43B9-A236-95F9AF95DA6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ACD29BAB-1DFE-4CB5-8213-A1629E34072B}"/>
                </a:ext>
              </a:extLst>
            </p:cNvPr>
            <p:cNvGrpSpPr/>
            <p:nvPr/>
          </p:nvGrpSpPr>
          <p:grpSpPr>
            <a:xfrm>
              <a:off x="8788398" y="673155"/>
              <a:ext cx="2945368" cy="111125"/>
              <a:chOff x="8788399" y="390523"/>
              <a:chExt cx="2945368" cy="111125"/>
            </a:xfrm>
          </p:grpSpPr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8ADB611C-F4FC-49F6-9A5B-FAFEC0F3162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45CF7D4D-0F26-4199-A217-C5B0B60BFA9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3EC89A8C-DEE8-4613-A725-7987147CBDB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010C6E2E-447C-4CD8-A3BA-E7AEFED1F6F1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EF1C357D-C04C-4234-928D-9CF01E20356A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A1B92949-E8DA-4560-BF16-1CB718369130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ADD95366-E9E7-43A8-82F2-F8C5894DE28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8B3494D2-8AD0-4264-B1C0-D04366A4BE3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2F947993-A4B8-40BE-B10F-790D97371445}"/>
                </a:ext>
              </a:extLst>
            </p:cNvPr>
            <p:cNvGrpSpPr/>
            <p:nvPr/>
          </p:nvGrpSpPr>
          <p:grpSpPr>
            <a:xfrm>
              <a:off x="8788398" y="943912"/>
              <a:ext cx="2945368" cy="111125"/>
              <a:chOff x="8788399" y="390523"/>
              <a:chExt cx="2945368" cy="111125"/>
            </a:xfrm>
          </p:grpSpPr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68A7EB25-2381-4B2D-A634-7AB66951332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B2E3A2EE-8CB6-4214-B992-F639C17A61D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2919DC8A-203E-4186-B589-D4A9A36C026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34661FD6-07E8-4711-A0E9-F3BFACE7594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E2B416E8-BE2A-4781-9A44-EFA18828CFAA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6649EC2F-9C21-4A49-8910-E057139215CD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B5166CE8-D8BB-47BF-B8B4-B6F09B9D4E7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68D38565-E7DD-46AF-A9E9-EDB62A914DDC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7498F754-5EE6-4C97-B455-A7B491164250}"/>
                </a:ext>
              </a:extLst>
            </p:cNvPr>
            <p:cNvGrpSpPr/>
            <p:nvPr/>
          </p:nvGrpSpPr>
          <p:grpSpPr>
            <a:xfrm>
              <a:off x="8788398" y="1214669"/>
              <a:ext cx="2945368" cy="111125"/>
              <a:chOff x="8788399" y="390523"/>
              <a:chExt cx="2945368" cy="111125"/>
            </a:xfrm>
          </p:grpSpPr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4070BBFE-B47D-419F-8924-F5631E136924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606C9271-9D5A-4AC5-95DE-C40B5D9DE1C0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269519D6-B361-470C-86ED-694927C437A0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07C9E02D-EE22-4232-AFD1-CE24C29CC09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054D9A4B-5D3E-40D7-8417-29072672F938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69139007-4157-4095-BA37-40CB90594253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55C7792C-3EA8-4C34-A36F-6B6E9F8931C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2F0C8C7D-FD56-4D28-82F4-B72BC88385B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FD887D70-3AC3-4484-B692-569C17DB7E45}"/>
                </a:ext>
              </a:extLst>
            </p:cNvPr>
            <p:cNvGrpSpPr/>
            <p:nvPr/>
          </p:nvGrpSpPr>
          <p:grpSpPr>
            <a:xfrm>
              <a:off x="8788398" y="1485426"/>
              <a:ext cx="2945368" cy="111125"/>
              <a:chOff x="8788399" y="390523"/>
              <a:chExt cx="2945368" cy="111125"/>
            </a:xfrm>
          </p:grpSpPr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EB56185B-D07B-4DE7-BE43-82D6A3CBE66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61034EF8-F958-488A-B679-8E052B8414E1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569A8112-36B1-4ECF-895E-75B3F392206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611CCBC0-0F95-4D6D-919E-35B8CAE7C1C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A15334AB-38CA-4B1D-B9D6-B520ABF91FF3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F695BBB3-A5AD-4328-9B4E-06BED0507221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5BEFFDAA-58AE-4D21-8FCD-7028269A902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4085D1FF-D347-4DCD-9654-499A0539D93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F27CBAE5-227F-42FC-A638-C460C0D4D9E2}"/>
                </a:ext>
              </a:extLst>
            </p:cNvPr>
            <p:cNvGrpSpPr/>
            <p:nvPr/>
          </p:nvGrpSpPr>
          <p:grpSpPr>
            <a:xfrm>
              <a:off x="8788398" y="1756183"/>
              <a:ext cx="2945368" cy="111125"/>
              <a:chOff x="8788399" y="390523"/>
              <a:chExt cx="2945368" cy="111125"/>
            </a:xfrm>
          </p:grpSpPr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F93BA804-F057-43A6-A462-1C357F646BE6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5AAB62E0-73E3-401B-90BD-2BF9995081CA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58B05994-39AF-4656-A18F-8CDBC01DF56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ED1329EB-72C1-4C3B-A571-E7095E819656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E0624A41-8104-4F11-89FB-CE32FD1E9C4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BF5608F0-9874-4ABF-BCCF-61E5D0188439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53343D2F-2098-4011-A83D-80A0321C730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0A6DAEAA-7FF6-4CE6-A2B6-20EA4173C75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14DF447C-6ECA-4D28-91F5-67EDCB5BB6C7}"/>
                </a:ext>
              </a:extLst>
            </p:cNvPr>
            <p:cNvGrpSpPr/>
            <p:nvPr/>
          </p:nvGrpSpPr>
          <p:grpSpPr>
            <a:xfrm>
              <a:off x="8788398" y="2026940"/>
              <a:ext cx="2945368" cy="111125"/>
              <a:chOff x="8788399" y="390523"/>
              <a:chExt cx="2945368" cy="111125"/>
            </a:xfrm>
          </p:grpSpPr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F998F4DC-5F5F-40CE-85A5-0E3FA10B58E2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2D9EDA16-9005-4741-A56E-78023883AA13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D22AB5EF-62FF-4C0F-9726-581A8A75AEA4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E92FCCA9-9004-4766-8FA8-DB9C7144A74B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3EA9C3E9-150B-432F-934E-1BF18BB16D89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019F6B79-7E47-4A33-87D9-4920225285EE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DAB9C3B8-1DCA-4E2D-87D7-F314DB4E1A0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02A45069-D9CD-4956-BE2C-A66707A2F96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>
              <a:extLst>
                <a:ext uri="{FF2B5EF4-FFF2-40B4-BE49-F238E27FC236}">
                  <a16:creationId xmlns:a16="http://schemas.microsoft.com/office/drawing/2014/main" id="{455E6F20-876C-4DA4-A2E4-509575E53211}"/>
                </a:ext>
              </a:extLst>
            </p:cNvPr>
            <p:cNvGrpSpPr/>
            <p:nvPr/>
          </p:nvGrpSpPr>
          <p:grpSpPr>
            <a:xfrm>
              <a:off x="8788398" y="2297697"/>
              <a:ext cx="2945368" cy="111125"/>
              <a:chOff x="8788399" y="390523"/>
              <a:chExt cx="2945368" cy="111125"/>
            </a:xfrm>
          </p:grpSpPr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BE4B2960-45A9-47B0-BF2F-F252524755D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8A87AC28-D197-493B-85BA-44B707EF7185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FA58338B-CB44-47CF-9CB6-65C6058B3E3D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B90AD7C2-5D6D-4E4C-95AB-98C4AB5738F5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500FC701-6B26-4E7A-B9DA-B3031343B86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47C487B7-1350-487F-988B-9F522475729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51AB6E71-86D5-4F95-8891-C2B9CC77A295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F06860AA-2EA5-4EA1-85FD-F700F803D701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F4EF5B57-AD56-467E-ABAD-17FB0835190C}"/>
                </a:ext>
              </a:extLst>
            </p:cNvPr>
            <p:cNvGrpSpPr/>
            <p:nvPr/>
          </p:nvGrpSpPr>
          <p:grpSpPr>
            <a:xfrm>
              <a:off x="8788398" y="2568454"/>
              <a:ext cx="2945368" cy="111125"/>
              <a:chOff x="8788399" y="390523"/>
              <a:chExt cx="2945368" cy="111125"/>
            </a:xfrm>
          </p:grpSpPr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F41A90E2-AF96-4012-917F-2FCA4A3BFDC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FA8BD22C-FF24-4AA1-A49D-FD955E924F62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1242C2F4-617C-4794-A046-8FD4F4600CB0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C1CDD556-ADD0-437A-BAA0-B0B9A6CE185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9EF27887-DA9C-44E0-8BC4-2797C723764C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59EF02C0-A8C1-4BFE-AAEF-774BA20214A6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AAEF8FD7-EBC0-404C-B32A-DF60E1B5CCF9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0AA7639D-6FAC-4B18-B4DB-D60B99800BEC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D904D452-0A3F-4E37-B1BF-BB176E849B8D}"/>
                </a:ext>
              </a:extLst>
            </p:cNvPr>
            <p:cNvGrpSpPr/>
            <p:nvPr/>
          </p:nvGrpSpPr>
          <p:grpSpPr>
            <a:xfrm>
              <a:off x="8788398" y="2839211"/>
              <a:ext cx="2945368" cy="111125"/>
              <a:chOff x="8788399" y="390523"/>
              <a:chExt cx="2945368" cy="111125"/>
            </a:xfrm>
          </p:grpSpPr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07F7302A-058E-4B4D-89F2-407CEE487A7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74218A27-CEF1-4CCF-9761-7475A5A32CE9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CDF51199-F537-478A-8439-5E04D749A4FA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AF8708AC-FD6E-437A-B26A-E7F9710FF4AA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B7FDE68B-C446-43F8-B0DE-1135EC47EB7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FB4DAC30-0330-4AB5-9471-6067BE0F29D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8886BFA4-651B-4502-B614-3A615750980A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980BA05E-DF32-4EE4-B651-661561A6A85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F8A12B76-8EEE-4133-898F-562716E4AB1D}"/>
                </a:ext>
              </a:extLst>
            </p:cNvPr>
            <p:cNvGrpSpPr/>
            <p:nvPr/>
          </p:nvGrpSpPr>
          <p:grpSpPr>
            <a:xfrm>
              <a:off x="8788398" y="3109971"/>
              <a:ext cx="2945368" cy="111125"/>
              <a:chOff x="8788399" y="390523"/>
              <a:chExt cx="2945368" cy="111125"/>
            </a:xfrm>
          </p:grpSpPr>
          <p:sp>
            <p:nvSpPr>
              <p:cNvPr id="286" name="椭圆 285">
                <a:extLst>
                  <a:ext uri="{FF2B5EF4-FFF2-40B4-BE49-F238E27FC236}">
                    <a16:creationId xmlns:a16="http://schemas.microsoft.com/office/drawing/2014/main" id="{35047099-39FB-44AE-A33F-4FC14473D98D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id="{72768504-9CE8-473E-A7D1-BA8A77FA300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椭圆 287">
                <a:extLst>
                  <a:ext uri="{FF2B5EF4-FFF2-40B4-BE49-F238E27FC236}">
                    <a16:creationId xmlns:a16="http://schemas.microsoft.com/office/drawing/2014/main" id="{E3561C32-D0CA-437B-8624-5A0F7385610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椭圆 288">
                <a:extLst>
                  <a:ext uri="{FF2B5EF4-FFF2-40B4-BE49-F238E27FC236}">
                    <a16:creationId xmlns:a16="http://schemas.microsoft.com/office/drawing/2014/main" id="{AF8B2BCA-D205-4D1A-92F8-2BEA08162029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椭圆 289">
                <a:extLst>
                  <a:ext uri="{FF2B5EF4-FFF2-40B4-BE49-F238E27FC236}">
                    <a16:creationId xmlns:a16="http://schemas.microsoft.com/office/drawing/2014/main" id="{EBB26C96-D8D0-4AC5-9F2C-11209A4F61DB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椭圆 290">
                <a:extLst>
                  <a:ext uri="{FF2B5EF4-FFF2-40B4-BE49-F238E27FC236}">
                    <a16:creationId xmlns:a16="http://schemas.microsoft.com/office/drawing/2014/main" id="{90297302-C850-4664-A736-29DE0802642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椭圆 291">
                <a:extLst>
                  <a:ext uri="{FF2B5EF4-FFF2-40B4-BE49-F238E27FC236}">
                    <a16:creationId xmlns:a16="http://schemas.microsoft.com/office/drawing/2014/main" id="{661CCDA4-E50A-45F4-AEFC-1AAB174E6FF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椭圆 292">
                <a:extLst>
                  <a:ext uri="{FF2B5EF4-FFF2-40B4-BE49-F238E27FC236}">
                    <a16:creationId xmlns:a16="http://schemas.microsoft.com/office/drawing/2014/main" id="{4505D908-1100-4E9D-9F58-44F558AB175B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4" name="文本框 373">
            <a:extLst>
              <a:ext uri="{FF2B5EF4-FFF2-40B4-BE49-F238E27FC236}">
                <a16:creationId xmlns:a16="http://schemas.microsoft.com/office/drawing/2014/main" id="{60F66696-323C-48F5-BEB0-2B3CB4306AD8}"/>
              </a:ext>
            </a:extLst>
          </p:cNvPr>
          <p:cNvSpPr txBox="1"/>
          <p:nvPr/>
        </p:nvSpPr>
        <p:spPr>
          <a:xfrm>
            <a:off x="2175432" y="1532795"/>
            <a:ext cx="4415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Berlin Sans FB Demi" panose="020E0802020502020306" pitchFamily="34" charset="0"/>
              </a:rPr>
              <a:t>POWERPOINT TEMPLET</a:t>
            </a:r>
            <a:endParaRPr lang="zh-CN" altLang="en-US" sz="4800">
              <a:latin typeface="Berlin Sans FB Demi" panose="020E0802020502020306" pitchFamily="34" charset="0"/>
            </a:endParaRP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8447D828-5617-4C41-9676-C5AC3204C60D}"/>
              </a:ext>
            </a:extLst>
          </p:cNvPr>
          <p:cNvSpPr txBox="1"/>
          <p:nvPr/>
        </p:nvSpPr>
        <p:spPr>
          <a:xfrm>
            <a:off x="2175432" y="3335058"/>
            <a:ext cx="6095996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Fusce est. Vivamus a tellus. Pellentesque habitant morbi tristique senectus et netus et malesuada fames ac turpis egestas. Proin pharetra nonummy pede.</a:t>
            </a:r>
            <a:endParaRPr lang="zh-CN" altLang="en-US" sz="1600"/>
          </a:p>
        </p:txBody>
      </p:sp>
      <p:pic>
        <p:nvPicPr>
          <p:cNvPr id="378" name="图片 377" descr="形状, 圆圈&#10;&#10;描述已自动生成">
            <a:extLst>
              <a:ext uri="{FF2B5EF4-FFF2-40B4-BE49-F238E27FC236}">
                <a16:creationId xmlns:a16="http://schemas.microsoft.com/office/drawing/2014/main" id="{D324A98F-903F-4317-A41D-21BFAB405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47" y="1381038"/>
            <a:ext cx="2047081" cy="2047081"/>
          </a:xfrm>
          <a:prstGeom prst="rect">
            <a:avLst/>
          </a:prstGeom>
        </p:spPr>
      </p:pic>
      <p:pic>
        <p:nvPicPr>
          <p:cNvPr id="384" name="图片 383">
            <a:extLst>
              <a:ext uri="{FF2B5EF4-FFF2-40B4-BE49-F238E27FC236}">
                <a16:creationId xmlns:a16="http://schemas.microsoft.com/office/drawing/2014/main" id="{1D5E42B6-8B8F-42C6-8AE5-5BB4EAF09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344" y="4245755"/>
            <a:ext cx="2615382" cy="2612245"/>
          </a:xfrm>
          <a:prstGeom prst="rect">
            <a:avLst/>
          </a:prstGeom>
        </p:spPr>
      </p:pic>
      <p:grpSp>
        <p:nvGrpSpPr>
          <p:cNvPr id="487" name="组合 486">
            <a:extLst>
              <a:ext uri="{FF2B5EF4-FFF2-40B4-BE49-F238E27FC236}">
                <a16:creationId xmlns:a16="http://schemas.microsoft.com/office/drawing/2014/main" id="{1ABB1157-74F1-4DFE-A1D9-10D143EA51D1}"/>
              </a:ext>
            </a:extLst>
          </p:cNvPr>
          <p:cNvGrpSpPr/>
          <p:nvPr/>
        </p:nvGrpSpPr>
        <p:grpSpPr>
          <a:xfrm>
            <a:off x="626049" y="5166549"/>
            <a:ext cx="1730692" cy="1194153"/>
            <a:chOff x="626049" y="5128449"/>
            <a:chExt cx="1730692" cy="1194153"/>
          </a:xfrm>
        </p:grpSpPr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9D50B227-0660-4913-9814-E1C9ABFB7E61}"/>
                </a:ext>
              </a:extLst>
            </p:cNvPr>
            <p:cNvSpPr/>
            <p:nvPr/>
          </p:nvSpPr>
          <p:spPr>
            <a:xfrm>
              <a:off x="626049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6DFEF97F-C978-4752-8093-41BFADD3D086}"/>
                </a:ext>
              </a:extLst>
            </p:cNvPr>
            <p:cNvSpPr/>
            <p:nvPr/>
          </p:nvSpPr>
          <p:spPr>
            <a:xfrm>
              <a:off x="1030941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0EAD0FAE-935A-4712-A506-F891743C0C91}"/>
                </a:ext>
              </a:extLst>
            </p:cNvPr>
            <p:cNvSpPr/>
            <p:nvPr/>
          </p:nvSpPr>
          <p:spPr>
            <a:xfrm>
              <a:off x="1435833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B53E85E0-0C7B-446E-B011-C3DD21A2D504}"/>
                </a:ext>
              </a:extLst>
            </p:cNvPr>
            <p:cNvSpPr/>
            <p:nvPr/>
          </p:nvSpPr>
          <p:spPr>
            <a:xfrm>
              <a:off x="1840725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829DFC7B-8AAF-4026-A49F-5FAD70CACB62}"/>
                </a:ext>
              </a:extLst>
            </p:cNvPr>
            <p:cNvSpPr/>
            <p:nvPr/>
          </p:nvSpPr>
          <p:spPr>
            <a:xfrm>
              <a:off x="2245616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B8E1EA25-3324-499B-95BF-72B9DFD00DCA}"/>
                </a:ext>
              </a:extLst>
            </p:cNvPr>
            <p:cNvSpPr/>
            <p:nvPr/>
          </p:nvSpPr>
          <p:spPr>
            <a:xfrm>
              <a:off x="626049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>
              <a:extLst>
                <a:ext uri="{FF2B5EF4-FFF2-40B4-BE49-F238E27FC236}">
                  <a16:creationId xmlns:a16="http://schemas.microsoft.com/office/drawing/2014/main" id="{1021B4F6-0D21-49AD-B9A6-624B92A60FCD}"/>
                </a:ext>
              </a:extLst>
            </p:cNvPr>
            <p:cNvSpPr/>
            <p:nvPr/>
          </p:nvSpPr>
          <p:spPr>
            <a:xfrm>
              <a:off x="1030941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3FE4FC54-B647-418B-B815-CA8BBBCCA868}"/>
                </a:ext>
              </a:extLst>
            </p:cNvPr>
            <p:cNvSpPr/>
            <p:nvPr/>
          </p:nvSpPr>
          <p:spPr>
            <a:xfrm>
              <a:off x="1435833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9FAE5509-0443-41E9-841F-AC05F302C53D}"/>
                </a:ext>
              </a:extLst>
            </p:cNvPr>
            <p:cNvSpPr/>
            <p:nvPr/>
          </p:nvSpPr>
          <p:spPr>
            <a:xfrm>
              <a:off x="1840725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FF7E0821-F5BE-44C5-9122-B5A0E3DE5C02}"/>
                </a:ext>
              </a:extLst>
            </p:cNvPr>
            <p:cNvSpPr/>
            <p:nvPr/>
          </p:nvSpPr>
          <p:spPr>
            <a:xfrm>
              <a:off x="2245616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57F35B60-60F1-43A3-9A04-D9778953AF77}"/>
                </a:ext>
              </a:extLst>
            </p:cNvPr>
            <p:cNvSpPr/>
            <p:nvPr/>
          </p:nvSpPr>
          <p:spPr>
            <a:xfrm>
              <a:off x="626049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1DC67F2F-D6D6-4721-8BE0-AB11976C6A2C}"/>
                </a:ext>
              </a:extLst>
            </p:cNvPr>
            <p:cNvSpPr/>
            <p:nvPr/>
          </p:nvSpPr>
          <p:spPr>
            <a:xfrm>
              <a:off x="1030941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011CD395-7AC7-4BFB-9BFE-253C4A99314A}"/>
                </a:ext>
              </a:extLst>
            </p:cNvPr>
            <p:cNvSpPr/>
            <p:nvPr/>
          </p:nvSpPr>
          <p:spPr>
            <a:xfrm>
              <a:off x="1435833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F9E91DDC-BC2D-4C32-B43E-55D76ADD8676}"/>
                </a:ext>
              </a:extLst>
            </p:cNvPr>
            <p:cNvSpPr/>
            <p:nvPr/>
          </p:nvSpPr>
          <p:spPr>
            <a:xfrm>
              <a:off x="1840725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66AAAF0E-0141-4A51-BB77-781318F744AD}"/>
                </a:ext>
              </a:extLst>
            </p:cNvPr>
            <p:cNvSpPr/>
            <p:nvPr/>
          </p:nvSpPr>
          <p:spPr>
            <a:xfrm>
              <a:off x="2245616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DDCEE2E8-EEE6-44CE-8706-F61FBC250D79}"/>
                </a:ext>
              </a:extLst>
            </p:cNvPr>
            <p:cNvSpPr/>
            <p:nvPr/>
          </p:nvSpPr>
          <p:spPr>
            <a:xfrm>
              <a:off x="626049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17D26F41-5132-4329-9963-E18CC8909D23}"/>
                </a:ext>
              </a:extLst>
            </p:cNvPr>
            <p:cNvSpPr/>
            <p:nvPr/>
          </p:nvSpPr>
          <p:spPr>
            <a:xfrm>
              <a:off x="1030941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AD4BA9CA-0A3C-4201-B2BE-024B2293A6B1}"/>
                </a:ext>
              </a:extLst>
            </p:cNvPr>
            <p:cNvSpPr/>
            <p:nvPr/>
          </p:nvSpPr>
          <p:spPr>
            <a:xfrm>
              <a:off x="1435833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8EE913FD-566C-4371-AC4C-30DC9D0C8D31}"/>
                </a:ext>
              </a:extLst>
            </p:cNvPr>
            <p:cNvSpPr/>
            <p:nvPr/>
          </p:nvSpPr>
          <p:spPr>
            <a:xfrm>
              <a:off x="1840725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5F2D18F9-7C8B-4E8F-B497-8310E57AE520}"/>
                </a:ext>
              </a:extLst>
            </p:cNvPr>
            <p:cNvSpPr/>
            <p:nvPr/>
          </p:nvSpPr>
          <p:spPr>
            <a:xfrm>
              <a:off x="2245616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CB249024-C3B7-441B-944C-6CF85F3FC253}"/>
                </a:ext>
              </a:extLst>
            </p:cNvPr>
            <p:cNvSpPr/>
            <p:nvPr/>
          </p:nvSpPr>
          <p:spPr>
            <a:xfrm>
              <a:off x="626049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A02B390E-9A84-4D44-B313-3BD65BDF95BF}"/>
                </a:ext>
              </a:extLst>
            </p:cNvPr>
            <p:cNvSpPr/>
            <p:nvPr/>
          </p:nvSpPr>
          <p:spPr>
            <a:xfrm>
              <a:off x="1030941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5D856C9B-7E46-4C68-B851-713A02DA14A2}"/>
                </a:ext>
              </a:extLst>
            </p:cNvPr>
            <p:cNvSpPr/>
            <p:nvPr/>
          </p:nvSpPr>
          <p:spPr>
            <a:xfrm>
              <a:off x="1435833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DE77E3C9-8C64-47E1-8428-89BA3819473E}"/>
                </a:ext>
              </a:extLst>
            </p:cNvPr>
            <p:cNvSpPr/>
            <p:nvPr/>
          </p:nvSpPr>
          <p:spPr>
            <a:xfrm>
              <a:off x="1840725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A81067B5-2C31-45A2-8688-471DC10B0C0D}"/>
                </a:ext>
              </a:extLst>
            </p:cNvPr>
            <p:cNvSpPr/>
            <p:nvPr/>
          </p:nvSpPr>
          <p:spPr>
            <a:xfrm>
              <a:off x="2245616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6023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2167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CC947C-DEFD-46FE-88A7-E74C4A6F56A6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688500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矩形 201">
            <a:extLst>
              <a:ext uri="{FF2B5EF4-FFF2-40B4-BE49-F238E27FC236}">
                <a16:creationId xmlns:a16="http://schemas.microsoft.com/office/drawing/2014/main" id="{97E3779E-D493-4C7B-866D-060DAF6D0DCD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C16CBCB8-99A5-46C4-9C1D-0277C64E6230}"/>
              </a:ext>
            </a:extLst>
          </p:cNvPr>
          <p:cNvGrpSpPr/>
          <p:nvPr/>
        </p:nvGrpSpPr>
        <p:grpSpPr>
          <a:xfrm>
            <a:off x="6081147" y="3429000"/>
            <a:ext cx="6110853" cy="3429000"/>
            <a:chOff x="6096000" y="3429000"/>
            <a:chExt cx="6110853" cy="3429000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88815E01-F88C-4630-B436-CFD32C4C9F74}"/>
                </a:ext>
              </a:extLst>
            </p:cNvPr>
            <p:cNvSpPr/>
            <p:nvPr/>
          </p:nvSpPr>
          <p:spPr>
            <a:xfrm>
              <a:off x="6103426" y="3429000"/>
              <a:ext cx="6096000" cy="3429000"/>
            </a:xfrm>
            <a:prstGeom prst="rect">
              <a:avLst/>
            </a:prstGeom>
            <a:solidFill>
              <a:srgbClr val="9105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A5841118-7D9F-4514-96AC-0648B9A6AAAE}"/>
                </a:ext>
              </a:extLst>
            </p:cNvPr>
            <p:cNvGrpSpPr/>
            <p:nvPr/>
          </p:nvGrpSpPr>
          <p:grpSpPr>
            <a:xfrm>
              <a:off x="6096000" y="3429000"/>
              <a:ext cx="6110853" cy="3429000"/>
              <a:chOff x="6096000" y="3429000"/>
              <a:chExt cx="6110853" cy="3429000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C13C107F-935D-4D0E-881E-66B3AAA8B60C}"/>
                  </a:ext>
                </a:extLst>
              </p:cNvPr>
              <p:cNvGrpSpPr/>
              <p:nvPr/>
            </p:nvGrpSpPr>
            <p:grpSpPr>
              <a:xfrm>
                <a:off x="6110853" y="3429000"/>
                <a:ext cx="6096000" cy="3429000"/>
                <a:chOff x="6110853" y="3429000"/>
                <a:chExt cx="6096000" cy="3429000"/>
              </a:xfrm>
            </p:grpSpPr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3F576575-692C-4F44-87EA-E7506FF30C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898571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D3CB0F65-8D6D-4A73-BEC5-4ACC33D397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388428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589DE506-38BD-422E-BF7D-2523D1A6DC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878285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112A7414-2B75-41CF-892B-4B47B35E5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408714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9FD1F7B1-5E30-49FE-A4A2-F12EB9DDC9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918857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BAC8C6CE-F17E-4B13-8D56-19D438636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368142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ED3F29C3-FEF7-4F52-9C72-A549325E5B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429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4D36516A-B338-401B-AA3C-F943A49FA9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858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8DC88573-F8BD-4330-8C03-B04AC6DD9B20}"/>
                  </a:ext>
                </a:extLst>
              </p:cNvPr>
              <p:cNvGrpSpPr/>
              <p:nvPr/>
            </p:nvGrpSpPr>
            <p:grpSpPr>
              <a:xfrm>
                <a:off x="6096000" y="3429000"/>
                <a:ext cx="6096000" cy="3429000"/>
                <a:chOff x="6096000" y="3429000"/>
                <a:chExt cx="6096000" cy="3429000"/>
              </a:xfrm>
            </p:grpSpPr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CC39C66F-C708-4891-9737-CD61DC07DD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090832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38C93862-2736-429B-A2A2-A1B6B9AA94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413499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C0FCF983-73B9-41BB-B025-1E7D233647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36166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8C634313-3525-4515-9C1E-9D5959312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768165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673E72D4-EF5B-4F4A-BF53-06569E0D13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0477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8BFE6E5C-79B6-4C40-B8BC-18FD040B12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800164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E15B4350-3ADD-421A-A372-FDAD1A0FC1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058833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12517553-2660-4677-BA08-03CB46651F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122831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A6E8FBEF-F3FD-4804-A0FF-4EDDB39621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5498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4E7AFB82-7405-4495-8F38-05FDB2CD4C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81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4" name="矩形 133">
            <a:extLst>
              <a:ext uri="{FF2B5EF4-FFF2-40B4-BE49-F238E27FC236}">
                <a16:creationId xmlns:a16="http://schemas.microsoft.com/office/drawing/2014/main" id="{CBE72E4B-195C-4342-817C-E9C39A717D8C}"/>
              </a:ext>
            </a:extLst>
          </p:cNvPr>
          <p:cNvSpPr/>
          <p:nvPr/>
        </p:nvSpPr>
        <p:spPr>
          <a:xfrm>
            <a:off x="588435" y="2249966"/>
            <a:ext cx="4460786" cy="4156276"/>
          </a:xfrm>
          <a:prstGeom prst="rect">
            <a:avLst/>
          </a:prstGeom>
          <a:solidFill>
            <a:srgbClr val="F054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BCBAB214-15C2-4716-BCBA-CA5C762189C7}"/>
              </a:ext>
            </a:extLst>
          </p:cNvPr>
          <p:cNvGrpSpPr/>
          <p:nvPr/>
        </p:nvGrpSpPr>
        <p:grpSpPr>
          <a:xfrm>
            <a:off x="1028700" y="464457"/>
            <a:ext cx="7072506" cy="3802742"/>
            <a:chOff x="1024466" y="468993"/>
            <a:chExt cx="7072506" cy="3802742"/>
          </a:xfrm>
        </p:grpSpPr>
        <p:sp>
          <p:nvSpPr>
            <p:cNvPr id="209" name="矩形 208">
              <a:extLst>
                <a:ext uri="{FF2B5EF4-FFF2-40B4-BE49-F238E27FC236}">
                  <a16:creationId xmlns:a16="http://schemas.microsoft.com/office/drawing/2014/main" id="{3C994622-EB06-4970-8275-A1F697267BFD}"/>
                </a:ext>
              </a:extLst>
            </p:cNvPr>
            <p:cNvSpPr/>
            <p:nvPr/>
          </p:nvSpPr>
          <p:spPr>
            <a:xfrm>
              <a:off x="1024466" y="468993"/>
              <a:ext cx="7072506" cy="3802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D877F98C-4CB5-4ED5-BA4F-14D87D9C2221}"/>
                </a:ext>
              </a:extLst>
            </p:cNvPr>
            <p:cNvGrpSpPr/>
            <p:nvPr/>
          </p:nvGrpSpPr>
          <p:grpSpPr>
            <a:xfrm>
              <a:off x="1024466" y="468993"/>
              <a:ext cx="7072506" cy="3802742"/>
              <a:chOff x="1024466" y="468993"/>
              <a:chExt cx="7072506" cy="3802742"/>
            </a:xfrm>
          </p:grpSpPr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04491771-5A9C-4F5E-BD34-E4C6C8584ABC}"/>
                  </a:ext>
                </a:extLst>
              </p:cNvPr>
              <p:cNvGrpSpPr/>
              <p:nvPr/>
            </p:nvGrpSpPr>
            <p:grpSpPr>
              <a:xfrm>
                <a:off x="1024466" y="468993"/>
                <a:ext cx="7072506" cy="3802742"/>
                <a:chOff x="1024466" y="468993"/>
                <a:chExt cx="7072506" cy="3802742"/>
              </a:xfrm>
            </p:grpSpPr>
            <p:cxnSp>
              <p:nvCxnSpPr>
                <p:cNvPr id="223" name="直接连接符 222">
                  <a:extLst>
                    <a:ext uri="{FF2B5EF4-FFF2-40B4-BE49-F238E27FC236}">
                      <a16:creationId xmlns:a16="http://schemas.microsoft.com/office/drawing/2014/main" id="{511CFE59-E738-432C-9550-4C5C07707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10278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AE3DD4B8-34E2-487A-8B77-6050A8623D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73657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B7B20083-C703-4967-8F19-275A59219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237036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5DE07665-CD46-478D-BE81-1FCCD7F077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00415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78A05B69-41A8-45EB-8599-242A6F047B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63794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A3EF36F0-9DDC-442B-A4A6-DFBD161E60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271735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5D61B72F-CB3C-48FF-AAFB-CB5F7CB58A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6899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095DD8D0-3C90-4B22-9F36-7FDCB4D1103C}"/>
                  </a:ext>
                </a:extLst>
              </p:cNvPr>
              <p:cNvGrpSpPr/>
              <p:nvPr/>
            </p:nvGrpSpPr>
            <p:grpSpPr>
              <a:xfrm>
                <a:off x="1024467" y="468994"/>
                <a:ext cx="7072505" cy="3802741"/>
                <a:chOff x="1024467" y="468994"/>
                <a:chExt cx="7072505" cy="3802741"/>
              </a:xfrm>
            </p:grpSpPr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74ECD891-5BF8-44C8-967C-23EDC0553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62393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B0470B3E-7A3E-4CCB-9736-657146F52D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83810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3F1022AF-DED0-4818-BFBF-2B37DB2EF3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052266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1D8977D7-E434-4DF0-A7CD-E7FCDE38B9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266432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5BAB04E8-7CFD-4CBC-8676-10BCAC511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9107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707E710B-86E0-465E-B8C5-2BFE39CFBE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87690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7CFD627D-958A-43DE-87A4-6E4EA2A0F6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40976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DBF9196E-0E2A-4D44-B9FE-1277877B4B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195601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A730D656-C3B7-4939-933D-E5489CBCD5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48059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E740EA34-A69D-4C8B-9DEF-0D4E1BC9FF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9476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7CD6B237-BCAD-41A9-A50B-BDB94E666C50}"/>
              </a:ext>
            </a:extLst>
          </p:cNvPr>
          <p:cNvGrpSpPr/>
          <p:nvPr/>
        </p:nvGrpSpPr>
        <p:grpSpPr>
          <a:xfrm>
            <a:off x="1389599" y="770631"/>
            <a:ext cx="7072506" cy="3802742"/>
            <a:chOff x="1024466" y="468993"/>
            <a:chExt cx="7072506" cy="3802742"/>
          </a:xfrm>
        </p:grpSpPr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0FFD4FA7-A152-4633-B6BB-1F838FC11724}"/>
                </a:ext>
              </a:extLst>
            </p:cNvPr>
            <p:cNvSpPr/>
            <p:nvPr/>
          </p:nvSpPr>
          <p:spPr>
            <a:xfrm>
              <a:off x="1024466" y="468993"/>
              <a:ext cx="7072506" cy="3802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13766EE4-F1AD-4C28-A93F-F5A65DC3F0E6}"/>
                </a:ext>
              </a:extLst>
            </p:cNvPr>
            <p:cNvGrpSpPr/>
            <p:nvPr/>
          </p:nvGrpSpPr>
          <p:grpSpPr>
            <a:xfrm>
              <a:off x="1024466" y="468993"/>
              <a:ext cx="7072506" cy="3802742"/>
              <a:chOff x="1024466" y="468993"/>
              <a:chExt cx="7072506" cy="3802742"/>
            </a:xfrm>
          </p:grpSpPr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id="{90E85274-A4C0-41BA-9E19-735C035505F0}"/>
                  </a:ext>
                </a:extLst>
              </p:cNvPr>
              <p:cNvGrpSpPr/>
              <p:nvPr/>
            </p:nvGrpSpPr>
            <p:grpSpPr>
              <a:xfrm>
                <a:off x="1024466" y="468993"/>
                <a:ext cx="7072506" cy="3802742"/>
                <a:chOff x="1024466" y="468993"/>
                <a:chExt cx="7072506" cy="3802742"/>
              </a:xfrm>
            </p:grpSpPr>
            <p:cxnSp>
              <p:nvCxnSpPr>
                <p:cNvPr id="245" name="直接连接符 244">
                  <a:extLst>
                    <a:ext uri="{FF2B5EF4-FFF2-40B4-BE49-F238E27FC236}">
                      <a16:creationId xmlns:a16="http://schemas.microsoft.com/office/drawing/2014/main" id="{F6A4FBAF-6B15-4A22-89EC-B6CBACBA7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10278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直接连接符 245">
                  <a:extLst>
                    <a:ext uri="{FF2B5EF4-FFF2-40B4-BE49-F238E27FC236}">
                      <a16:creationId xmlns:a16="http://schemas.microsoft.com/office/drawing/2014/main" id="{50A8B8DF-E51C-466F-B1D9-41FFC9CB9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173657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直接连接符 246">
                  <a:extLst>
                    <a:ext uri="{FF2B5EF4-FFF2-40B4-BE49-F238E27FC236}">
                      <a16:creationId xmlns:a16="http://schemas.microsoft.com/office/drawing/2014/main" id="{874A00F0-21D6-4DF0-A287-FF098B1485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237036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直接连接符 247">
                  <a:extLst>
                    <a:ext uri="{FF2B5EF4-FFF2-40B4-BE49-F238E27FC236}">
                      <a16:creationId xmlns:a16="http://schemas.microsoft.com/office/drawing/2014/main" id="{D710DBF8-EE20-4B48-BC3E-ADE65F6ED5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00415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直接连接符 248">
                  <a:extLst>
                    <a:ext uri="{FF2B5EF4-FFF2-40B4-BE49-F238E27FC236}">
                      <a16:creationId xmlns:a16="http://schemas.microsoft.com/office/drawing/2014/main" id="{05AE3CD6-82DC-4814-B981-93E84C296F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363794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249">
                  <a:extLst>
                    <a:ext uri="{FF2B5EF4-FFF2-40B4-BE49-F238E27FC236}">
                      <a16:creationId xmlns:a16="http://schemas.microsoft.com/office/drawing/2014/main" id="{60270D80-7059-45A0-8B3E-EE3E3C91D0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271735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>
                  <a:extLst>
                    <a:ext uri="{FF2B5EF4-FFF2-40B4-BE49-F238E27FC236}">
                      <a16:creationId xmlns:a16="http://schemas.microsoft.com/office/drawing/2014/main" id="{6074EA86-9AF2-4C2D-ABDA-8C5A94025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4466" y="468993"/>
                  <a:ext cx="7072506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A11A47B1-103D-4BC6-A16A-7272213641E6}"/>
                  </a:ext>
                </a:extLst>
              </p:cNvPr>
              <p:cNvGrpSpPr/>
              <p:nvPr/>
            </p:nvGrpSpPr>
            <p:grpSpPr>
              <a:xfrm>
                <a:off x="1024467" y="468994"/>
                <a:ext cx="7072505" cy="3802741"/>
                <a:chOff x="1024467" y="468994"/>
                <a:chExt cx="7072505" cy="3802741"/>
              </a:xfrm>
            </p:grpSpPr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E7914CF7-0BCC-4CE6-9D7C-EB50793834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62393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>
                  <a:extLst>
                    <a:ext uri="{FF2B5EF4-FFF2-40B4-BE49-F238E27FC236}">
                      <a16:creationId xmlns:a16="http://schemas.microsoft.com/office/drawing/2014/main" id="{B14F37F0-F289-4CF1-A8B5-E761692BA7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83810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直接连接符 236">
                  <a:extLst>
                    <a:ext uri="{FF2B5EF4-FFF2-40B4-BE49-F238E27FC236}">
                      <a16:creationId xmlns:a16="http://schemas.microsoft.com/office/drawing/2014/main" id="{06A88233-30A0-4E25-9164-FCA1FE9B38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052266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4B8549B8-B540-4F1A-8E40-93D5F7978F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266432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>
                  <a:extLst>
                    <a:ext uri="{FF2B5EF4-FFF2-40B4-BE49-F238E27FC236}">
                      <a16:creationId xmlns:a16="http://schemas.microsoft.com/office/drawing/2014/main" id="{9BCAB9AA-0BEB-48CB-A4E5-D3187A1044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91070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直接连接符 239">
                  <a:extLst>
                    <a:ext uri="{FF2B5EF4-FFF2-40B4-BE49-F238E27FC236}">
                      <a16:creationId xmlns:a16="http://schemas.microsoft.com/office/drawing/2014/main" id="{A1150146-E277-4FF8-AF42-9691885ACD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87690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直接连接符 240">
                  <a:extLst>
                    <a:ext uri="{FF2B5EF4-FFF2-40B4-BE49-F238E27FC236}">
                      <a16:creationId xmlns:a16="http://schemas.microsoft.com/office/drawing/2014/main" id="{59957155-4F7C-4C77-B8E6-6C7C4E9C3E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40976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直接连接符 241">
                  <a:extLst>
                    <a:ext uri="{FF2B5EF4-FFF2-40B4-BE49-F238E27FC236}">
                      <a16:creationId xmlns:a16="http://schemas.microsoft.com/office/drawing/2014/main" id="{6B48A6BF-230E-49D2-91B4-181C0A51D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195601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直接连接符 242">
                  <a:extLst>
                    <a:ext uri="{FF2B5EF4-FFF2-40B4-BE49-F238E27FC236}">
                      <a16:creationId xmlns:a16="http://schemas.microsoft.com/office/drawing/2014/main" id="{0DFFDB30-EA5D-4A94-A84A-96471009AE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480598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直接连接符 243">
                  <a:extLst>
                    <a:ext uri="{FF2B5EF4-FFF2-40B4-BE49-F238E27FC236}">
                      <a16:creationId xmlns:a16="http://schemas.microsoft.com/office/drawing/2014/main" id="{BDFBB0A4-B600-40E3-B8AE-E9D73F17FE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94764" y="2370365"/>
                  <a:ext cx="3802741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 252">
            <a:extLst>
              <a:ext uri="{FF2B5EF4-FFF2-40B4-BE49-F238E27FC236}">
                <a16:creationId xmlns:a16="http://schemas.microsoft.com/office/drawing/2014/main" id="{9818CC8A-98AE-44F2-8F55-0973902D06C6}"/>
              </a:ext>
            </a:extLst>
          </p:cNvPr>
          <p:cNvSpPr/>
          <p:nvPr/>
        </p:nvSpPr>
        <p:spPr>
          <a:xfrm>
            <a:off x="1719155" y="1094948"/>
            <a:ext cx="7072506" cy="380274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E110B2F1-82C6-485A-9464-391F38B6A560}"/>
              </a:ext>
            </a:extLst>
          </p:cNvPr>
          <p:cNvGrpSpPr/>
          <p:nvPr/>
        </p:nvGrpSpPr>
        <p:grpSpPr>
          <a:xfrm>
            <a:off x="8802147" y="385251"/>
            <a:ext cx="2945368" cy="2818698"/>
            <a:chOff x="8788398" y="402398"/>
            <a:chExt cx="2945368" cy="2818698"/>
          </a:xfrm>
        </p:grpSpPr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F03EE840-C00C-4B8F-A566-06B724FDF501}"/>
                </a:ext>
              </a:extLst>
            </p:cNvPr>
            <p:cNvGrpSpPr/>
            <p:nvPr/>
          </p:nvGrpSpPr>
          <p:grpSpPr>
            <a:xfrm>
              <a:off x="8788398" y="402398"/>
              <a:ext cx="2945368" cy="111125"/>
              <a:chOff x="8788399" y="390523"/>
              <a:chExt cx="2945368" cy="111125"/>
            </a:xfrm>
          </p:grpSpPr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71509BC4-6154-4B20-93E7-BCB07C95A081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38BD5AC6-4B7A-4CA7-A681-8F5B3D9D0160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8234B17A-A5C3-4CAE-A297-8B3B6531681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35D63D3E-522A-40FE-B3FE-5B365A32F9F7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66FB866A-8B34-47E4-AA8E-1EC5A3FC1F73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A4673842-C668-47CA-873F-09893DD8CAE5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05038506-81C0-4AF1-A867-6988476CE81E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id="{4BA3948B-C637-43B9-A236-95F9AF95DA6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ACD29BAB-1DFE-4CB5-8213-A1629E34072B}"/>
                </a:ext>
              </a:extLst>
            </p:cNvPr>
            <p:cNvGrpSpPr/>
            <p:nvPr/>
          </p:nvGrpSpPr>
          <p:grpSpPr>
            <a:xfrm>
              <a:off x="8788398" y="673155"/>
              <a:ext cx="2945368" cy="111125"/>
              <a:chOff x="8788399" y="390523"/>
              <a:chExt cx="2945368" cy="111125"/>
            </a:xfrm>
          </p:grpSpPr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8ADB611C-F4FC-49F6-9A5B-FAFEC0F3162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45CF7D4D-0F26-4199-A217-C5B0B60BFA9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3EC89A8C-DEE8-4613-A725-7987147CBDB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010C6E2E-447C-4CD8-A3BA-E7AEFED1F6F1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EF1C357D-C04C-4234-928D-9CF01E20356A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A1B92949-E8DA-4560-BF16-1CB718369130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ADD95366-E9E7-43A8-82F2-F8C5894DE28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8B3494D2-8AD0-4264-B1C0-D04366A4BE3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2F947993-A4B8-40BE-B10F-790D97371445}"/>
                </a:ext>
              </a:extLst>
            </p:cNvPr>
            <p:cNvGrpSpPr/>
            <p:nvPr/>
          </p:nvGrpSpPr>
          <p:grpSpPr>
            <a:xfrm>
              <a:off x="8788398" y="943912"/>
              <a:ext cx="2945368" cy="111125"/>
              <a:chOff x="8788399" y="390523"/>
              <a:chExt cx="2945368" cy="111125"/>
            </a:xfrm>
          </p:grpSpPr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68A7EB25-2381-4B2D-A634-7AB66951332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B2E3A2EE-8CB6-4214-B992-F639C17A61D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2919DC8A-203E-4186-B589-D4A9A36C026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34661FD6-07E8-4711-A0E9-F3BFACE7594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E2B416E8-BE2A-4781-9A44-EFA18828CFAA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6649EC2F-9C21-4A49-8910-E057139215CD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B5166CE8-D8BB-47BF-B8B4-B6F09B9D4E7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68D38565-E7DD-46AF-A9E9-EDB62A914DDC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7498F754-5EE6-4C97-B455-A7B491164250}"/>
                </a:ext>
              </a:extLst>
            </p:cNvPr>
            <p:cNvGrpSpPr/>
            <p:nvPr/>
          </p:nvGrpSpPr>
          <p:grpSpPr>
            <a:xfrm>
              <a:off x="8788398" y="1214669"/>
              <a:ext cx="2945368" cy="111125"/>
              <a:chOff x="8788399" y="390523"/>
              <a:chExt cx="2945368" cy="111125"/>
            </a:xfrm>
          </p:grpSpPr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4070BBFE-B47D-419F-8924-F5631E136924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606C9271-9D5A-4AC5-95DE-C40B5D9DE1C0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269519D6-B361-470C-86ED-694927C437A0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07C9E02D-EE22-4232-AFD1-CE24C29CC09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054D9A4B-5D3E-40D7-8417-29072672F938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69139007-4157-4095-BA37-40CB90594253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55C7792C-3EA8-4C34-A36F-6B6E9F8931C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2F0C8C7D-FD56-4D28-82F4-B72BC88385B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FD887D70-3AC3-4484-B692-569C17DB7E45}"/>
                </a:ext>
              </a:extLst>
            </p:cNvPr>
            <p:cNvGrpSpPr/>
            <p:nvPr/>
          </p:nvGrpSpPr>
          <p:grpSpPr>
            <a:xfrm>
              <a:off x="8788398" y="1485426"/>
              <a:ext cx="2945368" cy="111125"/>
              <a:chOff x="8788399" y="390523"/>
              <a:chExt cx="2945368" cy="111125"/>
            </a:xfrm>
          </p:grpSpPr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EB56185B-D07B-4DE7-BE43-82D6A3CBE66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61034EF8-F958-488A-B679-8E052B8414E1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569A8112-36B1-4ECF-895E-75B3F392206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611CCBC0-0F95-4D6D-919E-35B8CAE7C1C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A15334AB-38CA-4B1D-B9D6-B520ABF91FF3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F695BBB3-A5AD-4328-9B4E-06BED0507221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5BEFFDAA-58AE-4D21-8FCD-7028269A902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4085D1FF-D347-4DCD-9654-499A0539D93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F27CBAE5-227F-42FC-A638-C460C0D4D9E2}"/>
                </a:ext>
              </a:extLst>
            </p:cNvPr>
            <p:cNvGrpSpPr/>
            <p:nvPr/>
          </p:nvGrpSpPr>
          <p:grpSpPr>
            <a:xfrm>
              <a:off x="8788398" y="1756183"/>
              <a:ext cx="2945368" cy="111125"/>
              <a:chOff x="8788399" y="390523"/>
              <a:chExt cx="2945368" cy="111125"/>
            </a:xfrm>
          </p:grpSpPr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F93BA804-F057-43A6-A462-1C357F646BE6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5AAB62E0-73E3-401B-90BD-2BF9995081CA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58B05994-39AF-4656-A18F-8CDBC01DF56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ED1329EB-72C1-4C3B-A571-E7095E819656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E0624A41-8104-4F11-89FB-CE32FD1E9C4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BF5608F0-9874-4ABF-BCCF-61E5D0188439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53343D2F-2098-4011-A83D-80A0321C730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0A6DAEAA-7FF6-4CE6-A2B6-20EA4173C75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14DF447C-6ECA-4D28-91F5-67EDCB5BB6C7}"/>
                </a:ext>
              </a:extLst>
            </p:cNvPr>
            <p:cNvGrpSpPr/>
            <p:nvPr/>
          </p:nvGrpSpPr>
          <p:grpSpPr>
            <a:xfrm>
              <a:off x="8788398" y="2026940"/>
              <a:ext cx="2945368" cy="111125"/>
              <a:chOff x="8788399" y="390523"/>
              <a:chExt cx="2945368" cy="111125"/>
            </a:xfrm>
          </p:grpSpPr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F998F4DC-5F5F-40CE-85A5-0E3FA10B58E2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2D9EDA16-9005-4741-A56E-78023883AA13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D22AB5EF-62FF-4C0F-9726-581A8A75AEA4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E92FCCA9-9004-4766-8FA8-DB9C7144A74B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3EA9C3E9-150B-432F-934E-1BF18BB16D89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019F6B79-7E47-4A33-87D9-4920225285EE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DAB9C3B8-1DCA-4E2D-87D7-F314DB4E1A0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02A45069-D9CD-4956-BE2C-A66707A2F96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>
              <a:extLst>
                <a:ext uri="{FF2B5EF4-FFF2-40B4-BE49-F238E27FC236}">
                  <a16:creationId xmlns:a16="http://schemas.microsoft.com/office/drawing/2014/main" id="{455E6F20-876C-4DA4-A2E4-509575E53211}"/>
                </a:ext>
              </a:extLst>
            </p:cNvPr>
            <p:cNvGrpSpPr/>
            <p:nvPr/>
          </p:nvGrpSpPr>
          <p:grpSpPr>
            <a:xfrm>
              <a:off x="8788398" y="2297697"/>
              <a:ext cx="2945368" cy="111125"/>
              <a:chOff x="8788399" y="390523"/>
              <a:chExt cx="2945368" cy="111125"/>
            </a:xfrm>
          </p:grpSpPr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BE4B2960-45A9-47B0-BF2F-F252524755D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8A87AC28-D197-493B-85BA-44B707EF7185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FA58338B-CB44-47CF-9CB6-65C6058B3E3D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B90AD7C2-5D6D-4E4C-95AB-98C4AB5738F5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500FC701-6B26-4E7A-B9DA-B3031343B86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47C487B7-1350-487F-988B-9F522475729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51AB6E71-86D5-4F95-8891-C2B9CC77A295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F06860AA-2EA5-4EA1-85FD-F700F803D701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F4EF5B57-AD56-467E-ABAD-17FB0835190C}"/>
                </a:ext>
              </a:extLst>
            </p:cNvPr>
            <p:cNvGrpSpPr/>
            <p:nvPr/>
          </p:nvGrpSpPr>
          <p:grpSpPr>
            <a:xfrm>
              <a:off x="8788398" y="2568454"/>
              <a:ext cx="2945368" cy="111125"/>
              <a:chOff x="8788399" y="390523"/>
              <a:chExt cx="2945368" cy="111125"/>
            </a:xfrm>
          </p:grpSpPr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F41A90E2-AF96-4012-917F-2FCA4A3BFDC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FA8BD22C-FF24-4AA1-A49D-FD955E924F62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1242C2F4-617C-4794-A046-8FD4F4600CB0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C1CDD556-ADD0-437A-BAA0-B0B9A6CE185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9EF27887-DA9C-44E0-8BC4-2797C723764C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59EF02C0-A8C1-4BFE-AAEF-774BA20214A6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AAEF8FD7-EBC0-404C-B32A-DF60E1B5CCF9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0AA7639D-6FAC-4B18-B4DB-D60B99800BEC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D904D452-0A3F-4E37-B1BF-BB176E849B8D}"/>
                </a:ext>
              </a:extLst>
            </p:cNvPr>
            <p:cNvGrpSpPr/>
            <p:nvPr/>
          </p:nvGrpSpPr>
          <p:grpSpPr>
            <a:xfrm>
              <a:off x="8788398" y="2839211"/>
              <a:ext cx="2945368" cy="111125"/>
              <a:chOff x="8788399" y="390523"/>
              <a:chExt cx="2945368" cy="111125"/>
            </a:xfrm>
          </p:grpSpPr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07F7302A-058E-4B4D-89F2-407CEE487A7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74218A27-CEF1-4CCF-9761-7475A5A32CE9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CDF51199-F537-478A-8439-5E04D749A4FA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AF8708AC-FD6E-437A-B26A-E7F9710FF4AA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B7FDE68B-C446-43F8-B0DE-1135EC47EB7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FB4DAC30-0330-4AB5-9471-6067BE0F29D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8886BFA4-651B-4502-B614-3A615750980A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980BA05E-DF32-4EE4-B651-661561A6A85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F8A12B76-8EEE-4133-898F-562716E4AB1D}"/>
                </a:ext>
              </a:extLst>
            </p:cNvPr>
            <p:cNvGrpSpPr/>
            <p:nvPr/>
          </p:nvGrpSpPr>
          <p:grpSpPr>
            <a:xfrm>
              <a:off x="8788398" y="3109971"/>
              <a:ext cx="2945368" cy="111125"/>
              <a:chOff x="8788399" y="390523"/>
              <a:chExt cx="2945368" cy="111125"/>
            </a:xfrm>
          </p:grpSpPr>
          <p:sp>
            <p:nvSpPr>
              <p:cNvPr id="286" name="椭圆 285">
                <a:extLst>
                  <a:ext uri="{FF2B5EF4-FFF2-40B4-BE49-F238E27FC236}">
                    <a16:creationId xmlns:a16="http://schemas.microsoft.com/office/drawing/2014/main" id="{35047099-39FB-44AE-A33F-4FC14473D98D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id="{72768504-9CE8-473E-A7D1-BA8A77FA300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椭圆 287">
                <a:extLst>
                  <a:ext uri="{FF2B5EF4-FFF2-40B4-BE49-F238E27FC236}">
                    <a16:creationId xmlns:a16="http://schemas.microsoft.com/office/drawing/2014/main" id="{E3561C32-D0CA-437B-8624-5A0F7385610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椭圆 288">
                <a:extLst>
                  <a:ext uri="{FF2B5EF4-FFF2-40B4-BE49-F238E27FC236}">
                    <a16:creationId xmlns:a16="http://schemas.microsoft.com/office/drawing/2014/main" id="{AF8B2BCA-D205-4D1A-92F8-2BEA08162029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椭圆 289">
                <a:extLst>
                  <a:ext uri="{FF2B5EF4-FFF2-40B4-BE49-F238E27FC236}">
                    <a16:creationId xmlns:a16="http://schemas.microsoft.com/office/drawing/2014/main" id="{EBB26C96-D8D0-4AC5-9F2C-11209A4F61DB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椭圆 290">
                <a:extLst>
                  <a:ext uri="{FF2B5EF4-FFF2-40B4-BE49-F238E27FC236}">
                    <a16:creationId xmlns:a16="http://schemas.microsoft.com/office/drawing/2014/main" id="{90297302-C850-4664-A736-29DE0802642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椭圆 291">
                <a:extLst>
                  <a:ext uri="{FF2B5EF4-FFF2-40B4-BE49-F238E27FC236}">
                    <a16:creationId xmlns:a16="http://schemas.microsoft.com/office/drawing/2014/main" id="{661CCDA4-E50A-45F4-AEFC-1AAB174E6FF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椭圆 292">
                <a:extLst>
                  <a:ext uri="{FF2B5EF4-FFF2-40B4-BE49-F238E27FC236}">
                    <a16:creationId xmlns:a16="http://schemas.microsoft.com/office/drawing/2014/main" id="{4505D908-1100-4E9D-9F58-44F558AB175B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4" name="文本框 373">
            <a:extLst>
              <a:ext uri="{FF2B5EF4-FFF2-40B4-BE49-F238E27FC236}">
                <a16:creationId xmlns:a16="http://schemas.microsoft.com/office/drawing/2014/main" id="{60F66696-323C-48F5-BEB0-2B3CB4306AD8}"/>
              </a:ext>
            </a:extLst>
          </p:cNvPr>
          <p:cNvSpPr txBox="1"/>
          <p:nvPr/>
        </p:nvSpPr>
        <p:spPr>
          <a:xfrm>
            <a:off x="2175432" y="1532795"/>
            <a:ext cx="4415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Berlin Sans FB Demi" panose="020E0802020502020306" pitchFamily="34" charset="0"/>
              </a:rPr>
              <a:t>POWERPOINT TEMPLET</a:t>
            </a:r>
            <a:endParaRPr lang="zh-CN" altLang="en-US" sz="4800">
              <a:latin typeface="Berlin Sans FB Demi" panose="020E0802020502020306" pitchFamily="34" charset="0"/>
            </a:endParaRP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8447D828-5617-4C41-9676-C5AC3204C60D}"/>
              </a:ext>
            </a:extLst>
          </p:cNvPr>
          <p:cNvSpPr txBox="1"/>
          <p:nvPr/>
        </p:nvSpPr>
        <p:spPr>
          <a:xfrm>
            <a:off x="2175432" y="3335058"/>
            <a:ext cx="6095996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Fusce est. Vivamus a tellus. Pellentesque habitant morbi tristique senectus et netus et malesuada fames ac turpis egestas. Proin pharetra nonummy pede.</a:t>
            </a:r>
            <a:endParaRPr lang="zh-CN" altLang="en-US" sz="1600"/>
          </a:p>
        </p:txBody>
      </p:sp>
      <p:pic>
        <p:nvPicPr>
          <p:cNvPr id="378" name="图片 377" descr="形状, 圆圈&#10;&#10;描述已自动生成">
            <a:extLst>
              <a:ext uri="{FF2B5EF4-FFF2-40B4-BE49-F238E27FC236}">
                <a16:creationId xmlns:a16="http://schemas.microsoft.com/office/drawing/2014/main" id="{D324A98F-903F-4317-A41D-21BFAB405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47" y="1381038"/>
            <a:ext cx="2047081" cy="2047081"/>
          </a:xfrm>
          <a:prstGeom prst="rect">
            <a:avLst/>
          </a:prstGeom>
        </p:spPr>
      </p:pic>
      <p:pic>
        <p:nvPicPr>
          <p:cNvPr id="384" name="图片 383">
            <a:extLst>
              <a:ext uri="{FF2B5EF4-FFF2-40B4-BE49-F238E27FC236}">
                <a16:creationId xmlns:a16="http://schemas.microsoft.com/office/drawing/2014/main" id="{1D5E42B6-8B8F-42C6-8AE5-5BB4EAF09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7344" y="4245755"/>
            <a:ext cx="2615382" cy="2612245"/>
          </a:xfrm>
          <a:prstGeom prst="rect">
            <a:avLst/>
          </a:prstGeom>
        </p:spPr>
      </p:pic>
      <p:grpSp>
        <p:nvGrpSpPr>
          <p:cNvPr id="487" name="组合 486">
            <a:extLst>
              <a:ext uri="{FF2B5EF4-FFF2-40B4-BE49-F238E27FC236}">
                <a16:creationId xmlns:a16="http://schemas.microsoft.com/office/drawing/2014/main" id="{1ABB1157-74F1-4DFE-A1D9-10D143EA51D1}"/>
              </a:ext>
            </a:extLst>
          </p:cNvPr>
          <p:cNvGrpSpPr/>
          <p:nvPr/>
        </p:nvGrpSpPr>
        <p:grpSpPr>
          <a:xfrm>
            <a:off x="626049" y="5166549"/>
            <a:ext cx="1730692" cy="1194153"/>
            <a:chOff x="626049" y="5128449"/>
            <a:chExt cx="1730692" cy="1194153"/>
          </a:xfrm>
        </p:grpSpPr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9D50B227-0660-4913-9814-E1C9ABFB7E61}"/>
                </a:ext>
              </a:extLst>
            </p:cNvPr>
            <p:cNvSpPr/>
            <p:nvPr/>
          </p:nvSpPr>
          <p:spPr>
            <a:xfrm>
              <a:off x="626049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6DFEF97F-C978-4752-8093-41BFADD3D086}"/>
                </a:ext>
              </a:extLst>
            </p:cNvPr>
            <p:cNvSpPr/>
            <p:nvPr/>
          </p:nvSpPr>
          <p:spPr>
            <a:xfrm>
              <a:off x="1030941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0EAD0FAE-935A-4712-A506-F891743C0C91}"/>
                </a:ext>
              </a:extLst>
            </p:cNvPr>
            <p:cNvSpPr/>
            <p:nvPr/>
          </p:nvSpPr>
          <p:spPr>
            <a:xfrm>
              <a:off x="1435833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B53E85E0-0C7B-446E-B011-C3DD21A2D504}"/>
                </a:ext>
              </a:extLst>
            </p:cNvPr>
            <p:cNvSpPr/>
            <p:nvPr/>
          </p:nvSpPr>
          <p:spPr>
            <a:xfrm>
              <a:off x="1840725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829DFC7B-8AAF-4026-A49F-5FAD70CACB62}"/>
                </a:ext>
              </a:extLst>
            </p:cNvPr>
            <p:cNvSpPr/>
            <p:nvPr/>
          </p:nvSpPr>
          <p:spPr>
            <a:xfrm>
              <a:off x="2245616" y="5128449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B8E1EA25-3324-499B-95BF-72B9DFD00DCA}"/>
                </a:ext>
              </a:extLst>
            </p:cNvPr>
            <p:cNvSpPr/>
            <p:nvPr/>
          </p:nvSpPr>
          <p:spPr>
            <a:xfrm>
              <a:off x="626049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>
              <a:extLst>
                <a:ext uri="{FF2B5EF4-FFF2-40B4-BE49-F238E27FC236}">
                  <a16:creationId xmlns:a16="http://schemas.microsoft.com/office/drawing/2014/main" id="{1021B4F6-0D21-49AD-B9A6-624B92A60FCD}"/>
                </a:ext>
              </a:extLst>
            </p:cNvPr>
            <p:cNvSpPr/>
            <p:nvPr/>
          </p:nvSpPr>
          <p:spPr>
            <a:xfrm>
              <a:off x="1030941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3FE4FC54-B647-418B-B815-CA8BBBCCA868}"/>
                </a:ext>
              </a:extLst>
            </p:cNvPr>
            <p:cNvSpPr/>
            <p:nvPr/>
          </p:nvSpPr>
          <p:spPr>
            <a:xfrm>
              <a:off x="1435833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9FAE5509-0443-41E9-841F-AC05F302C53D}"/>
                </a:ext>
              </a:extLst>
            </p:cNvPr>
            <p:cNvSpPr/>
            <p:nvPr/>
          </p:nvSpPr>
          <p:spPr>
            <a:xfrm>
              <a:off x="1840725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FF7E0821-F5BE-44C5-9122-B5A0E3DE5C02}"/>
                </a:ext>
              </a:extLst>
            </p:cNvPr>
            <p:cNvSpPr/>
            <p:nvPr/>
          </p:nvSpPr>
          <p:spPr>
            <a:xfrm>
              <a:off x="2245616" y="539920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57F35B60-60F1-43A3-9A04-D9778953AF77}"/>
                </a:ext>
              </a:extLst>
            </p:cNvPr>
            <p:cNvSpPr/>
            <p:nvPr/>
          </p:nvSpPr>
          <p:spPr>
            <a:xfrm>
              <a:off x="626049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1DC67F2F-D6D6-4721-8BE0-AB11976C6A2C}"/>
                </a:ext>
              </a:extLst>
            </p:cNvPr>
            <p:cNvSpPr/>
            <p:nvPr/>
          </p:nvSpPr>
          <p:spPr>
            <a:xfrm>
              <a:off x="1030941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011CD395-7AC7-4BFB-9BFE-253C4A99314A}"/>
                </a:ext>
              </a:extLst>
            </p:cNvPr>
            <p:cNvSpPr/>
            <p:nvPr/>
          </p:nvSpPr>
          <p:spPr>
            <a:xfrm>
              <a:off x="1435833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F9E91DDC-BC2D-4C32-B43E-55D76ADD8676}"/>
                </a:ext>
              </a:extLst>
            </p:cNvPr>
            <p:cNvSpPr/>
            <p:nvPr/>
          </p:nvSpPr>
          <p:spPr>
            <a:xfrm>
              <a:off x="1840725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66AAAF0E-0141-4A51-BB77-781318F744AD}"/>
                </a:ext>
              </a:extLst>
            </p:cNvPr>
            <p:cNvSpPr/>
            <p:nvPr/>
          </p:nvSpPr>
          <p:spPr>
            <a:xfrm>
              <a:off x="2245616" y="5669963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DDCEE2E8-EEE6-44CE-8706-F61FBC250D79}"/>
                </a:ext>
              </a:extLst>
            </p:cNvPr>
            <p:cNvSpPr/>
            <p:nvPr/>
          </p:nvSpPr>
          <p:spPr>
            <a:xfrm>
              <a:off x="626049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17D26F41-5132-4329-9963-E18CC8909D23}"/>
                </a:ext>
              </a:extLst>
            </p:cNvPr>
            <p:cNvSpPr/>
            <p:nvPr/>
          </p:nvSpPr>
          <p:spPr>
            <a:xfrm>
              <a:off x="1030941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AD4BA9CA-0A3C-4201-B2BE-024B2293A6B1}"/>
                </a:ext>
              </a:extLst>
            </p:cNvPr>
            <p:cNvSpPr/>
            <p:nvPr/>
          </p:nvSpPr>
          <p:spPr>
            <a:xfrm>
              <a:off x="1435833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8EE913FD-566C-4371-AC4C-30DC9D0C8D31}"/>
                </a:ext>
              </a:extLst>
            </p:cNvPr>
            <p:cNvSpPr/>
            <p:nvPr/>
          </p:nvSpPr>
          <p:spPr>
            <a:xfrm>
              <a:off x="1840725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5F2D18F9-7C8B-4E8F-B497-8310E57AE520}"/>
                </a:ext>
              </a:extLst>
            </p:cNvPr>
            <p:cNvSpPr/>
            <p:nvPr/>
          </p:nvSpPr>
          <p:spPr>
            <a:xfrm>
              <a:off x="2245616" y="594072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CB249024-C3B7-441B-944C-6CF85F3FC253}"/>
                </a:ext>
              </a:extLst>
            </p:cNvPr>
            <p:cNvSpPr/>
            <p:nvPr/>
          </p:nvSpPr>
          <p:spPr>
            <a:xfrm>
              <a:off x="626049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A02B390E-9A84-4D44-B313-3BD65BDF95BF}"/>
                </a:ext>
              </a:extLst>
            </p:cNvPr>
            <p:cNvSpPr/>
            <p:nvPr/>
          </p:nvSpPr>
          <p:spPr>
            <a:xfrm>
              <a:off x="1030941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5D856C9B-7E46-4C68-B851-713A02DA14A2}"/>
                </a:ext>
              </a:extLst>
            </p:cNvPr>
            <p:cNvSpPr/>
            <p:nvPr/>
          </p:nvSpPr>
          <p:spPr>
            <a:xfrm>
              <a:off x="1435833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DE77E3C9-8C64-47E1-8428-89BA3819473E}"/>
                </a:ext>
              </a:extLst>
            </p:cNvPr>
            <p:cNvSpPr/>
            <p:nvPr/>
          </p:nvSpPr>
          <p:spPr>
            <a:xfrm>
              <a:off x="1840725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A81067B5-2C31-45A2-8688-471DC10B0C0D}"/>
                </a:ext>
              </a:extLst>
            </p:cNvPr>
            <p:cNvSpPr/>
            <p:nvPr/>
          </p:nvSpPr>
          <p:spPr>
            <a:xfrm>
              <a:off x="2245616" y="6211477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720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>
            <a:extLst>
              <a:ext uri="{FF2B5EF4-FFF2-40B4-BE49-F238E27FC236}">
                <a16:creationId xmlns:a16="http://schemas.microsoft.com/office/drawing/2014/main" id="{AC7759F0-710E-45BF-9EE6-46CBDFFA951C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B36C96F-7A08-42FD-9425-57E99F76EFAA}"/>
              </a:ext>
            </a:extLst>
          </p:cNvPr>
          <p:cNvGrpSpPr/>
          <p:nvPr/>
        </p:nvGrpSpPr>
        <p:grpSpPr>
          <a:xfrm rot="21021707" flipH="1">
            <a:off x="598404" y="1300886"/>
            <a:ext cx="5040000" cy="5040000"/>
            <a:chOff x="482600" y="909000"/>
            <a:chExt cx="5040000" cy="5040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211FC34-48AF-4499-A69C-115334C1AA31}"/>
                </a:ext>
              </a:extLst>
            </p:cNvPr>
            <p:cNvSpPr/>
            <p:nvPr/>
          </p:nvSpPr>
          <p:spPr>
            <a:xfrm>
              <a:off x="482600" y="909000"/>
              <a:ext cx="5040000" cy="5040000"/>
            </a:xfrm>
            <a:prstGeom prst="rect">
              <a:avLst/>
            </a:prstGeom>
            <a:solidFill>
              <a:srgbClr val="F05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7B1A0D3-C44F-4173-9EB1-F883C3040EEA}"/>
                </a:ext>
              </a:extLst>
            </p:cNvPr>
            <p:cNvGrpSpPr/>
            <p:nvPr/>
          </p:nvGrpSpPr>
          <p:grpSpPr>
            <a:xfrm>
              <a:off x="790947" y="1218600"/>
              <a:ext cx="4423307" cy="4420800"/>
              <a:chOff x="727795" y="1219199"/>
              <a:chExt cx="4423307" cy="4420800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F176ADFC-9766-4245-97B5-17640FE641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7795" y="1219199"/>
                <a:ext cx="4423307" cy="4420800"/>
              </a:xfrm>
              <a:prstGeom prst="roundRect">
                <a:avLst>
                  <a:gd name="adj" fmla="val 16460"/>
                </a:avLst>
              </a:prstGeom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 descr="徽标&#10;&#10;描述已自动生成">
                <a:extLst>
                  <a:ext uri="{FF2B5EF4-FFF2-40B4-BE49-F238E27FC236}">
                    <a16:creationId xmlns:a16="http://schemas.microsoft.com/office/drawing/2014/main" id="{ACE9415E-473E-4438-91D0-51DA14F793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35" t="6560" r="6535" b="6560"/>
              <a:stretch>
                <a:fillRect/>
              </a:stretch>
            </p:blipFill>
            <p:spPr>
              <a:xfrm>
                <a:off x="728396" y="1219799"/>
                <a:ext cx="4422104" cy="4419600"/>
              </a:xfrm>
              <a:custGeom>
                <a:avLst/>
                <a:gdLst>
                  <a:gd name="connsiteX0" fmla="*/ 544846 w 3312000"/>
                  <a:gd name="connsiteY0" fmla="*/ 0 h 3310123"/>
                  <a:gd name="connsiteX1" fmla="*/ 2767154 w 3312000"/>
                  <a:gd name="connsiteY1" fmla="*/ 0 h 3310123"/>
                  <a:gd name="connsiteX2" fmla="*/ 3312000 w 3312000"/>
                  <a:gd name="connsiteY2" fmla="*/ 544846 h 3310123"/>
                  <a:gd name="connsiteX3" fmla="*/ 3312000 w 3312000"/>
                  <a:gd name="connsiteY3" fmla="*/ 2765277 h 3310123"/>
                  <a:gd name="connsiteX4" fmla="*/ 2767154 w 3312000"/>
                  <a:gd name="connsiteY4" fmla="*/ 3310123 h 3310123"/>
                  <a:gd name="connsiteX5" fmla="*/ 544846 w 3312000"/>
                  <a:gd name="connsiteY5" fmla="*/ 3310123 h 3310123"/>
                  <a:gd name="connsiteX6" fmla="*/ 0 w 3312000"/>
                  <a:gd name="connsiteY6" fmla="*/ 2765277 h 3310123"/>
                  <a:gd name="connsiteX7" fmla="*/ 0 w 3312000"/>
                  <a:gd name="connsiteY7" fmla="*/ 544846 h 3310123"/>
                  <a:gd name="connsiteX8" fmla="*/ 544846 w 3312000"/>
                  <a:gd name="connsiteY8" fmla="*/ 0 h 331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2000" h="3310123">
                    <a:moveTo>
                      <a:pt x="544846" y="0"/>
                    </a:moveTo>
                    <a:lnTo>
                      <a:pt x="2767154" y="0"/>
                    </a:lnTo>
                    <a:cubicBezTo>
                      <a:pt x="3068064" y="0"/>
                      <a:pt x="3312000" y="243936"/>
                      <a:pt x="3312000" y="544846"/>
                    </a:cubicBezTo>
                    <a:lnTo>
                      <a:pt x="3312000" y="2765277"/>
                    </a:lnTo>
                    <a:cubicBezTo>
                      <a:pt x="3312000" y="3066187"/>
                      <a:pt x="3068064" y="3310123"/>
                      <a:pt x="2767154" y="3310123"/>
                    </a:cubicBezTo>
                    <a:lnTo>
                      <a:pt x="544846" y="3310123"/>
                    </a:lnTo>
                    <a:cubicBezTo>
                      <a:pt x="243936" y="3310123"/>
                      <a:pt x="0" y="3066187"/>
                      <a:pt x="0" y="2765277"/>
                    </a:cubicBezTo>
                    <a:lnTo>
                      <a:pt x="0" y="544846"/>
                    </a:lnTo>
                    <a:cubicBezTo>
                      <a:pt x="0" y="243936"/>
                      <a:pt x="243936" y="0"/>
                      <a:pt x="544846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A20D192C-B20B-4297-9B8F-1C54DF432FBB}"/>
              </a:ext>
            </a:extLst>
          </p:cNvPr>
          <p:cNvGrpSpPr/>
          <p:nvPr/>
        </p:nvGrpSpPr>
        <p:grpSpPr>
          <a:xfrm>
            <a:off x="6214754" y="340293"/>
            <a:ext cx="5374719" cy="1464910"/>
            <a:chOff x="6372796" y="385251"/>
            <a:chExt cx="5374719" cy="1464910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8FB9647D-9F8F-47D8-826B-61FEB1D853B4}"/>
                </a:ext>
              </a:extLst>
            </p:cNvPr>
            <p:cNvGrpSpPr/>
            <p:nvPr/>
          </p:nvGrpSpPr>
          <p:grpSpPr>
            <a:xfrm>
              <a:off x="8802147" y="385251"/>
              <a:ext cx="2945368" cy="1464910"/>
              <a:chOff x="8802147" y="385251"/>
              <a:chExt cx="2945368" cy="14649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80E9DA1-53B9-4EF6-AABC-97ACDBDACC2E}"/>
                  </a:ext>
                </a:extLst>
              </p:cNvPr>
              <p:cNvGrpSpPr/>
              <p:nvPr/>
            </p:nvGrpSpPr>
            <p:grpSpPr>
              <a:xfrm>
                <a:off x="8802147" y="385251"/>
                <a:ext cx="2945368" cy="111125"/>
                <a:chOff x="8788399" y="390523"/>
                <a:chExt cx="2945368" cy="111125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390DE683-10D5-4748-B5AA-F6663D11C8EA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F450ADF4-512D-4EA4-89AB-FA1D4FD006D4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ACCF1B9B-8C53-49FB-B3D3-A4E2D1931AE3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34568A27-D271-441A-B17D-803259867983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0E118585-E47B-49AF-85CA-5E177D41DC4C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288F1E4A-9818-4244-91B6-A7464A772350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113D90F5-72E3-49E0-8A8F-416BFBBA216B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3D41E47B-57A7-4A9C-B7A9-44BB1232832A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D15DDF1A-B925-401E-A022-2E5B60B088D6}"/>
                  </a:ext>
                </a:extLst>
              </p:cNvPr>
              <p:cNvGrpSpPr/>
              <p:nvPr/>
            </p:nvGrpSpPr>
            <p:grpSpPr>
              <a:xfrm>
                <a:off x="8802147" y="656008"/>
                <a:ext cx="2945368" cy="111125"/>
                <a:chOff x="8788399" y="390523"/>
                <a:chExt cx="2945368" cy="111125"/>
              </a:xfrm>
            </p:grpSpPr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744DC0D7-37F0-4D12-8F58-5ECB2EB92BF6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1A78A771-DA63-470B-AAB8-B815357C74F3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CB44F458-FECA-4B20-838E-7CB307F9CEC9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9A4EA6D7-21B6-4E54-8666-DC2BEA9F8547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494E145C-F6B9-449D-85A4-EC7A97B0B7BE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95CB6378-6AF3-457B-86CF-0BBBEFBCE90A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AFC5F9AB-4A83-4DAC-AAA9-9B183FEB9DE5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9633F0F8-0046-4C1A-9EA8-F0ABCE9C096D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F68A561-4D61-43DA-9B39-EE00BD965074}"/>
                  </a:ext>
                </a:extLst>
              </p:cNvPr>
              <p:cNvGrpSpPr/>
              <p:nvPr/>
            </p:nvGrpSpPr>
            <p:grpSpPr>
              <a:xfrm>
                <a:off x="8802147" y="926765"/>
                <a:ext cx="2945368" cy="111125"/>
                <a:chOff x="8788399" y="390523"/>
                <a:chExt cx="2945368" cy="111125"/>
              </a:xfrm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773B97F8-BB49-48B2-9C86-BADEDCA2E48E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B8F8D427-987C-41E8-9B53-5FE90BF5B023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677B8A73-857A-424D-B91A-C2A14C64C532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2DCB591F-945B-4727-84CB-5549E9C9DB83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FC25309F-7AD4-4BD2-88C9-6C81630DF019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5AB3DF42-632F-45D9-BACD-64531D758D3A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3781442E-F245-45B8-B769-9675EC769A87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96242B7B-BB90-46A4-B253-D59449BE785B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65873274-ABD4-4605-8D41-AC8A89D30432}"/>
                  </a:ext>
                </a:extLst>
              </p:cNvPr>
              <p:cNvGrpSpPr/>
              <p:nvPr/>
            </p:nvGrpSpPr>
            <p:grpSpPr>
              <a:xfrm>
                <a:off x="8802147" y="1197522"/>
                <a:ext cx="2945368" cy="111125"/>
                <a:chOff x="8788399" y="390523"/>
                <a:chExt cx="2945368" cy="111125"/>
              </a:xfrm>
            </p:grpSpPr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F9182095-7995-495E-9BD3-8CA1E078F29F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936F48AC-B1CF-40A3-B32D-5C5A5DBD7912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278A34E2-4621-46BD-A929-5507DA31428A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50A9E5D6-83A5-4DBB-AA2B-50CCC6647770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>
                  <a:extLst>
                    <a:ext uri="{FF2B5EF4-FFF2-40B4-BE49-F238E27FC236}">
                      <a16:creationId xmlns:a16="http://schemas.microsoft.com/office/drawing/2014/main" id="{5AC8191B-2CA1-4D71-A203-90BB9E5FEDD1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C7ACC0CC-AB0C-41F0-B30A-D7CF6DA99D6F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id="{7FFC8D1F-E997-4210-A588-088153B6E69B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50E55239-481D-4194-A154-670B7F8E9B8A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D8C4A1E3-3C8F-486B-9C05-85C9ACFF9763}"/>
                  </a:ext>
                </a:extLst>
              </p:cNvPr>
              <p:cNvGrpSpPr/>
              <p:nvPr/>
            </p:nvGrpSpPr>
            <p:grpSpPr>
              <a:xfrm>
                <a:off x="8802147" y="1468279"/>
                <a:ext cx="2945368" cy="111125"/>
                <a:chOff x="8788399" y="390523"/>
                <a:chExt cx="2945368" cy="111125"/>
              </a:xfrm>
            </p:grpSpPr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D518C656-4C27-453E-B6EA-D21450CF8B3A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C5F9E50B-087C-40DE-A045-2434B970D7DF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C5ECC3E7-A733-4757-B266-D4E9B4AA8F8B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id="{A4423E30-FA9F-46A1-84A8-D4C3A10741C1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33F7144B-204B-415C-B66B-4473913E4119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9DEBF6E0-8052-4352-AC0C-85E7EBA86592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A920BD58-7EB2-492E-B515-F55F5A14EB76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>
                  <a:extLst>
                    <a:ext uri="{FF2B5EF4-FFF2-40B4-BE49-F238E27FC236}">
                      <a16:creationId xmlns:a16="http://schemas.microsoft.com/office/drawing/2014/main" id="{48B31DED-C747-4126-89D5-AC36B300BDC9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B4E1FDDB-9652-451F-B60F-3C3E4D4C11EB}"/>
                  </a:ext>
                </a:extLst>
              </p:cNvPr>
              <p:cNvGrpSpPr/>
              <p:nvPr/>
            </p:nvGrpSpPr>
            <p:grpSpPr>
              <a:xfrm>
                <a:off x="8802147" y="1739036"/>
                <a:ext cx="2945368" cy="111125"/>
                <a:chOff x="8788399" y="390523"/>
                <a:chExt cx="2945368" cy="11112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37C302A4-F8A8-43E4-8071-DBD87209F2EF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F4B0366-A686-43E8-8678-2829F7973C18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96E1D7C4-52F1-4EDA-92E7-3E453A11AB8B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65E0FBEC-7492-4206-B5F4-54CECAF3BD3E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15685982-AC66-4935-A575-4194F62D3F57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2CD26169-543C-4702-A091-58189B0DEE69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A0928386-7FF6-48E8-AD03-05AA4004874E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C1C7F60D-4D61-46C8-98F4-C36B362F99D3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776650E9-3E88-4513-8672-89B5CAA5A389}"/>
                </a:ext>
              </a:extLst>
            </p:cNvPr>
            <p:cNvGrpSpPr/>
            <p:nvPr/>
          </p:nvGrpSpPr>
          <p:grpSpPr>
            <a:xfrm>
              <a:off x="6372796" y="385251"/>
              <a:ext cx="2135584" cy="1464910"/>
              <a:chOff x="6372796" y="385251"/>
              <a:chExt cx="2135584" cy="146491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52E3D605-20A6-4743-8EAF-806881B026AA}"/>
                  </a:ext>
                </a:extLst>
              </p:cNvPr>
              <p:cNvSpPr/>
              <p:nvPr/>
            </p:nvSpPr>
            <p:spPr>
              <a:xfrm>
                <a:off x="6372796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A018D35F-DDFE-4970-BE9F-F14934E2C5B8}"/>
                  </a:ext>
                </a:extLst>
              </p:cNvPr>
              <p:cNvSpPr/>
              <p:nvPr/>
            </p:nvSpPr>
            <p:spPr>
              <a:xfrm>
                <a:off x="6777688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5F85281-11CB-4EF3-9D4D-C27DF71360D0}"/>
                  </a:ext>
                </a:extLst>
              </p:cNvPr>
              <p:cNvSpPr/>
              <p:nvPr/>
            </p:nvSpPr>
            <p:spPr>
              <a:xfrm>
                <a:off x="7182580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52787AB2-6CA2-4A14-97A1-28FA2EACD55F}"/>
                  </a:ext>
                </a:extLst>
              </p:cNvPr>
              <p:cNvSpPr/>
              <p:nvPr/>
            </p:nvSpPr>
            <p:spPr>
              <a:xfrm>
                <a:off x="7587472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65198D4-9513-4BB8-AB6F-70BED5CA09A3}"/>
                  </a:ext>
                </a:extLst>
              </p:cNvPr>
              <p:cNvSpPr/>
              <p:nvPr/>
            </p:nvSpPr>
            <p:spPr>
              <a:xfrm>
                <a:off x="7992364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80151486-2B33-4DF7-BE78-2A70A2482F58}"/>
                  </a:ext>
                </a:extLst>
              </p:cNvPr>
              <p:cNvSpPr/>
              <p:nvPr/>
            </p:nvSpPr>
            <p:spPr>
              <a:xfrm>
                <a:off x="8397255" y="723697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B3B9D80-AD75-4F88-8AB9-5D9AEB7FEFC9}"/>
                  </a:ext>
                </a:extLst>
              </p:cNvPr>
              <p:cNvSpPr/>
              <p:nvPr/>
            </p:nvSpPr>
            <p:spPr>
              <a:xfrm>
                <a:off x="6372796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6EF8FE9-4616-406D-92E4-869F0DB79AFD}"/>
                  </a:ext>
                </a:extLst>
              </p:cNvPr>
              <p:cNvSpPr/>
              <p:nvPr/>
            </p:nvSpPr>
            <p:spPr>
              <a:xfrm>
                <a:off x="6777688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7AA34CC-8CB6-4D1D-B72F-3A15682B5626}"/>
                  </a:ext>
                </a:extLst>
              </p:cNvPr>
              <p:cNvSpPr/>
              <p:nvPr/>
            </p:nvSpPr>
            <p:spPr>
              <a:xfrm>
                <a:off x="7182580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B555F53-4806-4528-8704-AAA6C650C75A}"/>
                  </a:ext>
                </a:extLst>
              </p:cNvPr>
              <p:cNvSpPr/>
              <p:nvPr/>
            </p:nvSpPr>
            <p:spPr>
              <a:xfrm>
                <a:off x="7587472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64A461C3-EC1F-4D55-9186-68AC92716A0F}"/>
                  </a:ext>
                </a:extLst>
              </p:cNvPr>
              <p:cNvSpPr/>
              <p:nvPr/>
            </p:nvSpPr>
            <p:spPr>
              <a:xfrm>
                <a:off x="7992364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84194E16-86BA-4757-B66F-1C7FAFD8B8EA}"/>
                  </a:ext>
                </a:extLst>
              </p:cNvPr>
              <p:cNvSpPr/>
              <p:nvPr/>
            </p:nvSpPr>
            <p:spPr>
              <a:xfrm>
                <a:off x="8397255" y="106214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516558F9-879A-4C7C-8F37-C10921A79F0B}"/>
                  </a:ext>
                </a:extLst>
              </p:cNvPr>
              <p:cNvSpPr/>
              <p:nvPr/>
            </p:nvSpPr>
            <p:spPr>
              <a:xfrm>
                <a:off x="6372796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51F2E66-AF2D-460E-A793-05760A6D992D}"/>
                  </a:ext>
                </a:extLst>
              </p:cNvPr>
              <p:cNvSpPr/>
              <p:nvPr/>
            </p:nvSpPr>
            <p:spPr>
              <a:xfrm>
                <a:off x="6777688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031B67C1-8A8A-478B-972B-47D125BAD51E}"/>
                  </a:ext>
                </a:extLst>
              </p:cNvPr>
              <p:cNvSpPr/>
              <p:nvPr/>
            </p:nvSpPr>
            <p:spPr>
              <a:xfrm>
                <a:off x="7182580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FA7EAE10-8ADF-4AF5-9A3C-DB63A0CE091D}"/>
                  </a:ext>
                </a:extLst>
              </p:cNvPr>
              <p:cNvSpPr/>
              <p:nvPr/>
            </p:nvSpPr>
            <p:spPr>
              <a:xfrm>
                <a:off x="7587472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023CA70-C779-4EDF-A7A7-B5AA4A38F312}"/>
                  </a:ext>
                </a:extLst>
              </p:cNvPr>
              <p:cNvSpPr/>
              <p:nvPr/>
            </p:nvSpPr>
            <p:spPr>
              <a:xfrm>
                <a:off x="7992364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024D9C9-EDFA-4163-9FEA-7242382954DA}"/>
                  </a:ext>
                </a:extLst>
              </p:cNvPr>
              <p:cNvSpPr/>
              <p:nvPr/>
            </p:nvSpPr>
            <p:spPr>
              <a:xfrm>
                <a:off x="8397255" y="1400589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18D519B-C5AA-423F-BD86-C2E9BEF10797}"/>
                  </a:ext>
                </a:extLst>
              </p:cNvPr>
              <p:cNvSpPr/>
              <p:nvPr/>
            </p:nvSpPr>
            <p:spPr>
              <a:xfrm>
                <a:off x="6372796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88542FD-3386-43CA-94A9-05633E4BAD3A}"/>
                  </a:ext>
                </a:extLst>
              </p:cNvPr>
              <p:cNvSpPr/>
              <p:nvPr/>
            </p:nvSpPr>
            <p:spPr>
              <a:xfrm>
                <a:off x="6777688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F450B74-91FF-42D8-BAE0-18A2BC54BA87}"/>
                  </a:ext>
                </a:extLst>
              </p:cNvPr>
              <p:cNvSpPr/>
              <p:nvPr/>
            </p:nvSpPr>
            <p:spPr>
              <a:xfrm>
                <a:off x="7182580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52628CF-E0B4-4421-9BCF-2B7E9B3A5CD4}"/>
                  </a:ext>
                </a:extLst>
              </p:cNvPr>
              <p:cNvSpPr/>
              <p:nvPr/>
            </p:nvSpPr>
            <p:spPr>
              <a:xfrm>
                <a:off x="7587472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62E6CE4-6FB9-4792-9EF0-B988A2981FA0}"/>
                  </a:ext>
                </a:extLst>
              </p:cNvPr>
              <p:cNvSpPr/>
              <p:nvPr/>
            </p:nvSpPr>
            <p:spPr>
              <a:xfrm>
                <a:off x="7992364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C79AB59F-BC53-4467-9854-B0E163C127E9}"/>
                  </a:ext>
                </a:extLst>
              </p:cNvPr>
              <p:cNvSpPr/>
              <p:nvPr/>
            </p:nvSpPr>
            <p:spPr>
              <a:xfrm>
                <a:off x="8397255" y="1739036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2E281184-5DF6-46EC-8E06-EC4D20BD077B}"/>
                  </a:ext>
                </a:extLst>
              </p:cNvPr>
              <p:cNvSpPr/>
              <p:nvPr/>
            </p:nvSpPr>
            <p:spPr>
              <a:xfrm>
                <a:off x="6372796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3B2DC56B-43C5-4AC8-BF22-1F591FAB8519}"/>
                  </a:ext>
                </a:extLst>
              </p:cNvPr>
              <p:cNvSpPr/>
              <p:nvPr/>
            </p:nvSpPr>
            <p:spPr>
              <a:xfrm>
                <a:off x="6777688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6C788264-7884-4384-B31E-E7465A2A7DFF}"/>
                  </a:ext>
                </a:extLst>
              </p:cNvPr>
              <p:cNvSpPr/>
              <p:nvPr/>
            </p:nvSpPr>
            <p:spPr>
              <a:xfrm>
                <a:off x="7182580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0ED203F-084E-44B0-BC18-2A3EFEC7C06C}"/>
                  </a:ext>
                </a:extLst>
              </p:cNvPr>
              <p:cNvSpPr/>
              <p:nvPr/>
            </p:nvSpPr>
            <p:spPr>
              <a:xfrm>
                <a:off x="7587472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9EA9A128-1DF4-4854-B6B8-D1F74DBEAEAD}"/>
                  </a:ext>
                </a:extLst>
              </p:cNvPr>
              <p:cNvSpPr/>
              <p:nvPr/>
            </p:nvSpPr>
            <p:spPr>
              <a:xfrm>
                <a:off x="7992364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134E0FDD-80EF-4A0B-BC71-3E11010ED641}"/>
                  </a:ext>
                </a:extLst>
              </p:cNvPr>
              <p:cNvSpPr/>
              <p:nvPr/>
            </p:nvSpPr>
            <p:spPr>
              <a:xfrm>
                <a:off x="8397255" y="385251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312A920A-1B15-405A-AD0D-7110735BD473}"/>
              </a:ext>
            </a:extLst>
          </p:cNvPr>
          <p:cNvSpPr/>
          <p:nvPr/>
        </p:nvSpPr>
        <p:spPr>
          <a:xfrm>
            <a:off x="6214754" y="2712833"/>
            <a:ext cx="5361160" cy="380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C1A3C0A-CD25-484A-B1F0-4CBABD0F07C2}"/>
              </a:ext>
            </a:extLst>
          </p:cNvPr>
          <p:cNvSpPr/>
          <p:nvPr/>
        </p:nvSpPr>
        <p:spPr>
          <a:xfrm>
            <a:off x="6673932" y="2355981"/>
            <a:ext cx="4025736" cy="1090407"/>
          </a:xfrm>
          <a:prstGeom prst="rect">
            <a:avLst/>
          </a:prstGeom>
          <a:solidFill>
            <a:srgbClr val="FFCF0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8D9B20FD-AE50-44EA-98E7-B38424DF9E87}"/>
              </a:ext>
            </a:extLst>
          </p:cNvPr>
          <p:cNvSpPr/>
          <p:nvPr/>
        </p:nvSpPr>
        <p:spPr>
          <a:xfrm>
            <a:off x="6514938" y="2152913"/>
            <a:ext cx="4025736" cy="109040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FFB37E12-86C9-4435-90D2-90A6DFDA964B}"/>
              </a:ext>
            </a:extLst>
          </p:cNvPr>
          <p:cNvSpPr txBox="1"/>
          <p:nvPr/>
        </p:nvSpPr>
        <p:spPr>
          <a:xfrm>
            <a:off x="6952415" y="2344173"/>
            <a:ext cx="3150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atin typeface="Berlin Sans FB Demi" panose="020E0802020502020306" pitchFamily="34" charset="0"/>
              </a:rPr>
              <a:t>ASPIRATION</a:t>
            </a:r>
            <a:endParaRPr lang="zh-CN" altLang="en-US" sz="4000">
              <a:latin typeface="Berlin Sans FB Demi" panose="020E0802020502020306" pitchFamily="34" charset="0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7E5BF04A-881B-488E-B75C-D41DC8891383}"/>
              </a:ext>
            </a:extLst>
          </p:cNvPr>
          <p:cNvSpPr txBox="1"/>
          <p:nvPr/>
        </p:nvSpPr>
        <p:spPr>
          <a:xfrm>
            <a:off x="6527857" y="3861787"/>
            <a:ext cx="4588491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Lorem ipsum dolor sit amet, consectetuer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600"/>
          </a:p>
          <a:p>
            <a:pPr>
              <a:lnSpc>
                <a:spcPct val="120000"/>
              </a:lnSpc>
            </a:pPr>
            <a:r>
              <a:rPr lang="en-US" altLang="zh-CN" sz="1600"/>
              <a:t>Fusce est. Vivamus a tellus. Pellentesque habitant morbi tristique senectus et netus et malesuada</a:t>
            </a:r>
          </a:p>
        </p:txBody>
      </p:sp>
      <p:pic>
        <p:nvPicPr>
          <p:cNvPr id="135" name="图片 134" descr="图片包含 游戏机, 飞机, 标志&#10;&#10;描述已自动生成">
            <a:extLst>
              <a:ext uri="{FF2B5EF4-FFF2-40B4-BE49-F238E27FC236}">
                <a16:creationId xmlns:a16="http://schemas.microsoft.com/office/drawing/2014/main" id="{523094C3-393B-4025-BF72-4DB66878C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231" y="-555177"/>
            <a:ext cx="3144724" cy="3144724"/>
          </a:xfrm>
          <a:prstGeom prst="rect">
            <a:avLst/>
          </a:prstGeom>
        </p:spPr>
      </p:pic>
      <p:sp>
        <p:nvSpPr>
          <p:cNvPr id="138" name="文本框 137">
            <a:extLst>
              <a:ext uri="{FF2B5EF4-FFF2-40B4-BE49-F238E27FC236}">
                <a16:creationId xmlns:a16="http://schemas.microsoft.com/office/drawing/2014/main" id="{A21DABEA-13E8-48D8-8ECF-0DFF66A3B749}"/>
              </a:ext>
            </a:extLst>
          </p:cNvPr>
          <p:cNvSpPr txBox="1"/>
          <p:nvPr/>
        </p:nvSpPr>
        <p:spPr>
          <a:xfrm rot="21000000">
            <a:off x="2035846" y="528254"/>
            <a:ext cx="3150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Berlin Sans FB Demi" panose="020E0802020502020306" pitchFamily="34" charset="0"/>
              </a:rPr>
              <a:t>ASPIRATION</a:t>
            </a:r>
            <a:endParaRPr lang="zh-CN" altLang="en-US" sz="28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322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711670E9-B4A0-4D9D-B24E-64AC4AEF9BEF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7B7D4F-8272-4386-91B6-199217A73F18}"/>
              </a:ext>
            </a:extLst>
          </p:cNvPr>
          <p:cNvGrpSpPr/>
          <p:nvPr/>
        </p:nvGrpSpPr>
        <p:grpSpPr>
          <a:xfrm>
            <a:off x="-2" y="3918854"/>
            <a:ext cx="12192002" cy="2939146"/>
            <a:chOff x="-2" y="3918854"/>
            <a:chExt cx="12192002" cy="293914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5650809-3235-4C41-BB88-F0D86DC72E7A}"/>
                </a:ext>
              </a:extLst>
            </p:cNvPr>
            <p:cNvSpPr/>
            <p:nvPr/>
          </p:nvSpPr>
          <p:spPr>
            <a:xfrm>
              <a:off x="-2" y="3918854"/>
              <a:ext cx="12192001" cy="2939145"/>
            </a:xfrm>
            <a:prstGeom prst="rect">
              <a:avLst/>
            </a:prstGeom>
            <a:solidFill>
              <a:srgbClr val="F05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A8F1C91-2B07-40D0-BB0F-0A79A76A82B6}"/>
                </a:ext>
              </a:extLst>
            </p:cNvPr>
            <p:cNvGrpSpPr/>
            <p:nvPr/>
          </p:nvGrpSpPr>
          <p:grpSpPr>
            <a:xfrm>
              <a:off x="14817" y="3918857"/>
              <a:ext cx="12162366" cy="2939143"/>
              <a:chOff x="6110853" y="3918857"/>
              <a:chExt cx="6096000" cy="2939143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5B203B83-E39A-4F3A-B3F1-B4A8431045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4898571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13BA7B20-2374-4F26-8F93-C7B187EDE1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5388428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3345D8D0-C08B-43D4-91F7-B57F6043CC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5878285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C7063ECE-BBAE-4212-AEFC-59309DA60C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4408714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1C03E417-B856-49E6-87F1-7D3D344225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3918857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30C07EE0-046D-4645-AB1A-44A334749D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6368142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EB1AEBF6-1EB9-4D46-81D9-C7F65CDBC8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10853" y="6858000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8F54769-E463-4D33-BB1F-953FAB87D6C0}"/>
                </a:ext>
              </a:extLst>
            </p:cNvPr>
            <p:cNvGrpSpPr/>
            <p:nvPr/>
          </p:nvGrpSpPr>
          <p:grpSpPr>
            <a:xfrm>
              <a:off x="0" y="3918856"/>
              <a:ext cx="6095999" cy="2939143"/>
              <a:chOff x="6096000" y="3429000"/>
              <a:chExt cx="6096000" cy="3429000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94E830D0-B72D-475D-ADE9-BAE98AD0D95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090832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6607D1F0-E7C2-4C13-88B4-B2D075841A1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413499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5E749FB7-09BE-4712-B9C7-F7EFCE73AB3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36166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9BDB871E-DBFE-40BC-AE05-72E73835AF6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768165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CCCB98F6-2837-4C77-AA1D-DE7EE38596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477500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60A31527-4216-4635-9C7D-B80518D7F53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800164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083ACD90-E58F-4318-A18F-C4317F62A27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058833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30638E35-1C41-41BA-842A-5131282BEC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22831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A75EB6DF-B29D-4921-901C-2470F1ED497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45498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C92ADAE-DADC-417F-A690-FEAFDE4FA79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381500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900F8BA-A073-4756-8018-857B62080F11}"/>
                </a:ext>
              </a:extLst>
            </p:cNvPr>
            <p:cNvGrpSpPr/>
            <p:nvPr/>
          </p:nvGrpSpPr>
          <p:grpSpPr>
            <a:xfrm>
              <a:off x="6096001" y="3918856"/>
              <a:ext cx="6095999" cy="2939143"/>
              <a:chOff x="6096000" y="3429000"/>
              <a:chExt cx="6096000" cy="3429000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C1A0E17-A6B1-4C7A-8536-1C032D5E148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090832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66393BD-CCCD-4AF9-B0B6-A9BB76C8E08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413499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4022EB49-B884-47A2-B8D8-69EAC56762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36166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AF582C46-1387-4C85-8B8B-32D1F5A5E9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768165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A21365CA-F1FB-4C1A-B163-E6C83CE4717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477500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91857819-C419-4659-8EDC-FE6C53E31C8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800164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E906F93B-B31B-428F-845E-CD20583118F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058833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AB15AC9E-4B84-40BF-9C65-5F5686D6D47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22831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FEAD91A3-ED2D-45B9-8AC0-CF932EC6E68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45498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165D5FCB-11B7-42CD-8EC1-E5F046065A2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381500" y="5143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38D28039-82D2-4CAA-BF53-725E6FE84D1D}"/>
              </a:ext>
            </a:extLst>
          </p:cNvPr>
          <p:cNvSpPr txBox="1"/>
          <p:nvPr/>
        </p:nvSpPr>
        <p:spPr>
          <a:xfrm>
            <a:off x="2630766" y="587671"/>
            <a:ext cx="6930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Berlin Sans FB Demi" panose="020E0802020502020306" pitchFamily="34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64" name="图片 63" descr="图片包含 形状&#10;&#10;描述已自动生成">
            <a:extLst>
              <a:ext uri="{FF2B5EF4-FFF2-40B4-BE49-F238E27FC236}">
                <a16:creationId xmlns:a16="http://schemas.microsoft.com/office/drawing/2014/main" id="{3C152FA8-D05E-48EE-8C00-5374E7075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1185333" y="3039069"/>
            <a:ext cx="3313878" cy="33120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65" name="图片 64" descr="徽标&#10;&#10;中度可信度描述已自动生成">
            <a:extLst>
              <a:ext uri="{FF2B5EF4-FFF2-40B4-BE49-F238E27FC236}">
                <a16:creationId xmlns:a16="http://schemas.microsoft.com/office/drawing/2014/main" id="{5BEF30C5-D6C1-4555-99DF-5FD2A2629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7692790" y="3039069"/>
            <a:ext cx="3313878" cy="33120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6F6CBF4C-63E4-4D41-9D88-6F6D12C35F37}"/>
              </a:ext>
            </a:extLst>
          </p:cNvPr>
          <p:cNvSpPr txBox="1"/>
          <p:nvPr/>
        </p:nvSpPr>
        <p:spPr>
          <a:xfrm>
            <a:off x="1228977" y="1536858"/>
            <a:ext cx="9734046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Lorem ipsum dolor sit amet, consectetuer Fusce posuere, magna sed pulvinar ultricies, purus lectus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Fusce est. Vivamus a tellus. Pellentesque habitant morbi tristique senectus et netus et malesuada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1453D76-6254-4A0A-8329-EFA91AA3161D}"/>
              </a:ext>
            </a:extLst>
          </p:cNvPr>
          <p:cNvGrpSpPr/>
          <p:nvPr/>
        </p:nvGrpSpPr>
        <p:grpSpPr>
          <a:xfrm>
            <a:off x="4078819" y="4294413"/>
            <a:ext cx="4034362" cy="1246998"/>
            <a:chOff x="3949823" y="4094953"/>
            <a:chExt cx="4184730" cy="129347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2EF44AF0-757C-4380-93A4-5F110BA66A3C}"/>
                </a:ext>
              </a:extLst>
            </p:cNvPr>
            <p:cNvSpPr/>
            <p:nvPr/>
          </p:nvSpPr>
          <p:spPr>
            <a:xfrm>
              <a:off x="4108817" y="4298021"/>
              <a:ext cx="4025736" cy="1090407"/>
            </a:xfrm>
            <a:prstGeom prst="rect">
              <a:avLst/>
            </a:prstGeom>
            <a:solidFill>
              <a:srgbClr val="FFCF06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09E9FE1-2E9A-4E6B-9A87-BC2BFEF62F59}"/>
                </a:ext>
              </a:extLst>
            </p:cNvPr>
            <p:cNvSpPr/>
            <p:nvPr/>
          </p:nvSpPr>
          <p:spPr>
            <a:xfrm>
              <a:off x="3949823" y="4094953"/>
              <a:ext cx="4025736" cy="109040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3308AA0-B713-4132-9F76-8CD5F289C8A2}"/>
                </a:ext>
              </a:extLst>
            </p:cNvPr>
            <p:cNvSpPr txBox="1"/>
            <p:nvPr/>
          </p:nvSpPr>
          <p:spPr>
            <a:xfrm>
              <a:off x="3951108" y="4304946"/>
              <a:ext cx="4023165" cy="670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Berlin Sans FB Demi" panose="020E0802020502020306" pitchFamily="34" charset="0"/>
                </a:rPr>
                <a:t>INFORMATION</a:t>
              </a:r>
              <a:endParaRPr lang="zh-CN" altLang="en-US" sz="3600">
                <a:latin typeface="Berlin Sans FB Demi" panose="020E0802020502020306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348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矩形 178">
            <a:extLst>
              <a:ext uri="{FF2B5EF4-FFF2-40B4-BE49-F238E27FC236}">
                <a16:creationId xmlns:a16="http://schemas.microsoft.com/office/drawing/2014/main" id="{0FC38DE2-ED20-46F8-BCCD-1C166F43D086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612EA5-B12C-4A57-A967-7BF2B4777BF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A6EB95AD-F1DF-4967-A0E1-69B48246A9ED}"/>
              </a:ext>
            </a:extLst>
          </p:cNvPr>
          <p:cNvGrpSpPr/>
          <p:nvPr/>
        </p:nvGrpSpPr>
        <p:grpSpPr>
          <a:xfrm rot="600000" flipH="1">
            <a:off x="7402235" y="470594"/>
            <a:ext cx="3483530" cy="3483530"/>
            <a:chOff x="7402235" y="470594"/>
            <a:chExt cx="3483530" cy="348353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FFE1566-63D0-4E11-8FE6-87B7054FCD22}"/>
                </a:ext>
              </a:extLst>
            </p:cNvPr>
            <p:cNvSpPr/>
            <p:nvPr/>
          </p:nvSpPr>
          <p:spPr>
            <a:xfrm>
              <a:off x="7402235" y="470594"/>
              <a:ext cx="3483530" cy="3483530"/>
            </a:xfrm>
            <a:prstGeom prst="rect">
              <a:avLst/>
            </a:prstGeom>
            <a:solidFill>
              <a:srgbClr val="4803FE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FA8FF826-C124-4D61-85E7-F37A1B404F4F}"/>
                </a:ext>
              </a:extLst>
            </p:cNvPr>
            <p:cNvGrpSpPr/>
            <p:nvPr/>
          </p:nvGrpSpPr>
          <p:grpSpPr>
            <a:xfrm>
              <a:off x="7472680" y="612917"/>
              <a:ext cx="3342640" cy="3198884"/>
              <a:chOff x="8788398" y="402398"/>
              <a:chExt cx="2945368" cy="2818698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C261F752-71BB-4B4E-9B9E-371F0456BE65}"/>
                  </a:ext>
                </a:extLst>
              </p:cNvPr>
              <p:cNvGrpSpPr/>
              <p:nvPr/>
            </p:nvGrpSpPr>
            <p:grpSpPr>
              <a:xfrm>
                <a:off x="8788398" y="402398"/>
                <a:ext cx="2945368" cy="111125"/>
                <a:chOff x="8788399" y="390523"/>
                <a:chExt cx="2945368" cy="111125"/>
              </a:xfrm>
            </p:grpSpPr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A66ACF44-A98C-4FB0-BFC9-D2E2E4100C49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E25DB306-017E-4FD4-81CD-5A430D9286C8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DDC5989E-180E-418D-81C9-36F8187078D3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A43463CF-EAA0-4024-B6AE-297A65394617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7A1E5D2D-8731-4439-82AA-71CD95848C13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22C9FBDC-DF9F-4AD5-864D-DA85C3080639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16C1AD1D-C076-4BAF-A567-6AC84A0C9CDB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5A61F9C3-57EB-4849-8A55-91382BFA7F6E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F043D693-47FC-43AA-A643-1BE22E30A746}"/>
                  </a:ext>
                </a:extLst>
              </p:cNvPr>
              <p:cNvGrpSpPr/>
              <p:nvPr/>
            </p:nvGrpSpPr>
            <p:grpSpPr>
              <a:xfrm>
                <a:off x="8788398" y="673155"/>
                <a:ext cx="2945368" cy="111125"/>
                <a:chOff x="8788399" y="390523"/>
                <a:chExt cx="2945368" cy="111125"/>
              </a:xfrm>
            </p:grpSpPr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3E5ABB61-5B26-44C5-BD35-A61F2DA21905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1CF029BD-14A5-4048-90EA-ACD4AA73CD08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B766AEEA-BCCD-40C4-B784-9AF09655F359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BF5657CB-89FD-4D5B-9885-B767CE349E2D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6E144FD7-0EB2-42A3-BC95-15D847382868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7FDEDFAE-DE6F-4435-A4AB-9CDAB5F3EFF0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B10F23BC-A498-4342-953B-AD427388BEAD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6D8D7A6E-AA8B-40DB-8A9F-228E41D66FEC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C3D61445-CEE2-4277-8A51-9DBA23D52821}"/>
                  </a:ext>
                </a:extLst>
              </p:cNvPr>
              <p:cNvGrpSpPr/>
              <p:nvPr/>
            </p:nvGrpSpPr>
            <p:grpSpPr>
              <a:xfrm>
                <a:off x="8788398" y="943912"/>
                <a:ext cx="2945368" cy="111125"/>
                <a:chOff x="8788399" y="390523"/>
                <a:chExt cx="2945368" cy="111125"/>
              </a:xfrm>
            </p:grpSpPr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D72ECCE3-4079-41DA-AA33-5FEF7DCE7DA2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928834A2-8909-4A26-A56D-3BCAAC532AE0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7668C1C7-EA86-442F-BBCF-952E63347F01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2AC17261-560B-476D-AB82-1597F1A7AB6B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188B5CAE-1FA1-4E1C-B1D1-9EAAE66BC548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C684AB62-FEF8-40FC-8B0C-74C87714F235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08B34B73-5790-4E4F-AA53-3986F0CAFC2F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2528FD31-3911-4276-A37C-18B941DE3B77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0F5180B2-D93F-4555-A0CE-1B86FF0A4767}"/>
                  </a:ext>
                </a:extLst>
              </p:cNvPr>
              <p:cNvGrpSpPr/>
              <p:nvPr/>
            </p:nvGrpSpPr>
            <p:grpSpPr>
              <a:xfrm>
                <a:off x="8788398" y="1214669"/>
                <a:ext cx="2945368" cy="111125"/>
                <a:chOff x="8788399" y="390523"/>
                <a:chExt cx="2945368" cy="111125"/>
              </a:xfrm>
            </p:grpSpPr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478E093F-DDBB-4D24-A53E-BD0CAB3B537A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01101DBE-A409-4E83-9509-B1915867FE58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124FF6E4-E409-472A-8AEB-4198BCBD7F76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0585420A-10F9-477C-9853-802E44E02755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641B068B-FD91-4C51-B4A5-525005EB851D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 150">
                  <a:extLst>
                    <a:ext uri="{FF2B5EF4-FFF2-40B4-BE49-F238E27FC236}">
                      <a16:creationId xmlns:a16="http://schemas.microsoft.com/office/drawing/2014/main" id="{7DCCA545-56F3-450B-B175-66514C2A95F3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054E88CF-6097-44B4-AE2A-306C95E96F31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D8B72736-156D-44E5-8DDB-6E6E73EBC0EF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3C2B0EA7-B907-4CDD-9BAA-D000FDCF29D3}"/>
                  </a:ext>
                </a:extLst>
              </p:cNvPr>
              <p:cNvGrpSpPr/>
              <p:nvPr/>
            </p:nvGrpSpPr>
            <p:grpSpPr>
              <a:xfrm>
                <a:off x="8788398" y="1485426"/>
                <a:ext cx="2945368" cy="111125"/>
                <a:chOff x="8788399" y="390523"/>
                <a:chExt cx="2945368" cy="111125"/>
              </a:xfrm>
            </p:grpSpPr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A5C88C19-0AD9-40A8-A6C1-CE9FBE172146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CAEE3AAA-57C3-4DC3-89BA-B1D9CD1DFA85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1CCA86D8-590A-4E5B-A9CA-D395EC975F33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143C5FB7-0A7C-4078-81D2-3ECC8DAF7632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D92C3174-FFBC-4043-B56E-F7F5CCDFE277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6B853E98-394F-4678-B5B4-00207B1D0012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6F3374BD-025D-4484-B0FE-0EB9B562F335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8A81536D-2F72-44F3-B0E8-6663C3F56166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EA2FC8B7-7293-4804-8BD9-29C20BC518CF}"/>
                  </a:ext>
                </a:extLst>
              </p:cNvPr>
              <p:cNvGrpSpPr/>
              <p:nvPr/>
            </p:nvGrpSpPr>
            <p:grpSpPr>
              <a:xfrm>
                <a:off x="8788398" y="1756183"/>
                <a:ext cx="2945368" cy="111125"/>
                <a:chOff x="8788399" y="390523"/>
                <a:chExt cx="2945368" cy="111125"/>
              </a:xfrm>
            </p:grpSpPr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EAF8E236-178A-4870-B3EE-B51EDDF28FA6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9BFD5697-3E60-45DE-A59D-69842BE19748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1FA871A8-9006-4389-B84B-37303F5FBC11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4A0F2712-41F4-41C2-B4CC-B3B4F959CB5E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B6CB2BCA-B2BD-4A35-BADE-A9CC1902A653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0B0287A1-5C0B-4465-90E1-B547134198A3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id="{D8716333-7C50-42E9-8383-0F8AADBDA5DD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7B011EBD-65DE-4BFA-907F-392B316DB7E2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64A6C69B-B6FB-4B48-89FB-ADD064519BB7}"/>
                  </a:ext>
                </a:extLst>
              </p:cNvPr>
              <p:cNvGrpSpPr/>
              <p:nvPr/>
            </p:nvGrpSpPr>
            <p:grpSpPr>
              <a:xfrm>
                <a:off x="8788398" y="2026940"/>
                <a:ext cx="2945368" cy="111125"/>
                <a:chOff x="8788399" y="390523"/>
                <a:chExt cx="2945368" cy="111125"/>
              </a:xfrm>
            </p:grpSpPr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96D112BB-04E7-4339-8BA6-4B2B0B7FFC85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23C9A4ED-0B2E-4935-93ED-9D0713D0DA52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>
                  <a:extLst>
                    <a:ext uri="{FF2B5EF4-FFF2-40B4-BE49-F238E27FC236}">
                      <a16:creationId xmlns:a16="http://schemas.microsoft.com/office/drawing/2014/main" id="{D8273EA4-8A6B-4A83-B42A-050FF2414F83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DE5E8FF6-4BB1-466F-8AA3-6EE09DF79604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8824714E-69A9-4F70-B96B-00507FC9148D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EDD24A41-529B-4DE9-BBE0-F689610753FD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5E3B49FC-0394-440B-83B4-E2EC88AC1732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8E063FDE-D46B-4D04-91BA-0B98E6939E92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76736AA0-D1D7-44CC-BD05-D48A1DC3BC8C}"/>
                  </a:ext>
                </a:extLst>
              </p:cNvPr>
              <p:cNvGrpSpPr/>
              <p:nvPr/>
            </p:nvGrpSpPr>
            <p:grpSpPr>
              <a:xfrm>
                <a:off x="8788398" y="2297697"/>
                <a:ext cx="2945368" cy="111125"/>
                <a:chOff x="8788399" y="390523"/>
                <a:chExt cx="2945368" cy="111125"/>
              </a:xfrm>
            </p:grpSpPr>
            <p:sp>
              <p:nvSpPr>
                <p:cNvPr id="114" name="椭圆 113">
                  <a:extLst>
                    <a:ext uri="{FF2B5EF4-FFF2-40B4-BE49-F238E27FC236}">
                      <a16:creationId xmlns:a16="http://schemas.microsoft.com/office/drawing/2014/main" id="{452D86C9-B92B-4460-9559-A6B29506F035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34595249-7386-4680-B4CB-E0451584E02C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>
                  <a:extLst>
                    <a:ext uri="{FF2B5EF4-FFF2-40B4-BE49-F238E27FC236}">
                      <a16:creationId xmlns:a16="http://schemas.microsoft.com/office/drawing/2014/main" id="{F65618E7-C32E-4AB2-A5C6-C9160A17B7D6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6DA5FD03-E0E3-4692-B737-F3C9C098ADE0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A68C9AE7-A14F-4E15-8BDD-7EF61D24A6B7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6E2F005C-3E0D-4B9E-964D-7591214DDED8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3518E792-BC5B-4EBE-9D47-F45A5D1C34A4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FAA12D66-47E5-4EA6-B3BA-C676BA6BAF60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6F0C843C-2601-4375-A31E-D26EE4491053}"/>
                  </a:ext>
                </a:extLst>
              </p:cNvPr>
              <p:cNvGrpSpPr/>
              <p:nvPr/>
            </p:nvGrpSpPr>
            <p:grpSpPr>
              <a:xfrm>
                <a:off x="8788398" y="2568454"/>
                <a:ext cx="2945368" cy="111125"/>
                <a:chOff x="8788399" y="390523"/>
                <a:chExt cx="2945368" cy="111125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CC069D91-9037-459D-873D-2180F3640D4B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7A77C07B-B009-4A4A-8CDC-9E8194FA6505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22CDEB54-41BD-4BE2-B270-7C873AE9E6B8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348E150D-62B6-4842-9A6A-47BD56198F59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AA8B8C17-78EE-4058-8F9C-C4C8E7747A45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515C54B1-4254-403D-90CE-2639AB26705B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>
                  <a:extLst>
                    <a:ext uri="{FF2B5EF4-FFF2-40B4-BE49-F238E27FC236}">
                      <a16:creationId xmlns:a16="http://schemas.microsoft.com/office/drawing/2014/main" id="{5305CB9A-62DC-45C6-BF4C-590D2BEAC016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E2174139-83B1-4658-B67E-C859861932FE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FD658C55-F6DB-4B99-9C9B-38E3147CC013}"/>
                  </a:ext>
                </a:extLst>
              </p:cNvPr>
              <p:cNvGrpSpPr/>
              <p:nvPr/>
            </p:nvGrpSpPr>
            <p:grpSpPr>
              <a:xfrm>
                <a:off x="8788398" y="2839211"/>
                <a:ext cx="2945368" cy="111125"/>
                <a:chOff x="8788399" y="390523"/>
                <a:chExt cx="2945368" cy="111125"/>
              </a:xfrm>
            </p:grpSpPr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4B937B3E-B486-45DB-86F1-04954C971B25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307A487C-52B6-4CFD-9B9C-C20F9712FA67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E6A51E16-B5A4-40E0-8CAA-41AC57B6384B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19341539-5100-4B3F-BE91-034E0CCB5F80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C6596C50-0C41-473A-AE01-A8F537C0E3DA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6255DC73-7E34-4DDA-88D6-E455E62B2578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91BF796E-7C02-4A0C-8EBC-3BF51A43D639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D3085A0D-E178-476E-9E09-6EA0EE8BE6DD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393BC83D-821A-4F3F-B47A-606BB7D7EE89}"/>
                  </a:ext>
                </a:extLst>
              </p:cNvPr>
              <p:cNvGrpSpPr/>
              <p:nvPr/>
            </p:nvGrpSpPr>
            <p:grpSpPr>
              <a:xfrm>
                <a:off x="8788398" y="3109971"/>
                <a:ext cx="2945368" cy="111125"/>
                <a:chOff x="8788399" y="390523"/>
                <a:chExt cx="2945368" cy="111125"/>
              </a:xfrm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475C4C80-D015-4A9D-9C40-8BA0C833C43E}"/>
                    </a:ext>
                  </a:extLst>
                </p:cNvPr>
                <p:cNvSpPr/>
                <p:nvPr/>
              </p:nvSpPr>
              <p:spPr>
                <a:xfrm>
                  <a:off x="878839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C4305AFC-E208-4A6B-9117-CB5EE3E61D95}"/>
                    </a:ext>
                  </a:extLst>
                </p:cNvPr>
                <p:cNvSpPr/>
                <p:nvPr/>
              </p:nvSpPr>
              <p:spPr>
                <a:xfrm>
                  <a:off x="919329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048D9841-3A67-431E-A3AC-13552038C531}"/>
                    </a:ext>
                  </a:extLst>
                </p:cNvPr>
                <p:cNvSpPr/>
                <p:nvPr/>
              </p:nvSpPr>
              <p:spPr>
                <a:xfrm>
                  <a:off x="9598183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11AF77EE-65A8-4036-BFE6-E3428D81428E}"/>
                    </a:ext>
                  </a:extLst>
                </p:cNvPr>
                <p:cNvSpPr/>
                <p:nvPr/>
              </p:nvSpPr>
              <p:spPr>
                <a:xfrm>
                  <a:off x="10003075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502A9645-BE59-43AD-B3ED-403378C4094F}"/>
                    </a:ext>
                  </a:extLst>
                </p:cNvPr>
                <p:cNvSpPr/>
                <p:nvPr/>
              </p:nvSpPr>
              <p:spPr>
                <a:xfrm>
                  <a:off x="10407967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31ECD0E3-CCCD-4155-8EB0-7C83878743CB}"/>
                    </a:ext>
                  </a:extLst>
                </p:cNvPr>
                <p:cNvSpPr/>
                <p:nvPr/>
              </p:nvSpPr>
              <p:spPr>
                <a:xfrm>
                  <a:off x="10812859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6C8A1C03-F279-4B8E-99AE-578B074A1422}"/>
                    </a:ext>
                  </a:extLst>
                </p:cNvPr>
                <p:cNvSpPr/>
                <p:nvPr/>
              </p:nvSpPr>
              <p:spPr>
                <a:xfrm>
                  <a:off x="11217751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1A38C5E2-E2CD-4A50-BC07-D18D2A0DB67C}"/>
                    </a:ext>
                  </a:extLst>
                </p:cNvPr>
                <p:cNvSpPr/>
                <p:nvPr/>
              </p:nvSpPr>
              <p:spPr>
                <a:xfrm>
                  <a:off x="11622642" y="390523"/>
                  <a:ext cx="111125" cy="1111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D547B5B-D776-404E-9A2F-599D285FD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" r="92"/>
            <a:stretch/>
          </p:blipFill>
          <p:spPr>
            <a:xfrm>
              <a:off x="7664051" y="732410"/>
              <a:ext cx="2959899" cy="2959899"/>
            </a:xfrm>
            <a:custGeom>
              <a:avLst/>
              <a:gdLst>
                <a:gd name="connsiteX0" fmla="*/ 545155 w 3312000"/>
                <a:gd name="connsiteY0" fmla="*/ 0 h 3312000"/>
                <a:gd name="connsiteX1" fmla="*/ 2766845 w 3312000"/>
                <a:gd name="connsiteY1" fmla="*/ 0 h 3312000"/>
                <a:gd name="connsiteX2" fmla="*/ 3312000 w 3312000"/>
                <a:gd name="connsiteY2" fmla="*/ 545155 h 3312000"/>
                <a:gd name="connsiteX3" fmla="*/ 3312000 w 3312000"/>
                <a:gd name="connsiteY3" fmla="*/ 2766845 h 3312000"/>
                <a:gd name="connsiteX4" fmla="*/ 2766845 w 3312000"/>
                <a:gd name="connsiteY4" fmla="*/ 3312000 h 3312000"/>
                <a:gd name="connsiteX5" fmla="*/ 545155 w 3312000"/>
                <a:gd name="connsiteY5" fmla="*/ 3312000 h 3312000"/>
                <a:gd name="connsiteX6" fmla="*/ 0 w 3312000"/>
                <a:gd name="connsiteY6" fmla="*/ 2766845 h 3312000"/>
                <a:gd name="connsiteX7" fmla="*/ 0 w 3312000"/>
                <a:gd name="connsiteY7" fmla="*/ 545155 h 3312000"/>
                <a:gd name="connsiteX8" fmla="*/ 545155 w 3312000"/>
                <a:gd name="connsiteY8" fmla="*/ 0 h 33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2000" h="3312000">
                  <a:moveTo>
                    <a:pt x="545155" y="0"/>
                  </a:moveTo>
                  <a:lnTo>
                    <a:pt x="2766845" y="0"/>
                  </a:lnTo>
                  <a:cubicBezTo>
                    <a:pt x="3067926" y="0"/>
                    <a:pt x="3312000" y="244074"/>
                    <a:pt x="3312000" y="545155"/>
                  </a:cubicBezTo>
                  <a:lnTo>
                    <a:pt x="3312000" y="2766845"/>
                  </a:lnTo>
                  <a:cubicBezTo>
                    <a:pt x="3312000" y="3067926"/>
                    <a:pt x="3067926" y="3312000"/>
                    <a:pt x="2766845" y="3312000"/>
                  </a:cubicBezTo>
                  <a:lnTo>
                    <a:pt x="545155" y="3312000"/>
                  </a:lnTo>
                  <a:cubicBezTo>
                    <a:pt x="244074" y="3312000"/>
                    <a:pt x="0" y="3067926"/>
                    <a:pt x="0" y="2766845"/>
                  </a:cubicBezTo>
                  <a:lnTo>
                    <a:pt x="0" y="545155"/>
                  </a:lnTo>
                  <a:cubicBezTo>
                    <a:pt x="0" y="244074"/>
                    <a:pt x="244074" y="0"/>
                    <a:pt x="545155" y="0"/>
                  </a:cubicBezTo>
                  <a:close/>
                </a:path>
              </a:pathLst>
            </a:custGeom>
          </p:spPr>
        </p:pic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097053A0-7CEE-4CAE-83A6-4837F3B4ED47}"/>
              </a:ext>
            </a:extLst>
          </p:cNvPr>
          <p:cNvSpPr txBox="1"/>
          <p:nvPr/>
        </p:nvSpPr>
        <p:spPr>
          <a:xfrm>
            <a:off x="6314015" y="4347458"/>
            <a:ext cx="5659971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/>
              <a:t>Lorem ipsum dolor sit amet, consectetuer Fusce posuere,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b="1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/>
              <a:t>sit amet commodo magna eros quis urna. Nunc viverra imperdiet enim.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600" b="1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/>
              <a:t>Fusce est. Vivamus a tellus. Pellentesque habitant morbi tristique senectus et netus et malesuada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D37BB01-698F-4DD4-A41A-F2D1CF96865A}"/>
              </a:ext>
            </a:extLst>
          </p:cNvPr>
          <p:cNvSpPr txBox="1"/>
          <p:nvPr/>
        </p:nvSpPr>
        <p:spPr>
          <a:xfrm>
            <a:off x="222006" y="3187222"/>
            <a:ext cx="5651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Berlin Sans FB Demi" panose="020E0802020502020306" pitchFamily="34" charset="0"/>
              </a:rPr>
              <a:t>POWER YOUR POINT</a:t>
            </a:r>
            <a:endParaRPr lang="zh-CN" altLang="en-US" sz="40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7C683FFB-A0D8-4A62-A13F-FABE9164A308}"/>
              </a:ext>
            </a:extLst>
          </p:cNvPr>
          <p:cNvSpPr/>
          <p:nvPr/>
        </p:nvSpPr>
        <p:spPr>
          <a:xfrm>
            <a:off x="625666" y="911165"/>
            <a:ext cx="5101032" cy="2119173"/>
          </a:xfrm>
          <a:prstGeom prst="rect">
            <a:avLst/>
          </a:prstGeom>
          <a:solidFill>
            <a:srgbClr val="FFCF0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1EB2F046-AEE0-40B9-8A41-F31840664929}"/>
              </a:ext>
            </a:extLst>
          </p:cNvPr>
          <p:cNvSpPr/>
          <p:nvPr/>
        </p:nvSpPr>
        <p:spPr>
          <a:xfrm>
            <a:off x="369302" y="630809"/>
            <a:ext cx="5101032" cy="211917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 descr="徽标&#10;&#10;描述已自动生成">
            <a:extLst>
              <a:ext uri="{FF2B5EF4-FFF2-40B4-BE49-F238E27FC236}">
                <a16:creationId xmlns:a16="http://schemas.microsoft.com/office/drawing/2014/main" id="{3D9A0790-4255-47E7-8790-E7FD0B3E5E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t="6560" r="6535" b="6560"/>
          <a:stretch>
            <a:fillRect/>
          </a:stretch>
        </p:blipFill>
        <p:spPr>
          <a:xfrm>
            <a:off x="439652" y="895011"/>
            <a:ext cx="1591670" cy="1590768"/>
          </a:xfrm>
          <a:custGeom>
            <a:avLst/>
            <a:gdLst>
              <a:gd name="connsiteX0" fmla="*/ 544846 w 3312000"/>
              <a:gd name="connsiteY0" fmla="*/ 0 h 3310123"/>
              <a:gd name="connsiteX1" fmla="*/ 2767154 w 3312000"/>
              <a:gd name="connsiteY1" fmla="*/ 0 h 3310123"/>
              <a:gd name="connsiteX2" fmla="*/ 3312000 w 3312000"/>
              <a:gd name="connsiteY2" fmla="*/ 544846 h 3310123"/>
              <a:gd name="connsiteX3" fmla="*/ 3312000 w 3312000"/>
              <a:gd name="connsiteY3" fmla="*/ 2765277 h 3310123"/>
              <a:gd name="connsiteX4" fmla="*/ 2767154 w 3312000"/>
              <a:gd name="connsiteY4" fmla="*/ 3310123 h 3310123"/>
              <a:gd name="connsiteX5" fmla="*/ 544846 w 3312000"/>
              <a:gd name="connsiteY5" fmla="*/ 3310123 h 3310123"/>
              <a:gd name="connsiteX6" fmla="*/ 0 w 3312000"/>
              <a:gd name="connsiteY6" fmla="*/ 2765277 h 3310123"/>
              <a:gd name="connsiteX7" fmla="*/ 0 w 3312000"/>
              <a:gd name="connsiteY7" fmla="*/ 544846 h 3310123"/>
              <a:gd name="connsiteX8" fmla="*/ 544846 w 3312000"/>
              <a:gd name="connsiteY8" fmla="*/ 0 h 331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2000" h="3310123">
                <a:moveTo>
                  <a:pt x="544846" y="0"/>
                </a:moveTo>
                <a:lnTo>
                  <a:pt x="2767154" y="0"/>
                </a:lnTo>
                <a:cubicBezTo>
                  <a:pt x="3068064" y="0"/>
                  <a:pt x="3312000" y="243936"/>
                  <a:pt x="3312000" y="544846"/>
                </a:cubicBezTo>
                <a:lnTo>
                  <a:pt x="3312000" y="2765277"/>
                </a:lnTo>
                <a:cubicBezTo>
                  <a:pt x="3312000" y="3066187"/>
                  <a:pt x="3068064" y="3310123"/>
                  <a:pt x="2767154" y="3310123"/>
                </a:cubicBezTo>
                <a:lnTo>
                  <a:pt x="544846" y="3310123"/>
                </a:lnTo>
                <a:cubicBezTo>
                  <a:pt x="243936" y="3310123"/>
                  <a:pt x="0" y="3066187"/>
                  <a:pt x="0" y="2765277"/>
                </a:cubicBezTo>
                <a:lnTo>
                  <a:pt x="0" y="544846"/>
                </a:lnTo>
                <a:cubicBezTo>
                  <a:pt x="0" y="243936"/>
                  <a:pt x="243936" y="0"/>
                  <a:pt x="544846" y="0"/>
                </a:cubicBezTo>
                <a:close/>
              </a:path>
            </a:pathLst>
          </a:custGeom>
        </p:spPr>
      </p:pic>
      <p:pic>
        <p:nvPicPr>
          <p:cNvPr id="66" name="图片 65" descr="图片包含 徽标&#10;&#10;描述已自动生成">
            <a:extLst>
              <a:ext uri="{FF2B5EF4-FFF2-40B4-BE49-F238E27FC236}">
                <a16:creationId xmlns:a16="http://schemas.microsoft.com/office/drawing/2014/main" id="{BDCF7DD8-DAA9-474C-9663-D63EC6FBC9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t="6560" r="6535" b="6560"/>
          <a:stretch>
            <a:fillRect/>
          </a:stretch>
        </p:blipFill>
        <p:spPr>
          <a:xfrm>
            <a:off x="3808315" y="895011"/>
            <a:ext cx="1591670" cy="1590768"/>
          </a:xfrm>
          <a:custGeom>
            <a:avLst/>
            <a:gdLst>
              <a:gd name="connsiteX0" fmla="*/ 544846 w 3312000"/>
              <a:gd name="connsiteY0" fmla="*/ 0 h 3310123"/>
              <a:gd name="connsiteX1" fmla="*/ 2767154 w 3312000"/>
              <a:gd name="connsiteY1" fmla="*/ 0 h 3310123"/>
              <a:gd name="connsiteX2" fmla="*/ 3312000 w 3312000"/>
              <a:gd name="connsiteY2" fmla="*/ 544846 h 3310123"/>
              <a:gd name="connsiteX3" fmla="*/ 3312000 w 3312000"/>
              <a:gd name="connsiteY3" fmla="*/ 2765277 h 3310123"/>
              <a:gd name="connsiteX4" fmla="*/ 2767154 w 3312000"/>
              <a:gd name="connsiteY4" fmla="*/ 3310123 h 3310123"/>
              <a:gd name="connsiteX5" fmla="*/ 544846 w 3312000"/>
              <a:gd name="connsiteY5" fmla="*/ 3310123 h 3310123"/>
              <a:gd name="connsiteX6" fmla="*/ 0 w 3312000"/>
              <a:gd name="connsiteY6" fmla="*/ 2765277 h 3310123"/>
              <a:gd name="connsiteX7" fmla="*/ 0 w 3312000"/>
              <a:gd name="connsiteY7" fmla="*/ 544846 h 3310123"/>
              <a:gd name="connsiteX8" fmla="*/ 544846 w 3312000"/>
              <a:gd name="connsiteY8" fmla="*/ 0 h 331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2000" h="3310123">
                <a:moveTo>
                  <a:pt x="544846" y="0"/>
                </a:moveTo>
                <a:lnTo>
                  <a:pt x="2767154" y="0"/>
                </a:lnTo>
                <a:cubicBezTo>
                  <a:pt x="3068064" y="0"/>
                  <a:pt x="3312000" y="243936"/>
                  <a:pt x="3312000" y="544846"/>
                </a:cubicBezTo>
                <a:lnTo>
                  <a:pt x="3312000" y="2765277"/>
                </a:lnTo>
                <a:cubicBezTo>
                  <a:pt x="3312000" y="3066187"/>
                  <a:pt x="3068064" y="3310123"/>
                  <a:pt x="2767154" y="3310123"/>
                </a:cubicBezTo>
                <a:lnTo>
                  <a:pt x="544846" y="3310123"/>
                </a:lnTo>
                <a:cubicBezTo>
                  <a:pt x="243936" y="3310123"/>
                  <a:pt x="0" y="3066187"/>
                  <a:pt x="0" y="2765277"/>
                </a:cubicBezTo>
                <a:lnTo>
                  <a:pt x="0" y="544846"/>
                </a:lnTo>
                <a:cubicBezTo>
                  <a:pt x="0" y="243936"/>
                  <a:pt x="243936" y="0"/>
                  <a:pt x="544846" y="0"/>
                </a:cubicBezTo>
                <a:close/>
              </a:path>
            </a:pathLst>
          </a:custGeom>
        </p:spPr>
      </p:pic>
      <p:pic>
        <p:nvPicPr>
          <p:cNvPr id="67" name="图片 66" descr="徽标&#10;&#10;中度可信度描述已自动生成">
            <a:extLst>
              <a:ext uri="{FF2B5EF4-FFF2-40B4-BE49-F238E27FC236}">
                <a16:creationId xmlns:a16="http://schemas.microsoft.com/office/drawing/2014/main" id="{0BA42B8F-A467-4E19-8F6C-CDC93D85E8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t="6560" r="6535" b="6560"/>
          <a:stretch>
            <a:fillRect/>
          </a:stretch>
        </p:blipFill>
        <p:spPr>
          <a:xfrm>
            <a:off x="2123983" y="895011"/>
            <a:ext cx="1591670" cy="1590768"/>
          </a:xfrm>
          <a:custGeom>
            <a:avLst/>
            <a:gdLst>
              <a:gd name="connsiteX0" fmla="*/ 544846 w 3312000"/>
              <a:gd name="connsiteY0" fmla="*/ 0 h 3310123"/>
              <a:gd name="connsiteX1" fmla="*/ 2767154 w 3312000"/>
              <a:gd name="connsiteY1" fmla="*/ 0 h 3310123"/>
              <a:gd name="connsiteX2" fmla="*/ 3312000 w 3312000"/>
              <a:gd name="connsiteY2" fmla="*/ 544846 h 3310123"/>
              <a:gd name="connsiteX3" fmla="*/ 3312000 w 3312000"/>
              <a:gd name="connsiteY3" fmla="*/ 2765277 h 3310123"/>
              <a:gd name="connsiteX4" fmla="*/ 2767154 w 3312000"/>
              <a:gd name="connsiteY4" fmla="*/ 3310123 h 3310123"/>
              <a:gd name="connsiteX5" fmla="*/ 544846 w 3312000"/>
              <a:gd name="connsiteY5" fmla="*/ 3310123 h 3310123"/>
              <a:gd name="connsiteX6" fmla="*/ 0 w 3312000"/>
              <a:gd name="connsiteY6" fmla="*/ 2765277 h 3310123"/>
              <a:gd name="connsiteX7" fmla="*/ 0 w 3312000"/>
              <a:gd name="connsiteY7" fmla="*/ 544846 h 3310123"/>
              <a:gd name="connsiteX8" fmla="*/ 544846 w 3312000"/>
              <a:gd name="connsiteY8" fmla="*/ 0 h 331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2000" h="3310123">
                <a:moveTo>
                  <a:pt x="544846" y="0"/>
                </a:moveTo>
                <a:lnTo>
                  <a:pt x="2767154" y="0"/>
                </a:lnTo>
                <a:cubicBezTo>
                  <a:pt x="3068064" y="0"/>
                  <a:pt x="3312000" y="243936"/>
                  <a:pt x="3312000" y="544846"/>
                </a:cubicBezTo>
                <a:lnTo>
                  <a:pt x="3312000" y="2765277"/>
                </a:lnTo>
                <a:cubicBezTo>
                  <a:pt x="3312000" y="3066187"/>
                  <a:pt x="3068064" y="3310123"/>
                  <a:pt x="2767154" y="3310123"/>
                </a:cubicBezTo>
                <a:lnTo>
                  <a:pt x="544846" y="3310123"/>
                </a:lnTo>
                <a:cubicBezTo>
                  <a:pt x="243936" y="3310123"/>
                  <a:pt x="0" y="3066187"/>
                  <a:pt x="0" y="2765277"/>
                </a:cubicBezTo>
                <a:lnTo>
                  <a:pt x="0" y="544846"/>
                </a:lnTo>
                <a:cubicBezTo>
                  <a:pt x="0" y="243936"/>
                  <a:pt x="243936" y="0"/>
                  <a:pt x="544846" y="0"/>
                </a:cubicBezTo>
                <a:close/>
              </a:path>
            </a:pathLst>
          </a:cu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109EFAEA-28E9-4D01-B98E-F4A83928C6F0}"/>
              </a:ext>
            </a:extLst>
          </p:cNvPr>
          <p:cNvSpPr txBox="1"/>
          <p:nvPr/>
        </p:nvSpPr>
        <p:spPr>
          <a:xfrm>
            <a:off x="498666" y="4051992"/>
            <a:ext cx="4901319" cy="2437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Lorem ipsum dolor sit amet, consectetuer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6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Fusce est. Vivamus a tellus. Pellentesque habitant morbi tristique senectus et netus et malesuada</a:t>
            </a:r>
          </a:p>
        </p:txBody>
      </p:sp>
    </p:spTree>
    <p:extLst>
      <p:ext uri="{BB962C8B-B14F-4D97-AF65-F5344CB8AC3E}">
        <p14:creationId xmlns:p14="http://schemas.microsoft.com/office/powerpoint/2010/main" val="153223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E185F9EB-BDAE-4A45-A06B-F3DF9F8DE6A3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E9260B76-451B-4EC6-8709-09B545BA7691}"/>
              </a:ext>
            </a:extLst>
          </p:cNvPr>
          <p:cNvSpPr/>
          <p:nvPr/>
        </p:nvSpPr>
        <p:spPr>
          <a:xfrm>
            <a:off x="965200" y="930191"/>
            <a:ext cx="9850679" cy="5350120"/>
          </a:xfrm>
          <a:prstGeom prst="rect">
            <a:avLst/>
          </a:prstGeom>
          <a:solidFill>
            <a:srgbClr val="F0549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C7ADB61-8721-46F1-9B71-26145094CB29}"/>
              </a:ext>
            </a:extLst>
          </p:cNvPr>
          <p:cNvGrpSpPr/>
          <p:nvPr/>
        </p:nvGrpSpPr>
        <p:grpSpPr>
          <a:xfrm>
            <a:off x="1176368" y="754436"/>
            <a:ext cx="9850679" cy="5350120"/>
            <a:chOff x="558800" y="448129"/>
            <a:chExt cx="11074400" cy="5961743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FB99B80-5F7E-473C-AF92-A85548A3E144}"/>
                </a:ext>
              </a:extLst>
            </p:cNvPr>
            <p:cNvSpPr/>
            <p:nvPr/>
          </p:nvSpPr>
          <p:spPr>
            <a:xfrm>
              <a:off x="558800" y="448129"/>
              <a:ext cx="11074400" cy="5961743"/>
            </a:xfrm>
            <a:prstGeom prst="rect">
              <a:avLst/>
            </a:prstGeom>
            <a:solidFill>
              <a:srgbClr val="FF4F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ED2600C-838B-4DF9-8172-E4F37E9CFC24}"/>
                </a:ext>
              </a:extLst>
            </p:cNvPr>
            <p:cNvGrpSpPr/>
            <p:nvPr/>
          </p:nvGrpSpPr>
          <p:grpSpPr>
            <a:xfrm>
              <a:off x="558800" y="3429000"/>
              <a:ext cx="11074400" cy="2980872"/>
              <a:chOff x="1024466" y="468993"/>
              <a:chExt cx="7072506" cy="3802742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8499202-57AA-4166-8EFB-246AB0CB7D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110278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116EFE21-2ACC-4BD3-B856-99A24C732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173657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3F1F012E-8844-4543-AD1C-615A2DC8C7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237036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120F8AC3-12A9-4040-A503-C1408A89BF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300415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CAACF62D-35CF-43B6-B8ED-397C5313EC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363794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96182F7B-8903-4494-B4E1-34CCED21EC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4271735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40E9EC90-4797-4353-B8EF-1D19C2C27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46899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2C3BCBE-55D4-483C-8B05-CA5931422D95}"/>
                </a:ext>
              </a:extLst>
            </p:cNvPr>
            <p:cNvGrpSpPr/>
            <p:nvPr/>
          </p:nvGrpSpPr>
          <p:grpSpPr>
            <a:xfrm>
              <a:off x="558802" y="448131"/>
              <a:ext cx="5537198" cy="5961741"/>
              <a:chOff x="1024467" y="468994"/>
              <a:chExt cx="7072505" cy="3802741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CDC655B4-86C8-43E0-B66A-2B4B6F1F1E0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62393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ED6DAE8B-9E99-4BAB-B5F5-C42CB707EF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38100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B014DD46-255A-42A9-A199-2CE7E33A7BA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052266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C29A1FC3-BF5D-4C9A-A16D-393451C841A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266432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27AF307-7D76-42BE-BCC3-862AFE9470D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91070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AADAB712-3BF2-4527-8325-7100B4FC792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87690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FB8CBE2C-A337-4B54-BC24-05F37DB76B9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09768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C7875E91-BE51-4177-8234-38CA73B868B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95601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FCFDD5BE-99CA-418C-B3D9-D7257031296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80598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A324852B-7511-4C4B-B2FF-DACCB28DA48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9476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B65FD431-6854-4A0A-99B2-FAFECD2DC7FE}"/>
                </a:ext>
              </a:extLst>
            </p:cNvPr>
            <p:cNvGrpSpPr/>
            <p:nvPr/>
          </p:nvGrpSpPr>
          <p:grpSpPr>
            <a:xfrm>
              <a:off x="558800" y="448129"/>
              <a:ext cx="11074400" cy="2980872"/>
              <a:chOff x="1024466" y="468993"/>
              <a:chExt cx="7072506" cy="3802742"/>
            </a:xfrm>
          </p:grpSpPr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64316B46-6372-4421-BDFE-8BE2DE6250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110278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66B734F1-FEDF-4DBC-8D5F-0D77FF6796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173657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2273662E-CC20-4B6B-9862-9BD3FB1870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237036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A150B5C-CF42-496C-80AE-108E434C37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300415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0F230C40-7AC1-4DF7-9BAA-666EEE0D05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363794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BFE91F8A-2B0D-44D2-9290-0851E8BB6C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4271735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DFCD4B59-43D5-4E18-B256-0A331732DC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4466" y="468993"/>
                <a:ext cx="707250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06EE521F-E3AE-4965-8D9B-67D5178E585E}"/>
                </a:ext>
              </a:extLst>
            </p:cNvPr>
            <p:cNvGrpSpPr/>
            <p:nvPr/>
          </p:nvGrpSpPr>
          <p:grpSpPr>
            <a:xfrm>
              <a:off x="6096002" y="448131"/>
              <a:ext cx="5537198" cy="5961741"/>
              <a:chOff x="1024467" y="468994"/>
              <a:chExt cx="7072505" cy="3802741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8FEDA236-F253-462E-BED6-DAEA487FC8D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62393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041D5CF2-EC70-4355-923C-7CBA506096D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838100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404D36CB-4D26-4F42-8F18-B31548F3343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052266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3E80F3C4-C9EE-4135-8A16-74B84A26F87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266432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4EABF5E0-571B-439B-B01F-F1CF7155E14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91070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FB375F31-DB43-4DF1-B79F-0370C53761B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-87690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4F465E83-174E-43D9-A7BF-DD8CB99F58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09768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2D521350-D678-441B-915D-C0725E5212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95601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A3C144FC-59D1-45B0-A6A4-FE75511225E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480598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34904E29-651C-41A1-B87B-A9302C661FC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94764" y="2370365"/>
                <a:ext cx="380274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614459AE-1700-4297-858D-5C491FF461AB}"/>
              </a:ext>
            </a:extLst>
          </p:cNvPr>
          <p:cNvSpPr/>
          <p:nvPr/>
        </p:nvSpPr>
        <p:spPr>
          <a:xfrm>
            <a:off x="1376121" y="577689"/>
            <a:ext cx="9850679" cy="5350120"/>
          </a:xfrm>
          <a:prstGeom prst="rect">
            <a:avLst/>
          </a:prstGeom>
          <a:solidFill>
            <a:srgbClr val="4803F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26D5FC76-8343-403B-A301-010312CFFA1B}"/>
              </a:ext>
            </a:extLst>
          </p:cNvPr>
          <p:cNvSpPr>
            <a:spLocks/>
          </p:cNvSpPr>
          <p:nvPr/>
        </p:nvSpPr>
        <p:spPr>
          <a:xfrm flipH="1">
            <a:off x="1631114" y="981949"/>
            <a:ext cx="4543200" cy="4543200"/>
          </a:xfrm>
          <a:prstGeom prst="roundRect">
            <a:avLst>
              <a:gd name="adj" fmla="val 16460"/>
            </a:avLst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id="{74E918B6-CC47-40E0-B9D6-7C52144FE145}"/>
              </a:ext>
            </a:extLst>
          </p:cNvPr>
          <p:cNvSpPr>
            <a:spLocks/>
          </p:cNvSpPr>
          <p:nvPr/>
        </p:nvSpPr>
        <p:spPr>
          <a:xfrm flipH="1">
            <a:off x="6428606" y="981949"/>
            <a:ext cx="4543200" cy="4543200"/>
          </a:xfrm>
          <a:prstGeom prst="roundRect">
            <a:avLst>
              <a:gd name="adj" fmla="val 16460"/>
            </a:avLst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0" name="图片 149" descr="徽标&#10;&#10;描述已自动生成">
            <a:extLst>
              <a:ext uri="{FF2B5EF4-FFF2-40B4-BE49-F238E27FC236}">
                <a16:creationId xmlns:a16="http://schemas.microsoft.com/office/drawing/2014/main" id="{C82BB459-8CEA-4EEE-BF00-FA0325F17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6427631" y="981949"/>
            <a:ext cx="4544175" cy="45416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151" name="图片 150" descr="图片包含 徽标&#10;&#10;描述已自动生成">
            <a:extLst>
              <a:ext uri="{FF2B5EF4-FFF2-40B4-BE49-F238E27FC236}">
                <a16:creationId xmlns:a16="http://schemas.microsoft.com/office/drawing/2014/main" id="{9186D883-B4B0-47F2-B477-038DF0740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1631114" y="981949"/>
            <a:ext cx="4544175" cy="45416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sp>
        <p:nvSpPr>
          <p:cNvPr id="155" name="矩形 154">
            <a:extLst>
              <a:ext uri="{FF2B5EF4-FFF2-40B4-BE49-F238E27FC236}">
                <a16:creationId xmlns:a16="http://schemas.microsoft.com/office/drawing/2014/main" id="{6E4A9418-8EB0-4381-A34E-C6E26F8951AD}"/>
              </a:ext>
            </a:extLst>
          </p:cNvPr>
          <p:cNvSpPr/>
          <p:nvPr/>
        </p:nvSpPr>
        <p:spPr>
          <a:xfrm>
            <a:off x="7201064" y="577690"/>
            <a:ext cx="4025736" cy="90859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5077FF44-2299-438F-82DA-60E8DC06CF36}"/>
              </a:ext>
            </a:extLst>
          </p:cNvPr>
          <p:cNvSpPr/>
          <p:nvPr/>
        </p:nvSpPr>
        <p:spPr>
          <a:xfrm>
            <a:off x="7042070" y="736537"/>
            <a:ext cx="4025736" cy="90859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157E976-567B-402D-ACD7-0AEA6A88D7E1}"/>
              </a:ext>
            </a:extLst>
          </p:cNvPr>
          <p:cNvSpPr txBox="1"/>
          <p:nvPr/>
        </p:nvSpPr>
        <p:spPr>
          <a:xfrm>
            <a:off x="7479547" y="836891"/>
            <a:ext cx="3150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atin typeface="Berlin Sans FB Demi" panose="020E0802020502020306" pitchFamily="34" charset="0"/>
              </a:rPr>
              <a:t>ASPIRATION</a:t>
            </a:r>
          </a:p>
        </p:txBody>
      </p:sp>
    </p:spTree>
    <p:extLst>
      <p:ext uri="{BB962C8B-B14F-4D97-AF65-F5344CB8AC3E}">
        <p14:creationId xmlns:p14="http://schemas.microsoft.com/office/powerpoint/2010/main" val="1710826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矩形 233">
            <a:extLst>
              <a:ext uri="{FF2B5EF4-FFF2-40B4-BE49-F238E27FC236}">
                <a16:creationId xmlns:a16="http://schemas.microsoft.com/office/drawing/2014/main" id="{4057DD67-242E-4985-80E2-CF8091CD6E03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10957E2E-909F-4EB3-ACDF-149D9ABE5023}"/>
              </a:ext>
            </a:extLst>
          </p:cNvPr>
          <p:cNvGrpSpPr/>
          <p:nvPr/>
        </p:nvGrpSpPr>
        <p:grpSpPr>
          <a:xfrm>
            <a:off x="5621859" y="399816"/>
            <a:ext cx="2945368" cy="2818698"/>
            <a:chOff x="8788398" y="402398"/>
            <a:chExt cx="2945368" cy="2818698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D13CF188-B3A7-4B62-AB41-926E981016E4}"/>
                </a:ext>
              </a:extLst>
            </p:cNvPr>
            <p:cNvGrpSpPr/>
            <p:nvPr/>
          </p:nvGrpSpPr>
          <p:grpSpPr>
            <a:xfrm>
              <a:off x="8788398" y="402398"/>
              <a:ext cx="2945368" cy="111125"/>
              <a:chOff x="8788399" y="390523"/>
              <a:chExt cx="2945368" cy="111125"/>
            </a:xfrm>
          </p:grpSpPr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DF7E632E-7808-4026-A3D4-D14E6686954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148CD16C-3E13-4B1D-B8FD-E1FCC3C6378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949F2C94-103F-4D2B-95A6-FA530669A03C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4C731F11-5F4A-41B2-98E3-E11B302C24B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id="{C71A78EF-9EFE-4A2C-A4DE-369819731804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id="{FE2526E7-84A8-4493-858F-8AAECACBBB14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id="{F95E8B55-5569-422B-8F8E-9E3AE8027054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id="{7CDC574D-34B4-4B4E-BE5A-821C3574FC4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91DAF084-720E-4844-B2EB-5008C3FB7CC8}"/>
                </a:ext>
              </a:extLst>
            </p:cNvPr>
            <p:cNvGrpSpPr/>
            <p:nvPr/>
          </p:nvGrpSpPr>
          <p:grpSpPr>
            <a:xfrm>
              <a:off x="8788398" y="673155"/>
              <a:ext cx="2945368" cy="111125"/>
              <a:chOff x="8788399" y="390523"/>
              <a:chExt cx="2945368" cy="111125"/>
            </a:xfrm>
          </p:grpSpPr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9B65F8C7-80E7-4C1B-93DD-2EDE8A72C3E0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7A1FDF91-A62D-45F4-8FF5-4624BF6A620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CB94B801-D079-490A-8F73-CF828ADAFBAD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id="{F1F36DA3-9C3D-42FB-A0FC-C214252D25E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id="{6264A0CF-1EEF-4385-87BF-1607969D5ED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id="{5F85DDFB-DC63-45B3-A33E-8CE5DFCB3EEF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5B45F17B-EFD5-434E-935B-AE10F2426514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2B56AC84-560F-445A-B8ED-23F39DAB60C5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25F7C7A4-8B59-44FB-BFA2-80D64346B220}"/>
                </a:ext>
              </a:extLst>
            </p:cNvPr>
            <p:cNvGrpSpPr/>
            <p:nvPr/>
          </p:nvGrpSpPr>
          <p:grpSpPr>
            <a:xfrm>
              <a:off x="8788398" y="943912"/>
              <a:ext cx="2945368" cy="111125"/>
              <a:chOff x="8788399" y="390523"/>
              <a:chExt cx="2945368" cy="111125"/>
            </a:xfrm>
          </p:grpSpPr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380B7945-60DC-42E4-8116-D4494AFEDC95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42E3D27E-66D8-4EE5-8695-4A1C779418FF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0A103370-2C0B-4AA9-B0CA-63E60569B530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82F1E45D-6CC5-47A4-8BD1-6605693A43C1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7E87DF3E-4D6B-4F98-BF4B-18919F0868CD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id="{F8900C40-9F12-4F3B-B765-94BA34D61245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id="{33069734-2D54-4098-A85F-675A14807193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88DCD9AE-2DE8-4C24-892A-3AAE2EC41AD4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EF8FF890-3486-4F21-AA5A-7B8EFD7A2915}"/>
                </a:ext>
              </a:extLst>
            </p:cNvPr>
            <p:cNvGrpSpPr/>
            <p:nvPr/>
          </p:nvGrpSpPr>
          <p:grpSpPr>
            <a:xfrm>
              <a:off x="8788398" y="1214669"/>
              <a:ext cx="2945368" cy="111125"/>
              <a:chOff x="8788399" y="390523"/>
              <a:chExt cx="2945368" cy="111125"/>
            </a:xfrm>
          </p:grpSpPr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651DBEDD-FDAE-4C84-8E58-85C909FD2454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F5E30B43-5106-4B8E-BB17-9CC2DB3AD1DF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356AEA1A-2ADD-463D-BD3D-02334DB0487C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4BA946DE-BA31-4890-95F6-A99823C4A3B5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AB17A20D-D3F6-46AB-9B75-9269E497D6D4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FD81BC64-9002-4AF0-8D6F-43007EA64112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459CDCA6-18CE-4A63-9BBE-8058187038B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64024FAD-995B-4895-9463-A305CCD45CDF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045B0FEE-8FCF-4A18-81FC-F8A45EC94B30}"/>
                </a:ext>
              </a:extLst>
            </p:cNvPr>
            <p:cNvGrpSpPr/>
            <p:nvPr/>
          </p:nvGrpSpPr>
          <p:grpSpPr>
            <a:xfrm>
              <a:off x="8788398" y="1485426"/>
              <a:ext cx="2945368" cy="111125"/>
              <a:chOff x="8788399" y="390523"/>
              <a:chExt cx="2945368" cy="111125"/>
            </a:xfrm>
          </p:grpSpPr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F0C0F3DA-9206-478C-B637-B71E0EEA437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46D57238-F14A-41D0-A5E3-43FB127D3C39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CD89F2E4-001E-4242-9AFA-A80130C194A1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43E65E39-9F00-48C8-823F-0CC3EFF50066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FE7B20B9-2627-4DD3-8B0F-8BDC131AA1A4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489AC7E3-95E9-487A-9173-0153674E1398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F83463B0-B29F-410E-8882-0C2B06DE89AF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65242363-1B37-4A4A-B816-67D74D0871C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27963CE6-6326-4A45-B35E-9A73DA920916}"/>
                </a:ext>
              </a:extLst>
            </p:cNvPr>
            <p:cNvGrpSpPr/>
            <p:nvPr/>
          </p:nvGrpSpPr>
          <p:grpSpPr>
            <a:xfrm>
              <a:off x="8788398" y="1756183"/>
              <a:ext cx="2945368" cy="111125"/>
              <a:chOff x="8788399" y="390523"/>
              <a:chExt cx="2945368" cy="111125"/>
            </a:xfrm>
          </p:grpSpPr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A6FAE717-42BF-4B87-9A27-CDA05EE80665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2DD3A368-05A2-4D57-9D3A-2ABC1F32F0C8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3D5FE00D-CFD5-46F4-8DF0-5486B1E2FFA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AACD1568-4CF2-4652-9991-4D43C3B9E1B4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ED601F22-FC45-4298-827B-5CA58F6ED05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DC20260E-140E-4330-AB83-2E1DB1D99B5A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72967F30-09A9-4BE4-BFA1-31418E35F480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93F697A2-1308-481D-8E43-1C65C1362C7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7A1D1E88-87BA-48A0-A960-778AEC72966D}"/>
                </a:ext>
              </a:extLst>
            </p:cNvPr>
            <p:cNvGrpSpPr/>
            <p:nvPr/>
          </p:nvGrpSpPr>
          <p:grpSpPr>
            <a:xfrm>
              <a:off x="8788398" y="2026940"/>
              <a:ext cx="2945368" cy="111125"/>
              <a:chOff x="8788399" y="390523"/>
              <a:chExt cx="2945368" cy="111125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341F423C-1E84-4957-8E19-2575A502DE65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1BCA7FA3-16D0-4573-B635-E5D0CD3627C3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38B9C515-6200-4920-A494-022FD18E5BFC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30A8EA41-0023-4DBC-BD53-49413053D5F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DCE1F9C4-B57D-4425-85E5-7DADFB02B1E3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E5E100F8-AAEB-4F4C-8AAB-11DBE74C570D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A6DB826E-CD92-43D2-A688-51E8FFA9F38A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03C9179-85CB-4E8E-8A15-3DCCD319BFB1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7AF0ADCA-5CB2-4479-B11F-F56684C037E4}"/>
                </a:ext>
              </a:extLst>
            </p:cNvPr>
            <p:cNvGrpSpPr/>
            <p:nvPr/>
          </p:nvGrpSpPr>
          <p:grpSpPr>
            <a:xfrm>
              <a:off x="8788398" y="2297697"/>
              <a:ext cx="2945368" cy="111125"/>
              <a:chOff x="8788399" y="390523"/>
              <a:chExt cx="2945368" cy="111125"/>
            </a:xfrm>
          </p:grpSpPr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30DE2B2-B6D7-4319-BF8C-CE92595A5A84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3DDEDE2-014C-475D-AF61-F5F817CAB9B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A6B9F7A1-7F99-49AF-87F8-4C9DC6D1C2CB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B2CC24E5-1A6A-43E8-925D-4A15C3689FA3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8F40CE4D-D3B9-46B4-B818-0060B30C8D2F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5EEF9768-A521-4448-9E8A-0FF1932AF98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6612CA20-6514-410C-AF43-C957849F40BF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E8F01FC9-0111-40EB-BB59-7C5005DA1C8B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D993A8D7-09F0-42B6-B5DA-BBDDC490D9AB}"/>
                </a:ext>
              </a:extLst>
            </p:cNvPr>
            <p:cNvGrpSpPr/>
            <p:nvPr/>
          </p:nvGrpSpPr>
          <p:grpSpPr>
            <a:xfrm>
              <a:off x="8788398" y="2568454"/>
              <a:ext cx="2945368" cy="111125"/>
              <a:chOff x="8788399" y="390523"/>
              <a:chExt cx="2945368" cy="111125"/>
            </a:xfrm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8944508A-B084-40F2-BAEC-51C72F4CC840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8ED554F0-F24A-4C28-BFD4-52E2E75EE2F4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2E58B624-E4E5-4C64-9BBF-B96ABC42D9F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022957BF-C46D-4A53-835D-C33E42674868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1F76F76E-8B6E-49E9-A77D-5E65085D221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8EFE74A5-F0CF-4BC0-B982-495087EEE3D0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C45EA800-6DA0-4E0C-8CD4-00A5FC1665BE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1ECB0073-DADE-4A72-9AC0-641BBA9820AB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75CA8CE3-2A8F-41B4-B68C-0CDB77CA5413}"/>
                </a:ext>
              </a:extLst>
            </p:cNvPr>
            <p:cNvGrpSpPr/>
            <p:nvPr/>
          </p:nvGrpSpPr>
          <p:grpSpPr>
            <a:xfrm>
              <a:off x="8788398" y="2839211"/>
              <a:ext cx="2945368" cy="111125"/>
              <a:chOff x="8788399" y="390523"/>
              <a:chExt cx="2945368" cy="111125"/>
            </a:xfrm>
          </p:grpSpPr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3F73704A-E190-4788-A968-8C40E663F66D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C593D974-79AB-47B5-B38E-6A9726BE8503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1361ADE4-4B58-43C0-B2D9-90AF438063C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3815FE36-D12D-422A-B4E0-FFE0D57AC951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2651C49-3EF1-4477-8024-F7E1F009304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2B20A84E-8FE6-4B45-B904-FDE0863BFDCB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02CDF90D-61FF-4969-9F52-DF856C0F0C61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0D41FB50-6169-403A-8D92-51FC2B0B7D09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F8F26C85-C925-4199-A94C-4B36713C80FD}"/>
                </a:ext>
              </a:extLst>
            </p:cNvPr>
            <p:cNvGrpSpPr/>
            <p:nvPr/>
          </p:nvGrpSpPr>
          <p:grpSpPr>
            <a:xfrm>
              <a:off x="8788398" y="3109971"/>
              <a:ext cx="2945368" cy="111125"/>
              <a:chOff x="8788399" y="390523"/>
              <a:chExt cx="2945368" cy="111125"/>
            </a:xfrm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5DF9BF8F-C9AA-44F0-A3AE-C7094AD4BC92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81D37D78-2A38-48D5-8552-5FB6233947BF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719AFEA2-F111-47C2-8142-4B626387302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991D85F7-6DAB-440A-944F-6865588A5A6B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3FE96467-4327-460C-B089-08D5F6658361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A7B57DAC-ECCD-4894-A36B-BD37561AC810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1DB6D36B-36B6-4961-AE65-A46CA66E24F9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86756479-C237-43DD-8AAD-AA141C7469DD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0EB8B1A-6CD1-4316-9518-965A75F10D94}"/>
              </a:ext>
            </a:extLst>
          </p:cNvPr>
          <p:cNvGrpSpPr/>
          <p:nvPr/>
        </p:nvGrpSpPr>
        <p:grpSpPr>
          <a:xfrm>
            <a:off x="8567227" y="3918683"/>
            <a:ext cx="2945368" cy="2818698"/>
            <a:chOff x="8788398" y="402398"/>
            <a:chExt cx="2945368" cy="281869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11B3567-98FA-4C10-BF4B-BAA28815332C}"/>
                </a:ext>
              </a:extLst>
            </p:cNvPr>
            <p:cNvGrpSpPr/>
            <p:nvPr/>
          </p:nvGrpSpPr>
          <p:grpSpPr>
            <a:xfrm>
              <a:off x="8788398" y="402398"/>
              <a:ext cx="2945368" cy="111125"/>
              <a:chOff x="8788399" y="390523"/>
              <a:chExt cx="2945368" cy="111125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0FDA5459-BF14-41A3-A7CB-4B281A2C81BB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90368913-9C3B-4415-B761-FEA869AFC845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7207DAE1-6015-4FEB-9A34-5454B46BA84A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A90AC08C-5809-49A1-8DE0-BEDA4811D630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1E70AECA-3366-444A-97DF-B3BB03C3E89F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933EF020-D75E-430C-AFF7-4B476D25C0E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8FA0A67F-0693-4214-8699-D147761D0999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BD883EC4-B66D-4A25-B856-76B1DDAA4FC7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B508123-F858-4F8C-A8FF-8744DD1C1005}"/>
                </a:ext>
              </a:extLst>
            </p:cNvPr>
            <p:cNvGrpSpPr/>
            <p:nvPr/>
          </p:nvGrpSpPr>
          <p:grpSpPr>
            <a:xfrm>
              <a:off x="8788398" y="673155"/>
              <a:ext cx="2945368" cy="111125"/>
              <a:chOff x="8788399" y="390523"/>
              <a:chExt cx="2945368" cy="111125"/>
            </a:xfrm>
          </p:grpSpPr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99EBA833-2B51-422F-A3D7-9A2422ECB7F6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86B9E8A-053D-40DC-B495-9C99D1262CD8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A8F02C5-765B-4DAD-8CE9-3E3E445C11B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E48AB2E-0991-4439-91FA-D3FF7588AC2E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EFABF4CD-5641-449E-808A-31A2469E4DF9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BBF0414-2F32-49E4-9259-5A80ED02F233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B94EE8BA-8B89-417D-AF5A-3AB27BC251F3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31CA1FA-B7E9-4A86-83CA-196FDF2DCD6A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772820B-DA15-47CF-B4F9-9340C26EF1AB}"/>
                </a:ext>
              </a:extLst>
            </p:cNvPr>
            <p:cNvGrpSpPr/>
            <p:nvPr/>
          </p:nvGrpSpPr>
          <p:grpSpPr>
            <a:xfrm>
              <a:off x="8788398" y="943912"/>
              <a:ext cx="2945368" cy="111125"/>
              <a:chOff x="8788399" y="390523"/>
              <a:chExt cx="2945368" cy="111125"/>
            </a:xfrm>
          </p:grpSpPr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2E27027B-8A68-4449-95C6-FC2C8F07108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509212B-7A6D-44C8-889F-01975BE300FF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28FDDCEC-DF88-4AA1-9AC2-F4BE9A9E2E54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DBE7428A-8217-4E61-A787-8F4CBC1E61BC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194AD3A3-B2A2-4A1F-B3DD-AB5CAD79EB2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276F8C60-24AC-49EA-A477-9551EFD85CBC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931E0790-A611-4ED7-AE4A-59FFB4D68A95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FC3AB547-1375-43A6-9BD1-474257655E08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3416920-A067-4471-8E4B-F78759357EE1}"/>
                </a:ext>
              </a:extLst>
            </p:cNvPr>
            <p:cNvGrpSpPr/>
            <p:nvPr/>
          </p:nvGrpSpPr>
          <p:grpSpPr>
            <a:xfrm>
              <a:off x="8788398" y="1214669"/>
              <a:ext cx="2945368" cy="111125"/>
              <a:chOff x="8788399" y="390523"/>
              <a:chExt cx="2945368" cy="111125"/>
            </a:xfrm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2BA3B2B0-28F9-4A14-938E-3997B587AB6D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1AC159C-5958-4A05-B8D0-3C3487355041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2EF5EE1-ACC6-4206-B351-E3188121D41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DC706E6C-4AF1-45A5-A755-D640541BC8A5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97D0A2AB-0536-4543-B61E-3E35EA21A21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2E1BE5E-D43D-49B3-B03D-843EF114D64C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62E921ED-ABA0-4DEE-BEF1-9A0B7D3DA2B5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5DA8BB47-6374-493E-B005-76F2189C9055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9E8FDB-F08E-4742-82CA-2A87F2725B88}"/>
                </a:ext>
              </a:extLst>
            </p:cNvPr>
            <p:cNvGrpSpPr/>
            <p:nvPr/>
          </p:nvGrpSpPr>
          <p:grpSpPr>
            <a:xfrm>
              <a:off x="8788398" y="1485426"/>
              <a:ext cx="2945368" cy="111125"/>
              <a:chOff x="8788399" y="390523"/>
              <a:chExt cx="2945368" cy="111125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52026174-F868-4B6E-B05A-AE2D157BA27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1C8D177-E672-453F-8E8A-9A103845F29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8728993-E5B9-4E33-A621-A1AD936F511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54DDAB4C-8980-48E9-982B-DBC3CD9D85FD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AA5FAD18-391F-43FF-9561-992C6393E892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0B8959C8-BC59-42C9-9180-3B5048A300C1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805CF8B4-ADDA-4B21-AE64-CCC9DD62D90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CC6AD851-1DBE-4462-8B38-D3BCAE57389D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CFB93DF-D327-4503-95C3-84492DAC54BE}"/>
                </a:ext>
              </a:extLst>
            </p:cNvPr>
            <p:cNvGrpSpPr/>
            <p:nvPr/>
          </p:nvGrpSpPr>
          <p:grpSpPr>
            <a:xfrm>
              <a:off x="8788398" y="1756183"/>
              <a:ext cx="2945368" cy="111125"/>
              <a:chOff x="8788399" y="390523"/>
              <a:chExt cx="2945368" cy="111125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09163C7-871C-405D-8C11-B5632765807F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E28998E-A31B-4D16-99BC-8DFC7ED3C2BA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DB1D0AB-1AF3-48F9-9715-3814DA8875C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9BB57167-8318-4948-A5A4-54A777D35E61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5081F18-A2B7-45E3-A366-7B852BAE5D4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DAAE522A-67B5-44D4-922F-CA7E92809E40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22E1E54-740B-4043-A88C-8C461152D99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4EB6786-CDE1-415F-934A-6A34F8607E06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123C316-04E9-40D8-B3BC-3D64DB777B64}"/>
                </a:ext>
              </a:extLst>
            </p:cNvPr>
            <p:cNvGrpSpPr/>
            <p:nvPr/>
          </p:nvGrpSpPr>
          <p:grpSpPr>
            <a:xfrm>
              <a:off x="8788398" y="2026940"/>
              <a:ext cx="2945368" cy="111125"/>
              <a:chOff x="8788399" y="390523"/>
              <a:chExt cx="2945368" cy="111125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5D39EF64-0F16-4633-B032-A5083C7B328B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E1FD9D7B-D97F-4F72-A974-FDDA341EEAD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E40C7D4D-FDD2-434E-B9C9-2AEE124F9AFC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B144FFAB-141F-48D9-9F39-7073CFA358DA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3F50F0A0-4F51-4343-AA47-63A3B476FF7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86EC63D2-630B-4F6E-B92E-12B23E3AEC18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6866F2B-489B-498B-A488-AEF903D0F2D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84BC0B1-C090-45D2-BC3B-1BDE7910B645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07750CD-F382-4AAB-8045-DAD47B2A717D}"/>
                </a:ext>
              </a:extLst>
            </p:cNvPr>
            <p:cNvGrpSpPr/>
            <p:nvPr/>
          </p:nvGrpSpPr>
          <p:grpSpPr>
            <a:xfrm>
              <a:off x="8788398" y="2297697"/>
              <a:ext cx="2945368" cy="111125"/>
              <a:chOff x="8788399" y="390523"/>
              <a:chExt cx="2945368" cy="111125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E80ED4A1-8049-4198-BAFE-C0637AABAA9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F05D31CA-D80C-4452-9E43-40DD738FEB9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3221805-911E-44EF-B547-36EC6612D60B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EFAB846-A5F8-44B3-B403-DCB2F9DC904D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F378A1C4-2F41-4F54-BA79-EA36635733E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1E79E41-F25D-47EA-B10B-99EC6DB8C069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3EDD1B27-0427-4717-8DEE-E09F9CFC9AA2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968C5EC-2D9E-48C2-A979-20DB5EBA956E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E4796C2-D2BD-4039-86AB-23A226758931}"/>
                </a:ext>
              </a:extLst>
            </p:cNvPr>
            <p:cNvGrpSpPr/>
            <p:nvPr/>
          </p:nvGrpSpPr>
          <p:grpSpPr>
            <a:xfrm>
              <a:off x="8788398" y="2568454"/>
              <a:ext cx="2945368" cy="111125"/>
              <a:chOff x="8788399" y="390523"/>
              <a:chExt cx="2945368" cy="111125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E4037DC-B3A4-4DF1-830B-B7B21483EFB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0DECDD5-F04C-4164-9483-FE8D6C0ED2BD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9241C67E-EC94-40CD-A258-93329D2FEAF3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4F01F64B-EE1F-4E91-8DCA-163C080A950B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15F40240-2712-435D-A74A-0D8E51A4F39E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5AC4EFA-7014-40C1-8A97-CD9A6EDAAE28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67927638-8810-4332-9EA6-1524D1161D0D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57FF6FB-3DD7-43C7-8B6B-94C5963B92EA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20C2A17-B8AA-4D12-8FE9-6246B6A01456}"/>
                </a:ext>
              </a:extLst>
            </p:cNvPr>
            <p:cNvGrpSpPr/>
            <p:nvPr/>
          </p:nvGrpSpPr>
          <p:grpSpPr>
            <a:xfrm>
              <a:off x="8788398" y="2839211"/>
              <a:ext cx="2945368" cy="111125"/>
              <a:chOff x="8788399" y="390523"/>
              <a:chExt cx="2945368" cy="111125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BD0359E6-43F4-4952-A3D2-1C48F2BC39E2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4BDCFC8-DA15-4C14-9D63-58208FFD2C6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F99B074B-3FB0-495F-A368-F1297ACE93ED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BD206EA-48A2-4398-8317-93D838366862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5BC151EA-3307-4D3F-ADC7-9A7644B46B11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0DF88A15-C810-4FE7-826B-0677DCD60104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5A9AD2B5-A3DE-456C-8E20-B43A67F55310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A2B4BE8B-5C6B-4AA6-826F-1F8B384CF74F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A3839CB-66A8-431B-A177-9F1D1C382FF4}"/>
                </a:ext>
              </a:extLst>
            </p:cNvPr>
            <p:cNvGrpSpPr/>
            <p:nvPr/>
          </p:nvGrpSpPr>
          <p:grpSpPr>
            <a:xfrm>
              <a:off x="8788398" y="3109971"/>
              <a:ext cx="2945368" cy="111125"/>
              <a:chOff x="8788399" y="390523"/>
              <a:chExt cx="2945368" cy="111125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BD9E8A6B-C44E-49BE-B73E-D2D669F7BB56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909753B-1233-40A9-9AB1-A0A41065776B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54C06D1-7169-48E7-83D8-34E5DF3A8E2D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E41E7830-5A07-4127-8DA5-5C523AEE55FB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790BC1E-C2AF-48C8-9566-C436799C4A8A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C9AF9CF-9249-4227-BBD1-F748EF60E28D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F79219AA-4D80-4BCE-8FDA-38C2FAFD230C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1FE0F73-D9D9-459B-9A53-20D9541EAE0B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74E5E7-87FB-49BB-8032-0BF76BFAE88B}"/>
              </a:ext>
            </a:extLst>
          </p:cNvPr>
          <p:cNvGrpSpPr/>
          <p:nvPr/>
        </p:nvGrpSpPr>
        <p:grpSpPr>
          <a:xfrm>
            <a:off x="452075" y="0"/>
            <a:ext cx="6110853" cy="3429000"/>
            <a:chOff x="6096000" y="3429000"/>
            <a:chExt cx="6110853" cy="34290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7DEC4DE-D8AE-428F-903B-A5703AC66F01}"/>
                </a:ext>
              </a:extLst>
            </p:cNvPr>
            <p:cNvSpPr/>
            <p:nvPr/>
          </p:nvSpPr>
          <p:spPr>
            <a:xfrm>
              <a:off x="6103426" y="3429000"/>
              <a:ext cx="6096000" cy="3429000"/>
            </a:xfrm>
            <a:prstGeom prst="rect">
              <a:avLst/>
            </a:prstGeom>
            <a:solidFill>
              <a:srgbClr val="FF4F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0A74B8-C122-4163-845A-DA979A60F420}"/>
                </a:ext>
              </a:extLst>
            </p:cNvPr>
            <p:cNvGrpSpPr/>
            <p:nvPr/>
          </p:nvGrpSpPr>
          <p:grpSpPr>
            <a:xfrm>
              <a:off x="6096000" y="3429000"/>
              <a:ext cx="6110853" cy="3429000"/>
              <a:chOff x="6096000" y="3429000"/>
              <a:chExt cx="6110853" cy="342900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996A9A16-2778-4208-B2BF-8D504FC43357}"/>
                  </a:ext>
                </a:extLst>
              </p:cNvPr>
              <p:cNvGrpSpPr/>
              <p:nvPr/>
            </p:nvGrpSpPr>
            <p:grpSpPr>
              <a:xfrm>
                <a:off x="6110853" y="3429000"/>
                <a:ext cx="6096000" cy="3429000"/>
                <a:chOff x="6110853" y="3429000"/>
                <a:chExt cx="6096000" cy="3429000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E876416C-4B47-40C0-AE5A-3FC60FA7A5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898571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2A607211-286F-467E-A0D3-5FCA170FCD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388428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4EB5E1EA-8862-4170-A275-C443C000AA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878285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5915E06B-2C77-459E-B884-CE113615B4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408714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6C7E9559-0932-4E4D-97DC-EB31D7DB6D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918857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18C75251-4C68-40B3-9E12-5FE6D74237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368142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D280C010-C5C1-4DB5-B5AA-C9550F2905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429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D1A5695B-19E0-4FAE-9156-D8F3830248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858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749F848-8532-4ADC-8C50-035B5862522F}"/>
                  </a:ext>
                </a:extLst>
              </p:cNvPr>
              <p:cNvGrpSpPr/>
              <p:nvPr/>
            </p:nvGrpSpPr>
            <p:grpSpPr>
              <a:xfrm>
                <a:off x="6096000" y="3429000"/>
                <a:ext cx="6096000" cy="3429000"/>
                <a:chOff x="6096000" y="3429000"/>
                <a:chExt cx="6096000" cy="3429000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E22E53DC-377A-46DA-B0C5-BD3811BE8E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090832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4386021E-7546-43B5-910E-AE43E534E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413499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id="{C3A6300D-9CDA-4F8A-8D57-A18CE88397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36166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79E1094D-C719-4F83-8F28-28F837B5E1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768165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FD79A174-FA21-4C57-8CB4-25916DC9AB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0477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38CE5693-9561-4E23-9FE0-CC47C889D2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800164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8AF2AE4F-B1BA-47DE-9322-D49D0B90A8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058833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DD6B5F9B-9D38-420E-8D15-6774537F45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122831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19DF99A8-5E1B-4AF2-AEBC-3997FD760B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5498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B2065778-9AD8-4B2E-9DAA-CCC8C71E9D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81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7" name="图片 26" descr="徽标&#10;&#10;中度可信度描述已自动生成">
            <a:extLst>
              <a:ext uri="{FF2B5EF4-FFF2-40B4-BE49-F238E27FC236}">
                <a16:creationId xmlns:a16="http://schemas.microsoft.com/office/drawing/2014/main" id="{86E4AD12-D739-4F19-ADE3-D5B3718CA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1173917" y="1193723"/>
            <a:ext cx="3772224" cy="3770086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0158E4F6-F833-4D51-9425-14968CF6B646}"/>
              </a:ext>
            </a:extLst>
          </p:cNvPr>
          <p:cNvSpPr txBox="1"/>
          <p:nvPr/>
        </p:nvSpPr>
        <p:spPr>
          <a:xfrm>
            <a:off x="342772" y="5284744"/>
            <a:ext cx="6095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Berlin Sans FB Demi" panose="020E0802020502020306" pitchFamily="34" charset="0"/>
              </a:rPr>
              <a:t>POWERPOINT TEMPLET</a:t>
            </a:r>
            <a:endParaRPr lang="zh-CN" altLang="en-US" sz="36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62BB0BE-EB93-4E6A-A818-7C1CB493D13F}"/>
              </a:ext>
            </a:extLst>
          </p:cNvPr>
          <p:cNvSpPr/>
          <p:nvPr/>
        </p:nvSpPr>
        <p:spPr>
          <a:xfrm>
            <a:off x="6029732" y="1533301"/>
            <a:ext cx="5710193" cy="4420575"/>
          </a:xfrm>
          <a:prstGeom prst="rect">
            <a:avLst/>
          </a:prstGeom>
          <a:solidFill>
            <a:srgbClr val="4803FE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32E909F-AEF6-4A9A-A120-F53A27B7AF0E}"/>
              </a:ext>
            </a:extLst>
          </p:cNvPr>
          <p:cNvSpPr/>
          <p:nvPr/>
        </p:nvSpPr>
        <p:spPr>
          <a:xfrm>
            <a:off x="5711745" y="1193723"/>
            <a:ext cx="5710965" cy="445339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699996E-C583-4BF0-BB99-D11A63AC4E38}"/>
              </a:ext>
            </a:extLst>
          </p:cNvPr>
          <p:cNvSpPr txBox="1"/>
          <p:nvPr/>
        </p:nvSpPr>
        <p:spPr>
          <a:xfrm>
            <a:off x="6276132" y="1906450"/>
            <a:ext cx="4582191" cy="302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/>
              <a:t>Lorem ipsum dolor sit amet, consectetuer Fusce posuere, magna sed pulvinar ultricies, purus lectus</a:t>
            </a:r>
          </a:p>
          <a:p>
            <a:pPr>
              <a:lnSpc>
                <a:spcPct val="120000"/>
              </a:lnSpc>
            </a:pPr>
            <a:endParaRPr lang="en-US" altLang="zh-CN" sz="1600" b="1"/>
          </a:p>
          <a:p>
            <a:pPr>
              <a:lnSpc>
                <a:spcPct val="120000"/>
              </a:lnSpc>
            </a:pPr>
            <a:r>
              <a:rPr lang="en-US" altLang="zh-CN" sz="1600" b="1"/>
              <a:t>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600" b="1"/>
          </a:p>
          <a:p>
            <a:pPr>
              <a:lnSpc>
                <a:spcPct val="120000"/>
              </a:lnSpc>
            </a:pPr>
            <a:r>
              <a:rPr lang="en-US" altLang="zh-CN" sz="1600" b="1"/>
              <a:t>Fusce est. Vivamus a tellus. Pellentesque habitant morbi tristique senectus et netus et malesuada</a:t>
            </a:r>
          </a:p>
        </p:txBody>
      </p:sp>
      <p:pic>
        <p:nvPicPr>
          <p:cNvPr id="33" name="图片 32" descr="图片包含 游戏机, 飞机, 标志&#10;&#10;描述已自动生成">
            <a:extLst>
              <a:ext uri="{FF2B5EF4-FFF2-40B4-BE49-F238E27FC236}">
                <a16:creationId xmlns:a16="http://schemas.microsoft.com/office/drawing/2014/main" id="{403D7E0E-472D-47B5-AA1C-7A3083C242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2536" y="-975500"/>
            <a:ext cx="3144724" cy="31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57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矩形 152">
            <a:extLst>
              <a:ext uri="{FF2B5EF4-FFF2-40B4-BE49-F238E27FC236}">
                <a16:creationId xmlns:a16="http://schemas.microsoft.com/office/drawing/2014/main" id="{EA0B21ED-2357-4B67-A99B-640E94044FB4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222CDD03-AA49-420C-939C-3225532B027A}"/>
              </a:ext>
            </a:extLst>
          </p:cNvPr>
          <p:cNvGrpSpPr/>
          <p:nvPr/>
        </p:nvGrpSpPr>
        <p:grpSpPr>
          <a:xfrm>
            <a:off x="420147" y="487996"/>
            <a:ext cx="2945368" cy="2006424"/>
            <a:chOff x="420147" y="423351"/>
            <a:chExt cx="2945368" cy="200642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710AF3-02F5-4AF7-B8D1-81D5A8CB86FD}"/>
                </a:ext>
              </a:extLst>
            </p:cNvPr>
            <p:cNvGrpSpPr/>
            <p:nvPr/>
          </p:nvGrpSpPr>
          <p:grpSpPr>
            <a:xfrm>
              <a:off x="420147" y="423351"/>
              <a:ext cx="2945368" cy="111125"/>
              <a:chOff x="8788399" y="390523"/>
              <a:chExt cx="2945368" cy="111125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647CAB0F-BB3B-4C03-AF5D-646C1F62E59E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A3D81E7-5D71-4B61-954A-2FAE04E1E03D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C1690FCC-3527-4F1C-8DAD-3B1FD47C098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4EA82436-7256-4C28-B853-206E866D53DE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7737BC8C-EF28-4CB0-AFA3-68F806179D64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F1319C82-F72F-41EB-8316-C71EE02E1253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3B177BEB-624F-4EEE-B8A2-9415C24B8FE9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7FE7E134-D8F8-4AB3-85CB-98AFC0B0CCB5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458F5D3-E201-48AE-B1F9-8575B2357488}"/>
                </a:ext>
              </a:extLst>
            </p:cNvPr>
            <p:cNvGrpSpPr/>
            <p:nvPr/>
          </p:nvGrpSpPr>
          <p:grpSpPr>
            <a:xfrm>
              <a:off x="420147" y="694108"/>
              <a:ext cx="2945368" cy="111125"/>
              <a:chOff x="8788399" y="390523"/>
              <a:chExt cx="2945368" cy="111125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8DB49C1-763F-4E8A-BEF5-A8378401D771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041C0F1B-A49F-4849-9B60-2916B9453959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92C2A9AE-436F-401B-8943-7CF1473C4D8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919B392-F753-4FB0-ADAD-EEFCA2A1B78A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E91F96A2-69B4-43EF-A05D-73A859A015B1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B42E91C3-3B91-47B3-8ECD-7B7C9ABB52FC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0634C436-AE4F-4D5B-905E-01B70C76B1F6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28392817-98F1-4852-B604-81AE79B32399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5596217-D993-4EBE-A8FB-8B3F9D6C6F2B}"/>
                </a:ext>
              </a:extLst>
            </p:cNvPr>
            <p:cNvGrpSpPr/>
            <p:nvPr/>
          </p:nvGrpSpPr>
          <p:grpSpPr>
            <a:xfrm>
              <a:off x="420147" y="964865"/>
              <a:ext cx="2945368" cy="111125"/>
              <a:chOff x="8788399" y="390523"/>
              <a:chExt cx="2945368" cy="111125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C4F32E3A-09D2-4763-B405-C76ABB1C1A59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29C92E7A-BE80-4AEA-BEB9-BF7E5B19887F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D7B6586E-2A08-42D5-8890-C28ED73E3C5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BBDA17E7-790F-4C77-9FD4-7012A98FE822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71C2BBF-B5CB-4168-99F2-18BCC620B80B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0AA3854-403A-42AE-ABBD-7487A53A2CF8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65A19D7-0FE0-49CD-AC88-220DE92BF1AC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1C87B68E-2872-497B-BB38-D98F289D1A5F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414E0C1-7FAE-4173-8D28-DF83BD89AA6A}"/>
                </a:ext>
              </a:extLst>
            </p:cNvPr>
            <p:cNvGrpSpPr/>
            <p:nvPr/>
          </p:nvGrpSpPr>
          <p:grpSpPr>
            <a:xfrm>
              <a:off x="420147" y="1235622"/>
              <a:ext cx="2945368" cy="111125"/>
              <a:chOff x="8788399" y="390523"/>
              <a:chExt cx="2945368" cy="111125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0482222-C639-4EB4-94CE-2940DEFBA7C8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492642A0-529F-4E6D-A107-00B8BE09DC8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A43EDBE-BDB9-4C54-83C8-CEF0FF1C878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6EE7EF5E-9B32-40AC-990E-98E0122A10BF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35906887-6B80-44B7-B3A6-E6BBC9AECA05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68B138AF-7784-443F-91E7-454D3DE06F8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4D6FE92-AB71-48D7-B138-AB8E6BBD4951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AB54DDB-0241-4BE8-8569-F546B5F5EEC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1536A21-7BE1-4C19-B909-A252814612D4}"/>
                </a:ext>
              </a:extLst>
            </p:cNvPr>
            <p:cNvGrpSpPr/>
            <p:nvPr/>
          </p:nvGrpSpPr>
          <p:grpSpPr>
            <a:xfrm>
              <a:off x="420147" y="1506379"/>
              <a:ext cx="2945368" cy="111125"/>
              <a:chOff x="8788399" y="390523"/>
              <a:chExt cx="2945368" cy="111125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CE97330-BFBD-4C86-BF86-BC8058F6068A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50945CA-C43B-4DE0-9EDC-B1FCD61B0B76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91D39DF-5724-4330-84F0-D6540F1F5C29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54AAF004-2571-4D9C-AD49-683D17DA5F67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1315FD36-25B3-4066-9E3C-6910ED0812ED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7936FE3-3168-42E6-B0E0-EEF59B2C188C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7B0CE601-D509-4D7D-87CF-F7CA1BE81D4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2C2304E-92ED-4EFC-9FFA-FC414F3A28E8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7AE39E1-4730-43BD-94C3-0EE5E46D2D71}"/>
                </a:ext>
              </a:extLst>
            </p:cNvPr>
            <p:cNvGrpSpPr/>
            <p:nvPr/>
          </p:nvGrpSpPr>
          <p:grpSpPr>
            <a:xfrm>
              <a:off x="420147" y="1777136"/>
              <a:ext cx="2945368" cy="111125"/>
              <a:chOff x="8788399" y="390523"/>
              <a:chExt cx="2945368" cy="111125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62F5ED54-2634-44D6-928A-299416649034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51E3BEB-14F1-4E2E-9453-67AB040CF7E5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51A89D-D451-46F4-8090-358D76A46957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E21E11B4-E060-4522-BD9E-BD01B9E0B092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AB955C86-1FC2-41AA-A1FF-B52E53C45D27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FE5B49CA-CDFF-4C77-BD61-EEB02A0CD4EA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403B34B-3FB9-4534-ADE4-05ED47C43DCB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CCC88012-A1E8-4C41-8874-E1B9D25358E3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B761130-209C-4E2B-99F0-57CD376905C5}"/>
                </a:ext>
              </a:extLst>
            </p:cNvPr>
            <p:cNvGrpSpPr/>
            <p:nvPr/>
          </p:nvGrpSpPr>
          <p:grpSpPr>
            <a:xfrm>
              <a:off x="420147" y="2047893"/>
              <a:ext cx="2945368" cy="111125"/>
              <a:chOff x="8788399" y="390523"/>
              <a:chExt cx="2945368" cy="111125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B29EF98E-362B-4E48-9B17-6F7B34FCB1AE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C88F813D-EE2E-4E59-8820-2B88C646FE90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C7C6AF4-3B31-4C04-9885-8419003E40DF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BB1F32F-6182-4082-A5E8-800804AA5872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4F6779BC-7C68-46AD-A279-AB7B2BAD68D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1EB8E04C-C000-4DFC-BDDF-8C9BEA994102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ED66C6C-2866-4474-9C68-E6690580E412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2CD458CE-81A5-4BE2-B96E-4A16966447DD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5C010EE-87C4-43B7-A775-327C6C708014}"/>
                </a:ext>
              </a:extLst>
            </p:cNvPr>
            <p:cNvGrpSpPr/>
            <p:nvPr/>
          </p:nvGrpSpPr>
          <p:grpSpPr>
            <a:xfrm>
              <a:off x="420147" y="2318650"/>
              <a:ext cx="2945368" cy="111125"/>
              <a:chOff x="8788399" y="390523"/>
              <a:chExt cx="2945368" cy="111125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00F332C-C95C-4D4A-A79A-41E48AFB9407}"/>
                  </a:ext>
                </a:extLst>
              </p:cNvPr>
              <p:cNvSpPr/>
              <p:nvPr/>
            </p:nvSpPr>
            <p:spPr>
              <a:xfrm>
                <a:off x="878839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5C096CF-8AEF-4076-89FD-D749C6959B72}"/>
                  </a:ext>
                </a:extLst>
              </p:cNvPr>
              <p:cNvSpPr/>
              <p:nvPr/>
            </p:nvSpPr>
            <p:spPr>
              <a:xfrm>
                <a:off x="919329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40A0ECA2-CAE3-45CD-B4AC-CD8972396DA2}"/>
                  </a:ext>
                </a:extLst>
              </p:cNvPr>
              <p:cNvSpPr/>
              <p:nvPr/>
            </p:nvSpPr>
            <p:spPr>
              <a:xfrm>
                <a:off x="9598183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FB453B6-A17E-4D91-8F07-EE54FD3E4A2E}"/>
                  </a:ext>
                </a:extLst>
              </p:cNvPr>
              <p:cNvSpPr/>
              <p:nvPr/>
            </p:nvSpPr>
            <p:spPr>
              <a:xfrm>
                <a:off x="10003075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2583271-B32E-429B-8281-E64290CC2350}"/>
                  </a:ext>
                </a:extLst>
              </p:cNvPr>
              <p:cNvSpPr/>
              <p:nvPr/>
            </p:nvSpPr>
            <p:spPr>
              <a:xfrm>
                <a:off x="10407967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A841E723-D8DB-4E6D-80B9-7AB06A74D7C7}"/>
                  </a:ext>
                </a:extLst>
              </p:cNvPr>
              <p:cNvSpPr/>
              <p:nvPr/>
            </p:nvSpPr>
            <p:spPr>
              <a:xfrm>
                <a:off x="10812859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E135B4C-8E60-4905-8784-F090CDF2BCC8}"/>
                  </a:ext>
                </a:extLst>
              </p:cNvPr>
              <p:cNvSpPr/>
              <p:nvPr/>
            </p:nvSpPr>
            <p:spPr>
              <a:xfrm>
                <a:off x="11217751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341F887-BA87-4B2E-8C9C-534FAD8A8181}"/>
                  </a:ext>
                </a:extLst>
              </p:cNvPr>
              <p:cNvSpPr/>
              <p:nvPr/>
            </p:nvSpPr>
            <p:spPr>
              <a:xfrm>
                <a:off x="11622642" y="390523"/>
                <a:ext cx="111125" cy="1111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482A23B-00A6-4E9B-AC4F-667E644BEF5D}"/>
              </a:ext>
            </a:extLst>
          </p:cNvPr>
          <p:cNvSpPr txBox="1"/>
          <p:nvPr/>
        </p:nvSpPr>
        <p:spPr>
          <a:xfrm>
            <a:off x="3705863" y="829489"/>
            <a:ext cx="3691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Berlin Sans FB Demi" panose="020E0802020502020306" pitchFamily="34" charset="0"/>
              </a:rPr>
              <a:t>POWERPOINT </a:t>
            </a:r>
          </a:p>
          <a:p>
            <a:r>
              <a:rPr lang="en-US" altLang="zh-CN" sz="4000">
                <a:solidFill>
                  <a:schemeClr val="bg1"/>
                </a:solidFill>
                <a:latin typeface="Berlin Sans FB Demi" panose="020E0802020502020306" pitchFamily="34" charset="0"/>
              </a:rPr>
              <a:t>TEMPLET</a:t>
            </a:r>
            <a:endParaRPr lang="zh-CN" altLang="en-US" sz="40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1981804C-1663-443A-B2EA-BB847A74B1D9}"/>
              </a:ext>
            </a:extLst>
          </p:cNvPr>
          <p:cNvGrpSpPr/>
          <p:nvPr/>
        </p:nvGrpSpPr>
        <p:grpSpPr>
          <a:xfrm>
            <a:off x="974641" y="2840674"/>
            <a:ext cx="4781748" cy="3728798"/>
            <a:chOff x="6220997" y="2322901"/>
            <a:chExt cx="4781748" cy="3728798"/>
          </a:xfrm>
        </p:grpSpPr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2ADABD1C-116B-451C-A90C-247B40FF70BE}"/>
                </a:ext>
              </a:extLst>
            </p:cNvPr>
            <p:cNvSpPr/>
            <p:nvPr/>
          </p:nvSpPr>
          <p:spPr>
            <a:xfrm>
              <a:off x="6220997" y="2322901"/>
              <a:ext cx="4781748" cy="372879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7572F72-2FB1-42DF-A706-1EAB0FB4264A}"/>
                </a:ext>
              </a:extLst>
            </p:cNvPr>
            <p:cNvSpPr txBox="1"/>
            <p:nvPr/>
          </p:nvSpPr>
          <p:spPr>
            <a:xfrm>
              <a:off x="6647720" y="2673328"/>
              <a:ext cx="3928302" cy="302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b="1"/>
                <a:t>Lorem ipsum dolor sit amet, consectetuer Fusce posuere, magna sed pulvinar ultricies, purus lectus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600" b="1"/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b="1"/>
                <a:t>sit amet commodo magna eros quis urna. Nunc viverra imperdiet enim.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600" b="1"/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b="1"/>
                <a:t>Fusce est. Vivamus a tellus. Pellentesque habitant morbi tristique senectus et netus et malesuada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F986FA4-9061-4799-BD81-49A5F7836871}"/>
              </a:ext>
            </a:extLst>
          </p:cNvPr>
          <p:cNvGrpSpPr/>
          <p:nvPr/>
        </p:nvGrpSpPr>
        <p:grpSpPr>
          <a:xfrm>
            <a:off x="7435813" y="0"/>
            <a:ext cx="4756187" cy="2449285"/>
            <a:chOff x="7435812" y="0"/>
            <a:chExt cx="4756187" cy="2449285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DBBD8C6-1EFA-4CE3-902D-9A950BF3BAB2}"/>
                </a:ext>
              </a:extLst>
            </p:cNvPr>
            <p:cNvSpPr/>
            <p:nvPr/>
          </p:nvSpPr>
          <p:spPr>
            <a:xfrm>
              <a:off x="7435813" y="0"/>
              <a:ext cx="4748759" cy="2449282"/>
            </a:xfrm>
            <a:prstGeom prst="rect">
              <a:avLst/>
            </a:prstGeom>
            <a:solidFill>
              <a:srgbClr val="F054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5CAED179-BC36-4C64-8CF2-194ED9BA09D9}"/>
                </a:ext>
              </a:extLst>
            </p:cNvPr>
            <p:cNvGrpSpPr/>
            <p:nvPr/>
          </p:nvGrpSpPr>
          <p:grpSpPr>
            <a:xfrm>
              <a:off x="7435812" y="0"/>
              <a:ext cx="4756187" cy="2449285"/>
              <a:chOff x="6096000" y="0"/>
              <a:chExt cx="6096000" cy="2449285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C342AE70-EDDA-4EE4-8339-D077CE5632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1469571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6E97BD44-1311-4D25-B9D9-AE672BCEC5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1959428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39E70342-3A2C-41AD-AA43-80DB33951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2449285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48B21713-1EA4-4E77-9800-092B5DF7FB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979714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74738202-947A-461B-A1D0-CB251BA04C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489857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76873DB9-AC87-441E-8A00-975A039EFA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6096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E1802894-3F54-4A74-8823-8CC3A6B467AC}"/>
                </a:ext>
              </a:extLst>
            </p:cNvPr>
            <p:cNvGrpSpPr/>
            <p:nvPr/>
          </p:nvGrpSpPr>
          <p:grpSpPr>
            <a:xfrm>
              <a:off x="7435813" y="0"/>
              <a:ext cx="4741334" cy="2449281"/>
              <a:chOff x="7435813" y="0"/>
              <a:chExt cx="4741334" cy="3429000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8A8EE732-769D-4E32-BF39-1DC04DC6480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075979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34686E15-CB0C-404F-BD8A-0A38580903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98646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DF66DB5E-CC03-4D05-802B-AFE075884F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21313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806204E0-ABD0-4EF4-B936-FD82894E628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753312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F543034A-7C9C-4795-8709-F77C6125F0B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462647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AA830D5D-EE6F-4C7C-BA63-85F856A8672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785311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AE2BBBA6-3D27-483B-944A-7BDFB73AEE6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07978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D285F21B-73D2-4C87-95B0-A52FDD7D8B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30645" y="1714500"/>
                <a:ext cx="3429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0" name="图片 149" descr="形状, 圆圈&#10;&#10;描述已自动生成">
            <a:extLst>
              <a:ext uri="{FF2B5EF4-FFF2-40B4-BE49-F238E27FC236}">
                <a16:creationId xmlns:a16="http://schemas.microsoft.com/office/drawing/2014/main" id="{95EAA298-EC46-4E94-B3DE-A9EC26735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 rot="21000000">
            <a:off x="8153253" y="2992709"/>
            <a:ext cx="3313878" cy="33120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pic>
        <p:nvPicPr>
          <p:cNvPr id="152" name="图片 151" descr="图标&#10;&#10;中度可信度描述已自动生成">
            <a:extLst>
              <a:ext uri="{FF2B5EF4-FFF2-40B4-BE49-F238E27FC236}">
                <a16:creationId xmlns:a16="http://schemas.microsoft.com/office/drawing/2014/main" id="{E56FA434-2DFC-4E30-8D67-8C8135E63B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0" flipH="1">
            <a:off x="5141444" y="2351071"/>
            <a:ext cx="2788234" cy="278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47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3BE3B637-3E3D-44B1-824D-1F5840DDCFF2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5A72EAE-8B56-4404-8621-CBFF00C2146D}"/>
              </a:ext>
            </a:extLst>
          </p:cNvPr>
          <p:cNvSpPr/>
          <p:nvPr/>
        </p:nvSpPr>
        <p:spPr>
          <a:xfrm>
            <a:off x="1" y="4102100"/>
            <a:ext cx="12192000" cy="2755900"/>
          </a:xfrm>
          <a:prstGeom prst="rect">
            <a:avLst/>
          </a:prstGeom>
          <a:solidFill>
            <a:srgbClr val="FFCF0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D368809-C977-4AE1-B9C1-CBC0F1C6019A}"/>
              </a:ext>
            </a:extLst>
          </p:cNvPr>
          <p:cNvGrpSpPr/>
          <p:nvPr/>
        </p:nvGrpSpPr>
        <p:grpSpPr>
          <a:xfrm rot="5400000">
            <a:off x="4185919" y="1944442"/>
            <a:ext cx="3820162" cy="3810000"/>
            <a:chOff x="6096000" y="3429000"/>
            <a:chExt cx="6110853" cy="342900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2258D7E-8C2E-4819-9A58-576E91FF5FB1}"/>
                </a:ext>
              </a:extLst>
            </p:cNvPr>
            <p:cNvSpPr/>
            <p:nvPr/>
          </p:nvSpPr>
          <p:spPr>
            <a:xfrm>
              <a:off x="6103426" y="3429000"/>
              <a:ext cx="6096000" cy="3429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2A6F052-9974-45EA-A072-4D78987B80C7}"/>
                </a:ext>
              </a:extLst>
            </p:cNvPr>
            <p:cNvGrpSpPr/>
            <p:nvPr/>
          </p:nvGrpSpPr>
          <p:grpSpPr>
            <a:xfrm>
              <a:off x="6096000" y="3429000"/>
              <a:ext cx="6110853" cy="3429000"/>
              <a:chOff x="6096000" y="3429000"/>
              <a:chExt cx="6110853" cy="3429000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224D6C8-E653-4377-9482-417327CED92B}"/>
                  </a:ext>
                </a:extLst>
              </p:cNvPr>
              <p:cNvGrpSpPr/>
              <p:nvPr/>
            </p:nvGrpSpPr>
            <p:grpSpPr>
              <a:xfrm>
                <a:off x="6110853" y="3429000"/>
                <a:ext cx="6096000" cy="3429000"/>
                <a:chOff x="6110853" y="3429000"/>
                <a:chExt cx="6096000" cy="3429000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DB9A08D4-BC60-45F9-8586-6CD5CFBC4B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898571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7D8A7B7D-86C0-41F7-B16A-339C8E45E9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388428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C01EF878-E436-4293-AB36-AA7DAAFE58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5878285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0F23C259-CE92-4DA7-83F7-1A45A57B9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4408714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E2A1FFB0-63D2-40A9-8689-36E6EF912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918857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E523675E-3E24-40BA-939E-F2307C45FE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368142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07C4F036-82E2-4D80-A3D9-50DB49E013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3429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D93152D9-79A6-4875-A308-57329C4D5B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10853" y="6858000"/>
                  <a:ext cx="6096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83881033-50C5-4B5F-99BE-015CA16A5630}"/>
                  </a:ext>
                </a:extLst>
              </p:cNvPr>
              <p:cNvGrpSpPr/>
              <p:nvPr/>
            </p:nvGrpSpPr>
            <p:grpSpPr>
              <a:xfrm>
                <a:off x="6096000" y="3429000"/>
                <a:ext cx="6096000" cy="3429000"/>
                <a:chOff x="6096000" y="3429000"/>
                <a:chExt cx="6096000" cy="3429000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FABAB1CC-E75C-4090-A8FA-147502A380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090832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39457539-BEB1-4661-88F6-64472D1702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413499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5573F294-E82D-442C-BEDC-82BF935846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36166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AA4A60D6-5486-43FC-A0F2-7C573BBF19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768165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9DA3107D-CE73-4D64-8638-F4049737B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0477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750BB1A8-DCDD-484C-A1E8-8B0F65F9DB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800164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8EC7A19A-44EA-4264-8135-240D21D413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058833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0AD693A0-9818-449A-B946-6B2F9C58D9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122831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7FF68EBC-7E67-47BB-B9EB-6C672A52BC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5498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5E0ED5C8-DB8D-4542-8CB4-DB76D201CD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81500" y="5143500"/>
                  <a:ext cx="3429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02284E0-DBB7-4DB7-9D44-9561DBA3D0C0}"/>
              </a:ext>
            </a:extLst>
          </p:cNvPr>
          <p:cNvSpPr txBox="1"/>
          <p:nvPr/>
        </p:nvSpPr>
        <p:spPr>
          <a:xfrm>
            <a:off x="2630766" y="587671"/>
            <a:ext cx="6930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Berlin Sans FB Demi" panose="020E0802020502020306" pitchFamily="34" charset="0"/>
              </a:rPr>
              <a:t>POWERPOINT TEMPLET</a:t>
            </a:r>
            <a:endParaRPr lang="zh-CN" altLang="en-US" sz="400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2" name="图片 31" descr="徽标&#10;&#10;描述已自动生成">
            <a:extLst>
              <a:ext uri="{FF2B5EF4-FFF2-40B4-BE49-F238E27FC236}">
                <a16:creationId xmlns:a16="http://schemas.microsoft.com/office/drawing/2014/main" id="{2F137ED4-9DBC-4142-AA09-877D0B9F1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" t="6535" r="6511" b="6535"/>
          <a:stretch>
            <a:fillRect/>
          </a:stretch>
        </p:blipFill>
        <p:spPr>
          <a:xfrm>
            <a:off x="4439061" y="2193442"/>
            <a:ext cx="3313878" cy="3312000"/>
          </a:xfrm>
          <a:custGeom>
            <a:avLst/>
            <a:gdLst>
              <a:gd name="connsiteX0" fmla="*/ 545155 w 3313878"/>
              <a:gd name="connsiteY0" fmla="*/ 0 h 3312000"/>
              <a:gd name="connsiteX1" fmla="*/ 2768723 w 3313878"/>
              <a:gd name="connsiteY1" fmla="*/ 0 h 3312000"/>
              <a:gd name="connsiteX2" fmla="*/ 3313878 w 3313878"/>
              <a:gd name="connsiteY2" fmla="*/ 545155 h 3312000"/>
              <a:gd name="connsiteX3" fmla="*/ 3313878 w 3313878"/>
              <a:gd name="connsiteY3" fmla="*/ 2766845 h 3312000"/>
              <a:gd name="connsiteX4" fmla="*/ 2768723 w 3313878"/>
              <a:gd name="connsiteY4" fmla="*/ 3312000 h 3312000"/>
              <a:gd name="connsiteX5" fmla="*/ 545155 w 3313878"/>
              <a:gd name="connsiteY5" fmla="*/ 3312000 h 3312000"/>
              <a:gd name="connsiteX6" fmla="*/ 0 w 3313878"/>
              <a:gd name="connsiteY6" fmla="*/ 2766845 h 3312000"/>
              <a:gd name="connsiteX7" fmla="*/ 0 w 3313878"/>
              <a:gd name="connsiteY7" fmla="*/ 545155 h 3312000"/>
              <a:gd name="connsiteX8" fmla="*/ 545155 w 3313878"/>
              <a:gd name="connsiteY8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3878" h="3312000">
                <a:moveTo>
                  <a:pt x="545155" y="0"/>
                </a:moveTo>
                <a:lnTo>
                  <a:pt x="2768723" y="0"/>
                </a:lnTo>
                <a:cubicBezTo>
                  <a:pt x="3069804" y="0"/>
                  <a:pt x="3313878" y="244074"/>
                  <a:pt x="3313878" y="545155"/>
                </a:cubicBezTo>
                <a:lnTo>
                  <a:pt x="3313878" y="2766845"/>
                </a:lnTo>
                <a:cubicBezTo>
                  <a:pt x="3313878" y="3067926"/>
                  <a:pt x="3069804" y="3312000"/>
                  <a:pt x="2768723" y="3312000"/>
                </a:cubicBezTo>
                <a:lnTo>
                  <a:pt x="545155" y="3312000"/>
                </a:lnTo>
                <a:cubicBezTo>
                  <a:pt x="244074" y="3312000"/>
                  <a:pt x="0" y="3067926"/>
                  <a:pt x="0" y="2766845"/>
                </a:cubicBezTo>
                <a:lnTo>
                  <a:pt x="0" y="545155"/>
                </a:lnTo>
                <a:cubicBezTo>
                  <a:pt x="0" y="244074"/>
                  <a:pt x="244074" y="0"/>
                  <a:pt x="545155" y="0"/>
                </a:cubicBez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71F95D9D-2600-43F6-B85F-6D42AF858177}"/>
              </a:ext>
            </a:extLst>
          </p:cNvPr>
          <p:cNvGrpSpPr/>
          <p:nvPr/>
        </p:nvGrpSpPr>
        <p:grpSpPr>
          <a:xfrm>
            <a:off x="8298452" y="4657058"/>
            <a:ext cx="3665537" cy="1531684"/>
            <a:chOff x="8139701" y="4436785"/>
            <a:chExt cx="3665537" cy="153168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E1EBD4-2C45-4CF6-82D1-36281E39C417}"/>
                </a:ext>
              </a:extLst>
            </p:cNvPr>
            <p:cNvSpPr txBox="1"/>
            <p:nvPr/>
          </p:nvSpPr>
          <p:spPr>
            <a:xfrm>
              <a:off x="8139701" y="5008783"/>
              <a:ext cx="3665537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/>
                <a:t>Fusce est. Vivamus a tellus. Pellentesque habitant morbi tristique senectus et netus et malesuada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D3D8B1-2223-4407-A06F-34126B5C4BE8}"/>
                </a:ext>
              </a:extLst>
            </p:cNvPr>
            <p:cNvSpPr txBox="1"/>
            <p:nvPr/>
          </p:nvSpPr>
          <p:spPr>
            <a:xfrm>
              <a:off x="8139701" y="4436785"/>
              <a:ext cx="306656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>
                  <a:latin typeface="Berlin Sans FB Demi" panose="020E0802020502020306" pitchFamily="34" charset="0"/>
                </a:rPr>
                <a:t>SUPPORTERS SAY</a:t>
              </a:r>
              <a:endParaRPr lang="zh-CN" altLang="en-US" sz="2500"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982456-01B3-4262-B656-8C6842485306}"/>
              </a:ext>
            </a:extLst>
          </p:cNvPr>
          <p:cNvGrpSpPr/>
          <p:nvPr/>
        </p:nvGrpSpPr>
        <p:grpSpPr>
          <a:xfrm>
            <a:off x="228012" y="4657058"/>
            <a:ext cx="3665537" cy="1531684"/>
            <a:chOff x="386761" y="4377658"/>
            <a:chExt cx="3665537" cy="153168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B98F8D-99C2-4DB2-8807-255E27FE35CC}"/>
                </a:ext>
              </a:extLst>
            </p:cNvPr>
            <p:cNvSpPr txBox="1"/>
            <p:nvPr/>
          </p:nvSpPr>
          <p:spPr>
            <a:xfrm>
              <a:off x="386761" y="4949656"/>
              <a:ext cx="3665537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b="1"/>
                <a:t>Fusce est. Vivamus a tellus. Pellentesque habitant morbi tristique senectus et netus et malesuada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2BE9CD0-F4CA-4A6C-9660-D076BB68CA98}"/>
                </a:ext>
              </a:extLst>
            </p:cNvPr>
            <p:cNvSpPr txBox="1"/>
            <p:nvPr/>
          </p:nvSpPr>
          <p:spPr>
            <a:xfrm>
              <a:off x="985735" y="4377658"/>
              <a:ext cx="306656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500">
                  <a:latin typeface="Berlin Sans FB Demi" panose="020E0802020502020306" pitchFamily="34" charset="0"/>
                </a:rPr>
                <a:t>SUPPORTERS SAY</a:t>
              </a:r>
              <a:endParaRPr lang="zh-CN" altLang="en-US" sz="2500"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8B89E6A-F055-4D9E-BF64-9B808701565C}"/>
              </a:ext>
            </a:extLst>
          </p:cNvPr>
          <p:cNvGrpSpPr/>
          <p:nvPr/>
        </p:nvGrpSpPr>
        <p:grpSpPr>
          <a:xfrm>
            <a:off x="228012" y="2065100"/>
            <a:ext cx="3665537" cy="1531684"/>
            <a:chOff x="386761" y="4377658"/>
            <a:chExt cx="3665537" cy="153168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6233082-6A35-4B7C-AC33-64B36514794D}"/>
                </a:ext>
              </a:extLst>
            </p:cNvPr>
            <p:cNvSpPr txBox="1"/>
            <p:nvPr/>
          </p:nvSpPr>
          <p:spPr>
            <a:xfrm>
              <a:off x="386761" y="4949656"/>
              <a:ext cx="3665537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b="1">
                  <a:solidFill>
                    <a:schemeClr val="bg1"/>
                  </a:solidFill>
                </a:rPr>
                <a:t>Fusce est. Vivamus a tellus. Pellentesque habitant morbi tristique senectus et netus et malesuada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0DDBD9-BCD5-47DE-A79D-74555145FC60}"/>
                </a:ext>
              </a:extLst>
            </p:cNvPr>
            <p:cNvSpPr txBox="1"/>
            <p:nvPr/>
          </p:nvSpPr>
          <p:spPr>
            <a:xfrm>
              <a:off x="985735" y="4377658"/>
              <a:ext cx="306656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500">
                  <a:solidFill>
                    <a:schemeClr val="bg1"/>
                  </a:solidFill>
                  <a:latin typeface="Berlin Sans FB Demi" panose="020E0802020502020306" pitchFamily="34" charset="0"/>
                </a:rPr>
                <a:t>SUPPORTERS SAY</a:t>
              </a:r>
              <a:endParaRPr lang="zh-CN" altLang="en-US" sz="250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E53FFD4-E011-4911-8A54-A05702825B27}"/>
              </a:ext>
            </a:extLst>
          </p:cNvPr>
          <p:cNvGrpSpPr/>
          <p:nvPr/>
        </p:nvGrpSpPr>
        <p:grpSpPr>
          <a:xfrm>
            <a:off x="8298452" y="2065100"/>
            <a:ext cx="3665537" cy="1531684"/>
            <a:chOff x="8139701" y="4436785"/>
            <a:chExt cx="3665537" cy="153168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178DE72-6814-4E0E-82FC-028313F544F7}"/>
                </a:ext>
              </a:extLst>
            </p:cNvPr>
            <p:cNvSpPr txBox="1"/>
            <p:nvPr/>
          </p:nvSpPr>
          <p:spPr>
            <a:xfrm>
              <a:off x="8139701" y="5008783"/>
              <a:ext cx="3665537" cy="9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>
                  <a:solidFill>
                    <a:schemeClr val="bg1"/>
                  </a:solidFill>
                </a:rPr>
                <a:t>Fusce est. Vivamus a tellus. Pellentesque habitant morbi tristique senectus et netus et malesuada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D94822D-C52F-4BB3-989C-B8D678150AFE}"/>
                </a:ext>
              </a:extLst>
            </p:cNvPr>
            <p:cNvSpPr txBox="1"/>
            <p:nvPr/>
          </p:nvSpPr>
          <p:spPr>
            <a:xfrm>
              <a:off x="8139701" y="4436785"/>
              <a:ext cx="3066563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>
                  <a:solidFill>
                    <a:schemeClr val="bg1"/>
                  </a:solidFill>
                  <a:latin typeface="Berlin Sans FB Demi" panose="020E0802020502020306" pitchFamily="34" charset="0"/>
                </a:rPr>
                <a:t>SUPPORTERS SAY</a:t>
              </a:r>
              <a:endParaRPr lang="zh-CN" altLang="en-US" sz="250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343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443</Words>
  <Application>Microsoft Office PowerPoint</Application>
  <PresentationFormat>宽屏</PresentationFormat>
  <Paragraphs>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Berlin Sans FB Demi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创新潮流产业介绍ppt模板</dc:title>
  <dc:creator>忘吃药的晓公子 yvonne</dc:creator>
  <cp:keywords>51PPT模板网</cp:keywords>
  <dc:description>www.51pptmoban.com</dc:description>
  <cp:lastModifiedBy>Win user</cp:lastModifiedBy>
  <cp:revision>15</cp:revision>
  <dcterms:created xsi:type="dcterms:W3CDTF">2022-03-02T01:08:20Z</dcterms:created>
  <dcterms:modified xsi:type="dcterms:W3CDTF">2022-03-06T14:57:47Z</dcterms:modified>
</cp:coreProperties>
</file>