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theme/themeOverride10.xml" ContentType="application/vnd.openxmlformats-officedocument.themeOverr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0.xml" ContentType="application/vnd.openxmlformats-officedocument.presentationml.notesSlide+xml"/>
  <Override PartName="/ppt/theme/themeOverride11.xml" ContentType="application/vnd.openxmlformats-officedocument.themeOverr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9.xml" ContentType="application/vnd.openxmlformats-officedocument.presentationml.notesSlide+xml"/>
  <Override PartName="/ppt/theme/themeOverride20.xml" ContentType="application/vnd.openxmlformats-officedocument.themeOverr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9"/>
  </p:notesMasterIdLst>
  <p:sldIdLst>
    <p:sldId id="259" r:id="rId3"/>
    <p:sldId id="261" r:id="rId4"/>
    <p:sldId id="262" r:id="rId5"/>
    <p:sldId id="267" r:id="rId6"/>
    <p:sldId id="268" r:id="rId7"/>
    <p:sldId id="269" r:id="rId8"/>
    <p:sldId id="270" r:id="rId9"/>
    <p:sldId id="274" r:id="rId10"/>
    <p:sldId id="291" r:id="rId11"/>
    <p:sldId id="271" r:id="rId12"/>
    <p:sldId id="272" r:id="rId13"/>
    <p:sldId id="273" r:id="rId14"/>
    <p:sldId id="275" r:id="rId15"/>
    <p:sldId id="276" r:id="rId16"/>
    <p:sldId id="292" r:id="rId17"/>
    <p:sldId id="277" r:id="rId18"/>
    <p:sldId id="287" r:id="rId19"/>
    <p:sldId id="278" r:id="rId20"/>
    <p:sldId id="293" r:id="rId21"/>
    <p:sldId id="282" r:id="rId22"/>
    <p:sldId id="284" r:id="rId23"/>
    <p:sldId id="288" r:id="rId24"/>
    <p:sldId id="289" r:id="rId25"/>
    <p:sldId id="290" r:id="rId26"/>
    <p:sldId id="294" r:id="rId27"/>
    <p:sldId id="295"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100"/>
    <a:srgbClr val="1865F2"/>
    <a:srgbClr val="FFEB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3" autoAdjust="0"/>
    <p:restoredTop sz="94722" autoAdjust="0"/>
  </p:normalViewPr>
  <p:slideViewPr>
    <p:cSldViewPr snapToGrid="0">
      <p:cViewPr>
        <p:scale>
          <a:sx n="66" d="100"/>
          <a:sy n="66" d="100"/>
        </p:scale>
        <p:origin x="2646" y="171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787217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644277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10</a:t>
            </a:fld>
            <a:endParaRPr lang="zh-CN" altLang="en-US"/>
          </a:p>
        </p:txBody>
      </p:sp>
    </p:spTree>
    <p:extLst>
      <p:ext uri="{BB962C8B-B14F-4D97-AF65-F5344CB8AC3E}">
        <p14:creationId xmlns:p14="http://schemas.microsoft.com/office/powerpoint/2010/main" val="3587134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008039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455123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13</a:t>
            </a:fld>
            <a:endParaRPr lang="zh-CN" altLang="en-US"/>
          </a:p>
        </p:txBody>
      </p:sp>
    </p:spTree>
    <p:extLst>
      <p:ext uri="{BB962C8B-B14F-4D97-AF65-F5344CB8AC3E}">
        <p14:creationId xmlns:p14="http://schemas.microsoft.com/office/powerpoint/2010/main" val="1100010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14</a:t>
            </a:fld>
            <a:endParaRPr lang="zh-CN" altLang="en-US"/>
          </a:p>
        </p:txBody>
      </p:sp>
    </p:spTree>
    <p:extLst>
      <p:ext uri="{BB962C8B-B14F-4D97-AF65-F5344CB8AC3E}">
        <p14:creationId xmlns:p14="http://schemas.microsoft.com/office/powerpoint/2010/main" val="1723981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1933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47563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1459341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18</a:t>
            </a:fld>
            <a:endParaRPr lang="zh-CN" altLang="en-US"/>
          </a:p>
        </p:txBody>
      </p:sp>
    </p:spTree>
    <p:extLst>
      <p:ext uri="{BB962C8B-B14F-4D97-AF65-F5344CB8AC3E}">
        <p14:creationId xmlns:p14="http://schemas.microsoft.com/office/powerpoint/2010/main" val="1621637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123919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483727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547523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21</a:t>
            </a:fld>
            <a:endParaRPr lang="zh-CN" altLang="en-US"/>
          </a:p>
        </p:txBody>
      </p:sp>
    </p:spTree>
    <p:extLst>
      <p:ext uri="{BB962C8B-B14F-4D97-AF65-F5344CB8AC3E}">
        <p14:creationId xmlns:p14="http://schemas.microsoft.com/office/powerpoint/2010/main" val="1215758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3566275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21E8CE-9CC8-49CD-83DC-F491AC292ADE}" type="slidenum">
              <a:rPr lang="zh-CN" altLang="en-US" smtClean="0"/>
              <a:pPr/>
              <a:t>23</a:t>
            </a:fld>
            <a:endParaRPr lang="zh-CN" altLang="en-US"/>
          </a:p>
        </p:txBody>
      </p:sp>
    </p:spTree>
    <p:extLst>
      <p:ext uri="{BB962C8B-B14F-4D97-AF65-F5344CB8AC3E}">
        <p14:creationId xmlns:p14="http://schemas.microsoft.com/office/powerpoint/2010/main" val="26408577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481013" y="1279525"/>
            <a:ext cx="6140450" cy="3454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6BCFBEA-1704-4C6E-BD83-8F2EB51244BE}" type="slidenum">
              <a:rPr lang="zh-CN" altLang="en-US" smtClean="0">
                <a:latin typeface="Calibri" panose="020F0502020204030204" pitchFamily="34" charset="0"/>
              </a:rPr>
              <a:pPr/>
              <a:t>24</a:t>
            </a:fld>
            <a:endParaRPr lang="zh-CN" altLang="en-US">
              <a:latin typeface="Calibri" panose="020F0502020204030204" pitchFamily="34" charset="0"/>
            </a:endParaRPr>
          </a:p>
        </p:txBody>
      </p:sp>
    </p:spTree>
    <p:extLst>
      <p:ext uri="{BB962C8B-B14F-4D97-AF65-F5344CB8AC3E}">
        <p14:creationId xmlns:p14="http://schemas.microsoft.com/office/powerpoint/2010/main" val="3661182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893308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02926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791117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231631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510670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481013" y="1279525"/>
            <a:ext cx="6140450" cy="3454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660D322-FA9B-4CDF-9805-B55D27823AC8}" type="slidenum">
              <a:rPr lang="zh-CN" altLang="en-US" smtClean="0">
                <a:latin typeface="Calibri" panose="020F0502020204030204" pitchFamily="34" charset="0"/>
              </a:rPr>
              <a:pPr/>
              <a:t>6</a:t>
            </a:fld>
            <a:endParaRPr lang="zh-CN" altLang="en-US">
              <a:latin typeface="Calibri" panose="020F0502020204030204" pitchFamily="34" charset="0"/>
            </a:endParaRPr>
          </a:p>
        </p:txBody>
      </p:sp>
    </p:spTree>
    <p:extLst>
      <p:ext uri="{BB962C8B-B14F-4D97-AF65-F5344CB8AC3E}">
        <p14:creationId xmlns:p14="http://schemas.microsoft.com/office/powerpoint/2010/main" val="229130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pPr/>
              <a:t>7</a:t>
            </a:fld>
            <a:endParaRPr lang="zh-CN" altLang="en-US"/>
          </a:p>
        </p:txBody>
      </p:sp>
    </p:spTree>
    <p:extLst>
      <p:ext uri="{BB962C8B-B14F-4D97-AF65-F5344CB8AC3E}">
        <p14:creationId xmlns:p14="http://schemas.microsoft.com/office/powerpoint/2010/main" val="66665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pPr/>
              <a:t>8</a:t>
            </a:fld>
            <a:endParaRPr lang="zh-CN" altLang="en-US"/>
          </a:p>
        </p:txBody>
      </p:sp>
    </p:spTree>
    <p:extLst>
      <p:ext uri="{BB962C8B-B14F-4D97-AF65-F5344CB8AC3E}">
        <p14:creationId xmlns:p14="http://schemas.microsoft.com/office/powerpoint/2010/main" val="447338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931434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2022/3/7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2022/3/7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2022/3/7</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1861881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8903506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5997455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335574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50448303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2022/3/7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8220519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image" Target="../media/image2.png"/><Relationship Id="rId5" Type="http://schemas.openxmlformats.org/officeDocument/2006/relationships/slideLayout" Target="../slideLayouts/slideLayout6.xml"/><Relationship Id="rId10" Type="http://schemas.openxmlformats.org/officeDocument/2006/relationships/image" Target="../media/image1.png"/><Relationship Id="rId4" Type="http://schemas.openxmlformats.org/officeDocument/2006/relationships/slideLayout" Target="../slideLayouts/slideLayout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 name="图片 29" descr="资源 2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3190" y="-48895"/>
            <a:ext cx="12419965" cy="6955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 name="图片 29" descr="资源 211"/>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23190" y="-48895"/>
            <a:ext cx="12419965" cy="6955790"/>
          </a:xfrm>
          <a:prstGeom prst="rect">
            <a:avLst/>
          </a:prstGeom>
        </p:spPr>
      </p:pic>
      <p:sp>
        <p:nvSpPr>
          <p:cNvPr id="5" name="Freeform 168">
            <a:extLst>
              <a:ext uri="{FF2B5EF4-FFF2-40B4-BE49-F238E27FC236}">
                <a16:creationId xmlns:a16="http://schemas.microsoft.com/office/drawing/2014/main" id="{ECD8B848-4270-4B25-A48D-4129B04E9684}"/>
              </a:ext>
            </a:extLst>
          </p:cNvPr>
          <p:cNvSpPr>
            <a:spLocks noEditPoints="1"/>
          </p:cNvSpPr>
          <p:nvPr userDrawn="1"/>
        </p:nvSpPr>
        <p:spPr bwMode="auto">
          <a:xfrm rot="19553369">
            <a:off x="10073830" y="6080808"/>
            <a:ext cx="823699" cy="421477"/>
          </a:xfrm>
          <a:custGeom>
            <a:avLst/>
            <a:gdLst>
              <a:gd name="T0" fmla="*/ 177 w 194"/>
              <a:gd name="T1" fmla="*/ 12 h 99"/>
              <a:gd name="T2" fmla="*/ 187 w 194"/>
              <a:gd name="T3" fmla="*/ 17 h 99"/>
              <a:gd name="T4" fmla="*/ 192 w 194"/>
              <a:gd name="T5" fmla="*/ 17 h 99"/>
              <a:gd name="T6" fmla="*/ 181 w 194"/>
              <a:gd name="T7" fmla="*/ 42 h 99"/>
              <a:gd name="T8" fmla="*/ 180 w 194"/>
              <a:gd name="T9" fmla="*/ 55 h 99"/>
              <a:gd name="T10" fmla="*/ 170 w 194"/>
              <a:gd name="T11" fmla="*/ 65 h 99"/>
              <a:gd name="T12" fmla="*/ 157 w 194"/>
              <a:gd name="T13" fmla="*/ 79 h 99"/>
              <a:gd name="T14" fmla="*/ 129 w 194"/>
              <a:gd name="T15" fmla="*/ 86 h 99"/>
              <a:gd name="T16" fmla="*/ 127 w 194"/>
              <a:gd name="T17" fmla="*/ 95 h 99"/>
              <a:gd name="T18" fmla="*/ 97 w 194"/>
              <a:gd name="T19" fmla="*/ 91 h 99"/>
              <a:gd name="T20" fmla="*/ 71 w 194"/>
              <a:gd name="T21" fmla="*/ 81 h 99"/>
              <a:gd name="T22" fmla="*/ 48 w 194"/>
              <a:gd name="T23" fmla="*/ 54 h 99"/>
              <a:gd name="T24" fmla="*/ 11 w 194"/>
              <a:gd name="T25" fmla="*/ 29 h 99"/>
              <a:gd name="T26" fmla="*/ 59 w 194"/>
              <a:gd name="T27" fmla="*/ 24 h 99"/>
              <a:gd name="T28" fmla="*/ 73 w 194"/>
              <a:gd name="T29" fmla="*/ 11 h 99"/>
              <a:gd name="T30" fmla="*/ 90 w 194"/>
              <a:gd name="T31" fmla="*/ 4 h 99"/>
              <a:gd name="T32" fmla="*/ 103 w 194"/>
              <a:gd name="T33" fmla="*/ 3 h 99"/>
              <a:gd name="T34" fmla="*/ 118 w 194"/>
              <a:gd name="T35" fmla="*/ 10 h 99"/>
              <a:gd name="T36" fmla="*/ 131 w 194"/>
              <a:gd name="T37" fmla="*/ 12 h 99"/>
              <a:gd name="T38" fmla="*/ 146 w 194"/>
              <a:gd name="T39" fmla="*/ 11 h 99"/>
              <a:gd name="T40" fmla="*/ 164 w 194"/>
              <a:gd name="T41" fmla="*/ 5 h 99"/>
              <a:gd name="T42" fmla="*/ 176 w 194"/>
              <a:gd name="T43" fmla="*/ 50 h 99"/>
              <a:gd name="T44" fmla="*/ 177 w 194"/>
              <a:gd name="T45" fmla="*/ 42 h 99"/>
              <a:gd name="T46" fmla="*/ 189 w 194"/>
              <a:gd name="T47" fmla="*/ 19 h 99"/>
              <a:gd name="T48" fmla="*/ 178 w 194"/>
              <a:gd name="T49" fmla="*/ 14 h 99"/>
              <a:gd name="T50" fmla="*/ 158 w 194"/>
              <a:gd name="T51" fmla="*/ 17 h 99"/>
              <a:gd name="T52" fmla="*/ 143 w 194"/>
              <a:gd name="T53" fmla="*/ 15 h 99"/>
              <a:gd name="T54" fmla="*/ 129 w 194"/>
              <a:gd name="T55" fmla="*/ 16 h 99"/>
              <a:gd name="T56" fmla="*/ 119 w 194"/>
              <a:gd name="T57" fmla="*/ 12 h 99"/>
              <a:gd name="T58" fmla="*/ 115 w 194"/>
              <a:gd name="T59" fmla="*/ 7 h 99"/>
              <a:gd name="T60" fmla="*/ 88 w 194"/>
              <a:gd name="T61" fmla="*/ 14 h 99"/>
              <a:gd name="T62" fmla="*/ 49 w 194"/>
              <a:gd name="T63" fmla="*/ 48 h 99"/>
              <a:gd name="T64" fmla="*/ 58 w 194"/>
              <a:gd name="T65" fmla="*/ 52 h 99"/>
              <a:gd name="T66" fmla="*/ 80 w 194"/>
              <a:gd name="T67" fmla="*/ 26 h 99"/>
              <a:gd name="T68" fmla="*/ 77 w 194"/>
              <a:gd name="T69" fmla="*/ 55 h 99"/>
              <a:gd name="T70" fmla="*/ 94 w 194"/>
              <a:gd name="T71" fmla="*/ 55 h 99"/>
              <a:gd name="T72" fmla="*/ 123 w 194"/>
              <a:gd name="T73" fmla="*/ 28 h 99"/>
              <a:gd name="T74" fmla="*/ 137 w 194"/>
              <a:gd name="T75" fmla="*/ 30 h 99"/>
              <a:gd name="T76" fmla="*/ 134 w 194"/>
              <a:gd name="T77" fmla="*/ 44 h 99"/>
              <a:gd name="T78" fmla="*/ 147 w 194"/>
              <a:gd name="T79" fmla="*/ 43 h 99"/>
              <a:gd name="T80" fmla="*/ 162 w 194"/>
              <a:gd name="T81" fmla="*/ 37 h 99"/>
              <a:gd name="T82" fmla="*/ 177 w 194"/>
              <a:gd name="T83" fmla="*/ 29 h 99"/>
              <a:gd name="T84" fmla="*/ 166 w 194"/>
              <a:gd name="T85" fmla="*/ 37 h 99"/>
              <a:gd name="T86" fmla="*/ 152 w 194"/>
              <a:gd name="T87" fmla="*/ 43 h 99"/>
              <a:gd name="T88" fmla="*/ 139 w 194"/>
              <a:gd name="T89" fmla="*/ 49 h 99"/>
              <a:gd name="T90" fmla="*/ 136 w 194"/>
              <a:gd name="T91" fmla="*/ 65 h 99"/>
              <a:gd name="T92" fmla="*/ 118 w 194"/>
              <a:gd name="T93" fmla="*/ 71 h 99"/>
              <a:gd name="T94" fmla="*/ 105 w 194"/>
              <a:gd name="T95" fmla="*/ 75 h 99"/>
              <a:gd name="T96" fmla="*/ 80 w 194"/>
              <a:gd name="T97" fmla="*/ 59 h 99"/>
              <a:gd name="T98" fmla="*/ 74 w 194"/>
              <a:gd name="T99" fmla="*/ 72 h 99"/>
              <a:gd name="T100" fmla="*/ 50 w 194"/>
              <a:gd name="T101" fmla="*/ 54 h 99"/>
              <a:gd name="T102" fmla="*/ 88 w 194"/>
              <a:gd name="T103" fmla="*/ 87 h 99"/>
              <a:gd name="T104" fmla="*/ 111 w 194"/>
              <a:gd name="T105" fmla="*/ 94 h 99"/>
              <a:gd name="T106" fmla="*/ 132 w 194"/>
              <a:gd name="T107" fmla="*/ 92 h 99"/>
              <a:gd name="T108" fmla="*/ 151 w 194"/>
              <a:gd name="T109" fmla="*/ 79 h 99"/>
              <a:gd name="T110" fmla="*/ 159 w 194"/>
              <a:gd name="T111" fmla="*/ 63 h 99"/>
              <a:gd name="T112" fmla="*/ 36 w 194"/>
              <a:gd name="T113" fmla="*/ 48 h 99"/>
              <a:gd name="T114" fmla="*/ 11 w 194"/>
              <a:gd name="T115" fmla="*/ 3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99">
                <a:moveTo>
                  <a:pt x="161" y="14"/>
                </a:moveTo>
                <a:cubicBezTo>
                  <a:pt x="167" y="13"/>
                  <a:pt x="171" y="8"/>
                  <a:pt x="177" y="7"/>
                </a:cubicBezTo>
                <a:cubicBezTo>
                  <a:pt x="178" y="8"/>
                  <a:pt x="177" y="10"/>
                  <a:pt x="177" y="12"/>
                </a:cubicBezTo>
                <a:cubicBezTo>
                  <a:pt x="180" y="12"/>
                  <a:pt x="182" y="10"/>
                  <a:pt x="183" y="7"/>
                </a:cubicBezTo>
                <a:cubicBezTo>
                  <a:pt x="185" y="7"/>
                  <a:pt x="185" y="7"/>
                  <a:pt x="187" y="6"/>
                </a:cubicBezTo>
                <a:cubicBezTo>
                  <a:pt x="188" y="8"/>
                  <a:pt x="186" y="13"/>
                  <a:pt x="187" y="17"/>
                </a:cubicBezTo>
                <a:cubicBezTo>
                  <a:pt x="190" y="17"/>
                  <a:pt x="189" y="15"/>
                  <a:pt x="191" y="14"/>
                </a:cubicBezTo>
                <a:cubicBezTo>
                  <a:pt x="192" y="13"/>
                  <a:pt x="192" y="14"/>
                  <a:pt x="193" y="14"/>
                </a:cubicBezTo>
                <a:cubicBezTo>
                  <a:pt x="194" y="15"/>
                  <a:pt x="193" y="17"/>
                  <a:pt x="192" y="17"/>
                </a:cubicBezTo>
                <a:cubicBezTo>
                  <a:pt x="191" y="22"/>
                  <a:pt x="189" y="26"/>
                  <a:pt x="186" y="29"/>
                </a:cubicBezTo>
                <a:cubicBezTo>
                  <a:pt x="188" y="28"/>
                  <a:pt x="188" y="27"/>
                  <a:pt x="190" y="28"/>
                </a:cubicBezTo>
                <a:cubicBezTo>
                  <a:pt x="189" y="35"/>
                  <a:pt x="185" y="38"/>
                  <a:pt x="181" y="42"/>
                </a:cubicBezTo>
                <a:cubicBezTo>
                  <a:pt x="184" y="42"/>
                  <a:pt x="185" y="40"/>
                  <a:pt x="187" y="41"/>
                </a:cubicBezTo>
                <a:cubicBezTo>
                  <a:pt x="185" y="48"/>
                  <a:pt x="179" y="50"/>
                  <a:pt x="173" y="54"/>
                </a:cubicBezTo>
                <a:cubicBezTo>
                  <a:pt x="175" y="56"/>
                  <a:pt x="178" y="53"/>
                  <a:pt x="180" y="55"/>
                </a:cubicBezTo>
                <a:cubicBezTo>
                  <a:pt x="179" y="57"/>
                  <a:pt x="176" y="58"/>
                  <a:pt x="173" y="59"/>
                </a:cubicBezTo>
                <a:cubicBezTo>
                  <a:pt x="171" y="61"/>
                  <a:pt x="168" y="63"/>
                  <a:pt x="163" y="64"/>
                </a:cubicBezTo>
                <a:cubicBezTo>
                  <a:pt x="165" y="66"/>
                  <a:pt x="167" y="66"/>
                  <a:pt x="170" y="65"/>
                </a:cubicBezTo>
                <a:cubicBezTo>
                  <a:pt x="170" y="66"/>
                  <a:pt x="171" y="66"/>
                  <a:pt x="171" y="67"/>
                </a:cubicBezTo>
                <a:cubicBezTo>
                  <a:pt x="167" y="73"/>
                  <a:pt x="156" y="72"/>
                  <a:pt x="148" y="75"/>
                </a:cubicBezTo>
                <a:cubicBezTo>
                  <a:pt x="151" y="77"/>
                  <a:pt x="156" y="76"/>
                  <a:pt x="157" y="79"/>
                </a:cubicBezTo>
                <a:cubicBezTo>
                  <a:pt x="157" y="80"/>
                  <a:pt x="155" y="80"/>
                  <a:pt x="154" y="81"/>
                </a:cubicBezTo>
                <a:cubicBezTo>
                  <a:pt x="152" y="82"/>
                  <a:pt x="149" y="83"/>
                  <a:pt x="145" y="84"/>
                </a:cubicBezTo>
                <a:cubicBezTo>
                  <a:pt x="141" y="86"/>
                  <a:pt x="136" y="86"/>
                  <a:pt x="129" y="86"/>
                </a:cubicBezTo>
                <a:cubicBezTo>
                  <a:pt x="130" y="88"/>
                  <a:pt x="134" y="91"/>
                  <a:pt x="138" y="91"/>
                </a:cubicBezTo>
                <a:cubicBezTo>
                  <a:pt x="137" y="92"/>
                  <a:pt x="138" y="92"/>
                  <a:pt x="138" y="93"/>
                </a:cubicBezTo>
                <a:cubicBezTo>
                  <a:pt x="137" y="95"/>
                  <a:pt x="131" y="95"/>
                  <a:pt x="127" y="95"/>
                </a:cubicBezTo>
                <a:cubicBezTo>
                  <a:pt x="121" y="95"/>
                  <a:pt x="116" y="93"/>
                  <a:pt x="113" y="92"/>
                </a:cubicBezTo>
                <a:cubicBezTo>
                  <a:pt x="114" y="93"/>
                  <a:pt x="115" y="94"/>
                  <a:pt x="115" y="95"/>
                </a:cubicBezTo>
                <a:cubicBezTo>
                  <a:pt x="112" y="99"/>
                  <a:pt x="102" y="94"/>
                  <a:pt x="97" y="91"/>
                </a:cubicBezTo>
                <a:cubicBezTo>
                  <a:pt x="93" y="89"/>
                  <a:pt x="92" y="87"/>
                  <a:pt x="90" y="91"/>
                </a:cubicBezTo>
                <a:cubicBezTo>
                  <a:pt x="83" y="90"/>
                  <a:pt x="77" y="86"/>
                  <a:pt x="71" y="83"/>
                </a:cubicBezTo>
                <a:cubicBezTo>
                  <a:pt x="71" y="82"/>
                  <a:pt x="70" y="82"/>
                  <a:pt x="71" y="81"/>
                </a:cubicBezTo>
                <a:cubicBezTo>
                  <a:pt x="66" y="79"/>
                  <a:pt x="65" y="74"/>
                  <a:pt x="60" y="72"/>
                </a:cubicBezTo>
                <a:cubicBezTo>
                  <a:pt x="58" y="68"/>
                  <a:pt x="55" y="64"/>
                  <a:pt x="51" y="61"/>
                </a:cubicBezTo>
                <a:cubicBezTo>
                  <a:pt x="50" y="59"/>
                  <a:pt x="49" y="57"/>
                  <a:pt x="48" y="54"/>
                </a:cubicBezTo>
                <a:cubicBezTo>
                  <a:pt x="29" y="51"/>
                  <a:pt x="16" y="42"/>
                  <a:pt x="0" y="37"/>
                </a:cubicBezTo>
                <a:cubicBezTo>
                  <a:pt x="1" y="33"/>
                  <a:pt x="4" y="29"/>
                  <a:pt x="7" y="27"/>
                </a:cubicBezTo>
                <a:cubicBezTo>
                  <a:pt x="8" y="27"/>
                  <a:pt x="9" y="28"/>
                  <a:pt x="11" y="29"/>
                </a:cubicBezTo>
                <a:cubicBezTo>
                  <a:pt x="15" y="34"/>
                  <a:pt x="21" y="37"/>
                  <a:pt x="27" y="41"/>
                </a:cubicBezTo>
                <a:cubicBezTo>
                  <a:pt x="32" y="44"/>
                  <a:pt x="39" y="49"/>
                  <a:pt x="48" y="48"/>
                </a:cubicBezTo>
                <a:cubicBezTo>
                  <a:pt x="48" y="40"/>
                  <a:pt x="54" y="31"/>
                  <a:pt x="59" y="24"/>
                </a:cubicBezTo>
                <a:cubicBezTo>
                  <a:pt x="61" y="22"/>
                  <a:pt x="63" y="20"/>
                  <a:pt x="65" y="19"/>
                </a:cubicBezTo>
                <a:cubicBezTo>
                  <a:pt x="66" y="17"/>
                  <a:pt x="67" y="15"/>
                  <a:pt x="68" y="14"/>
                </a:cubicBezTo>
                <a:cubicBezTo>
                  <a:pt x="70" y="13"/>
                  <a:pt x="72" y="12"/>
                  <a:pt x="73" y="11"/>
                </a:cubicBezTo>
                <a:cubicBezTo>
                  <a:pt x="76" y="9"/>
                  <a:pt x="79" y="8"/>
                  <a:pt x="83" y="6"/>
                </a:cubicBezTo>
                <a:cubicBezTo>
                  <a:pt x="84" y="6"/>
                  <a:pt x="85" y="6"/>
                  <a:pt x="85" y="5"/>
                </a:cubicBezTo>
                <a:cubicBezTo>
                  <a:pt x="87" y="4"/>
                  <a:pt x="88" y="3"/>
                  <a:pt x="90" y="4"/>
                </a:cubicBezTo>
                <a:cubicBezTo>
                  <a:pt x="91" y="4"/>
                  <a:pt x="91" y="4"/>
                  <a:pt x="91" y="5"/>
                </a:cubicBezTo>
                <a:cubicBezTo>
                  <a:pt x="91" y="7"/>
                  <a:pt x="90" y="7"/>
                  <a:pt x="89" y="8"/>
                </a:cubicBezTo>
                <a:cubicBezTo>
                  <a:pt x="93" y="8"/>
                  <a:pt x="98" y="0"/>
                  <a:pt x="103" y="3"/>
                </a:cubicBezTo>
                <a:cubicBezTo>
                  <a:pt x="103" y="6"/>
                  <a:pt x="100" y="6"/>
                  <a:pt x="101" y="10"/>
                </a:cubicBezTo>
                <a:cubicBezTo>
                  <a:pt x="106" y="7"/>
                  <a:pt x="112" y="5"/>
                  <a:pt x="118" y="4"/>
                </a:cubicBezTo>
                <a:cubicBezTo>
                  <a:pt x="120" y="5"/>
                  <a:pt x="119" y="8"/>
                  <a:pt x="118" y="10"/>
                </a:cubicBezTo>
                <a:cubicBezTo>
                  <a:pt x="121" y="9"/>
                  <a:pt x="123" y="7"/>
                  <a:pt x="126" y="6"/>
                </a:cubicBezTo>
                <a:cubicBezTo>
                  <a:pt x="128" y="5"/>
                  <a:pt x="130" y="2"/>
                  <a:pt x="133" y="4"/>
                </a:cubicBezTo>
                <a:cubicBezTo>
                  <a:pt x="133" y="7"/>
                  <a:pt x="132" y="9"/>
                  <a:pt x="131" y="12"/>
                </a:cubicBezTo>
                <a:cubicBezTo>
                  <a:pt x="137" y="12"/>
                  <a:pt x="142" y="8"/>
                  <a:pt x="147" y="6"/>
                </a:cubicBezTo>
                <a:cubicBezTo>
                  <a:pt x="147" y="6"/>
                  <a:pt x="148" y="7"/>
                  <a:pt x="148" y="7"/>
                </a:cubicBezTo>
                <a:cubicBezTo>
                  <a:pt x="147" y="8"/>
                  <a:pt x="147" y="10"/>
                  <a:pt x="146" y="11"/>
                </a:cubicBezTo>
                <a:cubicBezTo>
                  <a:pt x="146" y="12"/>
                  <a:pt x="147" y="12"/>
                  <a:pt x="147" y="12"/>
                </a:cubicBezTo>
                <a:cubicBezTo>
                  <a:pt x="151" y="11"/>
                  <a:pt x="154" y="10"/>
                  <a:pt x="157" y="8"/>
                </a:cubicBezTo>
                <a:cubicBezTo>
                  <a:pt x="159" y="7"/>
                  <a:pt x="161" y="5"/>
                  <a:pt x="164" y="5"/>
                </a:cubicBezTo>
                <a:cubicBezTo>
                  <a:pt x="165" y="8"/>
                  <a:pt x="162" y="12"/>
                  <a:pt x="161" y="14"/>
                </a:cubicBezTo>
                <a:close/>
                <a:moveTo>
                  <a:pt x="167" y="55"/>
                </a:moveTo>
                <a:cubicBezTo>
                  <a:pt x="169" y="52"/>
                  <a:pt x="173" y="52"/>
                  <a:pt x="176" y="50"/>
                </a:cubicBezTo>
                <a:cubicBezTo>
                  <a:pt x="178" y="48"/>
                  <a:pt x="181" y="46"/>
                  <a:pt x="183" y="44"/>
                </a:cubicBezTo>
                <a:cubicBezTo>
                  <a:pt x="181" y="44"/>
                  <a:pt x="179" y="44"/>
                  <a:pt x="177" y="44"/>
                </a:cubicBezTo>
                <a:cubicBezTo>
                  <a:pt x="176" y="43"/>
                  <a:pt x="177" y="42"/>
                  <a:pt x="177" y="42"/>
                </a:cubicBezTo>
                <a:cubicBezTo>
                  <a:pt x="181" y="40"/>
                  <a:pt x="184" y="36"/>
                  <a:pt x="187" y="32"/>
                </a:cubicBezTo>
                <a:cubicBezTo>
                  <a:pt x="184" y="32"/>
                  <a:pt x="181" y="34"/>
                  <a:pt x="180" y="31"/>
                </a:cubicBezTo>
                <a:cubicBezTo>
                  <a:pt x="184" y="28"/>
                  <a:pt x="188" y="25"/>
                  <a:pt x="189" y="19"/>
                </a:cubicBezTo>
                <a:cubicBezTo>
                  <a:pt x="187" y="20"/>
                  <a:pt x="183" y="22"/>
                  <a:pt x="183" y="18"/>
                </a:cubicBezTo>
                <a:cubicBezTo>
                  <a:pt x="185" y="17"/>
                  <a:pt x="186" y="12"/>
                  <a:pt x="185" y="10"/>
                </a:cubicBezTo>
                <a:cubicBezTo>
                  <a:pt x="184" y="12"/>
                  <a:pt x="180" y="12"/>
                  <a:pt x="178" y="14"/>
                </a:cubicBezTo>
                <a:cubicBezTo>
                  <a:pt x="176" y="16"/>
                  <a:pt x="174" y="19"/>
                  <a:pt x="172" y="14"/>
                </a:cubicBezTo>
                <a:cubicBezTo>
                  <a:pt x="174" y="13"/>
                  <a:pt x="174" y="13"/>
                  <a:pt x="175" y="10"/>
                </a:cubicBezTo>
                <a:cubicBezTo>
                  <a:pt x="169" y="13"/>
                  <a:pt x="164" y="15"/>
                  <a:pt x="158" y="17"/>
                </a:cubicBezTo>
                <a:cubicBezTo>
                  <a:pt x="158" y="16"/>
                  <a:pt x="157" y="17"/>
                  <a:pt x="157" y="16"/>
                </a:cubicBezTo>
                <a:cubicBezTo>
                  <a:pt x="158" y="13"/>
                  <a:pt x="161" y="11"/>
                  <a:pt x="162" y="8"/>
                </a:cubicBezTo>
                <a:cubicBezTo>
                  <a:pt x="156" y="11"/>
                  <a:pt x="150" y="14"/>
                  <a:pt x="143" y="15"/>
                </a:cubicBezTo>
                <a:cubicBezTo>
                  <a:pt x="143" y="15"/>
                  <a:pt x="143" y="15"/>
                  <a:pt x="143" y="14"/>
                </a:cubicBezTo>
                <a:cubicBezTo>
                  <a:pt x="142" y="12"/>
                  <a:pt x="145" y="11"/>
                  <a:pt x="144" y="10"/>
                </a:cubicBezTo>
                <a:cubicBezTo>
                  <a:pt x="140" y="12"/>
                  <a:pt x="134" y="14"/>
                  <a:pt x="129" y="16"/>
                </a:cubicBezTo>
                <a:cubicBezTo>
                  <a:pt x="129" y="14"/>
                  <a:pt x="128" y="16"/>
                  <a:pt x="128" y="15"/>
                </a:cubicBezTo>
                <a:cubicBezTo>
                  <a:pt x="128" y="13"/>
                  <a:pt x="130" y="10"/>
                  <a:pt x="130" y="6"/>
                </a:cubicBezTo>
                <a:cubicBezTo>
                  <a:pt x="127" y="8"/>
                  <a:pt x="122" y="10"/>
                  <a:pt x="119" y="12"/>
                </a:cubicBezTo>
                <a:cubicBezTo>
                  <a:pt x="117" y="13"/>
                  <a:pt x="116" y="15"/>
                  <a:pt x="114" y="13"/>
                </a:cubicBezTo>
                <a:cubicBezTo>
                  <a:pt x="114" y="12"/>
                  <a:pt x="115" y="11"/>
                  <a:pt x="116" y="10"/>
                </a:cubicBezTo>
                <a:cubicBezTo>
                  <a:pt x="116" y="9"/>
                  <a:pt x="115" y="9"/>
                  <a:pt x="115" y="7"/>
                </a:cubicBezTo>
                <a:cubicBezTo>
                  <a:pt x="110" y="8"/>
                  <a:pt x="104" y="10"/>
                  <a:pt x="99" y="13"/>
                </a:cubicBezTo>
                <a:cubicBezTo>
                  <a:pt x="97" y="12"/>
                  <a:pt x="99" y="8"/>
                  <a:pt x="99" y="6"/>
                </a:cubicBezTo>
                <a:cubicBezTo>
                  <a:pt x="95" y="8"/>
                  <a:pt x="90" y="10"/>
                  <a:pt x="88" y="14"/>
                </a:cubicBezTo>
                <a:cubicBezTo>
                  <a:pt x="87" y="13"/>
                  <a:pt x="86" y="13"/>
                  <a:pt x="85" y="12"/>
                </a:cubicBezTo>
                <a:cubicBezTo>
                  <a:pt x="86" y="10"/>
                  <a:pt x="87" y="9"/>
                  <a:pt x="87" y="7"/>
                </a:cubicBezTo>
                <a:cubicBezTo>
                  <a:pt x="68" y="14"/>
                  <a:pt x="55" y="28"/>
                  <a:pt x="49" y="48"/>
                </a:cubicBezTo>
                <a:cubicBezTo>
                  <a:pt x="50" y="48"/>
                  <a:pt x="51" y="48"/>
                  <a:pt x="51" y="49"/>
                </a:cubicBezTo>
                <a:cubicBezTo>
                  <a:pt x="51" y="50"/>
                  <a:pt x="49" y="50"/>
                  <a:pt x="49" y="51"/>
                </a:cubicBezTo>
                <a:cubicBezTo>
                  <a:pt x="52" y="51"/>
                  <a:pt x="55" y="52"/>
                  <a:pt x="58" y="52"/>
                </a:cubicBezTo>
                <a:cubicBezTo>
                  <a:pt x="59" y="46"/>
                  <a:pt x="62" y="42"/>
                  <a:pt x="66" y="37"/>
                </a:cubicBezTo>
                <a:cubicBezTo>
                  <a:pt x="69" y="34"/>
                  <a:pt x="72" y="30"/>
                  <a:pt x="74" y="28"/>
                </a:cubicBezTo>
                <a:cubicBezTo>
                  <a:pt x="75" y="27"/>
                  <a:pt x="78" y="25"/>
                  <a:pt x="80" y="26"/>
                </a:cubicBezTo>
                <a:cubicBezTo>
                  <a:pt x="75" y="28"/>
                  <a:pt x="72" y="32"/>
                  <a:pt x="68" y="37"/>
                </a:cubicBezTo>
                <a:cubicBezTo>
                  <a:pt x="63" y="42"/>
                  <a:pt x="60" y="46"/>
                  <a:pt x="60" y="53"/>
                </a:cubicBezTo>
                <a:cubicBezTo>
                  <a:pt x="66" y="54"/>
                  <a:pt x="72" y="56"/>
                  <a:pt x="77" y="55"/>
                </a:cubicBezTo>
                <a:cubicBezTo>
                  <a:pt x="82" y="45"/>
                  <a:pt x="86" y="33"/>
                  <a:pt x="97" y="31"/>
                </a:cubicBezTo>
                <a:cubicBezTo>
                  <a:pt x="87" y="35"/>
                  <a:pt x="83" y="44"/>
                  <a:pt x="80" y="55"/>
                </a:cubicBezTo>
                <a:cubicBezTo>
                  <a:pt x="83" y="55"/>
                  <a:pt x="90" y="55"/>
                  <a:pt x="94" y="55"/>
                </a:cubicBezTo>
                <a:cubicBezTo>
                  <a:pt x="96" y="47"/>
                  <a:pt x="98" y="40"/>
                  <a:pt x="104" y="37"/>
                </a:cubicBezTo>
                <a:cubicBezTo>
                  <a:pt x="107" y="35"/>
                  <a:pt x="110" y="33"/>
                  <a:pt x="113" y="32"/>
                </a:cubicBezTo>
                <a:cubicBezTo>
                  <a:pt x="116" y="30"/>
                  <a:pt x="119" y="28"/>
                  <a:pt x="123" y="28"/>
                </a:cubicBezTo>
                <a:cubicBezTo>
                  <a:pt x="111" y="34"/>
                  <a:pt x="96" y="39"/>
                  <a:pt x="97" y="54"/>
                </a:cubicBezTo>
                <a:cubicBezTo>
                  <a:pt x="103" y="54"/>
                  <a:pt x="112" y="53"/>
                  <a:pt x="118" y="51"/>
                </a:cubicBezTo>
                <a:cubicBezTo>
                  <a:pt x="120" y="41"/>
                  <a:pt x="128" y="33"/>
                  <a:pt x="137" y="30"/>
                </a:cubicBezTo>
                <a:cubicBezTo>
                  <a:pt x="130" y="36"/>
                  <a:pt x="121" y="40"/>
                  <a:pt x="121" y="51"/>
                </a:cubicBezTo>
                <a:cubicBezTo>
                  <a:pt x="125" y="51"/>
                  <a:pt x="127" y="49"/>
                  <a:pt x="130" y="49"/>
                </a:cubicBezTo>
                <a:cubicBezTo>
                  <a:pt x="131" y="47"/>
                  <a:pt x="133" y="46"/>
                  <a:pt x="134" y="44"/>
                </a:cubicBezTo>
                <a:cubicBezTo>
                  <a:pt x="137" y="41"/>
                  <a:pt x="139" y="36"/>
                  <a:pt x="143" y="35"/>
                </a:cubicBezTo>
                <a:cubicBezTo>
                  <a:pt x="139" y="39"/>
                  <a:pt x="136" y="44"/>
                  <a:pt x="134" y="48"/>
                </a:cubicBezTo>
                <a:cubicBezTo>
                  <a:pt x="138" y="47"/>
                  <a:pt x="143" y="46"/>
                  <a:pt x="147" y="43"/>
                </a:cubicBezTo>
                <a:cubicBezTo>
                  <a:pt x="148" y="36"/>
                  <a:pt x="153" y="28"/>
                  <a:pt x="159" y="25"/>
                </a:cubicBezTo>
                <a:cubicBezTo>
                  <a:pt x="155" y="29"/>
                  <a:pt x="151" y="35"/>
                  <a:pt x="149" y="42"/>
                </a:cubicBezTo>
                <a:cubicBezTo>
                  <a:pt x="153" y="40"/>
                  <a:pt x="157" y="38"/>
                  <a:pt x="162" y="37"/>
                </a:cubicBezTo>
                <a:cubicBezTo>
                  <a:pt x="163" y="32"/>
                  <a:pt x="162" y="23"/>
                  <a:pt x="168" y="21"/>
                </a:cubicBezTo>
                <a:cubicBezTo>
                  <a:pt x="165" y="24"/>
                  <a:pt x="165" y="30"/>
                  <a:pt x="164" y="35"/>
                </a:cubicBezTo>
                <a:cubicBezTo>
                  <a:pt x="169" y="34"/>
                  <a:pt x="172" y="29"/>
                  <a:pt x="177" y="29"/>
                </a:cubicBezTo>
                <a:cubicBezTo>
                  <a:pt x="176" y="33"/>
                  <a:pt x="171" y="32"/>
                  <a:pt x="169" y="35"/>
                </a:cubicBezTo>
                <a:cubicBezTo>
                  <a:pt x="172" y="37"/>
                  <a:pt x="177" y="37"/>
                  <a:pt x="180" y="39"/>
                </a:cubicBezTo>
                <a:cubicBezTo>
                  <a:pt x="175" y="39"/>
                  <a:pt x="169" y="38"/>
                  <a:pt x="166" y="37"/>
                </a:cubicBezTo>
                <a:cubicBezTo>
                  <a:pt x="163" y="39"/>
                  <a:pt x="159" y="39"/>
                  <a:pt x="156" y="41"/>
                </a:cubicBezTo>
                <a:cubicBezTo>
                  <a:pt x="159" y="45"/>
                  <a:pt x="164" y="47"/>
                  <a:pt x="169" y="50"/>
                </a:cubicBezTo>
                <a:cubicBezTo>
                  <a:pt x="161" y="50"/>
                  <a:pt x="158" y="45"/>
                  <a:pt x="152" y="43"/>
                </a:cubicBezTo>
                <a:cubicBezTo>
                  <a:pt x="149" y="45"/>
                  <a:pt x="145" y="46"/>
                  <a:pt x="142" y="48"/>
                </a:cubicBezTo>
                <a:cubicBezTo>
                  <a:pt x="145" y="53"/>
                  <a:pt x="151" y="55"/>
                  <a:pt x="157" y="57"/>
                </a:cubicBezTo>
                <a:cubicBezTo>
                  <a:pt x="149" y="58"/>
                  <a:pt x="143" y="53"/>
                  <a:pt x="139" y="49"/>
                </a:cubicBezTo>
                <a:cubicBezTo>
                  <a:pt x="134" y="51"/>
                  <a:pt x="129" y="52"/>
                  <a:pt x="123" y="53"/>
                </a:cubicBezTo>
                <a:cubicBezTo>
                  <a:pt x="122" y="55"/>
                  <a:pt x="123" y="56"/>
                  <a:pt x="124" y="57"/>
                </a:cubicBezTo>
                <a:cubicBezTo>
                  <a:pt x="127" y="61"/>
                  <a:pt x="133" y="62"/>
                  <a:pt x="136" y="65"/>
                </a:cubicBezTo>
                <a:cubicBezTo>
                  <a:pt x="128" y="63"/>
                  <a:pt x="123" y="60"/>
                  <a:pt x="119" y="54"/>
                </a:cubicBezTo>
                <a:cubicBezTo>
                  <a:pt x="112" y="55"/>
                  <a:pt x="108" y="55"/>
                  <a:pt x="99" y="56"/>
                </a:cubicBezTo>
                <a:cubicBezTo>
                  <a:pt x="103" y="64"/>
                  <a:pt x="109" y="68"/>
                  <a:pt x="118" y="71"/>
                </a:cubicBezTo>
                <a:cubicBezTo>
                  <a:pt x="106" y="71"/>
                  <a:pt x="102" y="62"/>
                  <a:pt x="95" y="57"/>
                </a:cubicBezTo>
                <a:cubicBezTo>
                  <a:pt x="91" y="58"/>
                  <a:pt x="88" y="58"/>
                  <a:pt x="82" y="58"/>
                </a:cubicBezTo>
                <a:cubicBezTo>
                  <a:pt x="85" y="67"/>
                  <a:pt x="95" y="72"/>
                  <a:pt x="105" y="75"/>
                </a:cubicBezTo>
                <a:cubicBezTo>
                  <a:pt x="103" y="76"/>
                  <a:pt x="103" y="75"/>
                  <a:pt x="100" y="75"/>
                </a:cubicBezTo>
                <a:cubicBezTo>
                  <a:pt x="94" y="72"/>
                  <a:pt x="87" y="69"/>
                  <a:pt x="82" y="63"/>
                </a:cubicBezTo>
                <a:cubicBezTo>
                  <a:pt x="81" y="62"/>
                  <a:pt x="81" y="60"/>
                  <a:pt x="80" y="59"/>
                </a:cubicBezTo>
                <a:cubicBezTo>
                  <a:pt x="77" y="57"/>
                  <a:pt x="73" y="58"/>
                  <a:pt x="68" y="57"/>
                </a:cubicBezTo>
                <a:cubicBezTo>
                  <a:pt x="66" y="57"/>
                  <a:pt x="64" y="56"/>
                  <a:pt x="62" y="56"/>
                </a:cubicBezTo>
                <a:cubicBezTo>
                  <a:pt x="60" y="63"/>
                  <a:pt x="69" y="69"/>
                  <a:pt x="74" y="72"/>
                </a:cubicBezTo>
                <a:cubicBezTo>
                  <a:pt x="68" y="70"/>
                  <a:pt x="62" y="66"/>
                  <a:pt x="60" y="60"/>
                </a:cubicBezTo>
                <a:cubicBezTo>
                  <a:pt x="59" y="58"/>
                  <a:pt x="60" y="56"/>
                  <a:pt x="58" y="55"/>
                </a:cubicBezTo>
                <a:cubicBezTo>
                  <a:pt x="55" y="54"/>
                  <a:pt x="53" y="54"/>
                  <a:pt x="50" y="54"/>
                </a:cubicBezTo>
                <a:cubicBezTo>
                  <a:pt x="50" y="58"/>
                  <a:pt x="53" y="59"/>
                  <a:pt x="55" y="61"/>
                </a:cubicBezTo>
                <a:cubicBezTo>
                  <a:pt x="57" y="63"/>
                  <a:pt x="59" y="66"/>
                  <a:pt x="61" y="69"/>
                </a:cubicBezTo>
                <a:cubicBezTo>
                  <a:pt x="68" y="77"/>
                  <a:pt x="77" y="86"/>
                  <a:pt x="88" y="87"/>
                </a:cubicBezTo>
                <a:cubicBezTo>
                  <a:pt x="89" y="87"/>
                  <a:pt x="88" y="85"/>
                  <a:pt x="89" y="85"/>
                </a:cubicBezTo>
                <a:cubicBezTo>
                  <a:pt x="90" y="85"/>
                  <a:pt x="90" y="85"/>
                  <a:pt x="92" y="85"/>
                </a:cubicBezTo>
                <a:cubicBezTo>
                  <a:pt x="97" y="89"/>
                  <a:pt x="103" y="93"/>
                  <a:pt x="111" y="94"/>
                </a:cubicBezTo>
                <a:cubicBezTo>
                  <a:pt x="111" y="92"/>
                  <a:pt x="109" y="92"/>
                  <a:pt x="109" y="91"/>
                </a:cubicBezTo>
                <a:cubicBezTo>
                  <a:pt x="108" y="89"/>
                  <a:pt x="110" y="88"/>
                  <a:pt x="112" y="88"/>
                </a:cubicBezTo>
                <a:cubicBezTo>
                  <a:pt x="116" y="92"/>
                  <a:pt x="125" y="93"/>
                  <a:pt x="132" y="92"/>
                </a:cubicBezTo>
                <a:cubicBezTo>
                  <a:pt x="129" y="89"/>
                  <a:pt x="125" y="88"/>
                  <a:pt x="123" y="84"/>
                </a:cubicBezTo>
                <a:cubicBezTo>
                  <a:pt x="124" y="83"/>
                  <a:pt x="125" y="83"/>
                  <a:pt x="125" y="82"/>
                </a:cubicBezTo>
                <a:cubicBezTo>
                  <a:pt x="134" y="86"/>
                  <a:pt x="143" y="82"/>
                  <a:pt x="151" y="79"/>
                </a:cubicBezTo>
                <a:cubicBezTo>
                  <a:pt x="148" y="76"/>
                  <a:pt x="143" y="78"/>
                  <a:pt x="142" y="74"/>
                </a:cubicBezTo>
                <a:cubicBezTo>
                  <a:pt x="149" y="72"/>
                  <a:pt x="159" y="72"/>
                  <a:pt x="166" y="68"/>
                </a:cubicBezTo>
                <a:cubicBezTo>
                  <a:pt x="163" y="67"/>
                  <a:pt x="160" y="66"/>
                  <a:pt x="159" y="63"/>
                </a:cubicBezTo>
                <a:cubicBezTo>
                  <a:pt x="162" y="61"/>
                  <a:pt x="170" y="61"/>
                  <a:pt x="172" y="56"/>
                </a:cubicBezTo>
                <a:cubicBezTo>
                  <a:pt x="171" y="56"/>
                  <a:pt x="168" y="57"/>
                  <a:pt x="167" y="55"/>
                </a:cubicBezTo>
                <a:close/>
                <a:moveTo>
                  <a:pt x="36" y="48"/>
                </a:moveTo>
                <a:cubicBezTo>
                  <a:pt x="33" y="47"/>
                  <a:pt x="29" y="45"/>
                  <a:pt x="27" y="44"/>
                </a:cubicBezTo>
                <a:cubicBezTo>
                  <a:pt x="25" y="43"/>
                  <a:pt x="23" y="41"/>
                  <a:pt x="21" y="40"/>
                </a:cubicBezTo>
                <a:cubicBezTo>
                  <a:pt x="16" y="37"/>
                  <a:pt x="15" y="35"/>
                  <a:pt x="11" y="32"/>
                </a:cubicBezTo>
                <a:cubicBezTo>
                  <a:pt x="6" y="29"/>
                  <a:pt x="4" y="31"/>
                  <a:pt x="3" y="36"/>
                </a:cubicBezTo>
                <a:cubicBezTo>
                  <a:pt x="14" y="39"/>
                  <a:pt x="24" y="46"/>
                  <a:pt x="36" y="48"/>
                </a:cubicBezTo>
                <a:close/>
              </a:path>
            </a:pathLst>
          </a:custGeom>
          <a:solidFill>
            <a:schemeClr val="bg1">
              <a:lumMod val="50000"/>
            </a:schemeClr>
          </a:solidFill>
          <a:ln>
            <a:noFill/>
          </a:ln>
        </p:spPr>
        <p:txBody>
          <a:bodyPr/>
          <a:lstStyle/>
          <a:p>
            <a:pPr>
              <a:defRPr/>
            </a:pPr>
            <a:endParaRPr lang="zh-CN" altLang="en-US" dirty="0">
              <a:ea typeface="微软雅黑" panose="020B0503020204020204" pitchFamily="34" charset="-122"/>
            </a:endParaRPr>
          </a:p>
        </p:txBody>
      </p:sp>
      <p:sp>
        <p:nvSpPr>
          <p:cNvPr id="6" name="任意多边形: 形状 5">
            <a:extLst>
              <a:ext uri="{FF2B5EF4-FFF2-40B4-BE49-F238E27FC236}">
                <a16:creationId xmlns:a16="http://schemas.microsoft.com/office/drawing/2014/main" id="{6F242A5D-1FBD-477E-B2D4-E87289122D48}"/>
              </a:ext>
            </a:extLst>
          </p:cNvPr>
          <p:cNvSpPr/>
          <p:nvPr userDrawn="1"/>
        </p:nvSpPr>
        <p:spPr>
          <a:xfrm>
            <a:off x="572392" y="6291548"/>
            <a:ext cx="9602151" cy="337932"/>
          </a:xfrm>
          <a:custGeom>
            <a:avLst/>
            <a:gdLst>
              <a:gd name="connsiteX0" fmla="*/ 649650 w 2534430"/>
              <a:gd name="connsiteY0" fmla="*/ 195840 h 368426"/>
              <a:gd name="connsiteX1" fmla="*/ 657651 w 2534430"/>
              <a:gd name="connsiteY1" fmla="*/ 201936 h 368426"/>
              <a:gd name="connsiteX2" fmla="*/ 662699 w 2534430"/>
              <a:gd name="connsiteY2" fmla="*/ 203937 h 368426"/>
              <a:gd name="connsiteX3" fmla="*/ 664032 w 2534430"/>
              <a:gd name="connsiteY3" fmla="*/ 204508 h 368426"/>
              <a:gd name="connsiteX4" fmla="*/ 667747 w 2534430"/>
              <a:gd name="connsiteY4" fmla="*/ 202603 h 368426"/>
              <a:gd name="connsiteX5" fmla="*/ 667271 w 2534430"/>
              <a:gd name="connsiteY5" fmla="*/ 201651 h 368426"/>
              <a:gd name="connsiteX6" fmla="*/ 666699 w 2534430"/>
              <a:gd name="connsiteY6" fmla="*/ 200507 h 368426"/>
              <a:gd name="connsiteX7" fmla="*/ 669652 w 2534430"/>
              <a:gd name="connsiteY7" fmla="*/ 197555 h 368426"/>
              <a:gd name="connsiteX8" fmla="*/ 670700 w 2534430"/>
              <a:gd name="connsiteY8" fmla="*/ 196793 h 368426"/>
              <a:gd name="connsiteX9" fmla="*/ 675367 w 2534430"/>
              <a:gd name="connsiteY9" fmla="*/ 194221 h 368426"/>
              <a:gd name="connsiteX10" fmla="*/ 677367 w 2534430"/>
              <a:gd name="connsiteY10" fmla="*/ 191649 h 368426"/>
              <a:gd name="connsiteX11" fmla="*/ 680701 w 2534430"/>
              <a:gd name="connsiteY11" fmla="*/ 192983 h 368426"/>
              <a:gd name="connsiteX12" fmla="*/ 685083 w 2534430"/>
              <a:gd name="connsiteY12" fmla="*/ 189554 h 368426"/>
              <a:gd name="connsiteX13" fmla="*/ 693369 w 2534430"/>
              <a:gd name="connsiteY13" fmla="*/ 189363 h 368426"/>
              <a:gd name="connsiteX14" fmla="*/ 697941 w 2534430"/>
              <a:gd name="connsiteY14" fmla="*/ 187649 h 368426"/>
              <a:gd name="connsiteX15" fmla="*/ 699656 w 2534430"/>
              <a:gd name="connsiteY15" fmla="*/ 187077 h 368426"/>
              <a:gd name="connsiteX16" fmla="*/ 700037 w 2534430"/>
              <a:gd name="connsiteY16" fmla="*/ 186982 h 368426"/>
              <a:gd name="connsiteX17" fmla="*/ 711181 w 2534430"/>
              <a:gd name="connsiteY17" fmla="*/ 182696 h 368426"/>
              <a:gd name="connsiteX18" fmla="*/ 717182 w 2534430"/>
              <a:gd name="connsiteY18" fmla="*/ 183648 h 368426"/>
              <a:gd name="connsiteX19" fmla="*/ 717753 w 2534430"/>
              <a:gd name="connsiteY19" fmla="*/ 183744 h 368426"/>
              <a:gd name="connsiteX20" fmla="*/ 720516 w 2534430"/>
              <a:gd name="connsiteY20" fmla="*/ 182315 h 368426"/>
              <a:gd name="connsiteX21" fmla="*/ 726802 w 2534430"/>
              <a:gd name="connsiteY21" fmla="*/ 180124 h 368426"/>
              <a:gd name="connsiteX22" fmla="*/ 736899 w 2534430"/>
              <a:gd name="connsiteY22" fmla="*/ 177076 h 368426"/>
              <a:gd name="connsiteX23" fmla="*/ 739470 w 2534430"/>
              <a:gd name="connsiteY23" fmla="*/ 176695 h 368426"/>
              <a:gd name="connsiteX24" fmla="*/ 740327 w 2534430"/>
              <a:gd name="connsiteY24" fmla="*/ 176600 h 368426"/>
              <a:gd name="connsiteX25" fmla="*/ 744804 w 2534430"/>
              <a:gd name="connsiteY25" fmla="*/ 175838 h 368426"/>
              <a:gd name="connsiteX26" fmla="*/ 752424 w 2534430"/>
              <a:gd name="connsiteY26" fmla="*/ 171361 h 368426"/>
              <a:gd name="connsiteX27" fmla="*/ 764616 w 2534430"/>
              <a:gd name="connsiteY27" fmla="*/ 167837 h 368426"/>
              <a:gd name="connsiteX28" fmla="*/ 768426 w 2534430"/>
              <a:gd name="connsiteY28" fmla="*/ 167551 h 368426"/>
              <a:gd name="connsiteX29" fmla="*/ 771379 w 2534430"/>
              <a:gd name="connsiteY29" fmla="*/ 167361 h 368426"/>
              <a:gd name="connsiteX30" fmla="*/ 780142 w 2534430"/>
              <a:gd name="connsiteY30" fmla="*/ 161550 h 368426"/>
              <a:gd name="connsiteX31" fmla="*/ 791382 w 2534430"/>
              <a:gd name="connsiteY31" fmla="*/ 162407 h 368426"/>
              <a:gd name="connsiteX32" fmla="*/ 792715 w 2534430"/>
              <a:gd name="connsiteY32" fmla="*/ 161455 h 368426"/>
              <a:gd name="connsiteX33" fmla="*/ 795763 w 2534430"/>
              <a:gd name="connsiteY33" fmla="*/ 157550 h 368426"/>
              <a:gd name="connsiteX34" fmla="*/ 796049 w 2534430"/>
              <a:gd name="connsiteY34" fmla="*/ 157264 h 368426"/>
              <a:gd name="connsiteX35" fmla="*/ 805098 w 2534430"/>
              <a:gd name="connsiteY35" fmla="*/ 156502 h 368426"/>
              <a:gd name="connsiteX36" fmla="*/ 818147 w 2534430"/>
              <a:gd name="connsiteY36" fmla="*/ 152882 h 368426"/>
              <a:gd name="connsiteX37" fmla="*/ 827862 w 2534430"/>
              <a:gd name="connsiteY37" fmla="*/ 150025 h 368426"/>
              <a:gd name="connsiteX38" fmla="*/ 829291 w 2534430"/>
              <a:gd name="connsiteY38" fmla="*/ 148596 h 368426"/>
              <a:gd name="connsiteX39" fmla="*/ 833006 w 2534430"/>
              <a:gd name="connsiteY39" fmla="*/ 144977 h 368426"/>
              <a:gd name="connsiteX40" fmla="*/ 840626 w 2534430"/>
              <a:gd name="connsiteY40" fmla="*/ 147168 h 368426"/>
              <a:gd name="connsiteX41" fmla="*/ 840721 w 2534430"/>
              <a:gd name="connsiteY41" fmla="*/ 146501 h 368426"/>
              <a:gd name="connsiteX42" fmla="*/ 841102 w 2534430"/>
              <a:gd name="connsiteY42" fmla="*/ 144691 h 368426"/>
              <a:gd name="connsiteX43" fmla="*/ 847008 w 2534430"/>
              <a:gd name="connsiteY43" fmla="*/ 142977 h 368426"/>
              <a:gd name="connsiteX44" fmla="*/ 855009 w 2534430"/>
              <a:gd name="connsiteY44" fmla="*/ 138405 h 368426"/>
              <a:gd name="connsiteX45" fmla="*/ 863200 w 2534430"/>
              <a:gd name="connsiteY45" fmla="*/ 139643 h 368426"/>
              <a:gd name="connsiteX46" fmla="*/ 870630 w 2534430"/>
              <a:gd name="connsiteY46" fmla="*/ 136119 h 368426"/>
              <a:gd name="connsiteX47" fmla="*/ 882250 w 2534430"/>
              <a:gd name="connsiteY47" fmla="*/ 130785 h 368426"/>
              <a:gd name="connsiteX48" fmla="*/ 889299 w 2534430"/>
              <a:gd name="connsiteY48" fmla="*/ 129927 h 368426"/>
              <a:gd name="connsiteX49" fmla="*/ 903015 w 2534430"/>
              <a:gd name="connsiteY49" fmla="*/ 126594 h 368426"/>
              <a:gd name="connsiteX50" fmla="*/ 911397 w 2534430"/>
              <a:gd name="connsiteY50" fmla="*/ 124022 h 368426"/>
              <a:gd name="connsiteX51" fmla="*/ 926351 w 2534430"/>
              <a:gd name="connsiteY51" fmla="*/ 121450 h 368426"/>
              <a:gd name="connsiteX52" fmla="*/ 927018 w 2534430"/>
              <a:gd name="connsiteY52" fmla="*/ 120021 h 368426"/>
              <a:gd name="connsiteX53" fmla="*/ 928446 w 2534430"/>
              <a:gd name="connsiteY53" fmla="*/ 115640 h 368426"/>
              <a:gd name="connsiteX54" fmla="*/ 940448 w 2534430"/>
              <a:gd name="connsiteY54" fmla="*/ 116497 h 368426"/>
              <a:gd name="connsiteX55" fmla="*/ 945877 w 2534430"/>
              <a:gd name="connsiteY55" fmla="*/ 114116 h 368426"/>
              <a:gd name="connsiteX56" fmla="*/ 955688 w 2534430"/>
              <a:gd name="connsiteY56" fmla="*/ 111544 h 368426"/>
              <a:gd name="connsiteX57" fmla="*/ 956640 w 2534430"/>
              <a:gd name="connsiteY57" fmla="*/ 110782 h 368426"/>
              <a:gd name="connsiteX58" fmla="*/ 959307 w 2534430"/>
              <a:gd name="connsiteY58" fmla="*/ 109258 h 368426"/>
              <a:gd name="connsiteX59" fmla="*/ 961784 w 2534430"/>
              <a:gd name="connsiteY59" fmla="*/ 109448 h 368426"/>
              <a:gd name="connsiteX60" fmla="*/ 970166 w 2534430"/>
              <a:gd name="connsiteY60" fmla="*/ 106972 h 368426"/>
              <a:gd name="connsiteX61" fmla="*/ 972166 w 2534430"/>
              <a:gd name="connsiteY61" fmla="*/ 106305 h 368426"/>
              <a:gd name="connsiteX62" fmla="*/ 974928 w 2534430"/>
              <a:gd name="connsiteY62" fmla="*/ 105353 h 368426"/>
              <a:gd name="connsiteX63" fmla="*/ 986644 w 2534430"/>
              <a:gd name="connsiteY63" fmla="*/ 106781 h 368426"/>
              <a:gd name="connsiteX64" fmla="*/ 1002075 w 2534430"/>
              <a:gd name="connsiteY64" fmla="*/ 100400 h 368426"/>
              <a:gd name="connsiteX65" fmla="*/ 1021982 w 2534430"/>
              <a:gd name="connsiteY65" fmla="*/ 101162 h 368426"/>
              <a:gd name="connsiteX66" fmla="*/ 1024839 w 2534430"/>
              <a:gd name="connsiteY66" fmla="*/ 98971 h 368426"/>
              <a:gd name="connsiteX67" fmla="*/ 1030078 w 2534430"/>
              <a:gd name="connsiteY67" fmla="*/ 96780 h 368426"/>
              <a:gd name="connsiteX68" fmla="*/ 1032936 w 2534430"/>
              <a:gd name="connsiteY68" fmla="*/ 96304 h 368426"/>
              <a:gd name="connsiteX69" fmla="*/ 1042556 w 2534430"/>
              <a:gd name="connsiteY69" fmla="*/ 96018 h 368426"/>
              <a:gd name="connsiteX70" fmla="*/ 1045127 w 2534430"/>
              <a:gd name="connsiteY70" fmla="*/ 95161 h 368426"/>
              <a:gd name="connsiteX71" fmla="*/ 1048938 w 2534430"/>
              <a:gd name="connsiteY71" fmla="*/ 96590 h 368426"/>
              <a:gd name="connsiteX72" fmla="*/ 1052938 w 2534430"/>
              <a:gd name="connsiteY72" fmla="*/ 96399 h 368426"/>
              <a:gd name="connsiteX73" fmla="*/ 1063892 w 2534430"/>
              <a:gd name="connsiteY73" fmla="*/ 94209 h 368426"/>
              <a:gd name="connsiteX74" fmla="*/ 1073036 w 2534430"/>
              <a:gd name="connsiteY74" fmla="*/ 95161 h 368426"/>
              <a:gd name="connsiteX75" fmla="*/ 1085323 w 2534430"/>
              <a:gd name="connsiteY75" fmla="*/ 96399 h 368426"/>
              <a:gd name="connsiteX76" fmla="*/ 1087323 w 2534430"/>
              <a:gd name="connsiteY76" fmla="*/ 96209 h 368426"/>
              <a:gd name="connsiteX77" fmla="*/ 1088276 w 2534430"/>
              <a:gd name="connsiteY77" fmla="*/ 96114 h 368426"/>
              <a:gd name="connsiteX78" fmla="*/ 1095610 w 2534430"/>
              <a:gd name="connsiteY78" fmla="*/ 95542 h 368426"/>
              <a:gd name="connsiteX79" fmla="*/ 1116184 w 2534430"/>
              <a:gd name="connsiteY79" fmla="*/ 100019 h 368426"/>
              <a:gd name="connsiteX80" fmla="*/ 1149903 w 2534430"/>
              <a:gd name="connsiteY80" fmla="*/ 101162 h 368426"/>
              <a:gd name="connsiteX81" fmla="*/ 1154379 w 2534430"/>
              <a:gd name="connsiteY81" fmla="*/ 105829 h 368426"/>
              <a:gd name="connsiteX82" fmla="*/ 1160761 w 2534430"/>
              <a:gd name="connsiteY82" fmla="*/ 106115 h 368426"/>
              <a:gd name="connsiteX83" fmla="*/ 1161047 w 2534430"/>
              <a:gd name="connsiteY83" fmla="*/ 105924 h 368426"/>
              <a:gd name="connsiteX84" fmla="*/ 1165809 w 2534430"/>
              <a:gd name="connsiteY84" fmla="*/ 108210 h 368426"/>
              <a:gd name="connsiteX85" fmla="*/ 1170572 w 2534430"/>
              <a:gd name="connsiteY85" fmla="*/ 108020 h 368426"/>
              <a:gd name="connsiteX86" fmla="*/ 1176858 w 2534430"/>
              <a:gd name="connsiteY86" fmla="*/ 111544 h 368426"/>
              <a:gd name="connsiteX87" fmla="*/ 1187622 w 2534430"/>
              <a:gd name="connsiteY87" fmla="*/ 119164 h 368426"/>
              <a:gd name="connsiteX88" fmla="*/ 1201338 w 2534430"/>
              <a:gd name="connsiteY88" fmla="*/ 135833 h 368426"/>
              <a:gd name="connsiteX89" fmla="*/ 1205719 w 2534430"/>
              <a:gd name="connsiteY89" fmla="*/ 139452 h 368426"/>
              <a:gd name="connsiteX90" fmla="*/ 1206005 w 2534430"/>
              <a:gd name="connsiteY90" fmla="*/ 139738 h 368426"/>
              <a:gd name="connsiteX91" fmla="*/ 1208005 w 2534430"/>
              <a:gd name="connsiteY91" fmla="*/ 146977 h 368426"/>
              <a:gd name="connsiteX92" fmla="*/ 1214006 w 2534430"/>
              <a:gd name="connsiteY92" fmla="*/ 158979 h 368426"/>
              <a:gd name="connsiteX93" fmla="*/ 1216197 w 2534430"/>
              <a:gd name="connsiteY93" fmla="*/ 166884 h 368426"/>
              <a:gd name="connsiteX94" fmla="*/ 1217244 w 2534430"/>
              <a:gd name="connsiteY94" fmla="*/ 169647 h 368426"/>
              <a:gd name="connsiteX95" fmla="*/ 1220673 w 2534430"/>
              <a:gd name="connsiteY95" fmla="*/ 174885 h 368426"/>
              <a:gd name="connsiteX96" fmla="*/ 1218578 w 2534430"/>
              <a:gd name="connsiteY96" fmla="*/ 178219 h 368426"/>
              <a:gd name="connsiteX97" fmla="*/ 1226388 w 2534430"/>
              <a:gd name="connsiteY97" fmla="*/ 181839 h 368426"/>
              <a:gd name="connsiteX98" fmla="*/ 1231723 w 2534430"/>
              <a:gd name="connsiteY98" fmla="*/ 190506 h 368426"/>
              <a:gd name="connsiteX99" fmla="*/ 1233913 w 2534430"/>
              <a:gd name="connsiteY99" fmla="*/ 191268 h 368426"/>
              <a:gd name="connsiteX100" fmla="*/ 1237723 w 2534430"/>
              <a:gd name="connsiteY100" fmla="*/ 192602 h 368426"/>
              <a:gd name="connsiteX101" fmla="*/ 1251534 w 2534430"/>
              <a:gd name="connsiteY101" fmla="*/ 194126 h 368426"/>
              <a:gd name="connsiteX102" fmla="*/ 1266679 w 2534430"/>
              <a:gd name="connsiteY102" fmla="*/ 194507 h 368426"/>
              <a:gd name="connsiteX103" fmla="*/ 1269060 w 2534430"/>
              <a:gd name="connsiteY103" fmla="*/ 194888 h 368426"/>
              <a:gd name="connsiteX104" fmla="*/ 1271061 w 2534430"/>
              <a:gd name="connsiteY104" fmla="*/ 195173 h 368426"/>
              <a:gd name="connsiteX105" fmla="*/ 1279348 w 2534430"/>
              <a:gd name="connsiteY105" fmla="*/ 193935 h 368426"/>
              <a:gd name="connsiteX106" fmla="*/ 1295064 w 2534430"/>
              <a:gd name="connsiteY106" fmla="*/ 192126 h 368426"/>
              <a:gd name="connsiteX107" fmla="*/ 1297635 w 2534430"/>
              <a:gd name="connsiteY107" fmla="*/ 194697 h 368426"/>
              <a:gd name="connsiteX108" fmla="*/ 1299445 w 2534430"/>
              <a:gd name="connsiteY108" fmla="*/ 192697 h 368426"/>
              <a:gd name="connsiteX109" fmla="*/ 1304589 w 2534430"/>
              <a:gd name="connsiteY109" fmla="*/ 190125 h 368426"/>
              <a:gd name="connsiteX110" fmla="*/ 1305255 w 2534430"/>
              <a:gd name="connsiteY110" fmla="*/ 190506 h 368426"/>
              <a:gd name="connsiteX111" fmla="*/ 1308208 w 2534430"/>
              <a:gd name="connsiteY111" fmla="*/ 186887 h 368426"/>
              <a:gd name="connsiteX112" fmla="*/ 1311161 w 2534430"/>
              <a:gd name="connsiteY112" fmla="*/ 188887 h 368426"/>
              <a:gd name="connsiteX113" fmla="*/ 1311923 w 2534430"/>
              <a:gd name="connsiteY113" fmla="*/ 189459 h 368426"/>
              <a:gd name="connsiteX114" fmla="*/ 1318114 w 2534430"/>
              <a:gd name="connsiteY114" fmla="*/ 188601 h 368426"/>
              <a:gd name="connsiteX115" fmla="*/ 1322115 w 2534430"/>
              <a:gd name="connsiteY115" fmla="*/ 190602 h 368426"/>
              <a:gd name="connsiteX116" fmla="*/ 1322686 w 2534430"/>
              <a:gd name="connsiteY116" fmla="*/ 190411 h 368426"/>
              <a:gd name="connsiteX117" fmla="*/ 1339260 w 2534430"/>
              <a:gd name="connsiteY117" fmla="*/ 185077 h 368426"/>
              <a:gd name="connsiteX118" fmla="*/ 1342593 w 2534430"/>
              <a:gd name="connsiteY118" fmla="*/ 183934 h 368426"/>
              <a:gd name="connsiteX119" fmla="*/ 1352785 w 2534430"/>
              <a:gd name="connsiteY119" fmla="*/ 179362 h 368426"/>
              <a:gd name="connsiteX120" fmla="*/ 1355833 w 2534430"/>
              <a:gd name="connsiteY120" fmla="*/ 180600 h 368426"/>
              <a:gd name="connsiteX121" fmla="*/ 1357929 w 2534430"/>
              <a:gd name="connsiteY121" fmla="*/ 181457 h 368426"/>
              <a:gd name="connsiteX122" fmla="*/ 1363453 w 2534430"/>
              <a:gd name="connsiteY122" fmla="*/ 177743 h 368426"/>
              <a:gd name="connsiteX123" fmla="*/ 1364406 w 2534430"/>
              <a:gd name="connsiteY123" fmla="*/ 177838 h 368426"/>
              <a:gd name="connsiteX124" fmla="*/ 1365739 w 2534430"/>
              <a:gd name="connsiteY124" fmla="*/ 178029 h 368426"/>
              <a:gd name="connsiteX125" fmla="*/ 1377074 w 2534430"/>
              <a:gd name="connsiteY125" fmla="*/ 175647 h 368426"/>
              <a:gd name="connsiteX126" fmla="*/ 1382122 w 2534430"/>
              <a:gd name="connsiteY126" fmla="*/ 177552 h 368426"/>
              <a:gd name="connsiteX127" fmla="*/ 1390599 w 2534430"/>
              <a:gd name="connsiteY127" fmla="*/ 174219 h 368426"/>
              <a:gd name="connsiteX128" fmla="*/ 1398124 w 2534430"/>
              <a:gd name="connsiteY128" fmla="*/ 171456 h 368426"/>
              <a:gd name="connsiteX129" fmla="*/ 1404125 w 2534430"/>
              <a:gd name="connsiteY129" fmla="*/ 168885 h 368426"/>
              <a:gd name="connsiteX130" fmla="*/ 1409840 w 2534430"/>
              <a:gd name="connsiteY130" fmla="*/ 169170 h 368426"/>
              <a:gd name="connsiteX131" fmla="*/ 1417555 w 2534430"/>
              <a:gd name="connsiteY131" fmla="*/ 166313 h 368426"/>
              <a:gd name="connsiteX132" fmla="*/ 1420794 w 2534430"/>
              <a:gd name="connsiteY132" fmla="*/ 166218 h 368426"/>
              <a:gd name="connsiteX133" fmla="*/ 1422413 w 2534430"/>
              <a:gd name="connsiteY133" fmla="*/ 166122 h 368426"/>
              <a:gd name="connsiteX134" fmla="*/ 1431081 w 2534430"/>
              <a:gd name="connsiteY134" fmla="*/ 161264 h 368426"/>
              <a:gd name="connsiteX135" fmla="*/ 1435367 w 2534430"/>
              <a:gd name="connsiteY135" fmla="*/ 162027 h 368426"/>
              <a:gd name="connsiteX136" fmla="*/ 1438605 w 2534430"/>
              <a:gd name="connsiteY136" fmla="*/ 162598 h 368426"/>
              <a:gd name="connsiteX137" fmla="*/ 1447940 w 2534430"/>
              <a:gd name="connsiteY137" fmla="*/ 160598 h 368426"/>
              <a:gd name="connsiteX138" fmla="*/ 1456417 w 2534430"/>
              <a:gd name="connsiteY138" fmla="*/ 157073 h 368426"/>
              <a:gd name="connsiteX139" fmla="*/ 1458608 w 2534430"/>
              <a:gd name="connsiteY139" fmla="*/ 157550 h 368426"/>
              <a:gd name="connsiteX140" fmla="*/ 1474991 w 2534430"/>
              <a:gd name="connsiteY140" fmla="*/ 152502 h 368426"/>
              <a:gd name="connsiteX141" fmla="*/ 1475562 w 2534430"/>
              <a:gd name="connsiteY141" fmla="*/ 152121 h 368426"/>
              <a:gd name="connsiteX142" fmla="*/ 1485945 w 2534430"/>
              <a:gd name="connsiteY142" fmla="*/ 151549 h 368426"/>
              <a:gd name="connsiteX143" fmla="*/ 1488611 w 2534430"/>
              <a:gd name="connsiteY143" fmla="*/ 149835 h 368426"/>
              <a:gd name="connsiteX144" fmla="*/ 1489374 w 2534430"/>
              <a:gd name="connsiteY144" fmla="*/ 149358 h 368426"/>
              <a:gd name="connsiteX145" fmla="*/ 1491469 w 2534430"/>
              <a:gd name="connsiteY145" fmla="*/ 150978 h 368426"/>
              <a:gd name="connsiteX146" fmla="*/ 1491374 w 2534430"/>
              <a:gd name="connsiteY146" fmla="*/ 151739 h 368426"/>
              <a:gd name="connsiteX147" fmla="*/ 1490993 w 2534430"/>
              <a:gd name="connsiteY147" fmla="*/ 153549 h 368426"/>
              <a:gd name="connsiteX148" fmla="*/ 1494898 w 2534430"/>
              <a:gd name="connsiteY148" fmla="*/ 153073 h 368426"/>
              <a:gd name="connsiteX149" fmla="*/ 1497089 w 2534430"/>
              <a:gd name="connsiteY149" fmla="*/ 151454 h 368426"/>
              <a:gd name="connsiteX150" fmla="*/ 1499280 w 2534430"/>
              <a:gd name="connsiteY150" fmla="*/ 149739 h 368426"/>
              <a:gd name="connsiteX151" fmla="*/ 1503661 w 2534430"/>
              <a:gd name="connsiteY151" fmla="*/ 149835 h 368426"/>
              <a:gd name="connsiteX152" fmla="*/ 1511091 w 2534430"/>
              <a:gd name="connsiteY152" fmla="*/ 152406 h 368426"/>
              <a:gd name="connsiteX153" fmla="*/ 1528045 w 2534430"/>
              <a:gd name="connsiteY153" fmla="*/ 149168 h 368426"/>
              <a:gd name="connsiteX154" fmla="*/ 1517758 w 2534430"/>
              <a:gd name="connsiteY154" fmla="*/ 149739 h 368426"/>
              <a:gd name="connsiteX155" fmla="*/ 1516044 w 2534430"/>
              <a:gd name="connsiteY155" fmla="*/ 150406 h 368426"/>
              <a:gd name="connsiteX156" fmla="*/ 1514805 w 2534430"/>
              <a:gd name="connsiteY156" fmla="*/ 150882 h 368426"/>
              <a:gd name="connsiteX157" fmla="*/ 1511757 w 2534430"/>
              <a:gd name="connsiteY157" fmla="*/ 149358 h 368426"/>
              <a:gd name="connsiteX158" fmla="*/ 1516710 w 2534430"/>
              <a:gd name="connsiteY158" fmla="*/ 145072 h 368426"/>
              <a:gd name="connsiteX159" fmla="*/ 1527950 w 2534430"/>
              <a:gd name="connsiteY159" fmla="*/ 143739 h 368426"/>
              <a:gd name="connsiteX160" fmla="*/ 1530998 w 2534430"/>
              <a:gd name="connsiteY160" fmla="*/ 142881 h 368426"/>
              <a:gd name="connsiteX161" fmla="*/ 1543095 w 2534430"/>
              <a:gd name="connsiteY161" fmla="*/ 142119 h 368426"/>
              <a:gd name="connsiteX162" fmla="*/ 1546524 w 2534430"/>
              <a:gd name="connsiteY162" fmla="*/ 140214 h 368426"/>
              <a:gd name="connsiteX163" fmla="*/ 1553001 w 2534430"/>
              <a:gd name="connsiteY163" fmla="*/ 140119 h 368426"/>
              <a:gd name="connsiteX164" fmla="*/ 1564335 w 2534430"/>
              <a:gd name="connsiteY164" fmla="*/ 138690 h 368426"/>
              <a:gd name="connsiteX165" fmla="*/ 1565478 w 2534430"/>
              <a:gd name="connsiteY165" fmla="*/ 137643 h 368426"/>
              <a:gd name="connsiteX166" fmla="*/ 1573384 w 2534430"/>
              <a:gd name="connsiteY166" fmla="*/ 137071 h 368426"/>
              <a:gd name="connsiteX167" fmla="*/ 1585767 w 2534430"/>
              <a:gd name="connsiteY167" fmla="*/ 137547 h 368426"/>
              <a:gd name="connsiteX168" fmla="*/ 1588815 w 2534430"/>
              <a:gd name="connsiteY168" fmla="*/ 135452 h 368426"/>
              <a:gd name="connsiteX169" fmla="*/ 1591386 w 2534430"/>
              <a:gd name="connsiteY169" fmla="*/ 133642 h 368426"/>
              <a:gd name="connsiteX170" fmla="*/ 1598244 w 2534430"/>
              <a:gd name="connsiteY170" fmla="*/ 132499 h 368426"/>
              <a:gd name="connsiteX171" fmla="*/ 1605579 w 2534430"/>
              <a:gd name="connsiteY171" fmla="*/ 132499 h 368426"/>
              <a:gd name="connsiteX172" fmla="*/ 1620342 w 2534430"/>
              <a:gd name="connsiteY172" fmla="*/ 131356 h 368426"/>
              <a:gd name="connsiteX173" fmla="*/ 1629105 w 2534430"/>
              <a:gd name="connsiteY173" fmla="*/ 132404 h 368426"/>
              <a:gd name="connsiteX174" fmla="*/ 1645012 w 2534430"/>
              <a:gd name="connsiteY174" fmla="*/ 130308 h 368426"/>
              <a:gd name="connsiteX175" fmla="*/ 1646632 w 2534430"/>
              <a:gd name="connsiteY175" fmla="*/ 130594 h 368426"/>
              <a:gd name="connsiteX176" fmla="*/ 1651775 w 2534430"/>
              <a:gd name="connsiteY176" fmla="*/ 132213 h 368426"/>
              <a:gd name="connsiteX177" fmla="*/ 1654728 w 2534430"/>
              <a:gd name="connsiteY177" fmla="*/ 128213 h 368426"/>
              <a:gd name="connsiteX178" fmla="*/ 1655680 w 2534430"/>
              <a:gd name="connsiteY178" fmla="*/ 127356 h 368426"/>
              <a:gd name="connsiteX179" fmla="*/ 1660824 w 2534430"/>
              <a:gd name="connsiteY179" fmla="*/ 127546 h 368426"/>
              <a:gd name="connsiteX180" fmla="*/ 1665777 w 2534430"/>
              <a:gd name="connsiteY180" fmla="*/ 127070 h 368426"/>
              <a:gd name="connsiteX181" fmla="*/ 1670729 w 2534430"/>
              <a:gd name="connsiteY181" fmla="*/ 125831 h 368426"/>
              <a:gd name="connsiteX182" fmla="*/ 1671682 w 2534430"/>
              <a:gd name="connsiteY182" fmla="*/ 125927 h 368426"/>
              <a:gd name="connsiteX183" fmla="*/ 1680159 w 2534430"/>
              <a:gd name="connsiteY183" fmla="*/ 125927 h 368426"/>
              <a:gd name="connsiteX184" fmla="*/ 1689113 w 2534430"/>
              <a:gd name="connsiteY184" fmla="*/ 125451 h 368426"/>
              <a:gd name="connsiteX185" fmla="*/ 1689589 w 2534430"/>
              <a:gd name="connsiteY185" fmla="*/ 125736 h 368426"/>
              <a:gd name="connsiteX186" fmla="*/ 1693494 w 2534430"/>
              <a:gd name="connsiteY186" fmla="*/ 123641 h 368426"/>
              <a:gd name="connsiteX187" fmla="*/ 1705305 w 2534430"/>
              <a:gd name="connsiteY187" fmla="*/ 124212 h 368426"/>
              <a:gd name="connsiteX188" fmla="*/ 1713878 w 2534430"/>
              <a:gd name="connsiteY188" fmla="*/ 121260 h 368426"/>
              <a:gd name="connsiteX189" fmla="*/ 1722545 w 2534430"/>
              <a:gd name="connsiteY189" fmla="*/ 122688 h 368426"/>
              <a:gd name="connsiteX190" fmla="*/ 1735500 w 2534430"/>
              <a:gd name="connsiteY190" fmla="*/ 124403 h 368426"/>
              <a:gd name="connsiteX191" fmla="*/ 1741691 w 2534430"/>
              <a:gd name="connsiteY191" fmla="*/ 123069 h 368426"/>
              <a:gd name="connsiteX192" fmla="*/ 1748549 w 2534430"/>
              <a:gd name="connsiteY192" fmla="*/ 122117 h 368426"/>
              <a:gd name="connsiteX193" fmla="*/ 1759026 w 2534430"/>
              <a:gd name="connsiteY193" fmla="*/ 119831 h 368426"/>
              <a:gd name="connsiteX194" fmla="*/ 1760836 w 2534430"/>
              <a:gd name="connsiteY194" fmla="*/ 120974 h 368426"/>
              <a:gd name="connsiteX195" fmla="*/ 1766551 w 2534430"/>
              <a:gd name="connsiteY195" fmla="*/ 124689 h 368426"/>
              <a:gd name="connsiteX196" fmla="*/ 1767980 w 2534430"/>
              <a:gd name="connsiteY196" fmla="*/ 120593 h 368426"/>
              <a:gd name="connsiteX197" fmla="*/ 1780362 w 2534430"/>
              <a:gd name="connsiteY197" fmla="*/ 123546 h 368426"/>
              <a:gd name="connsiteX198" fmla="*/ 1784744 w 2534430"/>
              <a:gd name="connsiteY198" fmla="*/ 124689 h 368426"/>
              <a:gd name="connsiteX199" fmla="*/ 1790745 w 2534430"/>
              <a:gd name="connsiteY199" fmla="*/ 116306 h 368426"/>
              <a:gd name="connsiteX200" fmla="*/ 1795697 w 2534430"/>
              <a:gd name="connsiteY200" fmla="*/ 119640 h 368426"/>
              <a:gd name="connsiteX201" fmla="*/ 1807223 w 2534430"/>
              <a:gd name="connsiteY201" fmla="*/ 122212 h 368426"/>
              <a:gd name="connsiteX202" fmla="*/ 1807794 w 2534430"/>
              <a:gd name="connsiteY202" fmla="*/ 122688 h 368426"/>
              <a:gd name="connsiteX203" fmla="*/ 1814557 w 2534430"/>
              <a:gd name="connsiteY203" fmla="*/ 120307 h 368426"/>
              <a:gd name="connsiteX204" fmla="*/ 1826464 w 2534430"/>
              <a:gd name="connsiteY204" fmla="*/ 119831 h 368426"/>
              <a:gd name="connsiteX205" fmla="*/ 1829702 w 2534430"/>
              <a:gd name="connsiteY205" fmla="*/ 120117 h 368426"/>
              <a:gd name="connsiteX206" fmla="*/ 1831607 w 2534430"/>
              <a:gd name="connsiteY206" fmla="*/ 120307 h 368426"/>
              <a:gd name="connsiteX207" fmla="*/ 1840084 w 2534430"/>
              <a:gd name="connsiteY207" fmla="*/ 118688 h 368426"/>
              <a:gd name="connsiteX208" fmla="*/ 1856086 w 2534430"/>
              <a:gd name="connsiteY208" fmla="*/ 119355 h 368426"/>
              <a:gd name="connsiteX209" fmla="*/ 1863801 w 2534430"/>
              <a:gd name="connsiteY209" fmla="*/ 119259 h 368426"/>
              <a:gd name="connsiteX210" fmla="*/ 1868755 w 2534430"/>
              <a:gd name="connsiteY210" fmla="*/ 121831 h 368426"/>
              <a:gd name="connsiteX211" fmla="*/ 1872946 w 2534430"/>
              <a:gd name="connsiteY211" fmla="*/ 116973 h 368426"/>
              <a:gd name="connsiteX212" fmla="*/ 1884185 w 2534430"/>
              <a:gd name="connsiteY212" fmla="*/ 119069 h 368426"/>
              <a:gd name="connsiteX213" fmla="*/ 1888757 w 2534430"/>
              <a:gd name="connsiteY213" fmla="*/ 118021 h 368426"/>
              <a:gd name="connsiteX214" fmla="*/ 1889995 w 2534430"/>
              <a:gd name="connsiteY214" fmla="*/ 117735 h 368426"/>
              <a:gd name="connsiteX215" fmla="*/ 1898473 w 2534430"/>
              <a:gd name="connsiteY215" fmla="*/ 118307 h 368426"/>
              <a:gd name="connsiteX216" fmla="*/ 1916380 w 2534430"/>
              <a:gd name="connsiteY216" fmla="*/ 120593 h 368426"/>
              <a:gd name="connsiteX217" fmla="*/ 1919713 w 2534430"/>
              <a:gd name="connsiteY217" fmla="*/ 117926 h 368426"/>
              <a:gd name="connsiteX218" fmla="*/ 1923713 w 2534430"/>
              <a:gd name="connsiteY218" fmla="*/ 118878 h 368426"/>
              <a:gd name="connsiteX219" fmla="*/ 1928667 w 2534430"/>
              <a:gd name="connsiteY219" fmla="*/ 119069 h 368426"/>
              <a:gd name="connsiteX220" fmla="*/ 1930476 w 2534430"/>
              <a:gd name="connsiteY220" fmla="*/ 117926 h 368426"/>
              <a:gd name="connsiteX221" fmla="*/ 1939430 w 2534430"/>
              <a:gd name="connsiteY221" fmla="*/ 116497 h 368426"/>
              <a:gd name="connsiteX222" fmla="*/ 1941716 w 2534430"/>
              <a:gd name="connsiteY222" fmla="*/ 116116 h 368426"/>
              <a:gd name="connsiteX223" fmla="*/ 1942287 w 2534430"/>
              <a:gd name="connsiteY223" fmla="*/ 116021 h 368426"/>
              <a:gd name="connsiteX224" fmla="*/ 1945811 w 2534430"/>
              <a:gd name="connsiteY224" fmla="*/ 119164 h 368426"/>
              <a:gd name="connsiteX225" fmla="*/ 1955432 w 2534430"/>
              <a:gd name="connsiteY225" fmla="*/ 119926 h 368426"/>
              <a:gd name="connsiteX226" fmla="*/ 1955908 w 2534430"/>
              <a:gd name="connsiteY226" fmla="*/ 119545 h 368426"/>
              <a:gd name="connsiteX227" fmla="*/ 1959051 w 2534430"/>
              <a:gd name="connsiteY227" fmla="*/ 117164 h 368426"/>
              <a:gd name="connsiteX228" fmla="*/ 1966195 w 2534430"/>
              <a:gd name="connsiteY228" fmla="*/ 119355 h 368426"/>
              <a:gd name="connsiteX229" fmla="*/ 1967624 w 2534430"/>
              <a:gd name="connsiteY229" fmla="*/ 118783 h 368426"/>
              <a:gd name="connsiteX230" fmla="*/ 1969815 w 2534430"/>
              <a:gd name="connsiteY230" fmla="*/ 118021 h 368426"/>
              <a:gd name="connsiteX231" fmla="*/ 1985245 w 2534430"/>
              <a:gd name="connsiteY231" fmla="*/ 115926 h 368426"/>
              <a:gd name="connsiteX232" fmla="*/ 2001056 w 2534430"/>
              <a:gd name="connsiteY232" fmla="*/ 117640 h 368426"/>
              <a:gd name="connsiteX233" fmla="*/ 2003628 w 2534430"/>
              <a:gd name="connsiteY233" fmla="*/ 116021 h 368426"/>
              <a:gd name="connsiteX234" fmla="*/ 2006105 w 2534430"/>
              <a:gd name="connsiteY234" fmla="*/ 114497 h 368426"/>
              <a:gd name="connsiteX235" fmla="*/ 2017725 w 2534430"/>
              <a:gd name="connsiteY235" fmla="*/ 115449 h 368426"/>
              <a:gd name="connsiteX236" fmla="*/ 2033346 w 2534430"/>
              <a:gd name="connsiteY236" fmla="*/ 115259 h 368426"/>
              <a:gd name="connsiteX237" fmla="*/ 2034585 w 2534430"/>
              <a:gd name="connsiteY237" fmla="*/ 114687 h 368426"/>
              <a:gd name="connsiteX238" fmla="*/ 2034965 w 2534430"/>
              <a:gd name="connsiteY238" fmla="*/ 114497 h 368426"/>
              <a:gd name="connsiteX239" fmla="*/ 2036299 w 2534430"/>
              <a:gd name="connsiteY239" fmla="*/ 115068 h 368426"/>
              <a:gd name="connsiteX240" fmla="*/ 2041157 w 2534430"/>
              <a:gd name="connsiteY240" fmla="*/ 114878 h 368426"/>
              <a:gd name="connsiteX241" fmla="*/ 2056397 w 2534430"/>
              <a:gd name="connsiteY241" fmla="*/ 114782 h 368426"/>
              <a:gd name="connsiteX242" fmla="*/ 2066588 w 2534430"/>
              <a:gd name="connsiteY242" fmla="*/ 117831 h 368426"/>
              <a:gd name="connsiteX243" fmla="*/ 2072018 w 2534430"/>
              <a:gd name="connsiteY243" fmla="*/ 115830 h 368426"/>
              <a:gd name="connsiteX244" fmla="*/ 2093544 w 2534430"/>
              <a:gd name="connsiteY244" fmla="*/ 115830 h 368426"/>
              <a:gd name="connsiteX245" fmla="*/ 2095545 w 2534430"/>
              <a:gd name="connsiteY245" fmla="*/ 115259 h 368426"/>
              <a:gd name="connsiteX246" fmla="*/ 2096212 w 2534430"/>
              <a:gd name="connsiteY246" fmla="*/ 115068 h 368426"/>
              <a:gd name="connsiteX247" fmla="*/ 2098498 w 2534430"/>
              <a:gd name="connsiteY247" fmla="*/ 113163 h 368426"/>
              <a:gd name="connsiteX248" fmla="*/ 2104594 w 2534430"/>
              <a:gd name="connsiteY248" fmla="*/ 115545 h 368426"/>
              <a:gd name="connsiteX249" fmla="*/ 2114595 w 2534430"/>
              <a:gd name="connsiteY249" fmla="*/ 112687 h 368426"/>
              <a:gd name="connsiteX250" fmla="*/ 2129263 w 2534430"/>
              <a:gd name="connsiteY250" fmla="*/ 113449 h 368426"/>
              <a:gd name="connsiteX251" fmla="*/ 2140503 w 2534430"/>
              <a:gd name="connsiteY251" fmla="*/ 113830 h 368426"/>
              <a:gd name="connsiteX252" fmla="*/ 2142979 w 2534430"/>
              <a:gd name="connsiteY252" fmla="*/ 113639 h 368426"/>
              <a:gd name="connsiteX253" fmla="*/ 2144122 w 2534430"/>
              <a:gd name="connsiteY253" fmla="*/ 113544 h 368426"/>
              <a:gd name="connsiteX254" fmla="*/ 2148980 w 2534430"/>
              <a:gd name="connsiteY254" fmla="*/ 111830 h 368426"/>
              <a:gd name="connsiteX255" fmla="*/ 2156124 w 2534430"/>
              <a:gd name="connsiteY255" fmla="*/ 111925 h 368426"/>
              <a:gd name="connsiteX256" fmla="*/ 2166601 w 2534430"/>
              <a:gd name="connsiteY256" fmla="*/ 109830 h 368426"/>
              <a:gd name="connsiteX257" fmla="*/ 2169173 w 2534430"/>
              <a:gd name="connsiteY257" fmla="*/ 113544 h 368426"/>
              <a:gd name="connsiteX258" fmla="*/ 2169173 w 2534430"/>
              <a:gd name="connsiteY258" fmla="*/ 113639 h 368426"/>
              <a:gd name="connsiteX259" fmla="*/ 2175555 w 2534430"/>
              <a:gd name="connsiteY259" fmla="*/ 112401 h 368426"/>
              <a:gd name="connsiteX260" fmla="*/ 2187461 w 2534430"/>
              <a:gd name="connsiteY260" fmla="*/ 110592 h 368426"/>
              <a:gd name="connsiteX261" fmla="*/ 2196700 w 2534430"/>
              <a:gd name="connsiteY261" fmla="*/ 112020 h 368426"/>
              <a:gd name="connsiteX262" fmla="*/ 2207273 w 2534430"/>
              <a:gd name="connsiteY262" fmla="*/ 110972 h 368426"/>
              <a:gd name="connsiteX263" fmla="*/ 2219370 w 2534430"/>
              <a:gd name="connsiteY263" fmla="*/ 109925 h 368426"/>
              <a:gd name="connsiteX264" fmla="*/ 2228228 w 2534430"/>
              <a:gd name="connsiteY264" fmla="*/ 112020 h 368426"/>
              <a:gd name="connsiteX265" fmla="*/ 2230228 w 2534430"/>
              <a:gd name="connsiteY265" fmla="*/ 110782 h 368426"/>
              <a:gd name="connsiteX266" fmla="*/ 2234514 w 2534430"/>
              <a:gd name="connsiteY266" fmla="*/ 110401 h 368426"/>
              <a:gd name="connsiteX267" fmla="*/ 2237277 w 2534430"/>
              <a:gd name="connsiteY267" fmla="*/ 111068 h 368426"/>
              <a:gd name="connsiteX268" fmla="*/ 2248230 w 2534430"/>
              <a:gd name="connsiteY268" fmla="*/ 112401 h 368426"/>
              <a:gd name="connsiteX269" fmla="*/ 2250993 w 2534430"/>
              <a:gd name="connsiteY269" fmla="*/ 111830 h 368426"/>
              <a:gd name="connsiteX270" fmla="*/ 2254993 w 2534430"/>
              <a:gd name="connsiteY270" fmla="*/ 110972 h 368426"/>
              <a:gd name="connsiteX271" fmla="*/ 2271567 w 2534430"/>
              <a:gd name="connsiteY271" fmla="*/ 110401 h 368426"/>
              <a:gd name="connsiteX272" fmla="*/ 2274900 w 2534430"/>
              <a:gd name="connsiteY272" fmla="*/ 113735 h 368426"/>
              <a:gd name="connsiteX273" fmla="*/ 2281568 w 2534430"/>
              <a:gd name="connsiteY273" fmla="*/ 111163 h 368426"/>
              <a:gd name="connsiteX274" fmla="*/ 2282044 w 2534430"/>
              <a:gd name="connsiteY274" fmla="*/ 110782 h 368426"/>
              <a:gd name="connsiteX275" fmla="*/ 2292617 w 2534430"/>
              <a:gd name="connsiteY275" fmla="*/ 110782 h 368426"/>
              <a:gd name="connsiteX276" fmla="*/ 2312810 w 2534430"/>
              <a:gd name="connsiteY276" fmla="*/ 114592 h 368426"/>
              <a:gd name="connsiteX277" fmla="*/ 2322525 w 2534430"/>
              <a:gd name="connsiteY277" fmla="*/ 111925 h 368426"/>
              <a:gd name="connsiteX278" fmla="*/ 2334908 w 2534430"/>
              <a:gd name="connsiteY278" fmla="*/ 113830 h 368426"/>
              <a:gd name="connsiteX279" fmla="*/ 2343862 w 2534430"/>
              <a:gd name="connsiteY279" fmla="*/ 114782 h 368426"/>
              <a:gd name="connsiteX280" fmla="*/ 2358721 w 2534430"/>
              <a:gd name="connsiteY280" fmla="*/ 119069 h 368426"/>
              <a:gd name="connsiteX281" fmla="*/ 2359578 w 2534430"/>
              <a:gd name="connsiteY281" fmla="*/ 115354 h 368426"/>
              <a:gd name="connsiteX282" fmla="*/ 2367293 w 2534430"/>
              <a:gd name="connsiteY282" fmla="*/ 115354 h 368426"/>
              <a:gd name="connsiteX283" fmla="*/ 2376056 w 2534430"/>
              <a:gd name="connsiteY283" fmla="*/ 117926 h 368426"/>
              <a:gd name="connsiteX284" fmla="*/ 2386057 w 2534430"/>
              <a:gd name="connsiteY284" fmla="*/ 120212 h 368426"/>
              <a:gd name="connsiteX285" fmla="*/ 2387390 w 2534430"/>
              <a:gd name="connsiteY285" fmla="*/ 116116 h 368426"/>
              <a:gd name="connsiteX286" fmla="*/ 2394820 w 2534430"/>
              <a:gd name="connsiteY286" fmla="*/ 117450 h 368426"/>
              <a:gd name="connsiteX287" fmla="*/ 2406726 w 2534430"/>
              <a:gd name="connsiteY287" fmla="*/ 117545 h 368426"/>
              <a:gd name="connsiteX288" fmla="*/ 2416156 w 2534430"/>
              <a:gd name="connsiteY288" fmla="*/ 119831 h 368426"/>
              <a:gd name="connsiteX289" fmla="*/ 2424253 w 2534430"/>
              <a:gd name="connsiteY289" fmla="*/ 118212 h 368426"/>
              <a:gd name="connsiteX290" fmla="*/ 2431968 w 2534430"/>
              <a:gd name="connsiteY290" fmla="*/ 120117 h 368426"/>
              <a:gd name="connsiteX291" fmla="*/ 2439112 w 2534430"/>
              <a:gd name="connsiteY291" fmla="*/ 119736 h 368426"/>
              <a:gd name="connsiteX292" fmla="*/ 2447779 w 2534430"/>
              <a:gd name="connsiteY292" fmla="*/ 122212 h 368426"/>
              <a:gd name="connsiteX293" fmla="*/ 2449780 w 2534430"/>
              <a:gd name="connsiteY293" fmla="*/ 121164 h 368426"/>
              <a:gd name="connsiteX294" fmla="*/ 2450446 w 2534430"/>
              <a:gd name="connsiteY294" fmla="*/ 120783 h 368426"/>
              <a:gd name="connsiteX295" fmla="*/ 2449208 w 2534430"/>
              <a:gd name="connsiteY295" fmla="*/ 126213 h 368426"/>
              <a:gd name="connsiteX296" fmla="*/ 2455018 w 2534430"/>
              <a:gd name="connsiteY296" fmla="*/ 126498 h 368426"/>
              <a:gd name="connsiteX297" fmla="*/ 2459590 w 2534430"/>
              <a:gd name="connsiteY297" fmla="*/ 123355 h 368426"/>
              <a:gd name="connsiteX298" fmla="*/ 2459209 w 2534430"/>
              <a:gd name="connsiteY298" fmla="*/ 121260 h 368426"/>
              <a:gd name="connsiteX299" fmla="*/ 2468734 w 2534430"/>
              <a:gd name="connsiteY299" fmla="*/ 121640 h 368426"/>
              <a:gd name="connsiteX300" fmla="*/ 2469782 w 2534430"/>
              <a:gd name="connsiteY300" fmla="*/ 123736 h 368426"/>
              <a:gd name="connsiteX301" fmla="*/ 2466162 w 2534430"/>
              <a:gd name="connsiteY301" fmla="*/ 126594 h 368426"/>
              <a:gd name="connsiteX302" fmla="*/ 2465877 w 2534430"/>
              <a:gd name="connsiteY302" fmla="*/ 126594 h 368426"/>
              <a:gd name="connsiteX303" fmla="*/ 2468830 w 2534430"/>
              <a:gd name="connsiteY303" fmla="*/ 130308 h 368426"/>
              <a:gd name="connsiteX304" fmla="*/ 2469591 w 2534430"/>
              <a:gd name="connsiteY304" fmla="*/ 129642 h 368426"/>
              <a:gd name="connsiteX305" fmla="*/ 2474544 w 2534430"/>
              <a:gd name="connsiteY305" fmla="*/ 124403 h 368426"/>
              <a:gd name="connsiteX306" fmla="*/ 2476545 w 2534430"/>
              <a:gd name="connsiteY306" fmla="*/ 123260 h 368426"/>
              <a:gd name="connsiteX307" fmla="*/ 2482736 w 2534430"/>
              <a:gd name="connsiteY307" fmla="*/ 124974 h 368426"/>
              <a:gd name="connsiteX308" fmla="*/ 2487975 w 2534430"/>
              <a:gd name="connsiteY308" fmla="*/ 132118 h 368426"/>
              <a:gd name="connsiteX309" fmla="*/ 2498928 w 2534430"/>
              <a:gd name="connsiteY309" fmla="*/ 130499 h 368426"/>
              <a:gd name="connsiteX310" fmla="*/ 2505787 w 2534430"/>
              <a:gd name="connsiteY310" fmla="*/ 132023 h 368426"/>
              <a:gd name="connsiteX311" fmla="*/ 2516550 w 2534430"/>
              <a:gd name="connsiteY311" fmla="*/ 132404 h 368426"/>
              <a:gd name="connsiteX312" fmla="*/ 2513692 w 2534430"/>
              <a:gd name="connsiteY312" fmla="*/ 139262 h 368426"/>
              <a:gd name="connsiteX313" fmla="*/ 2513692 w 2534430"/>
              <a:gd name="connsiteY313" fmla="*/ 141357 h 368426"/>
              <a:gd name="connsiteX314" fmla="*/ 2513692 w 2534430"/>
              <a:gd name="connsiteY314" fmla="*/ 143739 h 368426"/>
              <a:gd name="connsiteX315" fmla="*/ 2517026 w 2534430"/>
              <a:gd name="connsiteY315" fmla="*/ 149835 h 368426"/>
              <a:gd name="connsiteX316" fmla="*/ 2523408 w 2534430"/>
              <a:gd name="connsiteY316" fmla="*/ 156312 h 368426"/>
              <a:gd name="connsiteX317" fmla="*/ 2516359 w 2534430"/>
              <a:gd name="connsiteY317" fmla="*/ 159264 h 368426"/>
              <a:gd name="connsiteX318" fmla="*/ 2514454 w 2534430"/>
              <a:gd name="connsiteY318" fmla="*/ 154026 h 368426"/>
              <a:gd name="connsiteX319" fmla="*/ 2511501 w 2534430"/>
              <a:gd name="connsiteY319" fmla="*/ 160312 h 368426"/>
              <a:gd name="connsiteX320" fmla="*/ 2519503 w 2534430"/>
              <a:gd name="connsiteY320" fmla="*/ 165075 h 368426"/>
              <a:gd name="connsiteX321" fmla="*/ 2527694 w 2534430"/>
              <a:gd name="connsiteY321" fmla="*/ 165075 h 368426"/>
              <a:gd name="connsiteX322" fmla="*/ 2527884 w 2534430"/>
              <a:gd name="connsiteY322" fmla="*/ 171361 h 368426"/>
              <a:gd name="connsiteX323" fmla="*/ 2530647 w 2534430"/>
              <a:gd name="connsiteY323" fmla="*/ 178410 h 368426"/>
              <a:gd name="connsiteX324" fmla="*/ 2531599 w 2534430"/>
              <a:gd name="connsiteY324" fmla="*/ 178505 h 368426"/>
              <a:gd name="connsiteX325" fmla="*/ 2533790 w 2534430"/>
              <a:gd name="connsiteY325" fmla="*/ 182124 h 368426"/>
              <a:gd name="connsiteX326" fmla="*/ 2532647 w 2534430"/>
              <a:gd name="connsiteY326" fmla="*/ 183648 h 368426"/>
              <a:gd name="connsiteX327" fmla="*/ 2526265 w 2534430"/>
              <a:gd name="connsiteY327" fmla="*/ 180314 h 368426"/>
              <a:gd name="connsiteX328" fmla="*/ 2524360 w 2534430"/>
              <a:gd name="connsiteY328" fmla="*/ 179934 h 368426"/>
              <a:gd name="connsiteX329" fmla="*/ 2520931 w 2534430"/>
              <a:gd name="connsiteY329" fmla="*/ 183363 h 368426"/>
              <a:gd name="connsiteX330" fmla="*/ 2518836 w 2534430"/>
              <a:gd name="connsiteY330" fmla="*/ 178029 h 368426"/>
              <a:gd name="connsiteX331" fmla="*/ 2515312 w 2534430"/>
              <a:gd name="connsiteY331" fmla="*/ 176028 h 368426"/>
              <a:gd name="connsiteX332" fmla="*/ 2511121 w 2534430"/>
              <a:gd name="connsiteY332" fmla="*/ 180791 h 368426"/>
              <a:gd name="connsiteX333" fmla="*/ 2499786 w 2534430"/>
              <a:gd name="connsiteY333" fmla="*/ 185744 h 368426"/>
              <a:gd name="connsiteX334" fmla="*/ 2495595 w 2534430"/>
              <a:gd name="connsiteY334" fmla="*/ 185077 h 368426"/>
              <a:gd name="connsiteX335" fmla="*/ 2491499 w 2534430"/>
              <a:gd name="connsiteY335" fmla="*/ 184410 h 368426"/>
              <a:gd name="connsiteX336" fmla="*/ 2481593 w 2534430"/>
              <a:gd name="connsiteY336" fmla="*/ 183744 h 368426"/>
              <a:gd name="connsiteX337" fmla="*/ 2476640 w 2534430"/>
              <a:gd name="connsiteY337" fmla="*/ 182505 h 368426"/>
              <a:gd name="connsiteX338" fmla="*/ 2470163 w 2534430"/>
              <a:gd name="connsiteY338" fmla="*/ 186315 h 368426"/>
              <a:gd name="connsiteX339" fmla="*/ 2462733 w 2534430"/>
              <a:gd name="connsiteY339" fmla="*/ 186887 h 368426"/>
              <a:gd name="connsiteX340" fmla="*/ 2451684 w 2534430"/>
              <a:gd name="connsiteY340" fmla="*/ 187172 h 368426"/>
              <a:gd name="connsiteX341" fmla="*/ 2440350 w 2534430"/>
              <a:gd name="connsiteY341" fmla="*/ 184125 h 368426"/>
              <a:gd name="connsiteX342" fmla="*/ 2426824 w 2534430"/>
              <a:gd name="connsiteY342" fmla="*/ 184982 h 368426"/>
              <a:gd name="connsiteX343" fmla="*/ 2423586 w 2534430"/>
              <a:gd name="connsiteY343" fmla="*/ 184887 h 368426"/>
              <a:gd name="connsiteX344" fmla="*/ 2421300 w 2534430"/>
              <a:gd name="connsiteY344" fmla="*/ 184791 h 368426"/>
              <a:gd name="connsiteX345" fmla="*/ 2415299 w 2534430"/>
              <a:gd name="connsiteY345" fmla="*/ 184696 h 368426"/>
              <a:gd name="connsiteX346" fmla="*/ 2398630 w 2534430"/>
              <a:gd name="connsiteY346" fmla="*/ 185363 h 368426"/>
              <a:gd name="connsiteX347" fmla="*/ 2365483 w 2534430"/>
              <a:gd name="connsiteY347" fmla="*/ 186030 h 368426"/>
              <a:gd name="connsiteX348" fmla="*/ 2347195 w 2534430"/>
              <a:gd name="connsiteY348" fmla="*/ 186696 h 368426"/>
              <a:gd name="connsiteX349" fmla="*/ 2343385 w 2534430"/>
              <a:gd name="connsiteY349" fmla="*/ 185648 h 368426"/>
              <a:gd name="connsiteX350" fmla="*/ 2340909 w 2534430"/>
              <a:gd name="connsiteY350" fmla="*/ 184982 h 368426"/>
              <a:gd name="connsiteX351" fmla="*/ 2334241 w 2534430"/>
              <a:gd name="connsiteY351" fmla="*/ 187554 h 368426"/>
              <a:gd name="connsiteX352" fmla="*/ 2333194 w 2534430"/>
              <a:gd name="connsiteY352" fmla="*/ 187077 h 368426"/>
              <a:gd name="connsiteX353" fmla="*/ 2326145 w 2534430"/>
              <a:gd name="connsiteY353" fmla="*/ 183458 h 368426"/>
              <a:gd name="connsiteX354" fmla="*/ 2305856 w 2534430"/>
              <a:gd name="connsiteY354" fmla="*/ 184410 h 368426"/>
              <a:gd name="connsiteX355" fmla="*/ 2289474 w 2534430"/>
              <a:gd name="connsiteY355" fmla="*/ 184887 h 368426"/>
              <a:gd name="connsiteX356" fmla="*/ 2272519 w 2534430"/>
              <a:gd name="connsiteY356" fmla="*/ 184982 h 368426"/>
              <a:gd name="connsiteX357" fmla="*/ 2260423 w 2534430"/>
              <a:gd name="connsiteY357" fmla="*/ 186696 h 368426"/>
              <a:gd name="connsiteX358" fmla="*/ 2255850 w 2534430"/>
              <a:gd name="connsiteY358" fmla="*/ 184982 h 368426"/>
              <a:gd name="connsiteX359" fmla="*/ 2252421 w 2534430"/>
              <a:gd name="connsiteY359" fmla="*/ 183744 h 368426"/>
              <a:gd name="connsiteX360" fmla="*/ 2240230 w 2534430"/>
              <a:gd name="connsiteY360" fmla="*/ 183744 h 368426"/>
              <a:gd name="connsiteX361" fmla="*/ 2237658 w 2534430"/>
              <a:gd name="connsiteY361" fmla="*/ 184410 h 368426"/>
              <a:gd name="connsiteX362" fmla="*/ 2234610 w 2534430"/>
              <a:gd name="connsiteY362" fmla="*/ 185172 h 368426"/>
              <a:gd name="connsiteX363" fmla="*/ 2226894 w 2534430"/>
              <a:gd name="connsiteY363" fmla="*/ 185648 h 368426"/>
              <a:gd name="connsiteX364" fmla="*/ 2215179 w 2534430"/>
              <a:gd name="connsiteY364" fmla="*/ 181267 h 368426"/>
              <a:gd name="connsiteX365" fmla="*/ 2196890 w 2534430"/>
              <a:gd name="connsiteY365" fmla="*/ 184982 h 368426"/>
              <a:gd name="connsiteX366" fmla="*/ 2181937 w 2534430"/>
              <a:gd name="connsiteY366" fmla="*/ 183744 h 368426"/>
              <a:gd name="connsiteX367" fmla="*/ 2171078 w 2534430"/>
              <a:gd name="connsiteY367" fmla="*/ 185077 h 368426"/>
              <a:gd name="connsiteX368" fmla="*/ 2160982 w 2534430"/>
              <a:gd name="connsiteY368" fmla="*/ 186030 h 368426"/>
              <a:gd name="connsiteX369" fmla="*/ 2151266 w 2534430"/>
              <a:gd name="connsiteY369" fmla="*/ 185934 h 368426"/>
              <a:gd name="connsiteX370" fmla="*/ 2140407 w 2534430"/>
              <a:gd name="connsiteY370" fmla="*/ 185839 h 368426"/>
              <a:gd name="connsiteX371" fmla="*/ 2133550 w 2534430"/>
              <a:gd name="connsiteY371" fmla="*/ 183839 h 368426"/>
              <a:gd name="connsiteX372" fmla="*/ 2119643 w 2534430"/>
              <a:gd name="connsiteY372" fmla="*/ 186792 h 368426"/>
              <a:gd name="connsiteX373" fmla="*/ 2097164 w 2534430"/>
              <a:gd name="connsiteY373" fmla="*/ 187077 h 368426"/>
              <a:gd name="connsiteX374" fmla="*/ 2082686 w 2534430"/>
              <a:gd name="connsiteY374" fmla="*/ 188125 h 368426"/>
              <a:gd name="connsiteX375" fmla="*/ 2054587 w 2534430"/>
              <a:gd name="connsiteY375" fmla="*/ 185077 h 368426"/>
              <a:gd name="connsiteX376" fmla="*/ 2029060 w 2534430"/>
              <a:gd name="connsiteY376" fmla="*/ 188792 h 368426"/>
              <a:gd name="connsiteX377" fmla="*/ 2015439 w 2534430"/>
              <a:gd name="connsiteY377" fmla="*/ 186125 h 368426"/>
              <a:gd name="connsiteX378" fmla="*/ 2010581 w 2534430"/>
              <a:gd name="connsiteY378" fmla="*/ 188697 h 368426"/>
              <a:gd name="connsiteX379" fmla="*/ 2004867 w 2534430"/>
              <a:gd name="connsiteY379" fmla="*/ 188792 h 368426"/>
              <a:gd name="connsiteX380" fmla="*/ 2003438 w 2534430"/>
              <a:gd name="connsiteY380" fmla="*/ 190697 h 368426"/>
              <a:gd name="connsiteX381" fmla="*/ 1978387 w 2534430"/>
              <a:gd name="connsiteY381" fmla="*/ 187268 h 368426"/>
              <a:gd name="connsiteX382" fmla="*/ 1967910 w 2534430"/>
              <a:gd name="connsiteY382" fmla="*/ 188030 h 368426"/>
              <a:gd name="connsiteX383" fmla="*/ 1965243 w 2534430"/>
              <a:gd name="connsiteY383" fmla="*/ 188220 h 368426"/>
              <a:gd name="connsiteX384" fmla="*/ 1953527 w 2534430"/>
              <a:gd name="connsiteY384" fmla="*/ 186887 h 368426"/>
              <a:gd name="connsiteX385" fmla="*/ 1952384 w 2534430"/>
              <a:gd name="connsiteY385" fmla="*/ 188125 h 368426"/>
              <a:gd name="connsiteX386" fmla="*/ 1946574 w 2534430"/>
              <a:gd name="connsiteY386" fmla="*/ 188125 h 368426"/>
              <a:gd name="connsiteX387" fmla="*/ 1938096 w 2534430"/>
              <a:gd name="connsiteY387" fmla="*/ 187077 h 368426"/>
              <a:gd name="connsiteX388" fmla="*/ 1935048 w 2534430"/>
              <a:gd name="connsiteY388" fmla="*/ 186792 h 368426"/>
              <a:gd name="connsiteX389" fmla="*/ 1926666 w 2534430"/>
              <a:gd name="connsiteY389" fmla="*/ 190125 h 368426"/>
              <a:gd name="connsiteX390" fmla="*/ 1916094 w 2534430"/>
              <a:gd name="connsiteY390" fmla="*/ 189459 h 368426"/>
              <a:gd name="connsiteX391" fmla="*/ 1904378 w 2534430"/>
              <a:gd name="connsiteY391" fmla="*/ 186315 h 368426"/>
              <a:gd name="connsiteX392" fmla="*/ 1896281 w 2534430"/>
              <a:gd name="connsiteY392" fmla="*/ 188887 h 368426"/>
              <a:gd name="connsiteX393" fmla="*/ 1882947 w 2534430"/>
              <a:gd name="connsiteY393" fmla="*/ 187458 h 368426"/>
              <a:gd name="connsiteX394" fmla="*/ 1876660 w 2534430"/>
              <a:gd name="connsiteY394" fmla="*/ 188506 h 368426"/>
              <a:gd name="connsiteX395" fmla="*/ 1873517 w 2534430"/>
              <a:gd name="connsiteY395" fmla="*/ 188982 h 368426"/>
              <a:gd name="connsiteX396" fmla="*/ 1863515 w 2534430"/>
              <a:gd name="connsiteY396" fmla="*/ 190221 h 368426"/>
              <a:gd name="connsiteX397" fmla="*/ 1850181 w 2534430"/>
              <a:gd name="connsiteY397" fmla="*/ 188030 h 368426"/>
              <a:gd name="connsiteX398" fmla="*/ 1827892 w 2534430"/>
              <a:gd name="connsiteY398" fmla="*/ 188125 h 368426"/>
              <a:gd name="connsiteX399" fmla="*/ 1824082 w 2534430"/>
              <a:gd name="connsiteY399" fmla="*/ 191078 h 368426"/>
              <a:gd name="connsiteX400" fmla="*/ 1823320 w 2534430"/>
              <a:gd name="connsiteY400" fmla="*/ 191649 h 368426"/>
              <a:gd name="connsiteX401" fmla="*/ 1806271 w 2534430"/>
              <a:gd name="connsiteY401" fmla="*/ 189363 h 368426"/>
              <a:gd name="connsiteX402" fmla="*/ 1780362 w 2534430"/>
              <a:gd name="connsiteY402" fmla="*/ 191364 h 368426"/>
              <a:gd name="connsiteX403" fmla="*/ 1770742 w 2534430"/>
              <a:gd name="connsiteY403" fmla="*/ 193364 h 368426"/>
              <a:gd name="connsiteX404" fmla="*/ 1764360 w 2534430"/>
              <a:gd name="connsiteY404" fmla="*/ 192126 h 368426"/>
              <a:gd name="connsiteX405" fmla="*/ 1757979 w 2534430"/>
              <a:gd name="connsiteY405" fmla="*/ 194412 h 368426"/>
              <a:gd name="connsiteX406" fmla="*/ 1755311 w 2534430"/>
              <a:gd name="connsiteY406" fmla="*/ 194697 h 368426"/>
              <a:gd name="connsiteX407" fmla="*/ 1753312 w 2534430"/>
              <a:gd name="connsiteY407" fmla="*/ 194888 h 368426"/>
              <a:gd name="connsiteX408" fmla="*/ 1744739 w 2534430"/>
              <a:gd name="connsiteY408" fmla="*/ 193650 h 368426"/>
              <a:gd name="connsiteX409" fmla="*/ 1743120 w 2534430"/>
              <a:gd name="connsiteY409" fmla="*/ 194412 h 368426"/>
              <a:gd name="connsiteX410" fmla="*/ 1739881 w 2534430"/>
              <a:gd name="connsiteY410" fmla="*/ 195936 h 368426"/>
              <a:gd name="connsiteX411" fmla="*/ 1731023 w 2534430"/>
              <a:gd name="connsiteY411" fmla="*/ 194507 h 368426"/>
              <a:gd name="connsiteX412" fmla="*/ 1722165 w 2534430"/>
              <a:gd name="connsiteY412" fmla="*/ 196983 h 368426"/>
              <a:gd name="connsiteX413" fmla="*/ 1712735 w 2534430"/>
              <a:gd name="connsiteY413" fmla="*/ 195364 h 368426"/>
              <a:gd name="connsiteX414" fmla="*/ 1703210 w 2534430"/>
              <a:gd name="connsiteY414" fmla="*/ 198126 h 368426"/>
              <a:gd name="connsiteX415" fmla="*/ 1689684 w 2534430"/>
              <a:gd name="connsiteY415" fmla="*/ 198412 h 368426"/>
              <a:gd name="connsiteX416" fmla="*/ 1670539 w 2534430"/>
              <a:gd name="connsiteY416" fmla="*/ 200603 h 368426"/>
              <a:gd name="connsiteX417" fmla="*/ 1643774 w 2534430"/>
              <a:gd name="connsiteY417" fmla="*/ 201746 h 368426"/>
              <a:gd name="connsiteX418" fmla="*/ 1628820 w 2534430"/>
              <a:gd name="connsiteY418" fmla="*/ 204508 h 368426"/>
              <a:gd name="connsiteX419" fmla="*/ 1615199 w 2534430"/>
              <a:gd name="connsiteY419" fmla="*/ 206222 h 368426"/>
              <a:gd name="connsiteX420" fmla="*/ 1599768 w 2534430"/>
              <a:gd name="connsiteY420" fmla="*/ 207937 h 368426"/>
              <a:gd name="connsiteX421" fmla="*/ 1584338 w 2534430"/>
              <a:gd name="connsiteY421" fmla="*/ 211842 h 368426"/>
              <a:gd name="connsiteX422" fmla="*/ 1564811 w 2534430"/>
              <a:gd name="connsiteY422" fmla="*/ 212890 h 368426"/>
              <a:gd name="connsiteX423" fmla="*/ 1549095 w 2534430"/>
              <a:gd name="connsiteY423" fmla="*/ 216319 h 368426"/>
              <a:gd name="connsiteX424" fmla="*/ 1540332 w 2534430"/>
              <a:gd name="connsiteY424" fmla="*/ 216700 h 368426"/>
              <a:gd name="connsiteX425" fmla="*/ 1530331 w 2534430"/>
              <a:gd name="connsiteY425" fmla="*/ 219272 h 368426"/>
              <a:gd name="connsiteX426" fmla="*/ 1515282 w 2534430"/>
              <a:gd name="connsiteY426" fmla="*/ 222415 h 368426"/>
              <a:gd name="connsiteX427" fmla="*/ 1489469 w 2534430"/>
              <a:gd name="connsiteY427" fmla="*/ 227178 h 368426"/>
              <a:gd name="connsiteX428" fmla="*/ 1470705 w 2534430"/>
              <a:gd name="connsiteY428" fmla="*/ 231369 h 368426"/>
              <a:gd name="connsiteX429" fmla="*/ 1463466 w 2534430"/>
              <a:gd name="connsiteY429" fmla="*/ 233464 h 368426"/>
              <a:gd name="connsiteX430" fmla="*/ 1456036 w 2534430"/>
              <a:gd name="connsiteY430" fmla="*/ 235464 h 368426"/>
              <a:gd name="connsiteX431" fmla="*/ 1447749 w 2534430"/>
              <a:gd name="connsiteY431" fmla="*/ 238512 h 368426"/>
              <a:gd name="connsiteX432" fmla="*/ 1435843 w 2534430"/>
              <a:gd name="connsiteY432" fmla="*/ 241846 h 368426"/>
              <a:gd name="connsiteX433" fmla="*/ 1415555 w 2534430"/>
              <a:gd name="connsiteY433" fmla="*/ 247656 h 368426"/>
              <a:gd name="connsiteX434" fmla="*/ 1388980 w 2534430"/>
              <a:gd name="connsiteY434" fmla="*/ 256229 h 368426"/>
              <a:gd name="connsiteX435" fmla="*/ 1381932 w 2534430"/>
              <a:gd name="connsiteY435" fmla="*/ 257277 h 368426"/>
              <a:gd name="connsiteX436" fmla="*/ 1378979 w 2534430"/>
              <a:gd name="connsiteY436" fmla="*/ 257753 h 368426"/>
              <a:gd name="connsiteX437" fmla="*/ 1369835 w 2534430"/>
              <a:gd name="connsiteY437" fmla="*/ 260515 h 368426"/>
              <a:gd name="connsiteX438" fmla="*/ 1360977 w 2534430"/>
              <a:gd name="connsiteY438" fmla="*/ 262611 h 368426"/>
              <a:gd name="connsiteX439" fmla="*/ 1350309 w 2534430"/>
              <a:gd name="connsiteY439" fmla="*/ 263849 h 368426"/>
              <a:gd name="connsiteX440" fmla="*/ 1324401 w 2534430"/>
              <a:gd name="connsiteY440" fmla="*/ 271659 h 368426"/>
              <a:gd name="connsiteX441" fmla="*/ 1315066 w 2534430"/>
              <a:gd name="connsiteY441" fmla="*/ 272136 h 368426"/>
              <a:gd name="connsiteX442" fmla="*/ 1307065 w 2534430"/>
              <a:gd name="connsiteY442" fmla="*/ 272517 h 368426"/>
              <a:gd name="connsiteX443" fmla="*/ 1298207 w 2534430"/>
              <a:gd name="connsiteY443" fmla="*/ 275279 h 368426"/>
              <a:gd name="connsiteX444" fmla="*/ 1296111 w 2534430"/>
              <a:gd name="connsiteY444" fmla="*/ 275469 h 368426"/>
              <a:gd name="connsiteX445" fmla="*/ 1288682 w 2534430"/>
              <a:gd name="connsiteY445" fmla="*/ 275374 h 368426"/>
              <a:gd name="connsiteX446" fmla="*/ 1278204 w 2534430"/>
              <a:gd name="connsiteY446" fmla="*/ 273660 h 368426"/>
              <a:gd name="connsiteX447" fmla="*/ 1269727 w 2534430"/>
              <a:gd name="connsiteY447" fmla="*/ 271183 h 368426"/>
              <a:gd name="connsiteX448" fmla="*/ 1264203 w 2534430"/>
              <a:gd name="connsiteY448" fmla="*/ 270707 h 368426"/>
              <a:gd name="connsiteX449" fmla="*/ 1256583 w 2534430"/>
              <a:gd name="connsiteY449" fmla="*/ 272136 h 368426"/>
              <a:gd name="connsiteX450" fmla="*/ 1240581 w 2534430"/>
              <a:gd name="connsiteY450" fmla="*/ 269564 h 368426"/>
              <a:gd name="connsiteX451" fmla="*/ 1234866 w 2534430"/>
              <a:gd name="connsiteY451" fmla="*/ 267659 h 368426"/>
              <a:gd name="connsiteX452" fmla="*/ 1234199 w 2534430"/>
              <a:gd name="connsiteY452" fmla="*/ 267468 h 368426"/>
              <a:gd name="connsiteX453" fmla="*/ 1231913 w 2534430"/>
              <a:gd name="connsiteY453" fmla="*/ 266325 h 368426"/>
              <a:gd name="connsiteX454" fmla="*/ 1219911 w 2534430"/>
              <a:gd name="connsiteY454" fmla="*/ 266802 h 368426"/>
              <a:gd name="connsiteX455" fmla="*/ 1204005 w 2534430"/>
              <a:gd name="connsiteY455" fmla="*/ 251085 h 368426"/>
              <a:gd name="connsiteX456" fmla="*/ 1198004 w 2534430"/>
              <a:gd name="connsiteY456" fmla="*/ 249847 h 368426"/>
              <a:gd name="connsiteX457" fmla="*/ 1195051 w 2534430"/>
              <a:gd name="connsiteY457" fmla="*/ 249276 h 368426"/>
              <a:gd name="connsiteX458" fmla="*/ 1189050 w 2534430"/>
              <a:gd name="connsiteY458" fmla="*/ 238131 h 368426"/>
              <a:gd name="connsiteX459" fmla="*/ 1180478 w 2534430"/>
              <a:gd name="connsiteY459" fmla="*/ 228130 h 368426"/>
              <a:gd name="connsiteX460" fmla="*/ 1177049 w 2534430"/>
              <a:gd name="connsiteY460" fmla="*/ 217843 h 368426"/>
              <a:gd name="connsiteX461" fmla="*/ 1173525 w 2534430"/>
              <a:gd name="connsiteY461" fmla="*/ 216033 h 368426"/>
              <a:gd name="connsiteX462" fmla="*/ 1166381 w 2534430"/>
              <a:gd name="connsiteY462" fmla="*/ 207461 h 368426"/>
              <a:gd name="connsiteX463" fmla="*/ 1160857 w 2534430"/>
              <a:gd name="connsiteY463" fmla="*/ 205651 h 368426"/>
              <a:gd name="connsiteX464" fmla="*/ 1147998 w 2534430"/>
              <a:gd name="connsiteY464" fmla="*/ 198031 h 368426"/>
              <a:gd name="connsiteX465" fmla="*/ 1141997 w 2534430"/>
              <a:gd name="connsiteY465" fmla="*/ 198984 h 368426"/>
              <a:gd name="connsiteX466" fmla="*/ 1132091 w 2534430"/>
              <a:gd name="connsiteY466" fmla="*/ 200031 h 368426"/>
              <a:gd name="connsiteX467" fmla="*/ 1128662 w 2534430"/>
              <a:gd name="connsiteY467" fmla="*/ 200698 h 368426"/>
              <a:gd name="connsiteX468" fmla="*/ 1119137 w 2534430"/>
              <a:gd name="connsiteY468" fmla="*/ 203746 h 368426"/>
              <a:gd name="connsiteX469" fmla="*/ 1111041 w 2534430"/>
              <a:gd name="connsiteY469" fmla="*/ 202889 h 368426"/>
              <a:gd name="connsiteX470" fmla="*/ 1103040 w 2534430"/>
              <a:gd name="connsiteY470" fmla="*/ 205175 h 368426"/>
              <a:gd name="connsiteX471" fmla="*/ 1100563 w 2534430"/>
              <a:gd name="connsiteY471" fmla="*/ 205080 h 368426"/>
              <a:gd name="connsiteX472" fmla="*/ 1091038 w 2534430"/>
              <a:gd name="connsiteY472" fmla="*/ 204984 h 368426"/>
              <a:gd name="connsiteX473" fmla="*/ 1085609 w 2534430"/>
              <a:gd name="connsiteY473" fmla="*/ 206222 h 368426"/>
              <a:gd name="connsiteX474" fmla="*/ 1070750 w 2534430"/>
              <a:gd name="connsiteY474" fmla="*/ 208889 h 368426"/>
              <a:gd name="connsiteX475" fmla="*/ 1064082 w 2534430"/>
              <a:gd name="connsiteY475" fmla="*/ 214509 h 368426"/>
              <a:gd name="connsiteX476" fmla="*/ 1053700 w 2534430"/>
              <a:gd name="connsiteY476" fmla="*/ 216414 h 368426"/>
              <a:gd name="connsiteX477" fmla="*/ 1040841 w 2534430"/>
              <a:gd name="connsiteY477" fmla="*/ 219653 h 368426"/>
              <a:gd name="connsiteX478" fmla="*/ 1027125 w 2534430"/>
              <a:gd name="connsiteY478" fmla="*/ 221367 h 368426"/>
              <a:gd name="connsiteX479" fmla="*/ 1023315 w 2534430"/>
              <a:gd name="connsiteY479" fmla="*/ 223939 h 368426"/>
              <a:gd name="connsiteX480" fmla="*/ 1012933 w 2534430"/>
              <a:gd name="connsiteY480" fmla="*/ 228035 h 368426"/>
              <a:gd name="connsiteX481" fmla="*/ 999503 w 2534430"/>
              <a:gd name="connsiteY481" fmla="*/ 230988 h 368426"/>
              <a:gd name="connsiteX482" fmla="*/ 985120 w 2534430"/>
              <a:gd name="connsiteY482" fmla="*/ 235369 h 368426"/>
              <a:gd name="connsiteX483" fmla="*/ 973404 w 2534430"/>
              <a:gd name="connsiteY483" fmla="*/ 235274 h 368426"/>
              <a:gd name="connsiteX484" fmla="*/ 974452 w 2534430"/>
              <a:gd name="connsiteY484" fmla="*/ 240894 h 368426"/>
              <a:gd name="connsiteX485" fmla="*/ 972547 w 2534430"/>
              <a:gd name="connsiteY485" fmla="*/ 241941 h 368426"/>
              <a:gd name="connsiteX486" fmla="*/ 968737 w 2534430"/>
              <a:gd name="connsiteY486" fmla="*/ 242227 h 368426"/>
              <a:gd name="connsiteX487" fmla="*/ 958450 w 2534430"/>
              <a:gd name="connsiteY487" fmla="*/ 247085 h 368426"/>
              <a:gd name="connsiteX488" fmla="*/ 943686 w 2534430"/>
              <a:gd name="connsiteY488" fmla="*/ 250704 h 368426"/>
              <a:gd name="connsiteX489" fmla="*/ 930637 w 2534430"/>
              <a:gd name="connsiteY489" fmla="*/ 254133 h 368426"/>
              <a:gd name="connsiteX490" fmla="*/ 923589 w 2534430"/>
              <a:gd name="connsiteY490" fmla="*/ 255086 h 368426"/>
              <a:gd name="connsiteX491" fmla="*/ 915588 w 2534430"/>
              <a:gd name="connsiteY491" fmla="*/ 260801 h 368426"/>
              <a:gd name="connsiteX492" fmla="*/ 914635 w 2534430"/>
              <a:gd name="connsiteY492" fmla="*/ 260706 h 368426"/>
              <a:gd name="connsiteX493" fmla="*/ 902062 w 2534430"/>
              <a:gd name="connsiteY493" fmla="*/ 263944 h 368426"/>
              <a:gd name="connsiteX494" fmla="*/ 899871 w 2534430"/>
              <a:gd name="connsiteY494" fmla="*/ 264420 h 368426"/>
              <a:gd name="connsiteX495" fmla="*/ 895109 w 2534430"/>
              <a:gd name="connsiteY495" fmla="*/ 266230 h 368426"/>
              <a:gd name="connsiteX496" fmla="*/ 892061 w 2534430"/>
              <a:gd name="connsiteY496" fmla="*/ 268230 h 368426"/>
              <a:gd name="connsiteX497" fmla="*/ 886632 w 2534430"/>
              <a:gd name="connsiteY497" fmla="*/ 268230 h 368426"/>
              <a:gd name="connsiteX498" fmla="*/ 876726 w 2534430"/>
              <a:gd name="connsiteY498" fmla="*/ 268040 h 368426"/>
              <a:gd name="connsiteX499" fmla="*/ 875773 w 2534430"/>
              <a:gd name="connsiteY499" fmla="*/ 272517 h 368426"/>
              <a:gd name="connsiteX500" fmla="*/ 875297 w 2534430"/>
              <a:gd name="connsiteY500" fmla="*/ 274707 h 368426"/>
              <a:gd name="connsiteX501" fmla="*/ 860914 w 2534430"/>
              <a:gd name="connsiteY501" fmla="*/ 276327 h 368426"/>
              <a:gd name="connsiteX502" fmla="*/ 847865 w 2534430"/>
              <a:gd name="connsiteY502" fmla="*/ 280803 h 368426"/>
              <a:gd name="connsiteX503" fmla="*/ 829767 w 2534430"/>
              <a:gd name="connsiteY503" fmla="*/ 281280 h 368426"/>
              <a:gd name="connsiteX504" fmla="*/ 827291 w 2534430"/>
              <a:gd name="connsiteY504" fmla="*/ 288709 h 368426"/>
              <a:gd name="connsiteX505" fmla="*/ 826338 w 2534430"/>
              <a:gd name="connsiteY505" fmla="*/ 291757 h 368426"/>
              <a:gd name="connsiteX506" fmla="*/ 818718 w 2534430"/>
              <a:gd name="connsiteY506" fmla="*/ 289662 h 368426"/>
              <a:gd name="connsiteX507" fmla="*/ 805098 w 2534430"/>
              <a:gd name="connsiteY507" fmla="*/ 295662 h 368426"/>
              <a:gd name="connsiteX508" fmla="*/ 802621 w 2534430"/>
              <a:gd name="connsiteY508" fmla="*/ 292138 h 368426"/>
              <a:gd name="connsiteX509" fmla="*/ 799383 w 2534430"/>
              <a:gd name="connsiteY509" fmla="*/ 292995 h 368426"/>
              <a:gd name="connsiteX510" fmla="*/ 794906 w 2534430"/>
              <a:gd name="connsiteY510" fmla="*/ 296043 h 368426"/>
              <a:gd name="connsiteX511" fmla="*/ 782047 w 2534430"/>
              <a:gd name="connsiteY511" fmla="*/ 300044 h 368426"/>
              <a:gd name="connsiteX512" fmla="*/ 768712 w 2534430"/>
              <a:gd name="connsiteY512" fmla="*/ 302711 h 368426"/>
              <a:gd name="connsiteX513" fmla="*/ 764331 w 2534430"/>
              <a:gd name="connsiteY513" fmla="*/ 302615 h 368426"/>
              <a:gd name="connsiteX514" fmla="*/ 760616 w 2534430"/>
              <a:gd name="connsiteY514" fmla="*/ 305949 h 368426"/>
              <a:gd name="connsiteX515" fmla="*/ 758901 w 2534430"/>
              <a:gd name="connsiteY515" fmla="*/ 305568 h 368426"/>
              <a:gd name="connsiteX516" fmla="*/ 753282 w 2534430"/>
              <a:gd name="connsiteY516" fmla="*/ 307092 h 368426"/>
              <a:gd name="connsiteX517" fmla="*/ 746709 w 2534430"/>
              <a:gd name="connsiteY517" fmla="*/ 306711 h 368426"/>
              <a:gd name="connsiteX518" fmla="*/ 738518 w 2534430"/>
              <a:gd name="connsiteY518" fmla="*/ 313569 h 368426"/>
              <a:gd name="connsiteX519" fmla="*/ 734232 w 2534430"/>
              <a:gd name="connsiteY519" fmla="*/ 312045 h 368426"/>
              <a:gd name="connsiteX520" fmla="*/ 732898 w 2534430"/>
              <a:gd name="connsiteY520" fmla="*/ 311569 h 368426"/>
              <a:gd name="connsiteX521" fmla="*/ 724135 w 2534430"/>
              <a:gd name="connsiteY521" fmla="*/ 315189 h 368426"/>
              <a:gd name="connsiteX522" fmla="*/ 722325 w 2534430"/>
              <a:gd name="connsiteY522" fmla="*/ 314998 h 368426"/>
              <a:gd name="connsiteX523" fmla="*/ 719944 w 2534430"/>
              <a:gd name="connsiteY523" fmla="*/ 314807 h 368426"/>
              <a:gd name="connsiteX524" fmla="*/ 700894 w 2534430"/>
              <a:gd name="connsiteY524" fmla="*/ 318618 h 368426"/>
              <a:gd name="connsiteX525" fmla="*/ 694322 w 2534430"/>
              <a:gd name="connsiteY525" fmla="*/ 321761 h 368426"/>
              <a:gd name="connsiteX526" fmla="*/ 690607 w 2534430"/>
              <a:gd name="connsiteY526" fmla="*/ 322332 h 368426"/>
              <a:gd name="connsiteX527" fmla="*/ 688226 w 2534430"/>
              <a:gd name="connsiteY527" fmla="*/ 320523 h 368426"/>
              <a:gd name="connsiteX528" fmla="*/ 682416 w 2534430"/>
              <a:gd name="connsiteY528" fmla="*/ 325476 h 368426"/>
              <a:gd name="connsiteX529" fmla="*/ 680606 w 2534430"/>
              <a:gd name="connsiteY529" fmla="*/ 325476 h 368426"/>
              <a:gd name="connsiteX530" fmla="*/ 676796 w 2534430"/>
              <a:gd name="connsiteY530" fmla="*/ 325571 h 368426"/>
              <a:gd name="connsiteX531" fmla="*/ 669843 w 2534430"/>
              <a:gd name="connsiteY531" fmla="*/ 329095 h 368426"/>
              <a:gd name="connsiteX532" fmla="*/ 660222 w 2534430"/>
              <a:gd name="connsiteY532" fmla="*/ 331190 h 368426"/>
              <a:gd name="connsiteX533" fmla="*/ 656127 w 2534430"/>
              <a:gd name="connsiteY533" fmla="*/ 333286 h 368426"/>
              <a:gd name="connsiteX534" fmla="*/ 652412 w 2534430"/>
              <a:gd name="connsiteY534" fmla="*/ 335191 h 368426"/>
              <a:gd name="connsiteX535" fmla="*/ 642125 w 2534430"/>
              <a:gd name="connsiteY535" fmla="*/ 336715 h 368426"/>
              <a:gd name="connsiteX536" fmla="*/ 636029 w 2534430"/>
              <a:gd name="connsiteY536" fmla="*/ 335953 h 368426"/>
              <a:gd name="connsiteX537" fmla="*/ 631266 w 2534430"/>
              <a:gd name="connsiteY537" fmla="*/ 339668 h 368426"/>
              <a:gd name="connsiteX538" fmla="*/ 629838 w 2534430"/>
              <a:gd name="connsiteY538" fmla="*/ 339573 h 368426"/>
              <a:gd name="connsiteX539" fmla="*/ 628885 w 2534430"/>
              <a:gd name="connsiteY539" fmla="*/ 339573 h 368426"/>
              <a:gd name="connsiteX540" fmla="*/ 622789 w 2534430"/>
              <a:gd name="connsiteY540" fmla="*/ 341382 h 368426"/>
              <a:gd name="connsiteX541" fmla="*/ 620313 w 2534430"/>
              <a:gd name="connsiteY541" fmla="*/ 342525 h 368426"/>
              <a:gd name="connsiteX542" fmla="*/ 612121 w 2534430"/>
              <a:gd name="connsiteY542" fmla="*/ 344430 h 368426"/>
              <a:gd name="connsiteX543" fmla="*/ 610597 w 2534430"/>
              <a:gd name="connsiteY543" fmla="*/ 344526 h 368426"/>
              <a:gd name="connsiteX544" fmla="*/ 603168 w 2534430"/>
              <a:gd name="connsiteY544" fmla="*/ 349764 h 368426"/>
              <a:gd name="connsiteX545" fmla="*/ 588309 w 2534430"/>
              <a:gd name="connsiteY545" fmla="*/ 348907 h 368426"/>
              <a:gd name="connsiteX546" fmla="*/ 579069 w 2534430"/>
              <a:gd name="connsiteY546" fmla="*/ 352241 h 368426"/>
              <a:gd name="connsiteX547" fmla="*/ 567639 w 2534430"/>
              <a:gd name="connsiteY547" fmla="*/ 354051 h 368426"/>
              <a:gd name="connsiteX548" fmla="*/ 560019 w 2534430"/>
              <a:gd name="connsiteY548" fmla="*/ 358718 h 368426"/>
              <a:gd name="connsiteX549" fmla="*/ 549827 w 2534430"/>
              <a:gd name="connsiteY549" fmla="*/ 356813 h 368426"/>
              <a:gd name="connsiteX550" fmla="*/ 542684 w 2534430"/>
              <a:gd name="connsiteY550" fmla="*/ 361194 h 368426"/>
              <a:gd name="connsiteX551" fmla="*/ 537255 w 2534430"/>
              <a:gd name="connsiteY551" fmla="*/ 360528 h 368426"/>
              <a:gd name="connsiteX552" fmla="*/ 529063 w 2534430"/>
              <a:gd name="connsiteY552" fmla="*/ 362528 h 368426"/>
              <a:gd name="connsiteX553" fmla="*/ 520776 w 2534430"/>
              <a:gd name="connsiteY553" fmla="*/ 363480 h 368426"/>
              <a:gd name="connsiteX554" fmla="*/ 512680 w 2534430"/>
              <a:gd name="connsiteY554" fmla="*/ 365481 h 368426"/>
              <a:gd name="connsiteX555" fmla="*/ 512394 w 2534430"/>
              <a:gd name="connsiteY555" fmla="*/ 365290 h 368426"/>
              <a:gd name="connsiteX556" fmla="*/ 504774 w 2534430"/>
              <a:gd name="connsiteY556" fmla="*/ 366623 h 368426"/>
              <a:gd name="connsiteX557" fmla="*/ 504393 w 2534430"/>
              <a:gd name="connsiteY557" fmla="*/ 366909 h 368426"/>
              <a:gd name="connsiteX558" fmla="*/ 500679 w 2534430"/>
              <a:gd name="connsiteY558" fmla="*/ 368243 h 368426"/>
              <a:gd name="connsiteX559" fmla="*/ 495249 w 2534430"/>
              <a:gd name="connsiteY559" fmla="*/ 366052 h 368426"/>
              <a:gd name="connsiteX560" fmla="*/ 490773 w 2534430"/>
              <a:gd name="connsiteY560" fmla="*/ 366243 h 368426"/>
              <a:gd name="connsiteX561" fmla="*/ 482962 w 2534430"/>
              <a:gd name="connsiteY561" fmla="*/ 365862 h 368426"/>
              <a:gd name="connsiteX562" fmla="*/ 479628 w 2534430"/>
              <a:gd name="connsiteY562" fmla="*/ 364814 h 368426"/>
              <a:gd name="connsiteX563" fmla="*/ 467817 w 2534430"/>
              <a:gd name="connsiteY563" fmla="*/ 363004 h 368426"/>
              <a:gd name="connsiteX564" fmla="*/ 458007 w 2534430"/>
              <a:gd name="connsiteY564" fmla="*/ 363004 h 368426"/>
              <a:gd name="connsiteX565" fmla="*/ 435623 w 2534430"/>
              <a:gd name="connsiteY565" fmla="*/ 362718 h 368426"/>
              <a:gd name="connsiteX566" fmla="*/ 405905 w 2534430"/>
              <a:gd name="connsiteY566" fmla="*/ 356241 h 368426"/>
              <a:gd name="connsiteX567" fmla="*/ 391427 w 2534430"/>
              <a:gd name="connsiteY567" fmla="*/ 352050 h 368426"/>
              <a:gd name="connsiteX568" fmla="*/ 389617 w 2534430"/>
              <a:gd name="connsiteY568" fmla="*/ 349764 h 368426"/>
              <a:gd name="connsiteX569" fmla="*/ 387426 w 2534430"/>
              <a:gd name="connsiteY569" fmla="*/ 346907 h 368426"/>
              <a:gd name="connsiteX570" fmla="*/ 380473 w 2534430"/>
              <a:gd name="connsiteY570" fmla="*/ 342430 h 368426"/>
              <a:gd name="connsiteX571" fmla="*/ 374758 w 2534430"/>
              <a:gd name="connsiteY571" fmla="*/ 339573 h 368426"/>
              <a:gd name="connsiteX572" fmla="*/ 366185 w 2534430"/>
              <a:gd name="connsiteY572" fmla="*/ 332238 h 368426"/>
              <a:gd name="connsiteX573" fmla="*/ 363233 w 2534430"/>
              <a:gd name="connsiteY573" fmla="*/ 323380 h 368426"/>
              <a:gd name="connsiteX574" fmla="*/ 360375 w 2534430"/>
              <a:gd name="connsiteY574" fmla="*/ 314617 h 368426"/>
              <a:gd name="connsiteX575" fmla="*/ 356280 w 2534430"/>
              <a:gd name="connsiteY575" fmla="*/ 311474 h 368426"/>
              <a:gd name="connsiteX576" fmla="*/ 356470 w 2534430"/>
              <a:gd name="connsiteY576" fmla="*/ 311093 h 368426"/>
              <a:gd name="connsiteX577" fmla="*/ 352946 w 2534430"/>
              <a:gd name="connsiteY577" fmla="*/ 304616 h 368426"/>
              <a:gd name="connsiteX578" fmla="*/ 351327 w 2534430"/>
              <a:gd name="connsiteY578" fmla="*/ 303949 h 368426"/>
              <a:gd name="connsiteX579" fmla="*/ 355327 w 2534430"/>
              <a:gd name="connsiteY579" fmla="*/ 300615 h 368426"/>
              <a:gd name="connsiteX580" fmla="*/ 355708 w 2534430"/>
              <a:gd name="connsiteY580" fmla="*/ 298520 h 368426"/>
              <a:gd name="connsiteX581" fmla="*/ 355899 w 2534430"/>
              <a:gd name="connsiteY581" fmla="*/ 297091 h 368426"/>
              <a:gd name="connsiteX582" fmla="*/ 355232 w 2534430"/>
              <a:gd name="connsiteY582" fmla="*/ 294329 h 368426"/>
              <a:gd name="connsiteX583" fmla="*/ 348183 w 2534430"/>
              <a:gd name="connsiteY583" fmla="*/ 297091 h 368426"/>
              <a:gd name="connsiteX584" fmla="*/ 350469 w 2534430"/>
              <a:gd name="connsiteY584" fmla="*/ 290519 h 368426"/>
              <a:gd name="connsiteX585" fmla="*/ 346564 w 2534430"/>
              <a:gd name="connsiteY585" fmla="*/ 283185 h 368426"/>
              <a:gd name="connsiteX586" fmla="*/ 342754 w 2534430"/>
              <a:gd name="connsiteY586" fmla="*/ 278327 h 368426"/>
              <a:gd name="connsiteX587" fmla="*/ 342849 w 2534430"/>
              <a:gd name="connsiteY587" fmla="*/ 277755 h 368426"/>
              <a:gd name="connsiteX588" fmla="*/ 343611 w 2534430"/>
              <a:gd name="connsiteY588" fmla="*/ 274136 h 368426"/>
              <a:gd name="connsiteX589" fmla="*/ 338468 w 2534430"/>
              <a:gd name="connsiteY589" fmla="*/ 261753 h 368426"/>
              <a:gd name="connsiteX590" fmla="*/ 330276 w 2534430"/>
              <a:gd name="connsiteY590" fmla="*/ 246323 h 368426"/>
              <a:gd name="connsiteX591" fmla="*/ 329514 w 2534430"/>
              <a:gd name="connsiteY591" fmla="*/ 244513 h 368426"/>
              <a:gd name="connsiteX592" fmla="*/ 328276 w 2534430"/>
              <a:gd name="connsiteY592" fmla="*/ 241656 h 368426"/>
              <a:gd name="connsiteX593" fmla="*/ 321037 w 2534430"/>
              <a:gd name="connsiteY593" fmla="*/ 223177 h 368426"/>
              <a:gd name="connsiteX594" fmla="*/ 321037 w 2534430"/>
              <a:gd name="connsiteY594" fmla="*/ 222510 h 368426"/>
              <a:gd name="connsiteX595" fmla="*/ 321227 w 2534430"/>
              <a:gd name="connsiteY595" fmla="*/ 214795 h 368426"/>
              <a:gd name="connsiteX596" fmla="*/ 318084 w 2534430"/>
              <a:gd name="connsiteY596" fmla="*/ 206318 h 368426"/>
              <a:gd name="connsiteX597" fmla="*/ 319608 w 2534430"/>
              <a:gd name="connsiteY597" fmla="*/ 186982 h 368426"/>
              <a:gd name="connsiteX598" fmla="*/ 319989 w 2534430"/>
              <a:gd name="connsiteY598" fmla="*/ 185744 h 368426"/>
              <a:gd name="connsiteX599" fmla="*/ 320466 w 2534430"/>
              <a:gd name="connsiteY599" fmla="*/ 184220 h 368426"/>
              <a:gd name="connsiteX600" fmla="*/ 323418 w 2534430"/>
              <a:gd name="connsiteY600" fmla="*/ 173361 h 368426"/>
              <a:gd name="connsiteX601" fmla="*/ 331610 w 2534430"/>
              <a:gd name="connsiteY601" fmla="*/ 165741 h 368426"/>
              <a:gd name="connsiteX602" fmla="*/ 331896 w 2534430"/>
              <a:gd name="connsiteY602" fmla="*/ 165456 h 368426"/>
              <a:gd name="connsiteX603" fmla="*/ 332658 w 2534430"/>
              <a:gd name="connsiteY603" fmla="*/ 162122 h 368426"/>
              <a:gd name="connsiteX604" fmla="*/ 333039 w 2534430"/>
              <a:gd name="connsiteY604" fmla="*/ 156978 h 368426"/>
              <a:gd name="connsiteX605" fmla="*/ 340659 w 2534430"/>
              <a:gd name="connsiteY605" fmla="*/ 145167 h 368426"/>
              <a:gd name="connsiteX606" fmla="*/ 342373 w 2534430"/>
              <a:gd name="connsiteY606" fmla="*/ 141357 h 368426"/>
              <a:gd name="connsiteX607" fmla="*/ 346945 w 2534430"/>
              <a:gd name="connsiteY607" fmla="*/ 134499 h 368426"/>
              <a:gd name="connsiteX608" fmla="*/ 351231 w 2534430"/>
              <a:gd name="connsiteY608" fmla="*/ 132023 h 368426"/>
              <a:gd name="connsiteX609" fmla="*/ 353136 w 2534430"/>
              <a:gd name="connsiteY609" fmla="*/ 124307 h 368426"/>
              <a:gd name="connsiteX610" fmla="*/ 357137 w 2534430"/>
              <a:gd name="connsiteY610" fmla="*/ 122403 h 368426"/>
              <a:gd name="connsiteX611" fmla="*/ 354565 w 2534430"/>
              <a:gd name="connsiteY611" fmla="*/ 120212 h 368426"/>
              <a:gd name="connsiteX612" fmla="*/ 357708 w 2534430"/>
              <a:gd name="connsiteY612" fmla="*/ 118688 h 368426"/>
              <a:gd name="connsiteX613" fmla="*/ 354470 w 2534430"/>
              <a:gd name="connsiteY613" fmla="*/ 116402 h 368426"/>
              <a:gd name="connsiteX614" fmla="*/ 343040 w 2534430"/>
              <a:gd name="connsiteY614" fmla="*/ 118212 h 368426"/>
              <a:gd name="connsiteX615" fmla="*/ 325990 w 2534430"/>
              <a:gd name="connsiteY615" fmla="*/ 123641 h 368426"/>
              <a:gd name="connsiteX616" fmla="*/ 312084 w 2534430"/>
              <a:gd name="connsiteY616" fmla="*/ 129165 h 368426"/>
              <a:gd name="connsiteX617" fmla="*/ 311131 w 2534430"/>
              <a:gd name="connsiteY617" fmla="*/ 128689 h 368426"/>
              <a:gd name="connsiteX618" fmla="*/ 301987 w 2534430"/>
              <a:gd name="connsiteY618" fmla="*/ 131261 h 368426"/>
              <a:gd name="connsiteX619" fmla="*/ 295796 w 2534430"/>
              <a:gd name="connsiteY619" fmla="*/ 134214 h 368426"/>
              <a:gd name="connsiteX620" fmla="*/ 294367 w 2534430"/>
              <a:gd name="connsiteY620" fmla="*/ 134785 h 368426"/>
              <a:gd name="connsiteX621" fmla="*/ 290176 w 2534430"/>
              <a:gd name="connsiteY621" fmla="*/ 138595 h 368426"/>
              <a:gd name="connsiteX622" fmla="*/ 287604 w 2534430"/>
              <a:gd name="connsiteY622" fmla="*/ 138881 h 368426"/>
              <a:gd name="connsiteX623" fmla="*/ 286080 w 2534430"/>
              <a:gd name="connsiteY623" fmla="*/ 139071 h 368426"/>
              <a:gd name="connsiteX624" fmla="*/ 275603 w 2534430"/>
              <a:gd name="connsiteY624" fmla="*/ 142405 h 368426"/>
              <a:gd name="connsiteX625" fmla="*/ 256743 w 2534430"/>
              <a:gd name="connsiteY625" fmla="*/ 150692 h 368426"/>
              <a:gd name="connsiteX626" fmla="*/ 254172 w 2534430"/>
              <a:gd name="connsiteY626" fmla="*/ 151454 h 368426"/>
              <a:gd name="connsiteX627" fmla="*/ 251885 w 2534430"/>
              <a:gd name="connsiteY627" fmla="*/ 152121 h 368426"/>
              <a:gd name="connsiteX628" fmla="*/ 240075 w 2534430"/>
              <a:gd name="connsiteY628" fmla="*/ 157455 h 368426"/>
              <a:gd name="connsiteX629" fmla="*/ 217215 w 2534430"/>
              <a:gd name="connsiteY629" fmla="*/ 167551 h 368426"/>
              <a:gd name="connsiteX630" fmla="*/ 199498 w 2534430"/>
              <a:gd name="connsiteY630" fmla="*/ 175552 h 368426"/>
              <a:gd name="connsiteX631" fmla="*/ 189783 w 2534430"/>
              <a:gd name="connsiteY631" fmla="*/ 179838 h 368426"/>
              <a:gd name="connsiteX632" fmla="*/ 177876 w 2534430"/>
              <a:gd name="connsiteY632" fmla="*/ 183553 h 368426"/>
              <a:gd name="connsiteX633" fmla="*/ 168732 w 2534430"/>
              <a:gd name="connsiteY633" fmla="*/ 186887 h 368426"/>
              <a:gd name="connsiteX634" fmla="*/ 159112 w 2534430"/>
              <a:gd name="connsiteY634" fmla="*/ 193173 h 368426"/>
              <a:gd name="connsiteX635" fmla="*/ 126156 w 2534430"/>
              <a:gd name="connsiteY635" fmla="*/ 206508 h 368426"/>
              <a:gd name="connsiteX636" fmla="*/ 120822 w 2534430"/>
              <a:gd name="connsiteY636" fmla="*/ 211080 h 368426"/>
              <a:gd name="connsiteX637" fmla="*/ 111297 w 2534430"/>
              <a:gd name="connsiteY637" fmla="*/ 219367 h 368426"/>
              <a:gd name="connsiteX638" fmla="*/ 107677 w 2534430"/>
              <a:gd name="connsiteY638" fmla="*/ 221558 h 368426"/>
              <a:gd name="connsiteX639" fmla="*/ 94533 w 2534430"/>
              <a:gd name="connsiteY639" fmla="*/ 231083 h 368426"/>
              <a:gd name="connsiteX640" fmla="*/ 76530 w 2534430"/>
              <a:gd name="connsiteY640" fmla="*/ 239655 h 368426"/>
              <a:gd name="connsiteX641" fmla="*/ 67386 w 2534430"/>
              <a:gd name="connsiteY641" fmla="*/ 242037 h 368426"/>
              <a:gd name="connsiteX642" fmla="*/ 65481 w 2534430"/>
              <a:gd name="connsiteY642" fmla="*/ 241656 h 368426"/>
              <a:gd name="connsiteX643" fmla="*/ 61481 w 2534430"/>
              <a:gd name="connsiteY643" fmla="*/ 240989 h 368426"/>
              <a:gd name="connsiteX644" fmla="*/ 49860 w 2534430"/>
              <a:gd name="connsiteY644" fmla="*/ 241656 h 368426"/>
              <a:gd name="connsiteX645" fmla="*/ 42240 w 2534430"/>
              <a:gd name="connsiteY645" fmla="*/ 240227 h 368426"/>
              <a:gd name="connsiteX646" fmla="*/ 35477 w 2534430"/>
              <a:gd name="connsiteY646" fmla="*/ 240894 h 368426"/>
              <a:gd name="connsiteX647" fmla="*/ 36240 w 2534430"/>
              <a:gd name="connsiteY647" fmla="*/ 237846 h 368426"/>
              <a:gd name="connsiteX648" fmla="*/ 37668 w 2534430"/>
              <a:gd name="connsiteY648" fmla="*/ 235179 h 368426"/>
              <a:gd name="connsiteX649" fmla="*/ 34716 w 2534430"/>
              <a:gd name="connsiteY649" fmla="*/ 228416 h 368426"/>
              <a:gd name="connsiteX650" fmla="*/ 28524 w 2534430"/>
              <a:gd name="connsiteY650" fmla="*/ 221367 h 368426"/>
              <a:gd name="connsiteX651" fmla="*/ 24905 w 2534430"/>
              <a:gd name="connsiteY651" fmla="*/ 218319 h 368426"/>
              <a:gd name="connsiteX652" fmla="*/ 23095 w 2534430"/>
              <a:gd name="connsiteY652" fmla="*/ 217843 h 368426"/>
              <a:gd name="connsiteX653" fmla="*/ 12618 w 2534430"/>
              <a:gd name="connsiteY653" fmla="*/ 206318 h 368426"/>
              <a:gd name="connsiteX654" fmla="*/ 15570 w 2534430"/>
              <a:gd name="connsiteY654" fmla="*/ 200793 h 368426"/>
              <a:gd name="connsiteX655" fmla="*/ 15666 w 2534430"/>
              <a:gd name="connsiteY655" fmla="*/ 200698 h 368426"/>
              <a:gd name="connsiteX656" fmla="*/ 7665 w 2534430"/>
              <a:gd name="connsiteY656" fmla="*/ 194983 h 368426"/>
              <a:gd name="connsiteX657" fmla="*/ 7284 w 2534430"/>
              <a:gd name="connsiteY657" fmla="*/ 190125 h 368426"/>
              <a:gd name="connsiteX658" fmla="*/ 6902 w 2534430"/>
              <a:gd name="connsiteY658" fmla="*/ 186220 h 368426"/>
              <a:gd name="connsiteX659" fmla="*/ 616 w 2534430"/>
              <a:gd name="connsiteY659" fmla="*/ 174123 h 368426"/>
              <a:gd name="connsiteX660" fmla="*/ 2616 w 2534430"/>
              <a:gd name="connsiteY660" fmla="*/ 162407 h 368426"/>
              <a:gd name="connsiteX661" fmla="*/ 235 w 2534430"/>
              <a:gd name="connsiteY661" fmla="*/ 160788 h 368426"/>
              <a:gd name="connsiteX662" fmla="*/ 426 w 2534430"/>
              <a:gd name="connsiteY662" fmla="*/ 158883 h 368426"/>
              <a:gd name="connsiteX663" fmla="*/ 1854 w 2534430"/>
              <a:gd name="connsiteY663" fmla="*/ 157931 h 368426"/>
              <a:gd name="connsiteX664" fmla="*/ 3093 w 2534430"/>
              <a:gd name="connsiteY664" fmla="*/ 154216 h 368426"/>
              <a:gd name="connsiteX665" fmla="*/ 4998 w 2534430"/>
              <a:gd name="connsiteY665" fmla="*/ 152787 h 368426"/>
              <a:gd name="connsiteX666" fmla="*/ 6807 w 2534430"/>
              <a:gd name="connsiteY666" fmla="*/ 149263 h 368426"/>
              <a:gd name="connsiteX667" fmla="*/ 6426 w 2534430"/>
              <a:gd name="connsiteY667" fmla="*/ 145644 h 368426"/>
              <a:gd name="connsiteX668" fmla="*/ 10522 w 2534430"/>
              <a:gd name="connsiteY668" fmla="*/ 141738 h 368426"/>
              <a:gd name="connsiteX669" fmla="*/ 13380 w 2534430"/>
              <a:gd name="connsiteY669" fmla="*/ 138881 h 368426"/>
              <a:gd name="connsiteX670" fmla="*/ 17190 w 2534430"/>
              <a:gd name="connsiteY670" fmla="*/ 130689 h 368426"/>
              <a:gd name="connsiteX671" fmla="*/ 24048 w 2534430"/>
              <a:gd name="connsiteY671" fmla="*/ 126308 h 368426"/>
              <a:gd name="connsiteX672" fmla="*/ 30620 w 2534430"/>
              <a:gd name="connsiteY672" fmla="*/ 122974 h 368426"/>
              <a:gd name="connsiteX673" fmla="*/ 34620 w 2534430"/>
              <a:gd name="connsiteY673" fmla="*/ 118116 h 368426"/>
              <a:gd name="connsiteX674" fmla="*/ 42526 w 2534430"/>
              <a:gd name="connsiteY674" fmla="*/ 113068 h 368426"/>
              <a:gd name="connsiteX675" fmla="*/ 45002 w 2534430"/>
              <a:gd name="connsiteY675" fmla="*/ 108972 h 368426"/>
              <a:gd name="connsiteX676" fmla="*/ 51003 w 2534430"/>
              <a:gd name="connsiteY676" fmla="*/ 104210 h 368426"/>
              <a:gd name="connsiteX677" fmla="*/ 64815 w 2534430"/>
              <a:gd name="connsiteY677" fmla="*/ 99066 h 368426"/>
              <a:gd name="connsiteX678" fmla="*/ 71292 w 2534430"/>
              <a:gd name="connsiteY678" fmla="*/ 93256 h 368426"/>
              <a:gd name="connsiteX679" fmla="*/ 77007 w 2534430"/>
              <a:gd name="connsiteY679" fmla="*/ 89637 h 368426"/>
              <a:gd name="connsiteX680" fmla="*/ 79102 w 2534430"/>
              <a:gd name="connsiteY680" fmla="*/ 89160 h 368426"/>
              <a:gd name="connsiteX681" fmla="*/ 91104 w 2534430"/>
              <a:gd name="connsiteY681" fmla="*/ 79445 h 368426"/>
              <a:gd name="connsiteX682" fmla="*/ 96057 w 2534430"/>
              <a:gd name="connsiteY682" fmla="*/ 81540 h 368426"/>
              <a:gd name="connsiteX683" fmla="*/ 98057 w 2534430"/>
              <a:gd name="connsiteY683" fmla="*/ 80493 h 368426"/>
              <a:gd name="connsiteX684" fmla="*/ 102343 w 2534430"/>
              <a:gd name="connsiteY684" fmla="*/ 75635 h 368426"/>
              <a:gd name="connsiteX685" fmla="*/ 107010 w 2534430"/>
              <a:gd name="connsiteY685" fmla="*/ 75635 h 368426"/>
              <a:gd name="connsiteX686" fmla="*/ 109010 w 2534430"/>
              <a:gd name="connsiteY686" fmla="*/ 73063 h 368426"/>
              <a:gd name="connsiteX687" fmla="*/ 112630 w 2534430"/>
              <a:gd name="connsiteY687" fmla="*/ 70015 h 368426"/>
              <a:gd name="connsiteX688" fmla="*/ 116059 w 2534430"/>
              <a:gd name="connsiteY688" fmla="*/ 70587 h 368426"/>
              <a:gd name="connsiteX689" fmla="*/ 121774 w 2534430"/>
              <a:gd name="connsiteY689" fmla="*/ 65443 h 368426"/>
              <a:gd name="connsiteX690" fmla="*/ 138443 w 2534430"/>
              <a:gd name="connsiteY690" fmla="*/ 59156 h 368426"/>
              <a:gd name="connsiteX691" fmla="*/ 139395 w 2534430"/>
              <a:gd name="connsiteY691" fmla="*/ 58299 h 368426"/>
              <a:gd name="connsiteX692" fmla="*/ 139872 w 2534430"/>
              <a:gd name="connsiteY692" fmla="*/ 57918 h 368426"/>
              <a:gd name="connsiteX693" fmla="*/ 146063 w 2534430"/>
              <a:gd name="connsiteY693" fmla="*/ 59919 h 368426"/>
              <a:gd name="connsiteX694" fmla="*/ 146920 w 2534430"/>
              <a:gd name="connsiteY694" fmla="*/ 57823 h 368426"/>
              <a:gd name="connsiteX695" fmla="*/ 147396 w 2534430"/>
              <a:gd name="connsiteY695" fmla="*/ 56680 h 368426"/>
              <a:gd name="connsiteX696" fmla="*/ 147777 w 2534430"/>
              <a:gd name="connsiteY696" fmla="*/ 53061 h 368426"/>
              <a:gd name="connsiteX697" fmla="*/ 156826 w 2534430"/>
              <a:gd name="connsiteY697" fmla="*/ 52108 h 368426"/>
              <a:gd name="connsiteX698" fmla="*/ 166160 w 2534430"/>
              <a:gd name="connsiteY698" fmla="*/ 44393 h 368426"/>
              <a:gd name="connsiteX699" fmla="*/ 169018 w 2534430"/>
              <a:gd name="connsiteY699" fmla="*/ 42964 h 368426"/>
              <a:gd name="connsiteX700" fmla="*/ 170542 w 2534430"/>
              <a:gd name="connsiteY700" fmla="*/ 42202 h 368426"/>
              <a:gd name="connsiteX701" fmla="*/ 187116 w 2534430"/>
              <a:gd name="connsiteY701" fmla="*/ 40202 h 368426"/>
              <a:gd name="connsiteX702" fmla="*/ 188544 w 2534430"/>
              <a:gd name="connsiteY702" fmla="*/ 35154 h 368426"/>
              <a:gd name="connsiteX703" fmla="*/ 191116 w 2534430"/>
              <a:gd name="connsiteY703" fmla="*/ 35154 h 368426"/>
              <a:gd name="connsiteX704" fmla="*/ 195402 w 2534430"/>
              <a:gd name="connsiteY704" fmla="*/ 35439 h 368426"/>
              <a:gd name="connsiteX705" fmla="*/ 197022 w 2534430"/>
              <a:gd name="connsiteY705" fmla="*/ 34487 h 368426"/>
              <a:gd name="connsiteX706" fmla="*/ 200927 w 2534430"/>
              <a:gd name="connsiteY706" fmla="*/ 31915 h 368426"/>
              <a:gd name="connsiteX707" fmla="*/ 202927 w 2534430"/>
              <a:gd name="connsiteY707" fmla="*/ 31534 h 368426"/>
              <a:gd name="connsiteX708" fmla="*/ 209118 w 2534430"/>
              <a:gd name="connsiteY708" fmla="*/ 28677 h 368426"/>
              <a:gd name="connsiteX709" fmla="*/ 211118 w 2534430"/>
              <a:gd name="connsiteY709" fmla="*/ 27438 h 368426"/>
              <a:gd name="connsiteX710" fmla="*/ 216072 w 2534430"/>
              <a:gd name="connsiteY710" fmla="*/ 24771 h 368426"/>
              <a:gd name="connsiteX711" fmla="*/ 221882 w 2534430"/>
              <a:gd name="connsiteY711" fmla="*/ 22009 h 368426"/>
              <a:gd name="connsiteX712" fmla="*/ 223692 w 2534430"/>
              <a:gd name="connsiteY712" fmla="*/ 21628 h 368426"/>
              <a:gd name="connsiteX713" fmla="*/ 225406 w 2534430"/>
              <a:gd name="connsiteY713" fmla="*/ 21247 h 368426"/>
              <a:gd name="connsiteX714" fmla="*/ 232169 w 2534430"/>
              <a:gd name="connsiteY714" fmla="*/ 22200 h 368426"/>
              <a:gd name="connsiteX715" fmla="*/ 233121 w 2534430"/>
              <a:gd name="connsiteY715" fmla="*/ 21628 h 368426"/>
              <a:gd name="connsiteX716" fmla="*/ 234836 w 2534430"/>
              <a:gd name="connsiteY716" fmla="*/ 20580 h 368426"/>
              <a:gd name="connsiteX717" fmla="*/ 238646 w 2534430"/>
              <a:gd name="connsiteY717" fmla="*/ 16865 h 368426"/>
              <a:gd name="connsiteX718" fmla="*/ 243218 w 2534430"/>
              <a:gd name="connsiteY718" fmla="*/ 16865 h 368426"/>
              <a:gd name="connsiteX719" fmla="*/ 244361 w 2534430"/>
              <a:gd name="connsiteY719" fmla="*/ 17247 h 368426"/>
              <a:gd name="connsiteX720" fmla="*/ 248171 w 2534430"/>
              <a:gd name="connsiteY720" fmla="*/ 18580 h 368426"/>
              <a:gd name="connsiteX721" fmla="*/ 261887 w 2534430"/>
              <a:gd name="connsiteY721" fmla="*/ 13818 h 368426"/>
              <a:gd name="connsiteX722" fmla="*/ 265030 w 2534430"/>
              <a:gd name="connsiteY722" fmla="*/ 12103 h 368426"/>
              <a:gd name="connsiteX723" fmla="*/ 266935 w 2534430"/>
              <a:gd name="connsiteY723" fmla="*/ 11055 h 368426"/>
              <a:gd name="connsiteX724" fmla="*/ 273507 w 2534430"/>
              <a:gd name="connsiteY724" fmla="*/ 9722 h 368426"/>
              <a:gd name="connsiteX725" fmla="*/ 280365 w 2534430"/>
              <a:gd name="connsiteY725" fmla="*/ 6674 h 368426"/>
              <a:gd name="connsiteX726" fmla="*/ 289795 w 2534430"/>
              <a:gd name="connsiteY726" fmla="*/ 4864 h 368426"/>
              <a:gd name="connsiteX727" fmla="*/ 297415 w 2534430"/>
              <a:gd name="connsiteY727" fmla="*/ 6960 h 368426"/>
              <a:gd name="connsiteX728" fmla="*/ 307607 w 2534430"/>
              <a:gd name="connsiteY728" fmla="*/ 3626 h 368426"/>
              <a:gd name="connsiteX729" fmla="*/ 311512 w 2534430"/>
              <a:gd name="connsiteY729" fmla="*/ 3721 h 368426"/>
              <a:gd name="connsiteX730" fmla="*/ 319608 w 2534430"/>
              <a:gd name="connsiteY730" fmla="*/ 3912 h 368426"/>
              <a:gd name="connsiteX731" fmla="*/ 322371 w 2534430"/>
              <a:gd name="connsiteY731" fmla="*/ 2483 h 368426"/>
              <a:gd name="connsiteX732" fmla="*/ 322466 w 2534430"/>
              <a:gd name="connsiteY732" fmla="*/ 1911 h 368426"/>
              <a:gd name="connsiteX733" fmla="*/ 326085 w 2534430"/>
              <a:gd name="connsiteY733" fmla="*/ 2197 h 368426"/>
              <a:gd name="connsiteX734" fmla="*/ 333705 w 2534430"/>
              <a:gd name="connsiteY734" fmla="*/ 482 h 368426"/>
              <a:gd name="connsiteX735" fmla="*/ 353327 w 2534430"/>
              <a:gd name="connsiteY735" fmla="*/ 6 h 368426"/>
              <a:gd name="connsiteX736" fmla="*/ 384950 w 2534430"/>
              <a:gd name="connsiteY736" fmla="*/ 3626 h 368426"/>
              <a:gd name="connsiteX737" fmla="*/ 391903 w 2534430"/>
              <a:gd name="connsiteY737" fmla="*/ 5245 h 368426"/>
              <a:gd name="connsiteX738" fmla="*/ 394284 w 2534430"/>
              <a:gd name="connsiteY738" fmla="*/ 4007 h 368426"/>
              <a:gd name="connsiteX739" fmla="*/ 399714 w 2534430"/>
              <a:gd name="connsiteY739" fmla="*/ 3626 h 368426"/>
              <a:gd name="connsiteX740" fmla="*/ 410191 w 2534430"/>
              <a:gd name="connsiteY740" fmla="*/ 2864 h 368426"/>
              <a:gd name="connsiteX741" fmla="*/ 410572 w 2534430"/>
              <a:gd name="connsiteY741" fmla="*/ 2578 h 368426"/>
              <a:gd name="connsiteX742" fmla="*/ 417240 w 2534430"/>
              <a:gd name="connsiteY742" fmla="*/ 4388 h 368426"/>
              <a:gd name="connsiteX743" fmla="*/ 426955 w 2534430"/>
              <a:gd name="connsiteY743" fmla="*/ 3435 h 368426"/>
              <a:gd name="connsiteX744" fmla="*/ 438861 w 2534430"/>
              <a:gd name="connsiteY744" fmla="*/ 10198 h 368426"/>
              <a:gd name="connsiteX745" fmla="*/ 448958 w 2534430"/>
              <a:gd name="connsiteY745" fmla="*/ 13151 h 368426"/>
              <a:gd name="connsiteX746" fmla="*/ 456006 w 2534430"/>
              <a:gd name="connsiteY746" fmla="*/ 17056 h 368426"/>
              <a:gd name="connsiteX747" fmla="*/ 464293 w 2534430"/>
              <a:gd name="connsiteY747" fmla="*/ 27724 h 368426"/>
              <a:gd name="connsiteX748" fmla="*/ 468293 w 2534430"/>
              <a:gd name="connsiteY748" fmla="*/ 33153 h 368426"/>
              <a:gd name="connsiteX749" fmla="*/ 473247 w 2534430"/>
              <a:gd name="connsiteY749" fmla="*/ 38773 h 368426"/>
              <a:gd name="connsiteX750" fmla="*/ 476390 w 2534430"/>
              <a:gd name="connsiteY750" fmla="*/ 46679 h 368426"/>
              <a:gd name="connsiteX751" fmla="*/ 478866 w 2534430"/>
              <a:gd name="connsiteY751" fmla="*/ 54394 h 368426"/>
              <a:gd name="connsiteX752" fmla="*/ 481152 w 2534430"/>
              <a:gd name="connsiteY752" fmla="*/ 55347 h 368426"/>
              <a:gd name="connsiteX753" fmla="*/ 483438 w 2534430"/>
              <a:gd name="connsiteY753" fmla="*/ 67443 h 368426"/>
              <a:gd name="connsiteX754" fmla="*/ 488010 w 2534430"/>
              <a:gd name="connsiteY754" fmla="*/ 82017 h 368426"/>
              <a:gd name="connsiteX755" fmla="*/ 496297 w 2534430"/>
              <a:gd name="connsiteY755" fmla="*/ 96971 h 368426"/>
              <a:gd name="connsiteX756" fmla="*/ 506870 w 2534430"/>
              <a:gd name="connsiteY756" fmla="*/ 105639 h 368426"/>
              <a:gd name="connsiteX757" fmla="*/ 508013 w 2534430"/>
              <a:gd name="connsiteY757" fmla="*/ 112020 h 368426"/>
              <a:gd name="connsiteX758" fmla="*/ 511347 w 2534430"/>
              <a:gd name="connsiteY758" fmla="*/ 116402 h 368426"/>
              <a:gd name="connsiteX759" fmla="*/ 511727 w 2534430"/>
              <a:gd name="connsiteY759" fmla="*/ 121260 h 368426"/>
              <a:gd name="connsiteX760" fmla="*/ 517061 w 2534430"/>
              <a:gd name="connsiteY760" fmla="*/ 134880 h 368426"/>
              <a:gd name="connsiteX761" fmla="*/ 512013 w 2534430"/>
              <a:gd name="connsiteY761" fmla="*/ 134880 h 368426"/>
              <a:gd name="connsiteX762" fmla="*/ 511632 w 2534430"/>
              <a:gd name="connsiteY762" fmla="*/ 134880 h 368426"/>
              <a:gd name="connsiteX763" fmla="*/ 510585 w 2534430"/>
              <a:gd name="connsiteY763" fmla="*/ 138786 h 368426"/>
              <a:gd name="connsiteX764" fmla="*/ 511537 w 2534430"/>
              <a:gd name="connsiteY764" fmla="*/ 149930 h 368426"/>
              <a:gd name="connsiteX765" fmla="*/ 508299 w 2534430"/>
              <a:gd name="connsiteY765" fmla="*/ 152787 h 368426"/>
              <a:gd name="connsiteX766" fmla="*/ 505536 w 2534430"/>
              <a:gd name="connsiteY766" fmla="*/ 161169 h 368426"/>
              <a:gd name="connsiteX767" fmla="*/ 505536 w 2534430"/>
              <a:gd name="connsiteY767" fmla="*/ 163455 h 368426"/>
              <a:gd name="connsiteX768" fmla="*/ 498964 w 2534430"/>
              <a:gd name="connsiteY768" fmla="*/ 169075 h 368426"/>
              <a:gd name="connsiteX769" fmla="*/ 498011 w 2534430"/>
              <a:gd name="connsiteY769" fmla="*/ 171361 h 368426"/>
              <a:gd name="connsiteX770" fmla="*/ 497154 w 2534430"/>
              <a:gd name="connsiteY770" fmla="*/ 173456 h 368426"/>
              <a:gd name="connsiteX771" fmla="*/ 493440 w 2534430"/>
              <a:gd name="connsiteY771" fmla="*/ 179934 h 368426"/>
              <a:gd name="connsiteX772" fmla="*/ 489344 w 2534430"/>
              <a:gd name="connsiteY772" fmla="*/ 186982 h 368426"/>
              <a:gd name="connsiteX773" fmla="*/ 487439 w 2534430"/>
              <a:gd name="connsiteY773" fmla="*/ 194412 h 368426"/>
              <a:gd name="connsiteX774" fmla="*/ 479343 w 2534430"/>
              <a:gd name="connsiteY774" fmla="*/ 200793 h 368426"/>
              <a:gd name="connsiteX775" fmla="*/ 472961 w 2534430"/>
              <a:gd name="connsiteY775" fmla="*/ 211652 h 368426"/>
              <a:gd name="connsiteX776" fmla="*/ 462293 w 2534430"/>
              <a:gd name="connsiteY776" fmla="*/ 229749 h 368426"/>
              <a:gd name="connsiteX777" fmla="*/ 459721 w 2534430"/>
              <a:gd name="connsiteY777" fmla="*/ 233750 h 368426"/>
              <a:gd name="connsiteX778" fmla="*/ 451434 w 2534430"/>
              <a:gd name="connsiteY778" fmla="*/ 245656 h 368426"/>
              <a:gd name="connsiteX779" fmla="*/ 450768 w 2534430"/>
              <a:gd name="connsiteY779" fmla="*/ 246704 h 368426"/>
              <a:gd name="connsiteX780" fmla="*/ 459054 w 2534430"/>
              <a:gd name="connsiteY780" fmla="*/ 248418 h 368426"/>
              <a:gd name="connsiteX781" fmla="*/ 476580 w 2534430"/>
              <a:gd name="connsiteY781" fmla="*/ 248514 h 368426"/>
              <a:gd name="connsiteX782" fmla="*/ 477247 w 2534430"/>
              <a:gd name="connsiteY782" fmla="*/ 246894 h 368426"/>
              <a:gd name="connsiteX783" fmla="*/ 478390 w 2534430"/>
              <a:gd name="connsiteY783" fmla="*/ 244227 h 368426"/>
              <a:gd name="connsiteX784" fmla="*/ 483629 w 2534430"/>
              <a:gd name="connsiteY784" fmla="*/ 245370 h 368426"/>
              <a:gd name="connsiteX785" fmla="*/ 493535 w 2534430"/>
              <a:gd name="connsiteY785" fmla="*/ 243084 h 368426"/>
              <a:gd name="connsiteX786" fmla="*/ 504774 w 2534430"/>
              <a:gd name="connsiteY786" fmla="*/ 241560 h 368426"/>
              <a:gd name="connsiteX787" fmla="*/ 516014 w 2534430"/>
              <a:gd name="connsiteY787" fmla="*/ 239465 h 368426"/>
              <a:gd name="connsiteX788" fmla="*/ 530682 w 2534430"/>
              <a:gd name="connsiteY788" fmla="*/ 232893 h 368426"/>
              <a:gd name="connsiteX789" fmla="*/ 540017 w 2534430"/>
              <a:gd name="connsiteY789" fmla="*/ 229845 h 368426"/>
              <a:gd name="connsiteX790" fmla="*/ 547637 w 2534430"/>
              <a:gd name="connsiteY790" fmla="*/ 227559 h 368426"/>
              <a:gd name="connsiteX791" fmla="*/ 553352 w 2534430"/>
              <a:gd name="connsiteY791" fmla="*/ 228130 h 368426"/>
              <a:gd name="connsiteX792" fmla="*/ 557733 w 2534430"/>
              <a:gd name="connsiteY792" fmla="*/ 226130 h 368426"/>
              <a:gd name="connsiteX793" fmla="*/ 565449 w 2534430"/>
              <a:gd name="connsiteY793" fmla="*/ 225463 h 368426"/>
              <a:gd name="connsiteX794" fmla="*/ 583165 w 2534430"/>
              <a:gd name="connsiteY794" fmla="*/ 217557 h 368426"/>
              <a:gd name="connsiteX795" fmla="*/ 590785 w 2534430"/>
              <a:gd name="connsiteY795" fmla="*/ 216795 h 368426"/>
              <a:gd name="connsiteX796" fmla="*/ 595643 w 2534430"/>
              <a:gd name="connsiteY796" fmla="*/ 216319 h 368426"/>
              <a:gd name="connsiteX797" fmla="*/ 608025 w 2534430"/>
              <a:gd name="connsiteY797" fmla="*/ 213557 h 368426"/>
              <a:gd name="connsiteX798" fmla="*/ 609359 w 2534430"/>
              <a:gd name="connsiteY798" fmla="*/ 212890 h 368426"/>
              <a:gd name="connsiteX799" fmla="*/ 612693 w 2534430"/>
              <a:gd name="connsiteY799" fmla="*/ 211176 h 368426"/>
              <a:gd name="connsiteX800" fmla="*/ 621075 w 2534430"/>
              <a:gd name="connsiteY800" fmla="*/ 209175 h 368426"/>
              <a:gd name="connsiteX801" fmla="*/ 624789 w 2534430"/>
              <a:gd name="connsiteY801" fmla="*/ 206604 h 368426"/>
              <a:gd name="connsiteX802" fmla="*/ 630695 w 2534430"/>
              <a:gd name="connsiteY802" fmla="*/ 206127 h 368426"/>
              <a:gd name="connsiteX803" fmla="*/ 638696 w 2534430"/>
              <a:gd name="connsiteY803" fmla="*/ 200031 h 368426"/>
              <a:gd name="connsiteX804" fmla="*/ 642601 w 2534430"/>
              <a:gd name="connsiteY804" fmla="*/ 203651 h 368426"/>
              <a:gd name="connsiteX805" fmla="*/ 645173 w 2534430"/>
              <a:gd name="connsiteY805" fmla="*/ 202603 h 368426"/>
              <a:gd name="connsiteX806" fmla="*/ 649650 w 2534430"/>
              <a:gd name="connsiteY806" fmla="*/ 195840 h 36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2534430" h="368426">
                <a:moveTo>
                  <a:pt x="649650" y="195840"/>
                </a:moveTo>
                <a:cubicBezTo>
                  <a:pt x="656222" y="196412"/>
                  <a:pt x="659841" y="199174"/>
                  <a:pt x="657651" y="201936"/>
                </a:cubicBezTo>
                <a:lnTo>
                  <a:pt x="662699" y="203937"/>
                </a:lnTo>
                <a:lnTo>
                  <a:pt x="664032" y="204508"/>
                </a:lnTo>
                <a:cubicBezTo>
                  <a:pt x="665652" y="204794"/>
                  <a:pt x="667366" y="203937"/>
                  <a:pt x="667747" y="202603"/>
                </a:cubicBezTo>
                <a:lnTo>
                  <a:pt x="667271" y="201651"/>
                </a:lnTo>
                <a:lnTo>
                  <a:pt x="666699" y="200507"/>
                </a:lnTo>
                <a:cubicBezTo>
                  <a:pt x="667176" y="199650"/>
                  <a:pt x="668509" y="198317"/>
                  <a:pt x="669652" y="197555"/>
                </a:cubicBezTo>
                <a:lnTo>
                  <a:pt x="670700" y="196793"/>
                </a:lnTo>
                <a:lnTo>
                  <a:pt x="675367" y="194221"/>
                </a:lnTo>
                <a:lnTo>
                  <a:pt x="677367" y="191649"/>
                </a:lnTo>
                <a:cubicBezTo>
                  <a:pt x="678701" y="193269"/>
                  <a:pt x="680225" y="193840"/>
                  <a:pt x="680701" y="192983"/>
                </a:cubicBezTo>
                <a:cubicBezTo>
                  <a:pt x="681177" y="192030"/>
                  <a:pt x="683273" y="190602"/>
                  <a:pt x="685083" y="189554"/>
                </a:cubicBezTo>
                <a:cubicBezTo>
                  <a:pt x="686988" y="188601"/>
                  <a:pt x="692893" y="190030"/>
                  <a:pt x="693369" y="189363"/>
                </a:cubicBezTo>
                <a:cubicBezTo>
                  <a:pt x="693846" y="188697"/>
                  <a:pt x="697465" y="188887"/>
                  <a:pt x="697941" y="187649"/>
                </a:cubicBezTo>
                <a:lnTo>
                  <a:pt x="699656" y="187077"/>
                </a:lnTo>
                <a:lnTo>
                  <a:pt x="700037" y="186982"/>
                </a:lnTo>
                <a:cubicBezTo>
                  <a:pt x="700418" y="186792"/>
                  <a:pt x="705466" y="184887"/>
                  <a:pt x="711181" y="182696"/>
                </a:cubicBezTo>
                <a:lnTo>
                  <a:pt x="717182" y="183648"/>
                </a:lnTo>
                <a:lnTo>
                  <a:pt x="717753" y="183744"/>
                </a:lnTo>
                <a:cubicBezTo>
                  <a:pt x="718420" y="183839"/>
                  <a:pt x="719658" y="183172"/>
                  <a:pt x="720516" y="182315"/>
                </a:cubicBezTo>
                <a:cubicBezTo>
                  <a:pt x="721373" y="181457"/>
                  <a:pt x="725373" y="179743"/>
                  <a:pt x="726802" y="180124"/>
                </a:cubicBezTo>
                <a:cubicBezTo>
                  <a:pt x="728231" y="180410"/>
                  <a:pt x="734136" y="177838"/>
                  <a:pt x="736899" y="177076"/>
                </a:cubicBezTo>
                <a:lnTo>
                  <a:pt x="739470" y="176695"/>
                </a:lnTo>
                <a:lnTo>
                  <a:pt x="740327" y="176600"/>
                </a:lnTo>
                <a:cubicBezTo>
                  <a:pt x="741375" y="177171"/>
                  <a:pt x="743376" y="176790"/>
                  <a:pt x="744804" y="175838"/>
                </a:cubicBezTo>
                <a:cubicBezTo>
                  <a:pt x="746233" y="174885"/>
                  <a:pt x="750900" y="171742"/>
                  <a:pt x="752424" y="171361"/>
                </a:cubicBezTo>
                <a:cubicBezTo>
                  <a:pt x="753948" y="170980"/>
                  <a:pt x="760902" y="168885"/>
                  <a:pt x="764616" y="167837"/>
                </a:cubicBezTo>
                <a:lnTo>
                  <a:pt x="768426" y="167551"/>
                </a:lnTo>
                <a:lnTo>
                  <a:pt x="771379" y="167361"/>
                </a:lnTo>
                <a:cubicBezTo>
                  <a:pt x="774427" y="165646"/>
                  <a:pt x="778427" y="163074"/>
                  <a:pt x="780142" y="161550"/>
                </a:cubicBezTo>
                <a:cubicBezTo>
                  <a:pt x="781857" y="160026"/>
                  <a:pt x="789381" y="162789"/>
                  <a:pt x="791382" y="162407"/>
                </a:cubicBezTo>
                <a:lnTo>
                  <a:pt x="792715" y="161455"/>
                </a:lnTo>
                <a:cubicBezTo>
                  <a:pt x="794049" y="160407"/>
                  <a:pt x="794525" y="158693"/>
                  <a:pt x="795763" y="157550"/>
                </a:cubicBezTo>
                <a:lnTo>
                  <a:pt x="796049" y="157264"/>
                </a:lnTo>
                <a:cubicBezTo>
                  <a:pt x="797763" y="158026"/>
                  <a:pt x="801859" y="157645"/>
                  <a:pt x="805098" y="156502"/>
                </a:cubicBezTo>
                <a:cubicBezTo>
                  <a:pt x="808431" y="155359"/>
                  <a:pt x="817004" y="151930"/>
                  <a:pt x="818147" y="152882"/>
                </a:cubicBezTo>
                <a:cubicBezTo>
                  <a:pt x="819290" y="153835"/>
                  <a:pt x="825386" y="150978"/>
                  <a:pt x="827862" y="150025"/>
                </a:cubicBezTo>
                <a:lnTo>
                  <a:pt x="829291" y="148596"/>
                </a:lnTo>
                <a:lnTo>
                  <a:pt x="833006" y="144977"/>
                </a:lnTo>
                <a:cubicBezTo>
                  <a:pt x="836816" y="146882"/>
                  <a:pt x="840245" y="147834"/>
                  <a:pt x="840626" y="147168"/>
                </a:cubicBezTo>
                <a:lnTo>
                  <a:pt x="840721" y="146501"/>
                </a:lnTo>
                <a:lnTo>
                  <a:pt x="841102" y="144691"/>
                </a:lnTo>
                <a:cubicBezTo>
                  <a:pt x="843102" y="144501"/>
                  <a:pt x="845769" y="143739"/>
                  <a:pt x="847008" y="142977"/>
                </a:cubicBezTo>
                <a:cubicBezTo>
                  <a:pt x="848246" y="142214"/>
                  <a:pt x="853199" y="139929"/>
                  <a:pt x="855009" y="138405"/>
                </a:cubicBezTo>
                <a:cubicBezTo>
                  <a:pt x="856818" y="136881"/>
                  <a:pt x="862724" y="140024"/>
                  <a:pt x="863200" y="139643"/>
                </a:cubicBezTo>
                <a:cubicBezTo>
                  <a:pt x="863676" y="139262"/>
                  <a:pt x="867582" y="137452"/>
                  <a:pt x="870630" y="136119"/>
                </a:cubicBezTo>
                <a:cubicBezTo>
                  <a:pt x="873677" y="134785"/>
                  <a:pt x="882060" y="130975"/>
                  <a:pt x="882250" y="130785"/>
                </a:cubicBezTo>
                <a:cubicBezTo>
                  <a:pt x="882441" y="130594"/>
                  <a:pt x="885679" y="130213"/>
                  <a:pt x="889299" y="129927"/>
                </a:cubicBezTo>
                <a:cubicBezTo>
                  <a:pt x="892918" y="129642"/>
                  <a:pt x="902157" y="126308"/>
                  <a:pt x="903015" y="126594"/>
                </a:cubicBezTo>
                <a:cubicBezTo>
                  <a:pt x="903872" y="126879"/>
                  <a:pt x="907872" y="125546"/>
                  <a:pt x="911397" y="124022"/>
                </a:cubicBezTo>
                <a:cubicBezTo>
                  <a:pt x="914921" y="122403"/>
                  <a:pt x="925875" y="121545"/>
                  <a:pt x="926351" y="121450"/>
                </a:cubicBezTo>
                <a:cubicBezTo>
                  <a:pt x="926732" y="121355"/>
                  <a:pt x="928065" y="120402"/>
                  <a:pt x="927018" y="120021"/>
                </a:cubicBezTo>
                <a:cubicBezTo>
                  <a:pt x="925970" y="119640"/>
                  <a:pt x="925779" y="117354"/>
                  <a:pt x="928446" y="115640"/>
                </a:cubicBezTo>
                <a:cubicBezTo>
                  <a:pt x="931113" y="113925"/>
                  <a:pt x="939972" y="116783"/>
                  <a:pt x="940448" y="116497"/>
                </a:cubicBezTo>
                <a:cubicBezTo>
                  <a:pt x="940924" y="116116"/>
                  <a:pt x="943877" y="114973"/>
                  <a:pt x="945877" y="114116"/>
                </a:cubicBezTo>
                <a:cubicBezTo>
                  <a:pt x="947877" y="113259"/>
                  <a:pt x="954735" y="112497"/>
                  <a:pt x="955688" y="111544"/>
                </a:cubicBezTo>
                <a:lnTo>
                  <a:pt x="956640" y="110782"/>
                </a:lnTo>
                <a:cubicBezTo>
                  <a:pt x="957402" y="110211"/>
                  <a:pt x="958450" y="109258"/>
                  <a:pt x="959307" y="109258"/>
                </a:cubicBezTo>
                <a:lnTo>
                  <a:pt x="961784" y="109448"/>
                </a:lnTo>
                <a:cubicBezTo>
                  <a:pt x="964546" y="109925"/>
                  <a:pt x="968261" y="108877"/>
                  <a:pt x="970166" y="106972"/>
                </a:cubicBezTo>
                <a:lnTo>
                  <a:pt x="972166" y="106305"/>
                </a:lnTo>
                <a:lnTo>
                  <a:pt x="974928" y="105353"/>
                </a:lnTo>
                <a:cubicBezTo>
                  <a:pt x="978548" y="105543"/>
                  <a:pt x="983786" y="106210"/>
                  <a:pt x="986644" y="106781"/>
                </a:cubicBezTo>
                <a:cubicBezTo>
                  <a:pt x="989502" y="107353"/>
                  <a:pt x="998550" y="102210"/>
                  <a:pt x="1002075" y="100400"/>
                </a:cubicBezTo>
                <a:cubicBezTo>
                  <a:pt x="1005504" y="98590"/>
                  <a:pt x="1018648" y="100495"/>
                  <a:pt x="1021982" y="101162"/>
                </a:cubicBezTo>
                <a:lnTo>
                  <a:pt x="1024839" y="98971"/>
                </a:lnTo>
                <a:cubicBezTo>
                  <a:pt x="1026268" y="97923"/>
                  <a:pt x="1028173" y="97066"/>
                  <a:pt x="1030078" y="96780"/>
                </a:cubicBezTo>
                <a:lnTo>
                  <a:pt x="1032936" y="96304"/>
                </a:lnTo>
                <a:cubicBezTo>
                  <a:pt x="1035793" y="97447"/>
                  <a:pt x="1040175" y="97352"/>
                  <a:pt x="1042556" y="96018"/>
                </a:cubicBezTo>
                <a:lnTo>
                  <a:pt x="1045127" y="95161"/>
                </a:lnTo>
                <a:cubicBezTo>
                  <a:pt x="1045985" y="94875"/>
                  <a:pt x="1047699" y="96685"/>
                  <a:pt x="1048938" y="96590"/>
                </a:cubicBezTo>
                <a:lnTo>
                  <a:pt x="1052938" y="96399"/>
                </a:lnTo>
                <a:cubicBezTo>
                  <a:pt x="1057224" y="95447"/>
                  <a:pt x="1062177" y="94494"/>
                  <a:pt x="1063892" y="94209"/>
                </a:cubicBezTo>
                <a:cubicBezTo>
                  <a:pt x="1065607" y="93923"/>
                  <a:pt x="1070845" y="95828"/>
                  <a:pt x="1073036" y="95161"/>
                </a:cubicBezTo>
                <a:cubicBezTo>
                  <a:pt x="1075227" y="94399"/>
                  <a:pt x="1083228" y="96304"/>
                  <a:pt x="1085323" y="96399"/>
                </a:cubicBezTo>
                <a:lnTo>
                  <a:pt x="1087323" y="96209"/>
                </a:lnTo>
                <a:lnTo>
                  <a:pt x="1088276" y="96114"/>
                </a:lnTo>
                <a:cubicBezTo>
                  <a:pt x="1089228" y="95732"/>
                  <a:pt x="1092562" y="95447"/>
                  <a:pt x="1095610" y="95542"/>
                </a:cubicBezTo>
                <a:cubicBezTo>
                  <a:pt x="1098753" y="95637"/>
                  <a:pt x="1110469" y="99352"/>
                  <a:pt x="1116184" y="100019"/>
                </a:cubicBezTo>
                <a:cubicBezTo>
                  <a:pt x="1121899" y="100590"/>
                  <a:pt x="1142759" y="101257"/>
                  <a:pt x="1149903" y="101162"/>
                </a:cubicBezTo>
                <a:lnTo>
                  <a:pt x="1154379" y="105829"/>
                </a:lnTo>
                <a:cubicBezTo>
                  <a:pt x="1156380" y="107925"/>
                  <a:pt x="1158380" y="108020"/>
                  <a:pt x="1160761" y="106115"/>
                </a:cubicBezTo>
                <a:lnTo>
                  <a:pt x="1161047" y="105924"/>
                </a:lnTo>
                <a:cubicBezTo>
                  <a:pt x="1162857" y="106877"/>
                  <a:pt x="1165048" y="107829"/>
                  <a:pt x="1165809" y="108210"/>
                </a:cubicBezTo>
                <a:cubicBezTo>
                  <a:pt x="1166667" y="108496"/>
                  <a:pt x="1169048" y="108210"/>
                  <a:pt x="1170572" y="108020"/>
                </a:cubicBezTo>
                <a:cubicBezTo>
                  <a:pt x="1172096" y="107829"/>
                  <a:pt x="1175334" y="110401"/>
                  <a:pt x="1176858" y="111544"/>
                </a:cubicBezTo>
                <a:cubicBezTo>
                  <a:pt x="1178478" y="112687"/>
                  <a:pt x="1184574" y="117450"/>
                  <a:pt x="1187622" y="119164"/>
                </a:cubicBezTo>
                <a:cubicBezTo>
                  <a:pt x="1190670" y="120879"/>
                  <a:pt x="1198480" y="130880"/>
                  <a:pt x="1201338" y="135833"/>
                </a:cubicBezTo>
                <a:lnTo>
                  <a:pt x="1205719" y="139452"/>
                </a:lnTo>
                <a:lnTo>
                  <a:pt x="1206005" y="139738"/>
                </a:lnTo>
                <a:cubicBezTo>
                  <a:pt x="1205338" y="140786"/>
                  <a:pt x="1206291" y="144024"/>
                  <a:pt x="1208005" y="146977"/>
                </a:cubicBezTo>
                <a:cubicBezTo>
                  <a:pt x="1209720" y="149930"/>
                  <a:pt x="1213720" y="158407"/>
                  <a:pt x="1214006" y="158979"/>
                </a:cubicBezTo>
                <a:cubicBezTo>
                  <a:pt x="1214292" y="159550"/>
                  <a:pt x="1215340" y="163741"/>
                  <a:pt x="1216197" y="166884"/>
                </a:cubicBezTo>
                <a:lnTo>
                  <a:pt x="1217244" y="169647"/>
                </a:lnTo>
                <a:cubicBezTo>
                  <a:pt x="1218007" y="171552"/>
                  <a:pt x="1222769" y="171552"/>
                  <a:pt x="1220673" y="174885"/>
                </a:cubicBezTo>
                <a:lnTo>
                  <a:pt x="1218578" y="178219"/>
                </a:lnTo>
                <a:cubicBezTo>
                  <a:pt x="1222102" y="179172"/>
                  <a:pt x="1225626" y="180791"/>
                  <a:pt x="1226388" y="181839"/>
                </a:cubicBezTo>
                <a:cubicBezTo>
                  <a:pt x="1227150" y="182886"/>
                  <a:pt x="1230389" y="187839"/>
                  <a:pt x="1231723" y="190506"/>
                </a:cubicBezTo>
                <a:lnTo>
                  <a:pt x="1233913" y="191268"/>
                </a:lnTo>
                <a:lnTo>
                  <a:pt x="1237723" y="192602"/>
                </a:lnTo>
                <a:cubicBezTo>
                  <a:pt x="1242390" y="193269"/>
                  <a:pt x="1248582" y="193935"/>
                  <a:pt x="1251534" y="194126"/>
                </a:cubicBezTo>
                <a:cubicBezTo>
                  <a:pt x="1254392" y="194316"/>
                  <a:pt x="1264203" y="194031"/>
                  <a:pt x="1266679" y="194507"/>
                </a:cubicBezTo>
                <a:lnTo>
                  <a:pt x="1269060" y="194888"/>
                </a:lnTo>
                <a:lnTo>
                  <a:pt x="1271061" y="195173"/>
                </a:lnTo>
                <a:cubicBezTo>
                  <a:pt x="1273251" y="195269"/>
                  <a:pt x="1276966" y="194793"/>
                  <a:pt x="1279348" y="193935"/>
                </a:cubicBezTo>
                <a:cubicBezTo>
                  <a:pt x="1281729" y="193173"/>
                  <a:pt x="1293349" y="193554"/>
                  <a:pt x="1295064" y="192126"/>
                </a:cubicBezTo>
                <a:lnTo>
                  <a:pt x="1297635" y="194697"/>
                </a:lnTo>
                <a:cubicBezTo>
                  <a:pt x="1299350" y="196412"/>
                  <a:pt x="1299350" y="193554"/>
                  <a:pt x="1299445" y="192697"/>
                </a:cubicBezTo>
                <a:cubicBezTo>
                  <a:pt x="1299445" y="189459"/>
                  <a:pt x="1300398" y="187839"/>
                  <a:pt x="1304589" y="190125"/>
                </a:cubicBezTo>
                <a:lnTo>
                  <a:pt x="1305255" y="190506"/>
                </a:lnTo>
                <a:cubicBezTo>
                  <a:pt x="1306398" y="190411"/>
                  <a:pt x="1307732" y="188792"/>
                  <a:pt x="1308208" y="186887"/>
                </a:cubicBezTo>
                <a:lnTo>
                  <a:pt x="1311161" y="188887"/>
                </a:lnTo>
                <a:lnTo>
                  <a:pt x="1311923" y="189459"/>
                </a:lnTo>
                <a:cubicBezTo>
                  <a:pt x="1314590" y="188411"/>
                  <a:pt x="1317448" y="188030"/>
                  <a:pt x="1318114" y="188601"/>
                </a:cubicBezTo>
                <a:cubicBezTo>
                  <a:pt x="1318781" y="189173"/>
                  <a:pt x="1321448" y="190792"/>
                  <a:pt x="1322115" y="190602"/>
                </a:cubicBezTo>
                <a:lnTo>
                  <a:pt x="1322686" y="190411"/>
                </a:lnTo>
                <a:cubicBezTo>
                  <a:pt x="1328211" y="188601"/>
                  <a:pt x="1333735" y="186887"/>
                  <a:pt x="1339260" y="185077"/>
                </a:cubicBezTo>
                <a:lnTo>
                  <a:pt x="1342593" y="183934"/>
                </a:lnTo>
                <a:cubicBezTo>
                  <a:pt x="1346118" y="182505"/>
                  <a:pt x="1350690" y="180505"/>
                  <a:pt x="1352785" y="179362"/>
                </a:cubicBezTo>
                <a:lnTo>
                  <a:pt x="1355833" y="180600"/>
                </a:lnTo>
                <a:lnTo>
                  <a:pt x="1357929" y="181457"/>
                </a:lnTo>
                <a:cubicBezTo>
                  <a:pt x="1359929" y="179267"/>
                  <a:pt x="1362405" y="177647"/>
                  <a:pt x="1363453" y="177743"/>
                </a:cubicBezTo>
                <a:lnTo>
                  <a:pt x="1364406" y="177838"/>
                </a:lnTo>
                <a:lnTo>
                  <a:pt x="1365739" y="178029"/>
                </a:lnTo>
                <a:cubicBezTo>
                  <a:pt x="1371454" y="177076"/>
                  <a:pt x="1376502" y="176028"/>
                  <a:pt x="1377074" y="175647"/>
                </a:cubicBezTo>
                <a:cubicBezTo>
                  <a:pt x="1377645" y="175266"/>
                  <a:pt x="1380408" y="175838"/>
                  <a:pt x="1382122" y="177552"/>
                </a:cubicBezTo>
                <a:cubicBezTo>
                  <a:pt x="1383836" y="179172"/>
                  <a:pt x="1388790" y="174219"/>
                  <a:pt x="1390599" y="174219"/>
                </a:cubicBezTo>
                <a:cubicBezTo>
                  <a:pt x="1392409" y="174219"/>
                  <a:pt x="1396886" y="171361"/>
                  <a:pt x="1398124" y="171456"/>
                </a:cubicBezTo>
                <a:cubicBezTo>
                  <a:pt x="1399362" y="171552"/>
                  <a:pt x="1403363" y="170313"/>
                  <a:pt x="1404125" y="168885"/>
                </a:cubicBezTo>
                <a:cubicBezTo>
                  <a:pt x="1404887" y="167456"/>
                  <a:pt x="1409459" y="169742"/>
                  <a:pt x="1409840" y="169170"/>
                </a:cubicBezTo>
                <a:cubicBezTo>
                  <a:pt x="1410221" y="168599"/>
                  <a:pt x="1414412" y="166218"/>
                  <a:pt x="1417555" y="166313"/>
                </a:cubicBezTo>
                <a:lnTo>
                  <a:pt x="1420794" y="166218"/>
                </a:lnTo>
                <a:lnTo>
                  <a:pt x="1422413" y="166122"/>
                </a:lnTo>
                <a:cubicBezTo>
                  <a:pt x="1424127" y="165741"/>
                  <a:pt x="1428033" y="163551"/>
                  <a:pt x="1431081" y="161264"/>
                </a:cubicBezTo>
                <a:lnTo>
                  <a:pt x="1435367" y="162027"/>
                </a:lnTo>
                <a:lnTo>
                  <a:pt x="1438605" y="162598"/>
                </a:lnTo>
                <a:cubicBezTo>
                  <a:pt x="1442130" y="162122"/>
                  <a:pt x="1446321" y="161264"/>
                  <a:pt x="1447940" y="160598"/>
                </a:cubicBezTo>
                <a:cubicBezTo>
                  <a:pt x="1449559" y="160026"/>
                  <a:pt x="1454417" y="157455"/>
                  <a:pt x="1456417" y="157073"/>
                </a:cubicBezTo>
                <a:lnTo>
                  <a:pt x="1458608" y="157550"/>
                </a:lnTo>
                <a:cubicBezTo>
                  <a:pt x="1463656" y="158693"/>
                  <a:pt x="1467371" y="157169"/>
                  <a:pt x="1474991" y="152502"/>
                </a:cubicBezTo>
                <a:lnTo>
                  <a:pt x="1475562" y="152121"/>
                </a:lnTo>
                <a:cubicBezTo>
                  <a:pt x="1476705" y="152406"/>
                  <a:pt x="1481373" y="152121"/>
                  <a:pt x="1485945" y="151549"/>
                </a:cubicBezTo>
                <a:lnTo>
                  <a:pt x="1488611" y="149835"/>
                </a:lnTo>
                <a:lnTo>
                  <a:pt x="1489374" y="149358"/>
                </a:lnTo>
                <a:cubicBezTo>
                  <a:pt x="1490802" y="149454"/>
                  <a:pt x="1491755" y="150120"/>
                  <a:pt x="1491469" y="150978"/>
                </a:cubicBezTo>
                <a:lnTo>
                  <a:pt x="1491374" y="151739"/>
                </a:lnTo>
                <a:lnTo>
                  <a:pt x="1490993" y="153549"/>
                </a:lnTo>
                <a:cubicBezTo>
                  <a:pt x="1491565" y="155835"/>
                  <a:pt x="1493374" y="155645"/>
                  <a:pt x="1494898" y="153073"/>
                </a:cubicBezTo>
                <a:lnTo>
                  <a:pt x="1497089" y="151454"/>
                </a:lnTo>
                <a:lnTo>
                  <a:pt x="1499280" y="149739"/>
                </a:lnTo>
                <a:cubicBezTo>
                  <a:pt x="1502613" y="148501"/>
                  <a:pt x="1504518" y="148596"/>
                  <a:pt x="1503661" y="149835"/>
                </a:cubicBezTo>
                <a:cubicBezTo>
                  <a:pt x="1502709" y="151073"/>
                  <a:pt x="1505566" y="153740"/>
                  <a:pt x="1511091" y="152406"/>
                </a:cubicBezTo>
                <a:cubicBezTo>
                  <a:pt x="1516615" y="151073"/>
                  <a:pt x="1530045" y="149835"/>
                  <a:pt x="1528045" y="149168"/>
                </a:cubicBezTo>
                <a:cubicBezTo>
                  <a:pt x="1526045" y="148501"/>
                  <a:pt x="1519377" y="148596"/>
                  <a:pt x="1517758" y="149739"/>
                </a:cubicBezTo>
                <a:lnTo>
                  <a:pt x="1516044" y="150406"/>
                </a:lnTo>
                <a:lnTo>
                  <a:pt x="1514805" y="150882"/>
                </a:lnTo>
                <a:cubicBezTo>
                  <a:pt x="1513091" y="150787"/>
                  <a:pt x="1511662" y="150025"/>
                  <a:pt x="1511757" y="149358"/>
                </a:cubicBezTo>
                <a:cubicBezTo>
                  <a:pt x="1511757" y="148596"/>
                  <a:pt x="1514520" y="146215"/>
                  <a:pt x="1516710" y="145072"/>
                </a:cubicBezTo>
                <a:cubicBezTo>
                  <a:pt x="1518996" y="143929"/>
                  <a:pt x="1527378" y="144024"/>
                  <a:pt x="1527950" y="143739"/>
                </a:cubicBezTo>
                <a:cubicBezTo>
                  <a:pt x="1528521" y="143453"/>
                  <a:pt x="1530331" y="142024"/>
                  <a:pt x="1530998" y="142881"/>
                </a:cubicBezTo>
                <a:cubicBezTo>
                  <a:pt x="1531665" y="143739"/>
                  <a:pt x="1537570" y="143929"/>
                  <a:pt x="1543095" y="142119"/>
                </a:cubicBezTo>
                <a:lnTo>
                  <a:pt x="1546524" y="140214"/>
                </a:lnTo>
                <a:cubicBezTo>
                  <a:pt x="1549095" y="138786"/>
                  <a:pt x="1550238" y="138786"/>
                  <a:pt x="1553001" y="140119"/>
                </a:cubicBezTo>
                <a:cubicBezTo>
                  <a:pt x="1556620" y="141834"/>
                  <a:pt x="1560907" y="141929"/>
                  <a:pt x="1564335" y="138690"/>
                </a:cubicBezTo>
                <a:lnTo>
                  <a:pt x="1565478" y="137643"/>
                </a:lnTo>
                <a:cubicBezTo>
                  <a:pt x="1567765" y="137166"/>
                  <a:pt x="1571384" y="136976"/>
                  <a:pt x="1573384" y="137071"/>
                </a:cubicBezTo>
                <a:cubicBezTo>
                  <a:pt x="1575384" y="137166"/>
                  <a:pt x="1582814" y="136023"/>
                  <a:pt x="1585767" y="137547"/>
                </a:cubicBezTo>
                <a:lnTo>
                  <a:pt x="1588815" y="135452"/>
                </a:lnTo>
                <a:lnTo>
                  <a:pt x="1591386" y="133642"/>
                </a:lnTo>
                <a:cubicBezTo>
                  <a:pt x="1594815" y="133071"/>
                  <a:pt x="1597959" y="132594"/>
                  <a:pt x="1598244" y="132499"/>
                </a:cubicBezTo>
                <a:cubicBezTo>
                  <a:pt x="1598530" y="132404"/>
                  <a:pt x="1601959" y="132594"/>
                  <a:pt x="1605579" y="132499"/>
                </a:cubicBezTo>
                <a:cubicBezTo>
                  <a:pt x="1609198" y="132499"/>
                  <a:pt x="1619485" y="131928"/>
                  <a:pt x="1620342" y="131356"/>
                </a:cubicBezTo>
                <a:cubicBezTo>
                  <a:pt x="1621200" y="130785"/>
                  <a:pt x="1626153" y="130499"/>
                  <a:pt x="1629105" y="132404"/>
                </a:cubicBezTo>
                <a:cubicBezTo>
                  <a:pt x="1631963" y="134309"/>
                  <a:pt x="1643202" y="130404"/>
                  <a:pt x="1645012" y="130308"/>
                </a:cubicBezTo>
                <a:lnTo>
                  <a:pt x="1646632" y="130594"/>
                </a:lnTo>
                <a:cubicBezTo>
                  <a:pt x="1648441" y="130975"/>
                  <a:pt x="1650632" y="132594"/>
                  <a:pt x="1651775" y="132213"/>
                </a:cubicBezTo>
                <a:cubicBezTo>
                  <a:pt x="1653204" y="131642"/>
                  <a:pt x="1653490" y="129356"/>
                  <a:pt x="1654728" y="128213"/>
                </a:cubicBezTo>
                <a:lnTo>
                  <a:pt x="1655680" y="127356"/>
                </a:lnTo>
                <a:cubicBezTo>
                  <a:pt x="1657395" y="126975"/>
                  <a:pt x="1659776" y="127070"/>
                  <a:pt x="1660824" y="127546"/>
                </a:cubicBezTo>
                <a:cubicBezTo>
                  <a:pt x="1661871" y="128118"/>
                  <a:pt x="1665015" y="127737"/>
                  <a:pt x="1665777" y="127070"/>
                </a:cubicBezTo>
                <a:cubicBezTo>
                  <a:pt x="1666634" y="126498"/>
                  <a:pt x="1669777" y="125355"/>
                  <a:pt x="1670729" y="125831"/>
                </a:cubicBezTo>
                <a:lnTo>
                  <a:pt x="1671682" y="125927"/>
                </a:lnTo>
                <a:cubicBezTo>
                  <a:pt x="1674540" y="126117"/>
                  <a:pt x="1678159" y="126975"/>
                  <a:pt x="1680159" y="125927"/>
                </a:cubicBezTo>
                <a:cubicBezTo>
                  <a:pt x="1683398" y="124307"/>
                  <a:pt x="1685874" y="123164"/>
                  <a:pt x="1689113" y="125451"/>
                </a:cubicBezTo>
                <a:lnTo>
                  <a:pt x="1689589" y="125736"/>
                </a:lnTo>
                <a:cubicBezTo>
                  <a:pt x="1690351" y="125831"/>
                  <a:pt x="1692065" y="124879"/>
                  <a:pt x="1693494" y="123641"/>
                </a:cubicBezTo>
                <a:cubicBezTo>
                  <a:pt x="1694923" y="122403"/>
                  <a:pt x="1703019" y="124117"/>
                  <a:pt x="1705305" y="124212"/>
                </a:cubicBezTo>
                <a:cubicBezTo>
                  <a:pt x="1707591" y="124307"/>
                  <a:pt x="1713592" y="122974"/>
                  <a:pt x="1713878" y="121260"/>
                </a:cubicBezTo>
                <a:cubicBezTo>
                  <a:pt x="1714069" y="119545"/>
                  <a:pt x="1720640" y="121545"/>
                  <a:pt x="1722545" y="122688"/>
                </a:cubicBezTo>
                <a:cubicBezTo>
                  <a:pt x="1724546" y="123831"/>
                  <a:pt x="1734071" y="123641"/>
                  <a:pt x="1735500" y="124403"/>
                </a:cubicBezTo>
                <a:cubicBezTo>
                  <a:pt x="1736833" y="125070"/>
                  <a:pt x="1740453" y="122688"/>
                  <a:pt x="1741691" y="123069"/>
                </a:cubicBezTo>
                <a:cubicBezTo>
                  <a:pt x="1742929" y="123450"/>
                  <a:pt x="1747120" y="123355"/>
                  <a:pt x="1748549" y="122117"/>
                </a:cubicBezTo>
                <a:cubicBezTo>
                  <a:pt x="1749978" y="120879"/>
                  <a:pt x="1755788" y="118783"/>
                  <a:pt x="1759026" y="119831"/>
                </a:cubicBezTo>
                <a:lnTo>
                  <a:pt x="1760836" y="120974"/>
                </a:lnTo>
                <a:lnTo>
                  <a:pt x="1766551" y="124689"/>
                </a:lnTo>
                <a:cubicBezTo>
                  <a:pt x="1764551" y="121164"/>
                  <a:pt x="1765218" y="119259"/>
                  <a:pt x="1767980" y="120593"/>
                </a:cubicBezTo>
                <a:cubicBezTo>
                  <a:pt x="1770837" y="121926"/>
                  <a:pt x="1779505" y="122974"/>
                  <a:pt x="1780362" y="123546"/>
                </a:cubicBezTo>
                <a:cubicBezTo>
                  <a:pt x="1781220" y="124212"/>
                  <a:pt x="1784268" y="125451"/>
                  <a:pt x="1784744" y="124689"/>
                </a:cubicBezTo>
                <a:cubicBezTo>
                  <a:pt x="1785220" y="123927"/>
                  <a:pt x="1788744" y="119259"/>
                  <a:pt x="1790745" y="116306"/>
                </a:cubicBezTo>
                <a:lnTo>
                  <a:pt x="1795697" y="119640"/>
                </a:lnTo>
                <a:cubicBezTo>
                  <a:pt x="1798555" y="121545"/>
                  <a:pt x="1803984" y="119069"/>
                  <a:pt x="1807223" y="122212"/>
                </a:cubicBezTo>
                <a:lnTo>
                  <a:pt x="1807794" y="122688"/>
                </a:lnTo>
                <a:cubicBezTo>
                  <a:pt x="1809509" y="122403"/>
                  <a:pt x="1812652" y="121355"/>
                  <a:pt x="1814557" y="120307"/>
                </a:cubicBezTo>
                <a:cubicBezTo>
                  <a:pt x="1816557" y="119259"/>
                  <a:pt x="1822844" y="119450"/>
                  <a:pt x="1826464" y="119831"/>
                </a:cubicBezTo>
                <a:lnTo>
                  <a:pt x="1829702" y="120117"/>
                </a:lnTo>
                <a:lnTo>
                  <a:pt x="1831607" y="120307"/>
                </a:lnTo>
                <a:cubicBezTo>
                  <a:pt x="1833797" y="119736"/>
                  <a:pt x="1837608" y="119069"/>
                  <a:pt x="1840084" y="118688"/>
                </a:cubicBezTo>
                <a:cubicBezTo>
                  <a:pt x="1842465" y="118307"/>
                  <a:pt x="1854181" y="119640"/>
                  <a:pt x="1856086" y="119355"/>
                </a:cubicBezTo>
                <a:cubicBezTo>
                  <a:pt x="1857991" y="119069"/>
                  <a:pt x="1863515" y="118688"/>
                  <a:pt x="1863801" y="119259"/>
                </a:cubicBezTo>
                <a:cubicBezTo>
                  <a:pt x="1864087" y="119926"/>
                  <a:pt x="1866754" y="122022"/>
                  <a:pt x="1868755" y="121831"/>
                </a:cubicBezTo>
                <a:cubicBezTo>
                  <a:pt x="1870850" y="121736"/>
                  <a:pt x="1872374" y="116973"/>
                  <a:pt x="1872946" y="116973"/>
                </a:cubicBezTo>
                <a:cubicBezTo>
                  <a:pt x="1873422" y="116973"/>
                  <a:pt x="1878946" y="118021"/>
                  <a:pt x="1884185" y="119069"/>
                </a:cubicBezTo>
                <a:lnTo>
                  <a:pt x="1888757" y="118021"/>
                </a:lnTo>
                <a:lnTo>
                  <a:pt x="1889995" y="117735"/>
                </a:lnTo>
                <a:cubicBezTo>
                  <a:pt x="1891233" y="117354"/>
                  <a:pt x="1895044" y="117545"/>
                  <a:pt x="1898473" y="118307"/>
                </a:cubicBezTo>
                <a:cubicBezTo>
                  <a:pt x="1901806" y="119069"/>
                  <a:pt x="1912760" y="118783"/>
                  <a:pt x="1916380" y="120593"/>
                </a:cubicBezTo>
                <a:lnTo>
                  <a:pt x="1919713" y="117926"/>
                </a:lnTo>
                <a:cubicBezTo>
                  <a:pt x="1921999" y="116116"/>
                  <a:pt x="1923142" y="114878"/>
                  <a:pt x="1923713" y="118878"/>
                </a:cubicBezTo>
                <a:cubicBezTo>
                  <a:pt x="1923999" y="120783"/>
                  <a:pt x="1926761" y="120402"/>
                  <a:pt x="1928667" y="119069"/>
                </a:cubicBezTo>
                <a:lnTo>
                  <a:pt x="1930476" y="117926"/>
                </a:lnTo>
                <a:cubicBezTo>
                  <a:pt x="1933144" y="117831"/>
                  <a:pt x="1937144" y="117164"/>
                  <a:pt x="1939430" y="116497"/>
                </a:cubicBezTo>
                <a:lnTo>
                  <a:pt x="1941716" y="116116"/>
                </a:lnTo>
                <a:lnTo>
                  <a:pt x="1942287" y="116021"/>
                </a:lnTo>
                <a:cubicBezTo>
                  <a:pt x="1943240" y="116973"/>
                  <a:pt x="1944859" y="118402"/>
                  <a:pt x="1945811" y="119164"/>
                </a:cubicBezTo>
                <a:cubicBezTo>
                  <a:pt x="1946859" y="119926"/>
                  <a:pt x="1952194" y="119926"/>
                  <a:pt x="1955432" y="119926"/>
                </a:cubicBezTo>
                <a:lnTo>
                  <a:pt x="1955908" y="119545"/>
                </a:lnTo>
                <a:lnTo>
                  <a:pt x="1959051" y="117164"/>
                </a:lnTo>
                <a:cubicBezTo>
                  <a:pt x="1961433" y="118783"/>
                  <a:pt x="1964671" y="119736"/>
                  <a:pt x="1966195" y="119355"/>
                </a:cubicBezTo>
                <a:lnTo>
                  <a:pt x="1967624" y="118783"/>
                </a:lnTo>
                <a:lnTo>
                  <a:pt x="1969815" y="118021"/>
                </a:lnTo>
                <a:cubicBezTo>
                  <a:pt x="1975434" y="117545"/>
                  <a:pt x="1982388" y="116688"/>
                  <a:pt x="1985245" y="115926"/>
                </a:cubicBezTo>
                <a:cubicBezTo>
                  <a:pt x="1988103" y="115259"/>
                  <a:pt x="1997914" y="116878"/>
                  <a:pt x="2001056" y="117640"/>
                </a:cubicBezTo>
                <a:lnTo>
                  <a:pt x="2003628" y="116021"/>
                </a:lnTo>
                <a:lnTo>
                  <a:pt x="2006105" y="114497"/>
                </a:lnTo>
                <a:cubicBezTo>
                  <a:pt x="2008582" y="115259"/>
                  <a:pt x="2013820" y="115640"/>
                  <a:pt x="2017725" y="115449"/>
                </a:cubicBezTo>
                <a:cubicBezTo>
                  <a:pt x="2021631" y="115164"/>
                  <a:pt x="2031918" y="116211"/>
                  <a:pt x="2033346" y="115259"/>
                </a:cubicBezTo>
                <a:lnTo>
                  <a:pt x="2034585" y="114687"/>
                </a:lnTo>
                <a:lnTo>
                  <a:pt x="2034965" y="114497"/>
                </a:lnTo>
                <a:cubicBezTo>
                  <a:pt x="2035442" y="114116"/>
                  <a:pt x="2036014" y="114402"/>
                  <a:pt x="2036299" y="115068"/>
                </a:cubicBezTo>
                <a:cubicBezTo>
                  <a:pt x="2036585" y="115735"/>
                  <a:pt x="2039252" y="116783"/>
                  <a:pt x="2041157" y="114878"/>
                </a:cubicBezTo>
                <a:cubicBezTo>
                  <a:pt x="2043062" y="112973"/>
                  <a:pt x="2053444" y="115259"/>
                  <a:pt x="2056397" y="114782"/>
                </a:cubicBezTo>
                <a:cubicBezTo>
                  <a:pt x="2059445" y="114306"/>
                  <a:pt x="2066494" y="117926"/>
                  <a:pt x="2066588" y="117831"/>
                </a:cubicBezTo>
                <a:cubicBezTo>
                  <a:pt x="2066779" y="117735"/>
                  <a:pt x="2069351" y="116783"/>
                  <a:pt x="2072018" y="115830"/>
                </a:cubicBezTo>
                <a:cubicBezTo>
                  <a:pt x="2074685" y="114878"/>
                  <a:pt x="2091163" y="115640"/>
                  <a:pt x="2093544" y="115830"/>
                </a:cubicBezTo>
                <a:lnTo>
                  <a:pt x="2095545" y="115259"/>
                </a:lnTo>
                <a:lnTo>
                  <a:pt x="2096212" y="115068"/>
                </a:lnTo>
                <a:cubicBezTo>
                  <a:pt x="2096592" y="113068"/>
                  <a:pt x="2097640" y="112211"/>
                  <a:pt x="2098498" y="113163"/>
                </a:cubicBezTo>
                <a:cubicBezTo>
                  <a:pt x="2099450" y="114116"/>
                  <a:pt x="2103165" y="115545"/>
                  <a:pt x="2104594" y="115545"/>
                </a:cubicBezTo>
                <a:cubicBezTo>
                  <a:pt x="2106022" y="115640"/>
                  <a:pt x="2111451" y="113830"/>
                  <a:pt x="2114595" y="112687"/>
                </a:cubicBezTo>
                <a:cubicBezTo>
                  <a:pt x="2117738" y="111544"/>
                  <a:pt x="2127739" y="112973"/>
                  <a:pt x="2129263" y="113449"/>
                </a:cubicBezTo>
                <a:cubicBezTo>
                  <a:pt x="2130787" y="113925"/>
                  <a:pt x="2137741" y="113163"/>
                  <a:pt x="2140503" y="113830"/>
                </a:cubicBezTo>
                <a:lnTo>
                  <a:pt x="2142979" y="113639"/>
                </a:lnTo>
                <a:lnTo>
                  <a:pt x="2144122" y="113544"/>
                </a:lnTo>
                <a:cubicBezTo>
                  <a:pt x="2145265" y="111544"/>
                  <a:pt x="2147456" y="110782"/>
                  <a:pt x="2148980" y="111830"/>
                </a:cubicBezTo>
                <a:cubicBezTo>
                  <a:pt x="2150504" y="112878"/>
                  <a:pt x="2154885" y="112687"/>
                  <a:pt x="2156124" y="111925"/>
                </a:cubicBezTo>
                <a:cubicBezTo>
                  <a:pt x="2157362" y="111068"/>
                  <a:pt x="2163648" y="111735"/>
                  <a:pt x="2166601" y="109830"/>
                </a:cubicBezTo>
                <a:lnTo>
                  <a:pt x="2169173" y="113544"/>
                </a:lnTo>
                <a:lnTo>
                  <a:pt x="2169173" y="113639"/>
                </a:lnTo>
                <a:cubicBezTo>
                  <a:pt x="2169649" y="113449"/>
                  <a:pt x="2172506" y="112973"/>
                  <a:pt x="2175555" y="112401"/>
                </a:cubicBezTo>
                <a:cubicBezTo>
                  <a:pt x="2178603" y="111925"/>
                  <a:pt x="2185746" y="110972"/>
                  <a:pt x="2187461" y="110592"/>
                </a:cubicBezTo>
                <a:cubicBezTo>
                  <a:pt x="2189080" y="110211"/>
                  <a:pt x="2194891" y="110782"/>
                  <a:pt x="2196700" y="112020"/>
                </a:cubicBezTo>
                <a:cubicBezTo>
                  <a:pt x="2198415" y="113259"/>
                  <a:pt x="2204987" y="110306"/>
                  <a:pt x="2207273" y="110972"/>
                </a:cubicBezTo>
                <a:cubicBezTo>
                  <a:pt x="2209654" y="111639"/>
                  <a:pt x="2217750" y="109925"/>
                  <a:pt x="2219370" y="109925"/>
                </a:cubicBezTo>
                <a:cubicBezTo>
                  <a:pt x="2220989" y="109925"/>
                  <a:pt x="2226323" y="111449"/>
                  <a:pt x="2228228" y="112020"/>
                </a:cubicBezTo>
                <a:lnTo>
                  <a:pt x="2230228" y="110782"/>
                </a:lnTo>
                <a:cubicBezTo>
                  <a:pt x="2231181" y="110115"/>
                  <a:pt x="2233276" y="110020"/>
                  <a:pt x="2234514" y="110401"/>
                </a:cubicBezTo>
                <a:lnTo>
                  <a:pt x="2237277" y="111068"/>
                </a:lnTo>
                <a:cubicBezTo>
                  <a:pt x="2240230" y="112115"/>
                  <a:pt x="2245087" y="112782"/>
                  <a:pt x="2248230" y="112401"/>
                </a:cubicBezTo>
                <a:lnTo>
                  <a:pt x="2250993" y="111830"/>
                </a:lnTo>
                <a:lnTo>
                  <a:pt x="2254993" y="110972"/>
                </a:lnTo>
                <a:cubicBezTo>
                  <a:pt x="2259470" y="111449"/>
                  <a:pt x="2266900" y="111163"/>
                  <a:pt x="2271567" y="110401"/>
                </a:cubicBezTo>
                <a:lnTo>
                  <a:pt x="2274900" y="113735"/>
                </a:lnTo>
                <a:lnTo>
                  <a:pt x="2281568" y="111163"/>
                </a:lnTo>
                <a:lnTo>
                  <a:pt x="2282044" y="110782"/>
                </a:lnTo>
                <a:cubicBezTo>
                  <a:pt x="2282615" y="110401"/>
                  <a:pt x="2287378" y="110401"/>
                  <a:pt x="2292617" y="110782"/>
                </a:cubicBezTo>
                <a:cubicBezTo>
                  <a:pt x="2297856" y="111163"/>
                  <a:pt x="2311762" y="114402"/>
                  <a:pt x="2312810" y="114592"/>
                </a:cubicBezTo>
                <a:cubicBezTo>
                  <a:pt x="2313762" y="114782"/>
                  <a:pt x="2319382" y="113163"/>
                  <a:pt x="2322525" y="111925"/>
                </a:cubicBezTo>
                <a:cubicBezTo>
                  <a:pt x="2325669" y="110687"/>
                  <a:pt x="2334527" y="113735"/>
                  <a:pt x="2334908" y="113830"/>
                </a:cubicBezTo>
                <a:cubicBezTo>
                  <a:pt x="2335384" y="113925"/>
                  <a:pt x="2339765" y="114402"/>
                  <a:pt x="2343862" y="114782"/>
                </a:cubicBezTo>
                <a:cubicBezTo>
                  <a:pt x="2347862" y="115164"/>
                  <a:pt x="2358530" y="119640"/>
                  <a:pt x="2358721" y="119069"/>
                </a:cubicBezTo>
                <a:cubicBezTo>
                  <a:pt x="2358911" y="118497"/>
                  <a:pt x="2359197" y="116306"/>
                  <a:pt x="2359578" y="115354"/>
                </a:cubicBezTo>
                <a:cubicBezTo>
                  <a:pt x="2359959" y="114402"/>
                  <a:pt x="2364721" y="115640"/>
                  <a:pt x="2367293" y="115354"/>
                </a:cubicBezTo>
                <a:cubicBezTo>
                  <a:pt x="2369865" y="115068"/>
                  <a:pt x="2376722" y="115640"/>
                  <a:pt x="2376056" y="117926"/>
                </a:cubicBezTo>
                <a:cubicBezTo>
                  <a:pt x="2375389" y="120307"/>
                  <a:pt x="2386343" y="121164"/>
                  <a:pt x="2386057" y="120212"/>
                </a:cubicBezTo>
                <a:cubicBezTo>
                  <a:pt x="2385771" y="119259"/>
                  <a:pt x="2386057" y="116497"/>
                  <a:pt x="2387390" y="116116"/>
                </a:cubicBezTo>
                <a:cubicBezTo>
                  <a:pt x="2388724" y="115735"/>
                  <a:pt x="2392630" y="116688"/>
                  <a:pt x="2394820" y="117450"/>
                </a:cubicBezTo>
                <a:cubicBezTo>
                  <a:pt x="2396915" y="118212"/>
                  <a:pt x="2405012" y="117164"/>
                  <a:pt x="2406726" y="117545"/>
                </a:cubicBezTo>
                <a:cubicBezTo>
                  <a:pt x="2408441" y="118021"/>
                  <a:pt x="2414537" y="119355"/>
                  <a:pt x="2416156" y="119831"/>
                </a:cubicBezTo>
                <a:cubicBezTo>
                  <a:pt x="2417775" y="120307"/>
                  <a:pt x="2422728" y="119164"/>
                  <a:pt x="2424253" y="118212"/>
                </a:cubicBezTo>
                <a:cubicBezTo>
                  <a:pt x="2425776" y="117259"/>
                  <a:pt x="2430730" y="120117"/>
                  <a:pt x="2431968" y="120117"/>
                </a:cubicBezTo>
                <a:cubicBezTo>
                  <a:pt x="2433111" y="120117"/>
                  <a:pt x="2437492" y="119450"/>
                  <a:pt x="2439112" y="119736"/>
                </a:cubicBezTo>
                <a:cubicBezTo>
                  <a:pt x="2440635" y="119926"/>
                  <a:pt x="2445779" y="121736"/>
                  <a:pt x="2447779" y="122212"/>
                </a:cubicBezTo>
                <a:lnTo>
                  <a:pt x="2449780" y="121164"/>
                </a:lnTo>
                <a:lnTo>
                  <a:pt x="2450446" y="120783"/>
                </a:lnTo>
                <a:cubicBezTo>
                  <a:pt x="2452446" y="122117"/>
                  <a:pt x="2451875" y="124593"/>
                  <a:pt x="2449208" y="126213"/>
                </a:cubicBezTo>
                <a:lnTo>
                  <a:pt x="2455018" y="126498"/>
                </a:lnTo>
                <a:cubicBezTo>
                  <a:pt x="2457876" y="126594"/>
                  <a:pt x="2460257" y="126498"/>
                  <a:pt x="2459590" y="123355"/>
                </a:cubicBezTo>
                <a:lnTo>
                  <a:pt x="2459209" y="121260"/>
                </a:lnTo>
                <a:cubicBezTo>
                  <a:pt x="2461305" y="120593"/>
                  <a:pt x="2465591" y="120783"/>
                  <a:pt x="2468734" y="121640"/>
                </a:cubicBezTo>
                <a:lnTo>
                  <a:pt x="2469782" y="123736"/>
                </a:lnTo>
                <a:cubicBezTo>
                  <a:pt x="2470830" y="125831"/>
                  <a:pt x="2468734" y="126594"/>
                  <a:pt x="2466162" y="126594"/>
                </a:cubicBezTo>
                <a:lnTo>
                  <a:pt x="2465877" y="126594"/>
                </a:lnTo>
                <a:cubicBezTo>
                  <a:pt x="2465591" y="128498"/>
                  <a:pt x="2466829" y="130118"/>
                  <a:pt x="2468830" y="130308"/>
                </a:cubicBezTo>
                <a:lnTo>
                  <a:pt x="2469591" y="129642"/>
                </a:lnTo>
                <a:cubicBezTo>
                  <a:pt x="2471496" y="128118"/>
                  <a:pt x="2472449" y="125641"/>
                  <a:pt x="2474544" y="124403"/>
                </a:cubicBezTo>
                <a:lnTo>
                  <a:pt x="2476545" y="123260"/>
                </a:lnTo>
                <a:cubicBezTo>
                  <a:pt x="2479878" y="122974"/>
                  <a:pt x="2482640" y="123736"/>
                  <a:pt x="2482736" y="124974"/>
                </a:cubicBezTo>
                <a:cubicBezTo>
                  <a:pt x="2482831" y="126213"/>
                  <a:pt x="2485308" y="130785"/>
                  <a:pt x="2487975" y="132118"/>
                </a:cubicBezTo>
                <a:cubicBezTo>
                  <a:pt x="2490737" y="133547"/>
                  <a:pt x="2498738" y="130499"/>
                  <a:pt x="2498928" y="130499"/>
                </a:cubicBezTo>
                <a:cubicBezTo>
                  <a:pt x="2499119" y="130499"/>
                  <a:pt x="2502548" y="131165"/>
                  <a:pt x="2505787" y="132023"/>
                </a:cubicBezTo>
                <a:cubicBezTo>
                  <a:pt x="2509025" y="132880"/>
                  <a:pt x="2517598" y="131737"/>
                  <a:pt x="2516550" y="132404"/>
                </a:cubicBezTo>
                <a:cubicBezTo>
                  <a:pt x="2515502" y="133071"/>
                  <a:pt x="2513883" y="136976"/>
                  <a:pt x="2513692" y="139262"/>
                </a:cubicBezTo>
                <a:lnTo>
                  <a:pt x="2513692" y="141357"/>
                </a:lnTo>
                <a:lnTo>
                  <a:pt x="2513692" y="143739"/>
                </a:lnTo>
                <a:cubicBezTo>
                  <a:pt x="2513692" y="146406"/>
                  <a:pt x="2515216" y="149168"/>
                  <a:pt x="2517026" y="149835"/>
                </a:cubicBezTo>
                <a:cubicBezTo>
                  <a:pt x="2518836" y="150501"/>
                  <a:pt x="2523503" y="154121"/>
                  <a:pt x="2523408" y="156312"/>
                </a:cubicBezTo>
                <a:cubicBezTo>
                  <a:pt x="2523312" y="158502"/>
                  <a:pt x="2516359" y="160788"/>
                  <a:pt x="2516359" y="159264"/>
                </a:cubicBezTo>
                <a:cubicBezTo>
                  <a:pt x="2516359" y="157740"/>
                  <a:pt x="2515502" y="153073"/>
                  <a:pt x="2514454" y="154026"/>
                </a:cubicBezTo>
                <a:cubicBezTo>
                  <a:pt x="2513407" y="154978"/>
                  <a:pt x="2511406" y="158407"/>
                  <a:pt x="2511501" y="160312"/>
                </a:cubicBezTo>
                <a:cubicBezTo>
                  <a:pt x="2511597" y="162217"/>
                  <a:pt x="2517121" y="165837"/>
                  <a:pt x="2519503" y="165075"/>
                </a:cubicBezTo>
                <a:cubicBezTo>
                  <a:pt x="2521884" y="164408"/>
                  <a:pt x="2528646" y="163455"/>
                  <a:pt x="2527694" y="165075"/>
                </a:cubicBezTo>
                <a:cubicBezTo>
                  <a:pt x="2526741" y="166694"/>
                  <a:pt x="2527408" y="170123"/>
                  <a:pt x="2527884" y="171361"/>
                </a:cubicBezTo>
                <a:cubicBezTo>
                  <a:pt x="2528361" y="172599"/>
                  <a:pt x="2529885" y="177076"/>
                  <a:pt x="2530647" y="178410"/>
                </a:cubicBezTo>
                <a:lnTo>
                  <a:pt x="2531599" y="178505"/>
                </a:lnTo>
                <a:cubicBezTo>
                  <a:pt x="2534742" y="178981"/>
                  <a:pt x="2534933" y="180505"/>
                  <a:pt x="2533790" y="182124"/>
                </a:cubicBezTo>
                <a:lnTo>
                  <a:pt x="2532647" y="183648"/>
                </a:lnTo>
                <a:cubicBezTo>
                  <a:pt x="2529313" y="182220"/>
                  <a:pt x="2526456" y="180696"/>
                  <a:pt x="2526265" y="180314"/>
                </a:cubicBezTo>
                <a:cubicBezTo>
                  <a:pt x="2526075" y="179838"/>
                  <a:pt x="2524646" y="178410"/>
                  <a:pt x="2524360" y="179934"/>
                </a:cubicBezTo>
                <a:cubicBezTo>
                  <a:pt x="2524075" y="181362"/>
                  <a:pt x="2522169" y="185077"/>
                  <a:pt x="2520931" y="183363"/>
                </a:cubicBezTo>
                <a:cubicBezTo>
                  <a:pt x="2519693" y="181648"/>
                  <a:pt x="2519026" y="178981"/>
                  <a:pt x="2518836" y="178029"/>
                </a:cubicBezTo>
                <a:cubicBezTo>
                  <a:pt x="2518645" y="176981"/>
                  <a:pt x="2516264" y="174981"/>
                  <a:pt x="2515312" y="176028"/>
                </a:cubicBezTo>
                <a:cubicBezTo>
                  <a:pt x="2514359" y="177076"/>
                  <a:pt x="2512644" y="180124"/>
                  <a:pt x="2511121" y="180791"/>
                </a:cubicBezTo>
                <a:cubicBezTo>
                  <a:pt x="2509596" y="181457"/>
                  <a:pt x="2504072" y="185172"/>
                  <a:pt x="2499786" y="185744"/>
                </a:cubicBezTo>
                <a:lnTo>
                  <a:pt x="2495595" y="185077"/>
                </a:lnTo>
                <a:lnTo>
                  <a:pt x="2491499" y="184410"/>
                </a:lnTo>
                <a:cubicBezTo>
                  <a:pt x="2486737" y="184601"/>
                  <a:pt x="2482260" y="184315"/>
                  <a:pt x="2481593" y="183744"/>
                </a:cubicBezTo>
                <a:cubicBezTo>
                  <a:pt x="2480926" y="183172"/>
                  <a:pt x="2477878" y="181839"/>
                  <a:pt x="2476640" y="182505"/>
                </a:cubicBezTo>
                <a:cubicBezTo>
                  <a:pt x="2475402" y="183172"/>
                  <a:pt x="2471020" y="185553"/>
                  <a:pt x="2470163" y="186315"/>
                </a:cubicBezTo>
                <a:cubicBezTo>
                  <a:pt x="2469306" y="187172"/>
                  <a:pt x="2464448" y="185934"/>
                  <a:pt x="2462733" y="186887"/>
                </a:cubicBezTo>
                <a:cubicBezTo>
                  <a:pt x="2460924" y="187839"/>
                  <a:pt x="2453589" y="186030"/>
                  <a:pt x="2451684" y="187172"/>
                </a:cubicBezTo>
                <a:cubicBezTo>
                  <a:pt x="2449780" y="188315"/>
                  <a:pt x="2442731" y="184601"/>
                  <a:pt x="2440350" y="184125"/>
                </a:cubicBezTo>
                <a:cubicBezTo>
                  <a:pt x="2437969" y="183744"/>
                  <a:pt x="2430063" y="185934"/>
                  <a:pt x="2426824" y="184982"/>
                </a:cubicBezTo>
                <a:lnTo>
                  <a:pt x="2423586" y="184887"/>
                </a:lnTo>
                <a:lnTo>
                  <a:pt x="2421300" y="184791"/>
                </a:lnTo>
                <a:cubicBezTo>
                  <a:pt x="2418728" y="184887"/>
                  <a:pt x="2415965" y="184887"/>
                  <a:pt x="2415299" y="184696"/>
                </a:cubicBezTo>
                <a:cubicBezTo>
                  <a:pt x="2414537" y="184601"/>
                  <a:pt x="2406440" y="185077"/>
                  <a:pt x="2398630" y="185363"/>
                </a:cubicBezTo>
                <a:cubicBezTo>
                  <a:pt x="2390820" y="185553"/>
                  <a:pt x="2368055" y="186506"/>
                  <a:pt x="2365483" y="186030"/>
                </a:cubicBezTo>
                <a:cubicBezTo>
                  <a:pt x="2362912" y="185458"/>
                  <a:pt x="2351672" y="186696"/>
                  <a:pt x="2347195" y="186696"/>
                </a:cubicBezTo>
                <a:lnTo>
                  <a:pt x="2343385" y="185648"/>
                </a:lnTo>
                <a:lnTo>
                  <a:pt x="2340909" y="184982"/>
                </a:lnTo>
                <a:cubicBezTo>
                  <a:pt x="2339289" y="185744"/>
                  <a:pt x="2336241" y="186887"/>
                  <a:pt x="2334241" y="187554"/>
                </a:cubicBezTo>
                <a:lnTo>
                  <a:pt x="2333194" y="187077"/>
                </a:lnTo>
                <a:lnTo>
                  <a:pt x="2326145" y="183458"/>
                </a:lnTo>
                <a:cubicBezTo>
                  <a:pt x="2317858" y="184410"/>
                  <a:pt x="2308714" y="184887"/>
                  <a:pt x="2305856" y="184410"/>
                </a:cubicBezTo>
                <a:cubicBezTo>
                  <a:pt x="2302999" y="183934"/>
                  <a:pt x="2292522" y="184887"/>
                  <a:pt x="2289474" y="184887"/>
                </a:cubicBezTo>
                <a:cubicBezTo>
                  <a:pt x="2286426" y="184887"/>
                  <a:pt x="2275758" y="185077"/>
                  <a:pt x="2272519" y="184982"/>
                </a:cubicBezTo>
                <a:cubicBezTo>
                  <a:pt x="2269376" y="184887"/>
                  <a:pt x="2261470" y="183553"/>
                  <a:pt x="2260423" y="186696"/>
                </a:cubicBezTo>
                <a:lnTo>
                  <a:pt x="2255850" y="184982"/>
                </a:lnTo>
                <a:lnTo>
                  <a:pt x="2252421" y="183744"/>
                </a:lnTo>
                <a:cubicBezTo>
                  <a:pt x="2248897" y="184410"/>
                  <a:pt x="2243468" y="184410"/>
                  <a:pt x="2240230" y="183744"/>
                </a:cubicBezTo>
                <a:lnTo>
                  <a:pt x="2237658" y="184410"/>
                </a:lnTo>
                <a:lnTo>
                  <a:pt x="2234610" y="185172"/>
                </a:lnTo>
                <a:cubicBezTo>
                  <a:pt x="2231848" y="184506"/>
                  <a:pt x="2228419" y="184696"/>
                  <a:pt x="2226894" y="185648"/>
                </a:cubicBezTo>
                <a:cubicBezTo>
                  <a:pt x="2225371" y="186601"/>
                  <a:pt x="2218703" y="182505"/>
                  <a:pt x="2215179" y="181267"/>
                </a:cubicBezTo>
                <a:cubicBezTo>
                  <a:pt x="2211559" y="179934"/>
                  <a:pt x="2200320" y="184982"/>
                  <a:pt x="2196890" y="184982"/>
                </a:cubicBezTo>
                <a:cubicBezTo>
                  <a:pt x="2193462" y="184982"/>
                  <a:pt x="2183556" y="184791"/>
                  <a:pt x="2181937" y="183744"/>
                </a:cubicBezTo>
                <a:cubicBezTo>
                  <a:pt x="2180412" y="182696"/>
                  <a:pt x="2173078" y="184791"/>
                  <a:pt x="2171078" y="185077"/>
                </a:cubicBezTo>
                <a:cubicBezTo>
                  <a:pt x="2168982" y="185363"/>
                  <a:pt x="2162505" y="185553"/>
                  <a:pt x="2160982" y="186030"/>
                </a:cubicBezTo>
                <a:cubicBezTo>
                  <a:pt x="2159553" y="186601"/>
                  <a:pt x="2153266" y="186030"/>
                  <a:pt x="2151266" y="185934"/>
                </a:cubicBezTo>
                <a:cubicBezTo>
                  <a:pt x="2149265" y="185744"/>
                  <a:pt x="2142312" y="185458"/>
                  <a:pt x="2140407" y="185839"/>
                </a:cubicBezTo>
                <a:cubicBezTo>
                  <a:pt x="2138503" y="186220"/>
                  <a:pt x="2133835" y="183839"/>
                  <a:pt x="2133550" y="183839"/>
                </a:cubicBezTo>
                <a:cubicBezTo>
                  <a:pt x="2133169" y="183744"/>
                  <a:pt x="2126691" y="185172"/>
                  <a:pt x="2119643" y="186792"/>
                </a:cubicBezTo>
                <a:cubicBezTo>
                  <a:pt x="2112594" y="188315"/>
                  <a:pt x="2098974" y="187077"/>
                  <a:pt x="2097164" y="187077"/>
                </a:cubicBezTo>
                <a:cubicBezTo>
                  <a:pt x="2095354" y="187172"/>
                  <a:pt x="2087163" y="187554"/>
                  <a:pt x="2082686" y="188125"/>
                </a:cubicBezTo>
                <a:cubicBezTo>
                  <a:pt x="2078305" y="188697"/>
                  <a:pt x="2061445" y="185553"/>
                  <a:pt x="2054587" y="185077"/>
                </a:cubicBezTo>
                <a:cubicBezTo>
                  <a:pt x="2047824" y="184696"/>
                  <a:pt x="2029822" y="188887"/>
                  <a:pt x="2029060" y="188792"/>
                </a:cubicBezTo>
                <a:cubicBezTo>
                  <a:pt x="2028298" y="188697"/>
                  <a:pt x="2021345" y="187268"/>
                  <a:pt x="2015439" y="186125"/>
                </a:cubicBezTo>
                <a:lnTo>
                  <a:pt x="2010581" y="188697"/>
                </a:lnTo>
                <a:cubicBezTo>
                  <a:pt x="2008295" y="189935"/>
                  <a:pt x="2007057" y="185744"/>
                  <a:pt x="2004867" y="188792"/>
                </a:cubicBezTo>
                <a:lnTo>
                  <a:pt x="2003438" y="190697"/>
                </a:lnTo>
                <a:cubicBezTo>
                  <a:pt x="2001342" y="189268"/>
                  <a:pt x="1990103" y="187649"/>
                  <a:pt x="1978387" y="187268"/>
                </a:cubicBezTo>
                <a:lnTo>
                  <a:pt x="1967910" y="188030"/>
                </a:lnTo>
                <a:lnTo>
                  <a:pt x="1965243" y="188220"/>
                </a:lnTo>
                <a:cubicBezTo>
                  <a:pt x="1962671" y="188030"/>
                  <a:pt x="1957432" y="187363"/>
                  <a:pt x="1953527" y="186887"/>
                </a:cubicBezTo>
                <a:lnTo>
                  <a:pt x="1952384" y="188125"/>
                </a:lnTo>
                <a:cubicBezTo>
                  <a:pt x="1949812" y="190792"/>
                  <a:pt x="1948574" y="186696"/>
                  <a:pt x="1946574" y="188125"/>
                </a:cubicBezTo>
                <a:cubicBezTo>
                  <a:pt x="1943621" y="190221"/>
                  <a:pt x="1940954" y="187363"/>
                  <a:pt x="1938096" y="187077"/>
                </a:cubicBezTo>
                <a:lnTo>
                  <a:pt x="1935048" y="186792"/>
                </a:lnTo>
                <a:cubicBezTo>
                  <a:pt x="1932095" y="187268"/>
                  <a:pt x="1928286" y="188792"/>
                  <a:pt x="1926666" y="190125"/>
                </a:cubicBezTo>
                <a:cubicBezTo>
                  <a:pt x="1925047" y="191459"/>
                  <a:pt x="1918284" y="188697"/>
                  <a:pt x="1916094" y="189459"/>
                </a:cubicBezTo>
                <a:cubicBezTo>
                  <a:pt x="1913903" y="190221"/>
                  <a:pt x="1906664" y="186887"/>
                  <a:pt x="1904378" y="186315"/>
                </a:cubicBezTo>
                <a:cubicBezTo>
                  <a:pt x="1902187" y="185648"/>
                  <a:pt x="1896663" y="188792"/>
                  <a:pt x="1896281" y="188887"/>
                </a:cubicBezTo>
                <a:cubicBezTo>
                  <a:pt x="1895901" y="188982"/>
                  <a:pt x="1889709" y="188220"/>
                  <a:pt x="1882947" y="187458"/>
                </a:cubicBezTo>
                <a:lnTo>
                  <a:pt x="1876660" y="188506"/>
                </a:lnTo>
                <a:lnTo>
                  <a:pt x="1873517" y="188982"/>
                </a:lnTo>
                <a:cubicBezTo>
                  <a:pt x="1870183" y="188887"/>
                  <a:pt x="1865707" y="189459"/>
                  <a:pt x="1863515" y="190221"/>
                </a:cubicBezTo>
                <a:cubicBezTo>
                  <a:pt x="1861420" y="190982"/>
                  <a:pt x="1853990" y="187744"/>
                  <a:pt x="1850181" y="188030"/>
                </a:cubicBezTo>
                <a:cubicBezTo>
                  <a:pt x="1846370" y="188315"/>
                  <a:pt x="1832464" y="188887"/>
                  <a:pt x="1827892" y="188125"/>
                </a:cubicBezTo>
                <a:lnTo>
                  <a:pt x="1824082" y="191078"/>
                </a:lnTo>
                <a:lnTo>
                  <a:pt x="1823320" y="191649"/>
                </a:lnTo>
                <a:cubicBezTo>
                  <a:pt x="1820367" y="190602"/>
                  <a:pt x="1812748" y="189554"/>
                  <a:pt x="1806271" y="189363"/>
                </a:cubicBezTo>
                <a:cubicBezTo>
                  <a:pt x="1799888" y="189173"/>
                  <a:pt x="1782077" y="192126"/>
                  <a:pt x="1780362" y="191364"/>
                </a:cubicBezTo>
                <a:cubicBezTo>
                  <a:pt x="1778648" y="190602"/>
                  <a:pt x="1772456" y="192888"/>
                  <a:pt x="1770742" y="193364"/>
                </a:cubicBezTo>
                <a:cubicBezTo>
                  <a:pt x="1769123" y="193935"/>
                  <a:pt x="1764646" y="192030"/>
                  <a:pt x="1764360" y="192126"/>
                </a:cubicBezTo>
                <a:cubicBezTo>
                  <a:pt x="1764075" y="192316"/>
                  <a:pt x="1760836" y="193364"/>
                  <a:pt x="1757979" y="194412"/>
                </a:cubicBezTo>
                <a:lnTo>
                  <a:pt x="1755311" y="194697"/>
                </a:lnTo>
                <a:lnTo>
                  <a:pt x="1753312" y="194888"/>
                </a:lnTo>
                <a:cubicBezTo>
                  <a:pt x="1751025" y="194221"/>
                  <a:pt x="1747120" y="193650"/>
                  <a:pt x="1744739" y="193650"/>
                </a:cubicBezTo>
                <a:lnTo>
                  <a:pt x="1743120" y="194412"/>
                </a:lnTo>
                <a:lnTo>
                  <a:pt x="1739881" y="195936"/>
                </a:lnTo>
                <a:cubicBezTo>
                  <a:pt x="1736738" y="194983"/>
                  <a:pt x="1732737" y="194412"/>
                  <a:pt x="1731023" y="194507"/>
                </a:cubicBezTo>
                <a:cubicBezTo>
                  <a:pt x="1729308" y="194602"/>
                  <a:pt x="1723594" y="195650"/>
                  <a:pt x="1722165" y="196983"/>
                </a:cubicBezTo>
                <a:cubicBezTo>
                  <a:pt x="1720736" y="198317"/>
                  <a:pt x="1714449" y="195555"/>
                  <a:pt x="1712735" y="195364"/>
                </a:cubicBezTo>
                <a:cubicBezTo>
                  <a:pt x="1711021" y="195173"/>
                  <a:pt x="1705591" y="197840"/>
                  <a:pt x="1703210" y="198126"/>
                </a:cubicBezTo>
                <a:cubicBezTo>
                  <a:pt x="1700829" y="198507"/>
                  <a:pt x="1692065" y="198126"/>
                  <a:pt x="1689684" y="198412"/>
                </a:cubicBezTo>
                <a:cubicBezTo>
                  <a:pt x="1687303" y="198603"/>
                  <a:pt x="1676254" y="200031"/>
                  <a:pt x="1670539" y="200603"/>
                </a:cubicBezTo>
                <a:cubicBezTo>
                  <a:pt x="1664824" y="201174"/>
                  <a:pt x="1647108" y="201936"/>
                  <a:pt x="1643774" y="201746"/>
                </a:cubicBezTo>
                <a:cubicBezTo>
                  <a:pt x="1640440" y="201651"/>
                  <a:pt x="1631106" y="204413"/>
                  <a:pt x="1628820" y="204508"/>
                </a:cubicBezTo>
                <a:cubicBezTo>
                  <a:pt x="1626534" y="204603"/>
                  <a:pt x="1618057" y="206032"/>
                  <a:pt x="1615199" y="206222"/>
                </a:cubicBezTo>
                <a:cubicBezTo>
                  <a:pt x="1612341" y="206413"/>
                  <a:pt x="1602531" y="208032"/>
                  <a:pt x="1599768" y="207937"/>
                </a:cubicBezTo>
                <a:cubicBezTo>
                  <a:pt x="1597006" y="207842"/>
                  <a:pt x="1587672" y="211080"/>
                  <a:pt x="1584338" y="211842"/>
                </a:cubicBezTo>
                <a:cubicBezTo>
                  <a:pt x="1581004" y="212604"/>
                  <a:pt x="1568622" y="212700"/>
                  <a:pt x="1564811" y="212890"/>
                </a:cubicBezTo>
                <a:cubicBezTo>
                  <a:pt x="1561002" y="212985"/>
                  <a:pt x="1550429" y="216129"/>
                  <a:pt x="1549095" y="216319"/>
                </a:cubicBezTo>
                <a:cubicBezTo>
                  <a:pt x="1547762" y="216510"/>
                  <a:pt x="1542428" y="216700"/>
                  <a:pt x="1540332" y="216700"/>
                </a:cubicBezTo>
                <a:cubicBezTo>
                  <a:pt x="1538142" y="216700"/>
                  <a:pt x="1532236" y="219081"/>
                  <a:pt x="1530331" y="219272"/>
                </a:cubicBezTo>
                <a:cubicBezTo>
                  <a:pt x="1528426" y="219462"/>
                  <a:pt x="1519758" y="221081"/>
                  <a:pt x="1515282" y="222415"/>
                </a:cubicBezTo>
                <a:cubicBezTo>
                  <a:pt x="1510805" y="223844"/>
                  <a:pt x="1494232" y="226511"/>
                  <a:pt x="1489469" y="227178"/>
                </a:cubicBezTo>
                <a:cubicBezTo>
                  <a:pt x="1484611" y="227844"/>
                  <a:pt x="1472324" y="232416"/>
                  <a:pt x="1470705" y="231369"/>
                </a:cubicBezTo>
                <a:cubicBezTo>
                  <a:pt x="1469085" y="230321"/>
                  <a:pt x="1464704" y="233559"/>
                  <a:pt x="1463466" y="233464"/>
                </a:cubicBezTo>
                <a:cubicBezTo>
                  <a:pt x="1462227" y="233369"/>
                  <a:pt x="1457751" y="234893"/>
                  <a:pt x="1456036" y="235464"/>
                </a:cubicBezTo>
                <a:cubicBezTo>
                  <a:pt x="1454322" y="236036"/>
                  <a:pt x="1449273" y="238227"/>
                  <a:pt x="1447749" y="238512"/>
                </a:cubicBezTo>
                <a:cubicBezTo>
                  <a:pt x="1446225" y="238893"/>
                  <a:pt x="1439558" y="240894"/>
                  <a:pt x="1435843" y="241846"/>
                </a:cubicBezTo>
                <a:cubicBezTo>
                  <a:pt x="1432128" y="242798"/>
                  <a:pt x="1419365" y="246704"/>
                  <a:pt x="1415555" y="247656"/>
                </a:cubicBezTo>
                <a:cubicBezTo>
                  <a:pt x="1411840" y="248609"/>
                  <a:pt x="1395933" y="253276"/>
                  <a:pt x="1388980" y="256229"/>
                </a:cubicBezTo>
                <a:lnTo>
                  <a:pt x="1381932" y="257277"/>
                </a:lnTo>
                <a:lnTo>
                  <a:pt x="1378979" y="257753"/>
                </a:lnTo>
                <a:cubicBezTo>
                  <a:pt x="1375550" y="258515"/>
                  <a:pt x="1371454" y="259753"/>
                  <a:pt x="1369835" y="260515"/>
                </a:cubicBezTo>
                <a:cubicBezTo>
                  <a:pt x="1368216" y="261277"/>
                  <a:pt x="1362691" y="262134"/>
                  <a:pt x="1360977" y="262611"/>
                </a:cubicBezTo>
                <a:cubicBezTo>
                  <a:pt x="1359262" y="263087"/>
                  <a:pt x="1352880" y="264230"/>
                  <a:pt x="1350309" y="263849"/>
                </a:cubicBezTo>
                <a:cubicBezTo>
                  <a:pt x="1347737" y="263468"/>
                  <a:pt x="1334116" y="269088"/>
                  <a:pt x="1324401" y="271659"/>
                </a:cubicBezTo>
                <a:lnTo>
                  <a:pt x="1315066" y="272136"/>
                </a:lnTo>
                <a:cubicBezTo>
                  <a:pt x="1312399" y="272231"/>
                  <a:pt x="1309637" y="271945"/>
                  <a:pt x="1307065" y="272517"/>
                </a:cubicBezTo>
                <a:cubicBezTo>
                  <a:pt x="1304017" y="273183"/>
                  <a:pt x="1301255" y="274898"/>
                  <a:pt x="1298207" y="275279"/>
                </a:cubicBezTo>
                <a:lnTo>
                  <a:pt x="1296111" y="275469"/>
                </a:lnTo>
                <a:cubicBezTo>
                  <a:pt x="1293635" y="274326"/>
                  <a:pt x="1290301" y="274326"/>
                  <a:pt x="1288682" y="275374"/>
                </a:cubicBezTo>
                <a:cubicBezTo>
                  <a:pt x="1287063" y="276517"/>
                  <a:pt x="1279919" y="274326"/>
                  <a:pt x="1278204" y="273660"/>
                </a:cubicBezTo>
                <a:cubicBezTo>
                  <a:pt x="1276490" y="273088"/>
                  <a:pt x="1270870" y="271469"/>
                  <a:pt x="1269727" y="271183"/>
                </a:cubicBezTo>
                <a:cubicBezTo>
                  <a:pt x="1268584" y="270897"/>
                  <a:pt x="1265346" y="271373"/>
                  <a:pt x="1264203" y="270707"/>
                </a:cubicBezTo>
                <a:cubicBezTo>
                  <a:pt x="1262965" y="270040"/>
                  <a:pt x="1257916" y="271659"/>
                  <a:pt x="1256583" y="272136"/>
                </a:cubicBezTo>
                <a:cubicBezTo>
                  <a:pt x="1255249" y="272707"/>
                  <a:pt x="1246962" y="271278"/>
                  <a:pt x="1240581" y="269564"/>
                </a:cubicBezTo>
                <a:lnTo>
                  <a:pt x="1234866" y="267659"/>
                </a:lnTo>
                <a:lnTo>
                  <a:pt x="1234199" y="267468"/>
                </a:lnTo>
                <a:cubicBezTo>
                  <a:pt x="1234008" y="266039"/>
                  <a:pt x="1232961" y="265468"/>
                  <a:pt x="1231913" y="266325"/>
                </a:cubicBezTo>
                <a:cubicBezTo>
                  <a:pt x="1230865" y="267182"/>
                  <a:pt x="1224102" y="268421"/>
                  <a:pt x="1219911" y="266802"/>
                </a:cubicBezTo>
                <a:cubicBezTo>
                  <a:pt x="1215720" y="265182"/>
                  <a:pt x="1205433" y="254895"/>
                  <a:pt x="1204005" y="251085"/>
                </a:cubicBezTo>
                <a:lnTo>
                  <a:pt x="1198004" y="249847"/>
                </a:lnTo>
                <a:lnTo>
                  <a:pt x="1195051" y="249276"/>
                </a:lnTo>
                <a:cubicBezTo>
                  <a:pt x="1193051" y="244799"/>
                  <a:pt x="1190289" y="239846"/>
                  <a:pt x="1189050" y="238131"/>
                </a:cubicBezTo>
                <a:cubicBezTo>
                  <a:pt x="1187812" y="236417"/>
                  <a:pt x="1182954" y="230130"/>
                  <a:pt x="1180478" y="228130"/>
                </a:cubicBezTo>
                <a:cubicBezTo>
                  <a:pt x="1178001" y="226130"/>
                  <a:pt x="1177525" y="218224"/>
                  <a:pt x="1177049" y="217843"/>
                </a:cubicBezTo>
                <a:cubicBezTo>
                  <a:pt x="1176668" y="217557"/>
                  <a:pt x="1174573" y="216414"/>
                  <a:pt x="1173525" y="216033"/>
                </a:cubicBezTo>
                <a:cubicBezTo>
                  <a:pt x="1172477" y="215652"/>
                  <a:pt x="1169238" y="211366"/>
                  <a:pt x="1166381" y="207461"/>
                </a:cubicBezTo>
                <a:lnTo>
                  <a:pt x="1160857" y="205651"/>
                </a:lnTo>
                <a:cubicBezTo>
                  <a:pt x="1156094" y="204032"/>
                  <a:pt x="1152474" y="200317"/>
                  <a:pt x="1147998" y="198031"/>
                </a:cubicBezTo>
                <a:cubicBezTo>
                  <a:pt x="1146664" y="197364"/>
                  <a:pt x="1143997" y="198698"/>
                  <a:pt x="1141997" y="198984"/>
                </a:cubicBezTo>
                <a:cubicBezTo>
                  <a:pt x="1138663" y="199364"/>
                  <a:pt x="1135329" y="199460"/>
                  <a:pt x="1132091" y="200031"/>
                </a:cubicBezTo>
                <a:lnTo>
                  <a:pt x="1128662" y="200698"/>
                </a:lnTo>
                <a:cubicBezTo>
                  <a:pt x="1125042" y="201936"/>
                  <a:pt x="1120756" y="203270"/>
                  <a:pt x="1119137" y="203746"/>
                </a:cubicBezTo>
                <a:cubicBezTo>
                  <a:pt x="1117518" y="204222"/>
                  <a:pt x="1112469" y="203556"/>
                  <a:pt x="1111041" y="202889"/>
                </a:cubicBezTo>
                <a:cubicBezTo>
                  <a:pt x="1109517" y="202222"/>
                  <a:pt x="1105707" y="205556"/>
                  <a:pt x="1103040" y="205175"/>
                </a:cubicBezTo>
                <a:lnTo>
                  <a:pt x="1100563" y="205080"/>
                </a:lnTo>
                <a:cubicBezTo>
                  <a:pt x="1097420" y="204889"/>
                  <a:pt x="1093991" y="204318"/>
                  <a:pt x="1091038" y="204984"/>
                </a:cubicBezTo>
                <a:lnTo>
                  <a:pt x="1085609" y="206222"/>
                </a:lnTo>
                <a:cubicBezTo>
                  <a:pt x="1079608" y="207651"/>
                  <a:pt x="1072941" y="208794"/>
                  <a:pt x="1070750" y="208889"/>
                </a:cubicBezTo>
                <a:cubicBezTo>
                  <a:pt x="1068559" y="208985"/>
                  <a:pt x="1065797" y="214033"/>
                  <a:pt x="1064082" y="214509"/>
                </a:cubicBezTo>
                <a:cubicBezTo>
                  <a:pt x="1062273" y="214986"/>
                  <a:pt x="1055891" y="216319"/>
                  <a:pt x="1053700" y="216414"/>
                </a:cubicBezTo>
                <a:cubicBezTo>
                  <a:pt x="1051605" y="216510"/>
                  <a:pt x="1044080" y="218319"/>
                  <a:pt x="1040841" y="219653"/>
                </a:cubicBezTo>
                <a:cubicBezTo>
                  <a:pt x="1037603" y="220986"/>
                  <a:pt x="1027602" y="221177"/>
                  <a:pt x="1027125" y="221367"/>
                </a:cubicBezTo>
                <a:cubicBezTo>
                  <a:pt x="1026649" y="221558"/>
                  <a:pt x="1024839" y="222987"/>
                  <a:pt x="1023315" y="223939"/>
                </a:cubicBezTo>
                <a:cubicBezTo>
                  <a:pt x="1021696" y="224987"/>
                  <a:pt x="1014743" y="226987"/>
                  <a:pt x="1012933" y="228035"/>
                </a:cubicBezTo>
                <a:cubicBezTo>
                  <a:pt x="1011123" y="229082"/>
                  <a:pt x="1002551" y="230035"/>
                  <a:pt x="999503" y="230988"/>
                </a:cubicBezTo>
                <a:cubicBezTo>
                  <a:pt x="996455" y="231845"/>
                  <a:pt x="987120" y="235369"/>
                  <a:pt x="985120" y="235369"/>
                </a:cubicBezTo>
                <a:cubicBezTo>
                  <a:pt x="983120" y="235464"/>
                  <a:pt x="977214" y="236988"/>
                  <a:pt x="973404" y="235274"/>
                </a:cubicBezTo>
                <a:lnTo>
                  <a:pt x="974452" y="240894"/>
                </a:lnTo>
                <a:cubicBezTo>
                  <a:pt x="974547" y="241179"/>
                  <a:pt x="973309" y="241941"/>
                  <a:pt x="972547" y="241941"/>
                </a:cubicBezTo>
                <a:lnTo>
                  <a:pt x="968737" y="242227"/>
                </a:lnTo>
                <a:cubicBezTo>
                  <a:pt x="965689" y="244227"/>
                  <a:pt x="961117" y="246513"/>
                  <a:pt x="958450" y="247085"/>
                </a:cubicBezTo>
                <a:cubicBezTo>
                  <a:pt x="955878" y="247752"/>
                  <a:pt x="946544" y="249847"/>
                  <a:pt x="943686" y="250704"/>
                </a:cubicBezTo>
                <a:cubicBezTo>
                  <a:pt x="940829" y="251562"/>
                  <a:pt x="932066" y="253847"/>
                  <a:pt x="930637" y="254133"/>
                </a:cubicBezTo>
                <a:cubicBezTo>
                  <a:pt x="929304" y="254419"/>
                  <a:pt x="925779" y="256705"/>
                  <a:pt x="923589" y="255086"/>
                </a:cubicBezTo>
                <a:cubicBezTo>
                  <a:pt x="921398" y="253467"/>
                  <a:pt x="916731" y="260039"/>
                  <a:pt x="915588" y="260801"/>
                </a:cubicBezTo>
                <a:lnTo>
                  <a:pt x="914635" y="260706"/>
                </a:lnTo>
                <a:cubicBezTo>
                  <a:pt x="909682" y="259944"/>
                  <a:pt x="906253" y="262896"/>
                  <a:pt x="902062" y="263944"/>
                </a:cubicBezTo>
                <a:lnTo>
                  <a:pt x="899871" y="264420"/>
                </a:lnTo>
                <a:cubicBezTo>
                  <a:pt x="898061" y="265468"/>
                  <a:pt x="895966" y="266325"/>
                  <a:pt x="895109" y="266230"/>
                </a:cubicBezTo>
                <a:cubicBezTo>
                  <a:pt x="894252" y="266135"/>
                  <a:pt x="892061" y="266897"/>
                  <a:pt x="892061" y="268230"/>
                </a:cubicBezTo>
                <a:cubicBezTo>
                  <a:pt x="892061" y="269469"/>
                  <a:pt x="887489" y="267849"/>
                  <a:pt x="886632" y="268230"/>
                </a:cubicBezTo>
                <a:cubicBezTo>
                  <a:pt x="885774" y="268611"/>
                  <a:pt x="880345" y="268706"/>
                  <a:pt x="876726" y="268040"/>
                </a:cubicBezTo>
                <a:lnTo>
                  <a:pt x="875773" y="272517"/>
                </a:lnTo>
                <a:lnTo>
                  <a:pt x="875297" y="274707"/>
                </a:lnTo>
                <a:cubicBezTo>
                  <a:pt x="870915" y="275088"/>
                  <a:pt x="864438" y="275850"/>
                  <a:pt x="860914" y="276327"/>
                </a:cubicBezTo>
                <a:cubicBezTo>
                  <a:pt x="857390" y="276803"/>
                  <a:pt x="848817" y="281089"/>
                  <a:pt x="847865" y="280803"/>
                </a:cubicBezTo>
                <a:cubicBezTo>
                  <a:pt x="846912" y="280518"/>
                  <a:pt x="837864" y="280422"/>
                  <a:pt x="829767" y="281280"/>
                </a:cubicBezTo>
                <a:lnTo>
                  <a:pt x="827291" y="288709"/>
                </a:lnTo>
                <a:lnTo>
                  <a:pt x="826338" y="291757"/>
                </a:lnTo>
                <a:cubicBezTo>
                  <a:pt x="824624" y="289852"/>
                  <a:pt x="821195" y="288900"/>
                  <a:pt x="818718" y="289662"/>
                </a:cubicBezTo>
                <a:cubicBezTo>
                  <a:pt x="816242" y="290423"/>
                  <a:pt x="807574" y="293662"/>
                  <a:pt x="805098" y="295662"/>
                </a:cubicBezTo>
                <a:lnTo>
                  <a:pt x="802621" y="292138"/>
                </a:lnTo>
                <a:cubicBezTo>
                  <a:pt x="802526" y="291948"/>
                  <a:pt x="800240" y="292424"/>
                  <a:pt x="799383" y="292995"/>
                </a:cubicBezTo>
                <a:lnTo>
                  <a:pt x="794906" y="296043"/>
                </a:lnTo>
                <a:cubicBezTo>
                  <a:pt x="789762" y="297186"/>
                  <a:pt x="783952" y="298996"/>
                  <a:pt x="782047" y="300044"/>
                </a:cubicBezTo>
                <a:cubicBezTo>
                  <a:pt x="780047" y="301092"/>
                  <a:pt x="772046" y="300330"/>
                  <a:pt x="768712" y="302711"/>
                </a:cubicBezTo>
                <a:lnTo>
                  <a:pt x="764331" y="302615"/>
                </a:lnTo>
                <a:cubicBezTo>
                  <a:pt x="761759" y="302520"/>
                  <a:pt x="765093" y="306997"/>
                  <a:pt x="760616" y="305949"/>
                </a:cubicBezTo>
                <a:lnTo>
                  <a:pt x="758901" y="305568"/>
                </a:lnTo>
                <a:cubicBezTo>
                  <a:pt x="756901" y="305568"/>
                  <a:pt x="754425" y="306235"/>
                  <a:pt x="753282" y="307092"/>
                </a:cubicBezTo>
                <a:cubicBezTo>
                  <a:pt x="752139" y="307950"/>
                  <a:pt x="748329" y="306045"/>
                  <a:pt x="746709" y="306711"/>
                </a:cubicBezTo>
                <a:cubicBezTo>
                  <a:pt x="745090" y="307473"/>
                  <a:pt x="739756" y="311093"/>
                  <a:pt x="738518" y="313569"/>
                </a:cubicBezTo>
                <a:lnTo>
                  <a:pt x="734232" y="312045"/>
                </a:lnTo>
                <a:lnTo>
                  <a:pt x="732898" y="311569"/>
                </a:lnTo>
                <a:cubicBezTo>
                  <a:pt x="730136" y="313474"/>
                  <a:pt x="726231" y="315093"/>
                  <a:pt x="724135" y="315189"/>
                </a:cubicBezTo>
                <a:lnTo>
                  <a:pt x="722325" y="314998"/>
                </a:lnTo>
                <a:lnTo>
                  <a:pt x="719944" y="314807"/>
                </a:lnTo>
                <a:cubicBezTo>
                  <a:pt x="717468" y="314998"/>
                  <a:pt x="708895" y="316808"/>
                  <a:pt x="700894" y="318618"/>
                </a:cubicBezTo>
                <a:lnTo>
                  <a:pt x="694322" y="321761"/>
                </a:lnTo>
                <a:cubicBezTo>
                  <a:pt x="693084" y="322332"/>
                  <a:pt x="692607" y="323952"/>
                  <a:pt x="690607" y="322332"/>
                </a:cubicBezTo>
                <a:lnTo>
                  <a:pt x="688226" y="320523"/>
                </a:lnTo>
                <a:cubicBezTo>
                  <a:pt x="686797" y="322332"/>
                  <a:pt x="684225" y="324618"/>
                  <a:pt x="682416" y="325476"/>
                </a:cubicBezTo>
                <a:lnTo>
                  <a:pt x="680606" y="325476"/>
                </a:lnTo>
                <a:lnTo>
                  <a:pt x="676796" y="325571"/>
                </a:lnTo>
                <a:cubicBezTo>
                  <a:pt x="673367" y="327190"/>
                  <a:pt x="670224" y="328714"/>
                  <a:pt x="669843" y="329095"/>
                </a:cubicBezTo>
                <a:cubicBezTo>
                  <a:pt x="669461" y="329476"/>
                  <a:pt x="664890" y="330333"/>
                  <a:pt x="660222" y="331190"/>
                </a:cubicBezTo>
                <a:lnTo>
                  <a:pt x="656127" y="333286"/>
                </a:lnTo>
                <a:lnTo>
                  <a:pt x="652412" y="335191"/>
                </a:lnTo>
                <a:cubicBezTo>
                  <a:pt x="647364" y="336810"/>
                  <a:pt x="642696" y="337477"/>
                  <a:pt x="642125" y="336715"/>
                </a:cubicBezTo>
                <a:cubicBezTo>
                  <a:pt x="641458" y="335953"/>
                  <a:pt x="637458" y="336810"/>
                  <a:pt x="636029" y="335953"/>
                </a:cubicBezTo>
                <a:cubicBezTo>
                  <a:pt x="634600" y="335096"/>
                  <a:pt x="632790" y="339382"/>
                  <a:pt x="631266" y="339668"/>
                </a:cubicBezTo>
                <a:lnTo>
                  <a:pt x="629838" y="339573"/>
                </a:lnTo>
                <a:lnTo>
                  <a:pt x="628885" y="339573"/>
                </a:lnTo>
                <a:cubicBezTo>
                  <a:pt x="627933" y="339096"/>
                  <a:pt x="625170" y="339954"/>
                  <a:pt x="622789" y="341382"/>
                </a:cubicBezTo>
                <a:lnTo>
                  <a:pt x="620313" y="342525"/>
                </a:lnTo>
                <a:cubicBezTo>
                  <a:pt x="617550" y="343859"/>
                  <a:pt x="615074" y="344145"/>
                  <a:pt x="612121" y="344430"/>
                </a:cubicBezTo>
                <a:lnTo>
                  <a:pt x="610597" y="344526"/>
                </a:lnTo>
                <a:cubicBezTo>
                  <a:pt x="609073" y="345288"/>
                  <a:pt x="605739" y="347669"/>
                  <a:pt x="603168" y="349764"/>
                </a:cubicBezTo>
                <a:cubicBezTo>
                  <a:pt x="600691" y="351860"/>
                  <a:pt x="590214" y="348717"/>
                  <a:pt x="588309" y="348907"/>
                </a:cubicBezTo>
                <a:cubicBezTo>
                  <a:pt x="586404" y="349098"/>
                  <a:pt x="581260" y="351860"/>
                  <a:pt x="579069" y="352241"/>
                </a:cubicBezTo>
                <a:cubicBezTo>
                  <a:pt x="576879" y="352717"/>
                  <a:pt x="569640" y="354336"/>
                  <a:pt x="567639" y="354051"/>
                </a:cubicBezTo>
                <a:cubicBezTo>
                  <a:pt x="565639" y="353765"/>
                  <a:pt x="562401" y="358432"/>
                  <a:pt x="560019" y="358718"/>
                </a:cubicBezTo>
                <a:cubicBezTo>
                  <a:pt x="557638" y="359004"/>
                  <a:pt x="551161" y="357575"/>
                  <a:pt x="549827" y="356813"/>
                </a:cubicBezTo>
                <a:cubicBezTo>
                  <a:pt x="548494" y="356146"/>
                  <a:pt x="544684" y="360337"/>
                  <a:pt x="542684" y="361194"/>
                </a:cubicBezTo>
                <a:cubicBezTo>
                  <a:pt x="540684" y="362052"/>
                  <a:pt x="538207" y="361385"/>
                  <a:pt x="537255" y="360528"/>
                </a:cubicBezTo>
                <a:cubicBezTo>
                  <a:pt x="536397" y="359670"/>
                  <a:pt x="530968" y="361575"/>
                  <a:pt x="529063" y="362528"/>
                </a:cubicBezTo>
                <a:cubicBezTo>
                  <a:pt x="527158" y="363480"/>
                  <a:pt x="521634" y="364719"/>
                  <a:pt x="520776" y="363480"/>
                </a:cubicBezTo>
                <a:cubicBezTo>
                  <a:pt x="520014" y="362147"/>
                  <a:pt x="514204" y="364719"/>
                  <a:pt x="512680" y="365481"/>
                </a:cubicBezTo>
                <a:lnTo>
                  <a:pt x="512394" y="365290"/>
                </a:lnTo>
                <a:cubicBezTo>
                  <a:pt x="508775" y="362052"/>
                  <a:pt x="506965" y="365100"/>
                  <a:pt x="504774" y="366623"/>
                </a:cubicBezTo>
                <a:lnTo>
                  <a:pt x="504393" y="366909"/>
                </a:lnTo>
                <a:cubicBezTo>
                  <a:pt x="503631" y="366814"/>
                  <a:pt x="502012" y="367386"/>
                  <a:pt x="500679" y="368243"/>
                </a:cubicBezTo>
                <a:cubicBezTo>
                  <a:pt x="499440" y="369100"/>
                  <a:pt x="495630" y="366719"/>
                  <a:pt x="495249" y="366052"/>
                </a:cubicBezTo>
                <a:cubicBezTo>
                  <a:pt x="494868" y="365385"/>
                  <a:pt x="492392" y="364528"/>
                  <a:pt x="490773" y="366243"/>
                </a:cubicBezTo>
                <a:cubicBezTo>
                  <a:pt x="489153" y="367957"/>
                  <a:pt x="482581" y="366338"/>
                  <a:pt x="482962" y="365862"/>
                </a:cubicBezTo>
                <a:cubicBezTo>
                  <a:pt x="483343" y="365385"/>
                  <a:pt x="482105" y="364338"/>
                  <a:pt x="479628" y="364814"/>
                </a:cubicBezTo>
                <a:cubicBezTo>
                  <a:pt x="477152" y="365290"/>
                  <a:pt x="469436" y="363385"/>
                  <a:pt x="467817" y="363004"/>
                </a:cubicBezTo>
                <a:cubicBezTo>
                  <a:pt x="466198" y="362718"/>
                  <a:pt x="459911" y="363099"/>
                  <a:pt x="458007" y="363004"/>
                </a:cubicBezTo>
                <a:cubicBezTo>
                  <a:pt x="456102" y="363004"/>
                  <a:pt x="444195" y="363004"/>
                  <a:pt x="435623" y="362718"/>
                </a:cubicBezTo>
                <a:cubicBezTo>
                  <a:pt x="427146" y="362432"/>
                  <a:pt x="406857" y="357861"/>
                  <a:pt x="405905" y="356241"/>
                </a:cubicBezTo>
                <a:cubicBezTo>
                  <a:pt x="404952" y="354622"/>
                  <a:pt x="395237" y="353384"/>
                  <a:pt x="391427" y="352050"/>
                </a:cubicBezTo>
                <a:lnTo>
                  <a:pt x="389617" y="349764"/>
                </a:lnTo>
                <a:lnTo>
                  <a:pt x="387426" y="346907"/>
                </a:lnTo>
                <a:cubicBezTo>
                  <a:pt x="383997" y="344906"/>
                  <a:pt x="380854" y="342906"/>
                  <a:pt x="380473" y="342430"/>
                </a:cubicBezTo>
                <a:cubicBezTo>
                  <a:pt x="380092" y="341954"/>
                  <a:pt x="376854" y="340430"/>
                  <a:pt x="374758" y="339573"/>
                </a:cubicBezTo>
                <a:cubicBezTo>
                  <a:pt x="372663" y="338715"/>
                  <a:pt x="367805" y="333477"/>
                  <a:pt x="366185" y="332238"/>
                </a:cubicBezTo>
                <a:cubicBezTo>
                  <a:pt x="364661" y="331000"/>
                  <a:pt x="364566" y="325095"/>
                  <a:pt x="363233" y="323380"/>
                </a:cubicBezTo>
                <a:cubicBezTo>
                  <a:pt x="361899" y="321761"/>
                  <a:pt x="359804" y="315951"/>
                  <a:pt x="360375" y="314617"/>
                </a:cubicBezTo>
                <a:cubicBezTo>
                  <a:pt x="360947" y="313284"/>
                  <a:pt x="356375" y="312045"/>
                  <a:pt x="356280" y="311474"/>
                </a:cubicBezTo>
                <a:lnTo>
                  <a:pt x="356470" y="311093"/>
                </a:lnTo>
                <a:cubicBezTo>
                  <a:pt x="358089" y="307950"/>
                  <a:pt x="355994" y="305854"/>
                  <a:pt x="352946" y="304616"/>
                </a:cubicBezTo>
                <a:lnTo>
                  <a:pt x="351327" y="303949"/>
                </a:lnTo>
                <a:cubicBezTo>
                  <a:pt x="351612" y="303282"/>
                  <a:pt x="353422" y="301758"/>
                  <a:pt x="355327" y="300615"/>
                </a:cubicBezTo>
                <a:lnTo>
                  <a:pt x="355708" y="298520"/>
                </a:lnTo>
                <a:lnTo>
                  <a:pt x="355899" y="297091"/>
                </a:lnTo>
                <a:cubicBezTo>
                  <a:pt x="357518" y="294519"/>
                  <a:pt x="357232" y="293281"/>
                  <a:pt x="355232" y="294329"/>
                </a:cubicBezTo>
                <a:cubicBezTo>
                  <a:pt x="353232" y="295377"/>
                  <a:pt x="348564" y="297377"/>
                  <a:pt x="348183" y="297091"/>
                </a:cubicBezTo>
                <a:cubicBezTo>
                  <a:pt x="347802" y="296710"/>
                  <a:pt x="349802" y="292329"/>
                  <a:pt x="350469" y="290519"/>
                </a:cubicBezTo>
                <a:cubicBezTo>
                  <a:pt x="351231" y="288709"/>
                  <a:pt x="347231" y="283947"/>
                  <a:pt x="346564" y="283185"/>
                </a:cubicBezTo>
                <a:cubicBezTo>
                  <a:pt x="345897" y="282423"/>
                  <a:pt x="345421" y="279375"/>
                  <a:pt x="342754" y="278327"/>
                </a:cubicBezTo>
                <a:lnTo>
                  <a:pt x="342849" y="277755"/>
                </a:lnTo>
                <a:lnTo>
                  <a:pt x="343611" y="274136"/>
                </a:lnTo>
                <a:cubicBezTo>
                  <a:pt x="341706" y="270802"/>
                  <a:pt x="339420" y="265278"/>
                  <a:pt x="338468" y="261753"/>
                </a:cubicBezTo>
                <a:cubicBezTo>
                  <a:pt x="337515" y="258229"/>
                  <a:pt x="330943" y="248323"/>
                  <a:pt x="330276" y="246323"/>
                </a:cubicBezTo>
                <a:lnTo>
                  <a:pt x="329514" y="244513"/>
                </a:lnTo>
                <a:lnTo>
                  <a:pt x="328276" y="241656"/>
                </a:lnTo>
                <a:cubicBezTo>
                  <a:pt x="326276" y="238703"/>
                  <a:pt x="323037" y="230416"/>
                  <a:pt x="321037" y="223177"/>
                </a:cubicBezTo>
                <a:lnTo>
                  <a:pt x="321037" y="222510"/>
                </a:lnTo>
                <a:cubicBezTo>
                  <a:pt x="321227" y="219939"/>
                  <a:pt x="322085" y="217081"/>
                  <a:pt x="321227" y="214795"/>
                </a:cubicBezTo>
                <a:lnTo>
                  <a:pt x="318084" y="206318"/>
                </a:lnTo>
                <a:cubicBezTo>
                  <a:pt x="319608" y="197079"/>
                  <a:pt x="320275" y="188315"/>
                  <a:pt x="319608" y="186982"/>
                </a:cubicBezTo>
                <a:lnTo>
                  <a:pt x="319989" y="185744"/>
                </a:lnTo>
                <a:lnTo>
                  <a:pt x="320466" y="184220"/>
                </a:lnTo>
                <a:cubicBezTo>
                  <a:pt x="321418" y="182601"/>
                  <a:pt x="322656" y="177743"/>
                  <a:pt x="323418" y="173361"/>
                </a:cubicBezTo>
                <a:lnTo>
                  <a:pt x="331610" y="165741"/>
                </a:lnTo>
                <a:lnTo>
                  <a:pt x="331896" y="165456"/>
                </a:lnTo>
                <a:cubicBezTo>
                  <a:pt x="331705" y="164789"/>
                  <a:pt x="332086" y="163360"/>
                  <a:pt x="332658" y="162122"/>
                </a:cubicBezTo>
                <a:cubicBezTo>
                  <a:pt x="333229" y="160884"/>
                  <a:pt x="331610" y="157740"/>
                  <a:pt x="333039" y="156978"/>
                </a:cubicBezTo>
                <a:cubicBezTo>
                  <a:pt x="334467" y="156216"/>
                  <a:pt x="337610" y="149263"/>
                  <a:pt x="340659" y="145167"/>
                </a:cubicBezTo>
                <a:lnTo>
                  <a:pt x="342373" y="141357"/>
                </a:lnTo>
                <a:cubicBezTo>
                  <a:pt x="343611" y="138786"/>
                  <a:pt x="344088" y="136119"/>
                  <a:pt x="346945" y="134499"/>
                </a:cubicBezTo>
                <a:lnTo>
                  <a:pt x="351231" y="132023"/>
                </a:lnTo>
                <a:cubicBezTo>
                  <a:pt x="350850" y="128022"/>
                  <a:pt x="351612" y="124498"/>
                  <a:pt x="353136" y="124307"/>
                </a:cubicBezTo>
                <a:cubicBezTo>
                  <a:pt x="354565" y="124022"/>
                  <a:pt x="358375" y="122879"/>
                  <a:pt x="357137" y="122403"/>
                </a:cubicBezTo>
                <a:cubicBezTo>
                  <a:pt x="355899" y="121926"/>
                  <a:pt x="353613" y="120497"/>
                  <a:pt x="354565" y="120212"/>
                </a:cubicBezTo>
                <a:cubicBezTo>
                  <a:pt x="355518" y="119926"/>
                  <a:pt x="357804" y="118973"/>
                  <a:pt x="357708" y="118688"/>
                </a:cubicBezTo>
                <a:cubicBezTo>
                  <a:pt x="357613" y="118402"/>
                  <a:pt x="355899" y="117164"/>
                  <a:pt x="354470" y="116402"/>
                </a:cubicBezTo>
                <a:cubicBezTo>
                  <a:pt x="353041" y="115640"/>
                  <a:pt x="345897" y="117259"/>
                  <a:pt x="343040" y="118212"/>
                </a:cubicBezTo>
                <a:cubicBezTo>
                  <a:pt x="340182" y="119164"/>
                  <a:pt x="329895" y="122784"/>
                  <a:pt x="325990" y="123641"/>
                </a:cubicBezTo>
                <a:cubicBezTo>
                  <a:pt x="322085" y="124498"/>
                  <a:pt x="313036" y="129546"/>
                  <a:pt x="312084" y="129165"/>
                </a:cubicBezTo>
                <a:lnTo>
                  <a:pt x="311131" y="128689"/>
                </a:lnTo>
                <a:lnTo>
                  <a:pt x="301987" y="131261"/>
                </a:lnTo>
                <a:cubicBezTo>
                  <a:pt x="299892" y="132309"/>
                  <a:pt x="297891" y="133356"/>
                  <a:pt x="295796" y="134214"/>
                </a:cubicBezTo>
                <a:lnTo>
                  <a:pt x="294367" y="134785"/>
                </a:lnTo>
                <a:cubicBezTo>
                  <a:pt x="292652" y="135261"/>
                  <a:pt x="290748" y="137071"/>
                  <a:pt x="290176" y="138595"/>
                </a:cubicBezTo>
                <a:lnTo>
                  <a:pt x="287604" y="138881"/>
                </a:lnTo>
                <a:lnTo>
                  <a:pt x="286080" y="139071"/>
                </a:lnTo>
                <a:cubicBezTo>
                  <a:pt x="284461" y="139738"/>
                  <a:pt x="279794" y="141262"/>
                  <a:pt x="275603" y="142405"/>
                </a:cubicBezTo>
                <a:cubicBezTo>
                  <a:pt x="271412" y="143548"/>
                  <a:pt x="259506" y="149835"/>
                  <a:pt x="256743" y="150692"/>
                </a:cubicBezTo>
                <a:lnTo>
                  <a:pt x="254172" y="151454"/>
                </a:lnTo>
                <a:lnTo>
                  <a:pt x="251885" y="152121"/>
                </a:lnTo>
                <a:cubicBezTo>
                  <a:pt x="249504" y="152978"/>
                  <a:pt x="244170" y="155359"/>
                  <a:pt x="240075" y="157455"/>
                </a:cubicBezTo>
                <a:cubicBezTo>
                  <a:pt x="235979" y="159550"/>
                  <a:pt x="221406" y="165932"/>
                  <a:pt x="217215" y="167551"/>
                </a:cubicBezTo>
                <a:cubicBezTo>
                  <a:pt x="213024" y="169075"/>
                  <a:pt x="200832" y="174123"/>
                  <a:pt x="199498" y="175552"/>
                </a:cubicBezTo>
                <a:cubicBezTo>
                  <a:pt x="198165" y="176981"/>
                  <a:pt x="191878" y="179172"/>
                  <a:pt x="189783" y="179838"/>
                </a:cubicBezTo>
                <a:cubicBezTo>
                  <a:pt x="187782" y="180600"/>
                  <a:pt x="180353" y="182886"/>
                  <a:pt x="177876" y="183553"/>
                </a:cubicBezTo>
                <a:cubicBezTo>
                  <a:pt x="175400" y="184220"/>
                  <a:pt x="168637" y="186315"/>
                  <a:pt x="168732" y="186887"/>
                </a:cubicBezTo>
                <a:cubicBezTo>
                  <a:pt x="168827" y="187458"/>
                  <a:pt x="164636" y="190887"/>
                  <a:pt x="159112" y="193173"/>
                </a:cubicBezTo>
                <a:cubicBezTo>
                  <a:pt x="153588" y="195459"/>
                  <a:pt x="133299" y="203651"/>
                  <a:pt x="126156" y="206508"/>
                </a:cubicBezTo>
                <a:lnTo>
                  <a:pt x="120822" y="211080"/>
                </a:lnTo>
                <a:cubicBezTo>
                  <a:pt x="117678" y="213747"/>
                  <a:pt x="115107" y="217081"/>
                  <a:pt x="111297" y="219367"/>
                </a:cubicBezTo>
                <a:lnTo>
                  <a:pt x="107677" y="221558"/>
                </a:lnTo>
                <a:cubicBezTo>
                  <a:pt x="103772" y="224034"/>
                  <a:pt x="97866" y="228321"/>
                  <a:pt x="94533" y="231083"/>
                </a:cubicBezTo>
                <a:cubicBezTo>
                  <a:pt x="91199" y="233845"/>
                  <a:pt x="78054" y="238607"/>
                  <a:pt x="76530" y="239655"/>
                </a:cubicBezTo>
                <a:cubicBezTo>
                  <a:pt x="75006" y="240703"/>
                  <a:pt x="69672" y="242703"/>
                  <a:pt x="67386" y="242037"/>
                </a:cubicBezTo>
                <a:lnTo>
                  <a:pt x="65481" y="241656"/>
                </a:lnTo>
                <a:lnTo>
                  <a:pt x="61481" y="240989"/>
                </a:lnTo>
                <a:cubicBezTo>
                  <a:pt x="57099" y="240417"/>
                  <a:pt x="51860" y="240703"/>
                  <a:pt x="49860" y="241656"/>
                </a:cubicBezTo>
                <a:cubicBezTo>
                  <a:pt x="47860" y="242608"/>
                  <a:pt x="42621" y="239846"/>
                  <a:pt x="42240" y="240227"/>
                </a:cubicBezTo>
                <a:cubicBezTo>
                  <a:pt x="41955" y="240513"/>
                  <a:pt x="38526" y="240894"/>
                  <a:pt x="35477" y="240894"/>
                </a:cubicBezTo>
                <a:lnTo>
                  <a:pt x="36240" y="237846"/>
                </a:lnTo>
                <a:cubicBezTo>
                  <a:pt x="36430" y="236893"/>
                  <a:pt x="37287" y="236131"/>
                  <a:pt x="37668" y="235179"/>
                </a:cubicBezTo>
                <a:cubicBezTo>
                  <a:pt x="38716" y="232416"/>
                  <a:pt x="41002" y="229749"/>
                  <a:pt x="34716" y="228416"/>
                </a:cubicBezTo>
                <a:cubicBezTo>
                  <a:pt x="32049" y="227844"/>
                  <a:pt x="27858" y="225272"/>
                  <a:pt x="28524" y="221367"/>
                </a:cubicBezTo>
                <a:cubicBezTo>
                  <a:pt x="28905" y="219081"/>
                  <a:pt x="27191" y="218986"/>
                  <a:pt x="24905" y="218319"/>
                </a:cubicBezTo>
                <a:lnTo>
                  <a:pt x="23095" y="217843"/>
                </a:lnTo>
                <a:cubicBezTo>
                  <a:pt x="21952" y="215557"/>
                  <a:pt x="17190" y="210414"/>
                  <a:pt x="12618" y="206318"/>
                </a:cubicBezTo>
                <a:lnTo>
                  <a:pt x="15570" y="200793"/>
                </a:lnTo>
                <a:lnTo>
                  <a:pt x="15666" y="200698"/>
                </a:lnTo>
                <a:cubicBezTo>
                  <a:pt x="15189" y="200317"/>
                  <a:pt x="11570" y="197840"/>
                  <a:pt x="7665" y="194983"/>
                </a:cubicBezTo>
                <a:lnTo>
                  <a:pt x="7284" y="190125"/>
                </a:lnTo>
                <a:lnTo>
                  <a:pt x="6902" y="186220"/>
                </a:lnTo>
                <a:cubicBezTo>
                  <a:pt x="3855" y="182029"/>
                  <a:pt x="997" y="176600"/>
                  <a:pt x="616" y="174123"/>
                </a:cubicBezTo>
                <a:cubicBezTo>
                  <a:pt x="140" y="171647"/>
                  <a:pt x="1473" y="164027"/>
                  <a:pt x="2616" y="162407"/>
                </a:cubicBezTo>
                <a:lnTo>
                  <a:pt x="235" y="160788"/>
                </a:lnTo>
                <a:cubicBezTo>
                  <a:pt x="-146" y="160503"/>
                  <a:pt x="-51" y="159169"/>
                  <a:pt x="426" y="158883"/>
                </a:cubicBezTo>
                <a:lnTo>
                  <a:pt x="1854" y="157931"/>
                </a:lnTo>
                <a:cubicBezTo>
                  <a:pt x="3664" y="157169"/>
                  <a:pt x="4235" y="155550"/>
                  <a:pt x="3093" y="154216"/>
                </a:cubicBezTo>
                <a:lnTo>
                  <a:pt x="4998" y="152787"/>
                </a:lnTo>
                <a:cubicBezTo>
                  <a:pt x="6045" y="152025"/>
                  <a:pt x="6617" y="150501"/>
                  <a:pt x="6807" y="149263"/>
                </a:cubicBezTo>
                <a:cubicBezTo>
                  <a:pt x="6998" y="148025"/>
                  <a:pt x="5855" y="146596"/>
                  <a:pt x="6426" y="145644"/>
                </a:cubicBezTo>
                <a:cubicBezTo>
                  <a:pt x="7284" y="144120"/>
                  <a:pt x="9189" y="143072"/>
                  <a:pt x="10522" y="141738"/>
                </a:cubicBezTo>
                <a:lnTo>
                  <a:pt x="13380" y="138881"/>
                </a:lnTo>
                <a:cubicBezTo>
                  <a:pt x="16523" y="135833"/>
                  <a:pt x="18237" y="132118"/>
                  <a:pt x="17190" y="130689"/>
                </a:cubicBezTo>
                <a:cubicBezTo>
                  <a:pt x="16142" y="129165"/>
                  <a:pt x="22714" y="127546"/>
                  <a:pt x="24048" y="126308"/>
                </a:cubicBezTo>
                <a:cubicBezTo>
                  <a:pt x="25286" y="125070"/>
                  <a:pt x="30810" y="123641"/>
                  <a:pt x="30620" y="122974"/>
                </a:cubicBezTo>
                <a:cubicBezTo>
                  <a:pt x="30429" y="122307"/>
                  <a:pt x="33001" y="119545"/>
                  <a:pt x="34620" y="118116"/>
                </a:cubicBezTo>
                <a:cubicBezTo>
                  <a:pt x="36240" y="116688"/>
                  <a:pt x="41764" y="113639"/>
                  <a:pt x="42526" y="113068"/>
                </a:cubicBezTo>
                <a:cubicBezTo>
                  <a:pt x="43288" y="112497"/>
                  <a:pt x="44526" y="109734"/>
                  <a:pt x="45002" y="108972"/>
                </a:cubicBezTo>
                <a:cubicBezTo>
                  <a:pt x="45384" y="108210"/>
                  <a:pt x="48527" y="106115"/>
                  <a:pt x="51003" y="104210"/>
                </a:cubicBezTo>
                <a:cubicBezTo>
                  <a:pt x="53480" y="102305"/>
                  <a:pt x="63291" y="99733"/>
                  <a:pt x="64815" y="99066"/>
                </a:cubicBezTo>
                <a:cubicBezTo>
                  <a:pt x="66339" y="98400"/>
                  <a:pt x="69672" y="94304"/>
                  <a:pt x="71292" y="93256"/>
                </a:cubicBezTo>
                <a:cubicBezTo>
                  <a:pt x="73006" y="92208"/>
                  <a:pt x="76721" y="88970"/>
                  <a:pt x="77007" y="89637"/>
                </a:cubicBezTo>
                <a:cubicBezTo>
                  <a:pt x="77292" y="90398"/>
                  <a:pt x="78816" y="91351"/>
                  <a:pt x="79102" y="89160"/>
                </a:cubicBezTo>
                <a:cubicBezTo>
                  <a:pt x="79388" y="86874"/>
                  <a:pt x="87579" y="82302"/>
                  <a:pt x="91104" y="79445"/>
                </a:cubicBezTo>
                <a:lnTo>
                  <a:pt x="96057" y="81540"/>
                </a:lnTo>
                <a:cubicBezTo>
                  <a:pt x="96438" y="81731"/>
                  <a:pt x="97581" y="80969"/>
                  <a:pt x="98057" y="80493"/>
                </a:cubicBezTo>
                <a:cubicBezTo>
                  <a:pt x="99581" y="78969"/>
                  <a:pt x="101010" y="77254"/>
                  <a:pt x="102343" y="75635"/>
                </a:cubicBezTo>
                <a:cubicBezTo>
                  <a:pt x="103962" y="73635"/>
                  <a:pt x="105010" y="74873"/>
                  <a:pt x="107010" y="75635"/>
                </a:cubicBezTo>
                <a:cubicBezTo>
                  <a:pt x="109487" y="76587"/>
                  <a:pt x="112535" y="76206"/>
                  <a:pt x="109010" y="73063"/>
                </a:cubicBezTo>
                <a:cubicBezTo>
                  <a:pt x="108915" y="72968"/>
                  <a:pt x="111106" y="70777"/>
                  <a:pt x="112630" y="70015"/>
                </a:cubicBezTo>
                <a:cubicBezTo>
                  <a:pt x="113392" y="69634"/>
                  <a:pt x="115678" y="70968"/>
                  <a:pt x="116059" y="70587"/>
                </a:cubicBezTo>
                <a:lnTo>
                  <a:pt x="121774" y="65443"/>
                </a:lnTo>
                <a:cubicBezTo>
                  <a:pt x="130251" y="63062"/>
                  <a:pt x="137776" y="60204"/>
                  <a:pt x="138443" y="59156"/>
                </a:cubicBezTo>
                <a:lnTo>
                  <a:pt x="139395" y="58299"/>
                </a:lnTo>
                <a:lnTo>
                  <a:pt x="139872" y="57918"/>
                </a:lnTo>
                <a:cubicBezTo>
                  <a:pt x="141015" y="58109"/>
                  <a:pt x="143777" y="58966"/>
                  <a:pt x="146063" y="59919"/>
                </a:cubicBezTo>
                <a:lnTo>
                  <a:pt x="146920" y="57823"/>
                </a:lnTo>
                <a:lnTo>
                  <a:pt x="147396" y="56680"/>
                </a:lnTo>
                <a:cubicBezTo>
                  <a:pt x="145968" y="54585"/>
                  <a:pt x="146063" y="52965"/>
                  <a:pt x="147777" y="53061"/>
                </a:cubicBezTo>
                <a:cubicBezTo>
                  <a:pt x="149492" y="53156"/>
                  <a:pt x="155016" y="52489"/>
                  <a:pt x="156826" y="52108"/>
                </a:cubicBezTo>
                <a:cubicBezTo>
                  <a:pt x="158541" y="51727"/>
                  <a:pt x="164065" y="47346"/>
                  <a:pt x="166160" y="44393"/>
                </a:cubicBezTo>
                <a:lnTo>
                  <a:pt x="169018" y="42964"/>
                </a:lnTo>
                <a:lnTo>
                  <a:pt x="170542" y="42202"/>
                </a:lnTo>
                <a:cubicBezTo>
                  <a:pt x="173971" y="42297"/>
                  <a:pt x="181496" y="41440"/>
                  <a:pt x="187116" y="40202"/>
                </a:cubicBezTo>
                <a:lnTo>
                  <a:pt x="188544" y="35154"/>
                </a:lnTo>
                <a:cubicBezTo>
                  <a:pt x="188640" y="34963"/>
                  <a:pt x="190259" y="35154"/>
                  <a:pt x="191116" y="35154"/>
                </a:cubicBezTo>
                <a:cubicBezTo>
                  <a:pt x="192545" y="35249"/>
                  <a:pt x="194545" y="36011"/>
                  <a:pt x="195402" y="35439"/>
                </a:cubicBezTo>
                <a:lnTo>
                  <a:pt x="197022" y="34487"/>
                </a:lnTo>
                <a:cubicBezTo>
                  <a:pt x="196736" y="32582"/>
                  <a:pt x="198450" y="31439"/>
                  <a:pt x="200927" y="31915"/>
                </a:cubicBezTo>
                <a:lnTo>
                  <a:pt x="202927" y="31534"/>
                </a:lnTo>
                <a:cubicBezTo>
                  <a:pt x="205118" y="31058"/>
                  <a:pt x="207213" y="29820"/>
                  <a:pt x="209118" y="28677"/>
                </a:cubicBezTo>
                <a:lnTo>
                  <a:pt x="211118" y="27438"/>
                </a:lnTo>
                <a:cubicBezTo>
                  <a:pt x="212928" y="25724"/>
                  <a:pt x="215214" y="24581"/>
                  <a:pt x="216072" y="24771"/>
                </a:cubicBezTo>
                <a:cubicBezTo>
                  <a:pt x="217024" y="24962"/>
                  <a:pt x="220263" y="23533"/>
                  <a:pt x="221882" y="22009"/>
                </a:cubicBezTo>
                <a:lnTo>
                  <a:pt x="223692" y="21628"/>
                </a:lnTo>
                <a:lnTo>
                  <a:pt x="225406" y="21247"/>
                </a:lnTo>
                <a:cubicBezTo>
                  <a:pt x="227692" y="21914"/>
                  <a:pt x="230740" y="22295"/>
                  <a:pt x="232169" y="22200"/>
                </a:cubicBezTo>
                <a:lnTo>
                  <a:pt x="233121" y="21628"/>
                </a:lnTo>
                <a:lnTo>
                  <a:pt x="234836" y="20580"/>
                </a:lnTo>
                <a:cubicBezTo>
                  <a:pt x="236455" y="19152"/>
                  <a:pt x="238169" y="17437"/>
                  <a:pt x="238646" y="16865"/>
                </a:cubicBezTo>
                <a:cubicBezTo>
                  <a:pt x="239122" y="16294"/>
                  <a:pt x="241599" y="15818"/>
                  <a:pt x="243218" y="16865"/>
                </a:cubicBezTo>
                <a:lnTo>
                  <a:pt x="244361" y="17247"/>
                </a:lnTo>
                <a:lnTo>
                  <a:pt x="248171" y="18580"/>
                </a:lnTo>
                <a:cubicBezTo>
                  <a:pt x="251314" y="16675"/>
                  <a:pt x="257505" y="14484"/>
                  <a:pt x="261887" y="13818"/>
                </a:cubicBezTo>
                <a:lnTo>
                  <a:pt x="265030" y="12103"/>
                </a:lnTo>
                <a:lnTo>
                  <a:pt x="266935" y="11055"/>
                </a:lnTo>
                <a:cubicBezTo>
                  <a:pt x="269221" y="9436"/>
                  <a:pt x="272174" y="8769"/>
                  <a:pt x="273507" y="9722"/>
                </a:cubicBezTo>
                <a:cubicBezTo>
                  <a:pt x="274841" y="10579"/>
                  <a:pt x="278460" y="6864"/>
                  <a:pt x="280365" y="6674"/>
                </a:cubicBezTo>
                <a:cubicBezTo>
                  <a:pt x="282270" y="6483"/>
                  <a:pt x="288271" y="6007"/>
                  <a:pt x="289795" y="4864"/>
                </a:cubicBezTo>
                <a:cubicBezTo>
                  <a:pt x="291319" y="3721"/>
                  <a:pt x="296272" y="6864"/>
                  <a:pt x="297415" y="6960"/>
                </a:cubicBezTo>
                <a:cubicBezTo>
                  <a:pt x="298653" y="7055"/>
                  <a:pt x="304368" y="4864"/>
                  <a:pt x="307607" y="3626"/>
                </a:cubicBezTo>
                <a:lnTo>
                  <a:pt x="311512" y="3721"/>
                </a:lnTo>
                <a:cubicBezTo>
                  <a:pt x="314084" y="3816"/>
                  <a:pt x="317227" y="3626"/>
                  <a:pt x="319608" y="3912"/>
                </a:cubicBezTo>
                <a:cubicBezTo>
                  <a:pt x="322085" y="4197"/>
                  <a:pt x="322085" y="4007"/>
                  <a:pt x="322371" y="2483"/>
                </a:cubicBezTo>
                <a:lnTo>
                  <a:pt x="322466" y="1911"/>
                </a:lnTo>
                <a:cubicBezTo>
                  <a:pt x="322942" y="1245"/>
                  <a:pt x="324561" y="1435"/>
                  <a:pt x="326085" y="2197"/>
                </a:cubicBezTo>
                <a:cubicBezTo>
                  <a:pt x="327609" y="2959"/>
                  <a:pt x="332467" y="578"/>
                  <a:pt x="333705" y="482"/>
                </a:cubicBezTo>
                <a:cubicBezTo>
                  <a:pt x="334943" y="387"/>
                  <a:pt x="345040" y="292"/>
                  <a:pt x="353327" y="6"/>
                </a:cubicBezTo>
                <a:cubicBezTo>
                  <a:pt x="361614" y="-184"/>
                  <a:pt x="383711" y="4007"/>
                  <a:pt x="384950" y="3626"/>
                </a:cubicBezTo>
                <a:cubicBezTo>
                  <a:pt x="386188" y="3245"/>
                  <a:pt x="390189" y="4197"/>
                  <a:pt x="391903" y="5245"/>
                </a:cubicBezTo>
                <a:lnTo>
                  <a:pt x="394284" y="4007"/>
                </a:lnTo>
                <a:cubicBezTo>
                  <a:pt x="395618" y="3340"/>
                  <a:pt x="397809" y="3816"/>
                  <a:pt x="399714" y="3626"/>
                </a:cubicBezTo>
                <a:cubicBezTo>
                  <a:pt x="403143" y="3340"/>
                  <a:pt x="406762" y="5436"/>
                  <a:pt x="410191" y="2864"/>
                </a:cubicBezTo>
                <a:lnTo>
                  <a:pt x="410572" y="2578"/>
                </a:lnTo>
                <a:cubicBezTo>
                  <a:pt x="414001" y="4769"/>
                  <a:pt x="416954" y="5626"/>
                  <a:pt x="417240" y="4388"/>
                </a:cubicBezTo>
                <a:cubicBezTo>
                  <a:pt x="417525" y="3150"/>
                  <a:pt x="424383" y="2959"/>
                  <a:pt x="426955" y="3435"/>
                </a:cubicBezTo>
                <a:cubicBezTo>
                  <a:pt x="429527" y="3912"/>
                  <a:pt x="436861" y="8674"/>
                  <a:pt x="438861" y="10198"/>
                </a:cubicBezTo>
                <a:cubicBezTo>
                  <a:pt x="440861" y="11722"/>
                  <a:pt x="448386" y="13151"/>
                  <a:pt x="448958" y="13151"/>
                </a:cubicBezTo>
                <a:cubicBezTo>
                  <a:pt x="449625" y="13151"/>
                  <a:pt x="452768" y="15056"/>
                  <a:pt x="456006" y="17056"/>
                </a:cubicBezTo>
                <a:cubicBezTo>
                  <a:pt x="459150" y="19056"/>
                  <a:pt x="465055" y="26676"/>
                  <a:pt x="464293" y="27724"/>
                </a:cubicBezTo>
                <a:cubicBezTo>
                  <a:pt x="463531" y="28677"/>
                  <a:pt x="467436" y="32106"/>
                  <a:pt x="468293" y="33153"/>
                </a:cubicBezTo>
                <a:cubicBezTo>
                  <a:pt x="469151" y="34201"/>
                  <a:pt x="472199" y="37725"/>
                  <a:pt x="473247" y="38773"/>
                </a:cubicBezTo>
                <a:cubicBezTo>
                  <a:pt x="474294" y="39821"/>
                  <a:pt x="476009" y="44583"/>
                  <a:pt x="476390" y="46679"/>
                </a:cubicBezTo>
                <a:cubicBezTo>
                  <a:pt x="476771" y="48870"/>
                  <a:pt x="478295" y="55347"/>
                  <a:pt x="478866" y="54394"/>
                </a:cubicBezTo>
                <a:cubicBezTo>
                  <a:pt x="479438" y="53442"/>
                  <a:pt x="480771" y="53061"/>
                  <a:pt x="481152" y="55347"/>
                </a:cubicBezTo>
                <a:cubicBezTo>
                  <a:pt x="481533" y="57537"/>
                  <a:pt x="483819" y="64967"/>
                  <a:pt x="483438" y="67443"/>
                </a:cubicBezTo>
                <a:cubicBezTo>
                  <a:pt x="483057" y="69920"/>
                  <a:pt x="486391" y="78111"/>
                  <a:pt x="488010" y="82017"/>
                </a:cubicBezTo>
                <a:cubicBezTo>
                  <a:pt x="489630" y="85922"/>
                  <a:pt x="494392" y="96685"/>
                  <a:pt x="496297" y="96971"/>
                </a:cubicBezTo>
                <a:cubicBezTo>
                  <a:pt x="498107" y="97256"/>
                  <a:pt x="504679" y="105067"/>
                  <a:pt x="506870" y="105639"/>
                </a:cubicBezTo>
                <a:cubicBezTo>
                  <a:pt x="509060" y="106210"/>
                  <a:pt x="506679" y="111163"/>
                  <a:pt x="508013" y="112020"/>
                </a:cubicBezTo>
                <a:cubicBezTo>
                  <a:pt x="509346" y="112878"/>
                  <a:pt x="511918" y="115545"/>
                  <a:pt x="511347" y="116402"/>
                </a:cubicBezTo>
                <a:cubicBezTo>
                  <a:pt x="510775" y="117354"/>
                  <a:pt x="511251" y="120117"/>
                  <a:pt x="511727" y="121260"/>
                </a:cubicBezTo>
                <a:cubicBezTo>
                  <a:pt x="512204" y="122403"/>
                  <a:pt x="515061" y="133166"/>
                  <a:pt x="517061" y="134880"/>
                </a:cubicBezTo>
                <a:lnTo>
                  <a:pt x="512013" y="134880"/>
                </a:lnTo>
                <a:lnTo>
                  <a:pt x="511632" y="134880"/>
                </a:lnTo>
                <a:cubicBezTo>
                  <a:pt x="511251" y="135547"/>
                  <a:pt x="510775" y="137357"/>
                  <a:pt x="510585" y="138786"/>
                </a:cubicBezTo>
                <a:cubicBezTo>
                  <a:pt x="510394" y="140214"/>
                  <a:pt x="510870" y="146691"/>
                  <a:pt x="511537" y="149930"/>
                </a:cubicBezTo>
                <a:lnTo>
                  <a:pt x="508299" y="152787"/>
                </a:lnTo>
                <a:cubicBezTo>
                  <a:pt x="506108" y="154692"/>
                  <a:pt x="505536" y="158312"/>
                  <a:pt x="505536" y="161169"/>
                </a:cubicBezTo>
                <a:lnTo>
                  <a:pt x="505536" y="163455"/>
                </a:lnTo>
                <a:cubicBezTo>
                  <a:pt x="503727" y="164313"/>
                  <a:pt x="500774" y="166789"/>
                  <a:pt x="498964" y="169075"/>
                </a:cubicBezTo>
                <a:lnTo>
                  <a:pt x="498011" y="171361"/>
                </a:lnTo>
                <a:lnTo>
                  <a:pt x="497154" y="173456"/>
                </a:lnTo>
                <a:cubicBezTo>
                  <a:pt x="496107" y="175838"/>
                  <a:pt x="494487" y="178790"/>
                  <a:pt x="493440" y="179934"/>
                </a:cubicBezTo>
                <a:cubicBezTo>
                  <a:pt x="492392" y="181077"/>
                  <a:pt x="489725" y="185553"/>
                  <a:pt x="489344" y="186982"/>
                </a:cubicBezTo>
                <a:cubicBezTo>
                  <a:pt x="488963" y="188411"/>
                  <a:pt x="487058" y="192221"/>
                  <a:pt x="487439" y="194412"/>
                </a:cubicBezTo>
                <a:cubicBezTo>
                  <a:pt x="487725" y="196602"/>
                  <a:pt x="480105" y="199174"/>
                  <a:pt x="479343" y="200793"/>
                </a:cubicBezTo>
                <a:cubicBezTo>
                  <a:pt x="478581" y="202413"/>
                  <a:pt x="474390" y="208889"/>
                  <a:pt x="472961" y="211652"/>
                </a:cubicBezTo>
                <a:cubicBezTo>
                  <a:pt x="471532" y="214414"/>
                  <a:pt x="464865" y="225177"/>
                  <a:pt x="462293" y="229749"/>
                </a:cubicBezTo>
                <a:lnTo>
                  <a:pt x="459721" y="233750"/>
                </a:lnTo>
                <a:cubicBezTo>
                  <a:pt x="457149" y="237750"/>
                  <a:pt x="454006" y="241560"/>
                  <a:pt x="451434" y="245656"/>
                </a:cubicBezTo>
                <a:lnTo>
                  <a:pt x="450768" y="246704"/>
                </a:lnTo>
                <a:cubicBezTo>
                  <a:pt x="451053" y="248418"/>
                  <a:pt x="454863" y="249180"/>
                  <a:pt x="459054" y="248418"/>
                </a:cubicBezTo>
                <a:cubicBezTo>
                  <a:pt x="463341" y="247656"/>
                  <a:pt x="474866" y="248609"/>
                  <a:pt x="476580" y="248514"/>
                </a:cubicBezTo>
                <a:lnTo>
                  <a:pt x="477247" y="246894"/>
                </a:lnTo>
                <a:lnTo>
                  <a:pt x="478390" y="244227"/>
                </a:lnTo>
                <a:cubicBezTo>
                  <a:pt x="480390" y="245465"/>
                  <a:pt x="482772" y="245942"/>
                  <a:pt x="483629" y="245370"/>
                </a:cubicBezTo>
                <a:cubicBezTo>
                  <a:pt x="484581" y="244799"/>
                  <a:pt x="490201" y="243561"/>
                  <a:pt x="493535" y="243084"/>
                </a:cubicBezTo>
                <a:cubicBezTo>
                  <a:pt x="496868" y="242608"/>
                  <a:pt x="504203" y="239560"/>
                  <a:pt x="504774" y="241560"/>
                </a:cubicBezTo>
                <a:cubicBezTo>
                  <a:pt x="505346" y="243561"/>
                  <a:pt x="512490" y="240322"/>
                  <a:pt x="516014" y="239465"/>
                </a:cubicBezTo>
                <a:cubicBezTo>
                  <a:pt x="519633" y="238607"/>
                  <a:pt x="528682" y="233273"/>
                  <a:pt x="530682" y="232893"/>
                </a:cubicBezTo>
                <a:cubicBezTo>
                  <a:pt x="532587" y="232512"/>
                  <a:pt x="538302" y="229845"/>
                  <a:pt x="540017" y="229845"/>
                </a:cubicBezTo>
                <a:cubicBezTo>
                  <a:pt x="541731" y="229845"/>
                  <a:pt x="546589" y="228225"/>
                  <a:pt x="547637" y="227559"/>
                </a:cubicBezTo>
                <a:cubicBezTo>
                  <a:pt x="548685" y="226987"/>
                  <a:pt x="552685" y="228321"/>
                  <a:pt x="553352" y="228130"/>
                </a:cubicBezTo>
                <a:cubicBezTo>
                  <a:pt x="554114" y="227939"/>
                  <a:pt x="556495" y="226606"/>
                  <a:pt x="557733" y="226130"/>
                </a:cubicBezTo>
                <a:cubicBezTo>
                  <a:pt x="558876" y="225558"/>
                  <a:pt x="563829" y="225272"/>
                  <a:pt x="565449" y="225463"/>
                </a:cubicBezTo>
                <a:cubicBezTo>
                  <a:pt x="566973" y="225654"/>
                  <a:pt x="576402" y="220796"/>
                  <a:pt x="583165" y="217557"/>
                </a:cubicBezTo>
                <a:lnTo>
                  <a:pt x="590785" y="216795"/>
                </a:lnTo>
                <a:lnTo>
                  <a:pt x="595643" y="216319"/>
                </a:lnTo>
                <a:cubicBezTo>
                  <a:pt x="600882" y="215367"/>
                  <a:pt x="606501" y="214128"/>
                  <a:pt x="608025" y="213557"/>
                </a:cubicBezTo>
                <a:lnTo>
                  <a:pt x="609359" y="212890"/>
                </a:lnTo>
                <a:lnTo>
                  <a:pt x="612693" y="211176"/>
                </a:lnTo>
                <a:cubicBezTo>
                  <a:pt x="616788" y="210795"/>
                  <a:pt x="620598" y="209842"/>
                  <a:pt x="621075" y="209175"/>
                </a:cubicBezTo>
                <a:cubicBezTo>
                  <a:pt x="621551" y="208509"/>
                  <a:pt x="623742" y="206604"/>
                  <a:pt x="624789" y="206604"/>
                </a:cubicBezTo>
                <a:cubicBezTo>
                  <a:pt x="625837" y="206604"/>
                  <a:pt x="629552" y="206222"/>
                  <a:pt x="630695" y="206127"/>
                </a:cubicBezTo>
                <a:cubicBezTo>
                  <a:pt x="631838" y="206032"/>
                  <a:pt x="636315" y="202794"/>
                  <a:pt x="638696" y="200031"/>
                </a:cubicBezTo>
                <a:lnTo>
                  <a:pt x="642601" y="203651"/>
                </a:lnTo>
                <a:cubicBezTo>
                  <a:pt x="642792" y="203841"/>
                  <a:pt x="644792" y="203175"/>
                  <a:pt x="645173" y="202603"/>
                </a:cubicBezTo>
                <a:lnTo>
                  <a:pt x="649650" y="195840"/>
                </a:lnTo>
                <a:close/>
              </a:path>
            </a:pathLst>
          </a:custGeom>
          <a:gradFill flip="none" rotWithShape="1">
            <a:gsLst>
              <a:gs pos="0">
                <a:schemeClr val="tx1">
                  <a:lumMod val="65000"/>
                  <a:lumOff val="35000"/>
                </a:schemeClr>
              </a:gs>
              <a:gs pos="100000">
                <a:schemeClr val="bg1">
                  <a:lumMod val="50000"/>
                </a:schemeClr>
              </a:gs>
            </a:gsLst>
            <a:lin ang="10800000" scaled="1"/>
            <a:tileRect/>
          </a:gradFill>
          <a:ln w="9525" cap="flat">
            <a:noFill/>
            <a:prstDash val="solid"/>
            <a:miter/>
          </a:ln>
        </p:spPr>
        <p:txBody>
          <a:bodyPr rtlCol="0" anchor="ctr"/>
          <a:lstStyle/>
          <a:p>
            <a:endParaRPr lang="zh-CN" altLang="en-US"/>
          </a:p>
        </p:txBody>
      </p:sp>
      <p:sp>
        <p:nvSpPr>
          <p:cNvPr id="7" name="Freeform 2527">
            <a:extLst>
              <a:ext uri="{FF2B5EF4-FFF2-40B4-BE49-F238E27FC236}">
                <a16:creationId xmlns:a16="http://schemas.microsoft.com/office/drawing/2014/main" id="{87FD992D-FBFE-4D8D-8E18-74EDC1A40B31}"/>
              </a:ext>
            </a:extLst>
          </p:cNvPr>
          <p:cNvSpPr>
            <a:spLocks noEditPoints="1"/>
          </p:cNvSpPr>
          <p:nvPr userDrawn="1"/>
        </p:nvSpPr>
        <p:spPr bwMode="auto">
          <a:xfrm>
            <a:off x="341814" y="-253553"/>
            <a:ext cx="461155" cy="1104038"/>
          </a:xfrm>
          <a:custGeom>
            <a:avLst/>
            <a:gdLst/>
            <a:ahLst/>
            <a:cxnLst>
              <a:cxn ang="0">
                <a:pos x="155" y="198"/>
              </a:cxn>
              <a:cxn ang="0">
                <a:pos x="79" y="0"/>
              </a:cxn>
              <a:cxn ang="0">
                <a:pos x="0" y="36"/>
              </a:cxn>
              <a:cxn ang="0">
                <a:pos x="148" y="471"/>
              </a:cxn>
              <a:cxn ang="0">
                <a:pos x="231" y="562"/>
              </a:cxn>
              <a:cxn ang="0">
                <a:pos x="95" y="42"/>
              </a:cxn>
              <a:cxn ang="0">
                <a:pos x="218" y="420"/>
              </a:cxn>
              <a:cxn ang="0">
                <a:pos x="67" y="12"/>
              </a:cxn>
              <a:cxn ang="0">
                <a:pos x="200" y="428"/>
              </a:cxn>
              <a:cxn ang="0">
                <a:pos x="149" y="346"/>
              </a:cxn>
              <a:cxn ang="0">
                <a:pos x="159" y="372"/>
              </a:cxn>
              <a:cxn ang="0">
                <a:pos x="166" y="394"/>
              </a:cxn>
              <a:cxn ang="0">
                <a:pos x="171" y="413"/>
              </a:cxn>
              <a:cxn ang="0">
                <a:pos x="176" y="425"/>
              </a:cxn>
              <a:cxn ang="0">
                <a:pos x="191" y="416"/>
              </a:cxn>
              <a:cxn ang="0">
                <a:pos x="182" y="405"/>
              </a:cxn>
              <a:cxn ang="0">
                <a:pos x="178" y="383"/>
              </a:cxn>
              <a:cxn ang="0">
                <a:pos x="171" y="360"/>
              </a:cxn>
              <a:cxn ang="0">
                <a:pos x="162" y="338"/>
              </a:cxn>
              <a:cxn ang="0">
                <a:pos x="154" y="306"/>
              </a:cxn>
              <a:cxn ang="0">
                <a:pos x="147" y="282"/>
              </a:cxn>
              <a:cxn ang="0">
                <a:pos x="133" y="275"/>
              </a:cxn>
              <a:cxn ang="0">
                <a:pos x="128" y="246"/>
              </a:cxn>
              <a:cxn ang="0">
                <a:pos x="124" y="214"/>
              </a:cxn>
              <a:cxn ang="0">
                <a:pos x="116" y="195"/>
              </a:cxn>
              <a:cxn ang="0">
                <a:pos x="103" y="185"/>
              </a:cxn>
              <a:cxn ang="0">
                <a:pos x="94" y="166"/>
              </a:cxn>
              <a:cxn ang="0">
                <a:pos x="90" y="137"/>
              </a:cxn>
              <a:cxn ang="0">
                <a:pos x="88" y="109"/>
              </a:cxn>
              <a:cxn ang="0">
                <a:pos x="71" y="104"/>
              </a:cxn>
              <a:cxn ang="0">
                <a:pos x="64" y="89"/>
              </a:cxn>
              <a:cxn ang="0">
                <a:pos x="62" y="64"/>
              </a:cxn>
              <a:cxn ang="0">
                <a:pos x="56" y="44"/>
              </a:cxn>
              <a:cxn ang="0">
                <a:pos x="54" y="21"/>
              </a:cxn>
              <a:cxn ang="0">
                <a:pos x="37" y="28"/>
              </a:cxn>
              <a:cxn ang="0">
                <a:pos x="52" y="25"/>
              </a:cxn>
              <a:cxn ang="0">
                <a:pos x="51" y="49"/>
              </a:cxn>
              <a:cxn ang="0">
                <a:pos x="61" y="57"/>
              </a:cxn>
              <a:cxn ang="0">
                <a:pos x="60" y="94"/>
              </a:cxn>
              <a:cxn ang="0">
                <a:pos x="67" y="103"/>
              </a:cxn>
              <a:cxn ang="0">
                <a:pos x="75" y="124"/>
              </a:cxn>
              <a:cxn ang="0">
                <a:pos x="90" y="130"/>
              </a:cxn>
              <a:cxn ang="0">
                <a:pos x="96" y="147"/>
              </a:cxn>
              <a:cxn ang="0">
                <a:pos x="102" y="168"/>
              </a:cxn>
              <a:cxn ang="0">
                <a:pos x="107" y="198"/>
              </a:cxn>
              <a:cxn ang="0">
                <a:pos x="114" y="226"/>
              </a:cxn>
              <a:cxn ang="0">
                <a:pos x="126" y="236"/>
              </a:cxn>
              <a:cxn ang="0">
                <a:pos x="130" y="264"/>
              </a:cxn>
              <a:cxn ang="0">
                <a:pos x="135" y="299"/>
              </a:cxn>
              <a:cxn ang="0">
                <a:pos x="110" y="235"/>
              </a:cxn>
              <a:cxn ang="0">
                <a:pos x="148" y="343"/>
              </a:cxn>
              <a:cxn ang="0">
                <a:pos x="148" y="343"/>
              </a:cxn>
              <a:cxn ang="0">
                <a:pos x="29" y="36"/>
              </a:cxn>
              <a:cxn ang="0">
                <a:pos x="165" y="436"/>
              </a:cxn>
              <a:cxn ang="0">
                <a:pos x="152" y="461"/>
              </a:cxn>
              <a:cxn ang="0">
                <a:pos x="170" y="453"/>
              </a:cxn>
              <a:cxn ang="0">
                <a:pos x="181" y="472"/>
              </a:cxn>
              <a:cxn ang="0">
                <a:pos x="196" y="435"/>
              </a:cxn>
              <a:cxn ang="0">
                <a:pos x="215" y="444"/>
              </a:cxn>
              <a:cxn ang="0">
                <a:pos x="203" y="522"/>
              </a:cxn>
            </a:cxnLst>
            <a:rect l="0" t="0" r="r" b="b"/>
            <a:pathLst>
              <a:path w="236" h="565">
                <a:moveTo>
                  <a:pt x="234" y="432"/>
                </a:moveTo>
                <a:lnTo>
                  <a:pt x="234" y="432"/>
                </a:lnTo>
                <a:lnTo>
                  <a:pt x="234" y="430"/>
                </a:lnTo>
                <a:lnTo>
                  <a:pt x="234" y="430"/>
                </a:lnTo>
                <a:lnTo>
                  <a:pt x="233" y="427"/>
                </a:lnTo>
                <a:lnTo>
                  <a:pt x="233" y="427"/>
                </a:lnTo>
                <a:lnTo>
                  <a:pt x="233" y="426"/>
                </a:lnTo>
                <a:lnTo>
                  <a:pt x="233" y="426"/>
                </a:lnTo>
                <a:lnTo>
                  <a:pt x="216" y="370"/>
                </a:lnTo>
                <a:lnTo>
                  <a:pt x="208" y="342"/>
                </a:lnTo>
                <a:lnTo>
                  <a:pt x="199" y="313"/>
                </a:lnTo>
                <a:lnTo>
                  <a:pt x="199" y="313"/>
                </a:lnTo>
                <a:lnTo>
                  <a:pt x="176" y="256"/>
                </a:lnTo>
                <a:lnTo>
                  <a:pt x="155" y="198"/>
                </a:lnTo>
                <a:lnTo>
                  <a:pt x="155" y="198"/>
                </a:lnTo>
                <a:lnTo>
                  <a:pt x="117" y="87"/>
                </a:lnTo>
                <a:lnTo>
                  <a:pt x="117" y="87"/>
                </a:lnTo>
                <a:lnTo>
                  <a:pt x="111" y="65"/>
                </a:lnTo>
                <a:lnTo>
                  <a:pt x="105" y="44"/>
                </a:lnTo>
                <a:lnTo>
                  <a:pt x="100" y="34"/>
                </a:lnTo>
                <a:lnTo>
                  <a:pt x="96" y="24"/>
                </a:lnTo>
                <a:lnTo>
                  <a:pt x="91" y="14"/>
                </a:lnTo>
                <a:lnTo>
                  <a:pt x="85" y="5"/>
                </a:lnTo>
                <a:lnTo>
                  <a:pt x="85" y="5"/>
                </a:lnTo>
                <a:lnTo>
                  <a:pt x="85" y="3"/>
                </a:lnTo>
                <a:lnTo>
                  <a:pt x="84" y="1"/>
                </a:lnTo>
                <a:lnTo>
                  <a:pt x="82" y="0"/>
                </a:lnTo>
                <a:lnTo>
                  <a:pt x="79" y="0"/>
                </a:lnTo>
                <a:lnTo>
                  <a:pt x="79" y="0"/>
                </a:lnTo>
                <a:lnTo>
                  <a:pt x="79" y="0"/>
                </a:lnTo>
                <a:lnTo>
                  <a:pt x="79" y="0"/>
                </a:lnTo>
                <a:lnTo>
                  <a:pt x="77" y="1"/>
                </a:lnTo>
                <a:lnTo>
                  <a:pt x="77" y="1"/>
                </a:lnTo>
                <a:lnTo>
                  <a:pt x="58" y="6"/>
                </a:lnTo>
                <a:lnTo>
                  <a:pt x="39" y="10"/>
                </a:lnTo>
                <a:lnTo>
                  <a:pt x="29" y="13"/>
                </a:lnTo>
                <a:lnTo>
                  <a:pt x="19" y="17"/>
                </a:lnTo>
                <a:lnTo>
                  <a:pt x="10" y="21"/>
                </a:lnTo>
                <a:lnTo>
                  <a:pt x="2" y="27"/>
                </a:lnTo>
                <a:lnTo>
                  <a:pt x="2" y="27"/>
                </a:lnTo>
                <a:lnTo>
                  <a:pt x="1" y="30"/>
                </a:lnTo>
                <a:lnTo>
                  <a:pt x="1" y="32"/>
                </a:lnTo>
                <a:lnTo>
                  <a:pt x="1" y="32"/>
                </a:lnTo>
                <a:lnTo>
                  <a:pt x="0" y="34"/>
                </a:lnTo>
                <a:lnTo>
                  <a:pt x="0" y="36"/>
                </a:lnTo>
                <a:lnTo>
                  <a:pt x="0" y="36"/>
                </a:lnTo>
                <a:lnTo>
                  <a:pt x="69" y="251"/>
                </a:lnTo>
                <a:lnTo>
                  <a:pt x="69" y="251"/>
                </a:lnTo>
                <a:lnTo>
                  <a:pt x="105" y="360"/>
                </a:lnTo>
                <a:lnTo>
                  <a:pt x="105" y="360"/>
                </a:lnTo>
                <a:lnTo>
                  <a:pt x="115" y="385"/>
                </a:lnTo>
                <a:lnTo>
                  <a:pt x="124" y="411"/>
                </a:lnTo>
                <a:lnTo>
                  <a:pt x="134" y="436"/>
                </a:lnTo>
                <a:lnTo>
                  <a:pt x="143" y="462"/>
                </a:lnTo>
                <a:lnTo>
                  <a:pt x="143" y="462"/>
                </a:lnTo>
                <a:lnTo>
                  <a:pt x="143" y="463"/>
                </a:lnTo>
                <a:lnTo>
                  <a:pt x="143" y="463"/>
                </a:lnTo>
                <a:lnTo>
                  <a:pt x="144" y="464"/>
                </a:lnTo>
                <a:lnTo>
                  <a:pt x="144" y="464"/>
                </a:lnTo>
                <a:lnTo>
                  <a:pt x="148" y="471"/>
                </a:lnTo>
                <a:lnTo>
                  <a:pt x="153" y="477"/>
                </a:lnTo>
                <a:lnTo>
                  <a:pt x="163" y="488"/>
                </a:lnTo>
                <a:lnTo>
                  <a:pt x="173" y="499"/>
                </a:lnTo>
                <a:lnTo>
                  <a:pt x="183" y="510"/>
                </a:lnTo>
                <a:lnTo>
                  <a:pt x="183" y="510"/>
                </a:lnTo>
                <a:lnTo>
                  <a:pt x="194" y="523"/>
                </a:lnTo>
                <a:lnTo>
                  <a:pt x="203" y="537"/>
                </a:lnTo>
                <a:lnTo>
                  <a:pt x="213" y="550"/>
                </a:lnTo>
                <a:lnTo>
                  <a:pt x="224" y="564"/>
                </a:lnTo>
                <a:lnTo>
                  <a:pt x="224" y="564"/>
                </a:lnTo>
                <a:lnTo>
                  <a:pt x="226" y="565"/>
                </a:lnTo>
                <a:lnTo>
                  <a:pt x="228" y="565"/>
                </a:lnTo>
                <a:lnTo>
                  <a:pt x="230" y="564"/>
                </a:lnTo>
                <a:lnTo>
                  <a:pt x="231" y="562"/>
                </a:lnTo>
                <a:lnTo>
                  <a:pt x="231" y="562"/>
                </a:lnTo>
                <a:lnTo>
                  <a:pt x="232" y="559"/>
                </a:lnTo>
                <a:lnTo>
                  <a:pt x="232" y="559"/>
                </a:lnTo>
                <a:lnTo>
                  <a:pt x="235" y="543"/>
                </a:lnTo>
                <a:lnTo>
                  <a:pt x="236" y="527"/>
                </a:lnTo>
                <a:lnTo>
                  <a:pt x="236" y="511"/>
                </a:lnTo>
                <a:lnTo>
                  <a:pt x="235" y="496"/>
                </a:lnTo>
                <a:lnTo>
                  <a:pt x="233" y="464"/>
                </a:lnTo>
                <a:lnTo>
                  <a:pt x="233" y="448"/>
                </a:lnTo>
                <a:lnTo>
                  <a:pt x="234" y="432"/>
                </a:lnTo>
                <a:lnTo>
                  <a:pt x="234" y="432"/>
                </a:lnTo>
                <a:close/>
                <a:moveTo>
                  <a:pt x="77" y="10"/>
                </a:moveTo>
                <a:lnTo>
                  <a:pt x="77" y="10"/>
                </a:lnTo>
                <a:lnTo>
                  <a:pt x="84" y="20"/>
                </a:lnTo>
                <a:lnTo>
                  <a:pt x="90" y="31"/>
                </a:lnTo>
                <a:lnTo>
                  <a:pt x="95" y="42"/>
                </a:lnTo>
                <a:lnTo>
                  <a:pt x="99" y="55"/>
                </a:lnTo>
                <a:lnTo>
                  <a:pt x="107" y="81"/>
                </a:lnTo>
                <a:lnTo>
                  <a:pt x="113" y="104"/>
                </a:lnTo>
                <a:lnTo>
                  <a:pt x="113" y="104"/>
                </a:lnTo>
                <a:lnTo>
                  <a:pt x="132" y="158"/>
                </a:lnTo>
                <a:lnTo>
                  <a:pt x="151" y="211"/>
                </a:lnTo>
                <a:lnTo>
                  <a:pt x="151" y="211"/>
                </a:lnTo>
                <a:lnTo>
                  <a:pt x="171" y="267"/>
                </a:lnTo>
                <a:lnTo>
                  <a:pt x="192" y="322"/>
                </a:lnTo>
                <a:lnTo>
                  <a:pt x="192" y="322"/>
                </a:lnTo>
                <a:lnTo>
                  <a:pt x="200" y="346"/>
                </a:lnTo>
                <a:lnTo>
                  <a:pt x="207" y="370"/>
                </a:lnTo>
                <a:lnTo>
                  <a:pt x="222" y="419"/>
                </a:lnTo>
                <a:lnTo>
                  <a:pt x="222" y="419"/>
                </a:lnTo>
                <a:lnTo>
                  <a:pt x="218" y="420"/>
                </a:lnTo>
                <a:lnTo>
                  <a:pt x="214" y="423"/>
                </a:lnTo>
                <a:lnTo>
                  <a:pt x="214" y="423"/>
                </a:lnTo>
                <a:lnTo>
                  <a:pt x="210" y="429"/>
                </a:lnTo>
                <a:lnTo>
                  <a:pt x="210" y="429"/>
                </a:lnTo>
                <a:lnTo>
                  <a:pt x="201" y="407"/>
                </a:lnTo>
                <a:lnTo>
                  <a:pt x="192" y="384"/>
                </a:lnTo>
                <a:lnTo>
                  <a:pt x="182" y="362"/>
                </a:lnTo>
                <a:lnTo>
                  <a:pt x="178" y="350"/>
                </a:lnTo>
                <a:lnTo>
                  <a:pt x="174" y="339"/>
                </a:lnTo>
                <a:lnTo>
                  <a:pt x="174" y="339"/>
                </a:lnTo>
                <a:lnTo>
                  <a:pt x="158" y="283"/>
                </a:lnTo>
                <a:lnTo>
                  <a:pt x="141" y="228"/>
                </a:lnTo>
                <a:lnTo>
                  <a:pt x="141" y="228"/>
                </a:lnTo>
                <a:lnTo>
                  <a:pt x="103" y="120"/>
                </a:lnTo>
                <a:lnTo>
                  <a:pt x="67" y="12"/>
                </a:lnTo>
                <a:lnTo>
                  <a:pt x="67" y="12"/>
                </a:lnTo>
                <a:lnTo>
                  <a:pt x="77" y="10"/>
                </a:lnTo>
                <a:lnTo>
                  <a:pt x="77" y="10"/>
                </a:lnTo>
                <a:close/>
                <a:moveTo>
                  <a:pt x="59" y="14"/>
                </a:moveTo>
                <a:lnTo>
                  <a:pt x="59" y="14"/>
                </a:lnTo>
                <a:lnTo>
                  <a:pt x="95" y="122"/>
                </a:lnTo>
                <a:lnTo>
                  <a:pt x="132" y="230"/>
                </a:lnTo>
                <a:lnTo>
                  <a:pt x="132" y="230"/>
                </a:lnTo>
                <a:lnTo>
                  <a:pt x="150" y="286"/>
                </a:lnTo>
                <a:lnTo>
                  <a:pt x="166" y="341"/>
                </a:lnTo>
                <a:lnTo>
                  <a:pt x="166" y="341"/>
                </a:lnTo>
                <a:lnTo>
                  <a:pt x="173" y="363"/>
                </a:lnTo>
                <a:lnTo>
                  <a:pt x="182" y="384"/>
                </a:lnTo>
                <a:lnTo>
                  <a:pt x="192" y="406"/>
                </a:lnTo>
                <a:lnTo>
                  <a:pt x="200" y="428"/>
                </a:lnTo>
                <a:lnTo>
                  <a:pt x="200" y="428"/>
                </a:lnTo>
                <a:lnTo>
                  <a:pt x="197" y="426"/>
                </a:lnTo>
                <a:lnTo>
                  <a:pt x="193" y="425"/>
                </a:lnTo>
                <a:lnTo>
                  <a:pt x="189" y="424"/>
                </a:lnTo>
                <a:lnTo>
                  <a:pt x="184" y="425"/>
                </a:lnTo>
                <a:lnTo>
                  <a:pt x="184" y="425"/>
                </a:lnTo>
                <a:lnTo>
                  <a:pt x="180" y="427"/>
                </a:lnTo>
                <a:lnTo>
                  <a:pt x="178" y="429"/>
                </a:lnTo>
                <a:lnTo>
                  <a:pt x="176" y="432"/>
                </a:lnTo>
                <a:lnTo>
                  <a:pt x="174" y="435"/>
                </a:lnTo>
                <a:lnTo>
                  <a:pt x="174" y="435"/>
                </a:lnTo>
                <a:lnTo>
                  <a:pt x="162" y="390"/>
                </a:lnTo>
                <a:lnTo>
                  <a:pt x="156" y="368"/>
                </a:lnTo>
                <a:lnTo>
                  <a:pt x="149" y="346"/>
                </a:lnTo>
                <a:lnTo>
                  <a:pt x="149" y="346"/>
                </a:lnTo>
                <a:lnTo>
                  <a:pt x="150" y="345"/>
                </a:lnTo>
                <a:lnTo>
                  <a:pt x="150" y="345"/>
                </a:lnTo>
                <a:lnTo>
                  <a:pt x="157" y="334"/>
                </a:lnTo>
                <a:lnTo>
                  <a:pt x="157" y="334"/>
                </a:lnTo>
                <a:lnTo>
                  <a:pt x="159" y="336"/>
                </a:lnTo>
                <a:lnTo>
                  <a:pt x="160" y="338"/>
                </a:lnTo>
                <a:lnTo>
                  <a:pt x="160" y="340"/>
                </a:lnTo>
                <a:lnTo>
                  <a:pt x="160" y="343"/>
                </a:lnTo>
                <a:lnTo>
                  <a:pt x="160" y="343"/>
                </a:lnTo>
                <a:lnTo>
                  <a:pt x="159" y="354"/>
                </a:lnTo>
                <a:lnTo>
                  <a:pt x="159" y="354"/>
                </a:lnTo>
                <a:lnTo>
                  <a:pt x="158" y="363"/>
                </a:lnTo>
                <a:lnTo>
                  <a:pt x="158" y="368"/>
                </a:lnTo>
                <a:lnTo>
                  <a:pt x="159" y="372"/>
                </a:lnTo>
                <a:lnTo>
                  <a:pt x="159" y="372"/>
                </a:lnTo>
                <a:lnTo>
                  <a:pt x="160" y="373"/>
                </a:lnTo>
                <a:lnTo>
                  <a:pt x="161" y="373"/>
                </a:lnTo>
                <a:lnTo>
                  <a:pt x="161" y="373"/>
                </a:lnTo>
                <a:lnTo>
                  <a:pt x="165" y="366"/>
                </a:lnTo>
                <a:lnTo>
                  <a:pt x="165" y="366"/>
                </a:lnTo>
                <a:lnTo>
                  <a:pt x="168" y="363"/>
                </a:lnTo>
                <a:lnTo>
                  <a:pt x="168" y="364"/>
                </a:lnTo>
                <a:lnTo>
                  <a:pt x="168" y="365"/>
                </a:lnTo>
                <a:lnTo>
                  <a:pt x="167" y="371"/>
                </a:lnTo>
                <a:lnTo>
                  <a:pt x="167" y="371"/>
                </a:lnTo>
                <a:lnTo>
                  <a:pt x="165" y="382"/>
                </a:lnTo>
                <a:lnTo>
                  <a:pt x="164" y="393"/>
                </a:lnTo>
                <a:lnTo>
                  <a:pt x="164" y="393"/>
                </a:lnTo>
                <a:lnTo>
                  <a:pt x="165" y="394"/>
                </a:lnTo>
                <a:lnTo>
                  <a:pt x="166" y="394"/>
                </a:lnTo>
                <a:lnTo>
                  <a:pt x="166" y="394"/>
                </a:lnTo>
                <a:lnTo>
                  <a:pt x="169" y="391"/>
                </a:lnTo>
                <a:lnTo>
                  <a:pt x="171" y="388"/>
                </a:lnTo>
                <a:lnTo>
                  <a:pt x="171" y="388"/>
                </a:lnTo>
                <a:lnTo>
                  <a:pt x="174" y="381"/>
                </a:lnTo>
                <a:lnTo>
                  <a:pt x="175" y="379"/>
                </a:lnTo>
                <a:lnTo>
                  <a:pt x="176" y="379"/>
                </a:lnTo>
                <a:lnTo>
                  <a:pt x="176" y="381"/>
                </a:lnTo>
                <a:lnTo>
                  <a:pt x="176" y="381"/>
                </a:lnTo>
                <a:lnTo>
                  <a:pt x="176" y="389"/>
                </a:lnTo>
                <a:lnTo>
                  <a:pt x="174" y="397"/>
                </a:lnTo>
                <a:lnTo>
                  <a:pt x="171" y="405"/>
                </a:lnTo>
                <a:lnTo>
                  <a:pt x="170" y="412"/>
                </a:lnTo>
                <a:lnTo>
                  <a:pt x="170" y="412"/>
                </a:lnTo>
                <a:lnTo>
                  <a:pt x="171" y="413"/>
                </a:lnTo>
                <a:lnTo>
                  <a:pt x="172" y="413"/>
                </a:lnTo>
                <a:lnTo>
                  <a:pt x="172" y="413"/>
                </a:lnTo>
                <a:lnTo>
                  <a:pt x="178" y="405"/>
                </a:lnTo>
                <a:lnTo>
                  <a:pt x="178" y="405"/>
                </a:lnTo>
                <a:lnTo>
                  <a:pt x="180" y="401"/>
                </a:lnTo>
                <a:lnTo>
                  <a:pt x="181" y="401"/>
                </a:lnTo>
                <a:lnTo>
                  <a:pt x="181" y="401"/>
                </a:lnTo>
                <a:lnTo>
                  <a:pt x="180" y="404"/>
                </a:lnTo>
                <a:lnTo>
                  <a:pt x="180" y="404"/>
                </a:lnTo>
                <a:lnTo>
                  <a:pt x="177" y="414"/>
                </a:lnTo>
                <a:lnTo>
                  <a:pt x="174" y="424"/>
                </a:lnTo>
                <a:lnTo>
                  <a:pt x="174" y="424"/>
                </a:lnTo>
                <a:lnTo>
                  <a:pt x="174" y="425"/>
                </a:lnTo>
                <a:lnTo>
                  <a:pt x="176" y="425"/>
                </a:lnTo>
                <a:lnTo>
                  <a:pt x="176" y="425"/>
                </a:lnTo>
                <a:lnTo>
                  <a:pt x="179" y="423"/>
                </a:lnTo>
                <a:lnTo>
                  <a:pt x="181" y="420"/>
                </a:lnTo>
                <a:lnTo>
                  <a:pt x="181" y="420"/>
                </a:lnTo>
                <a:lnTo>
                  <a:pt x="186" y="414"/>
                </a:lnTo>
                <a:lnTo>
                  <a:pt x="182" y="420"/>
                </a:lnTo>
                <a:lnTo>
                  <a:pt x="182" y="420"/>
                </a:lnTo>
                <a:lnTo>
                  <a:pt x="182" y="421"/>
                </a:lnTo>
                <a:lnTo>
                  <a:pt x="183" y="421"/>
                </a:lnTo>
                <a:lnTo>
                  <a:pt x="183" y="421"/>
                </a:lnTo>
                <a:lnTo>
                  <a:pt x="188" y="420"/>
                </a:lnTo>
                <a:lnTo>
                  <a:pt x="191" y="418"/>
                </a:lnTo>
                <a:lnTo>
                  <a:pt x="191" y="418"/>
                </a:lnTo>
                <a:lnTo>
                  <a:pt x="191" y="417"/>
                </a:lnTo>
                <a:lnTo>
                  <a:pt x="191" y="416"/>
                </a:lnTo>
                <a:lnTo>
                  <a:pt x="191" y="416"/>
                </a:lnTo>
                <a:lnTo>
                  <a:pt x="190" y="416"/>
                </a:lnTo>
                <a:lnTo>
                  <a:pt x="190" y="416"/>
                </a:lnTo>
                <a:lnTo>
                  <a:pt x="187" y="417"/>
                </a:lnTo>
                <a:lnTo>
                  <a:pt x="187" y="415"/>
                </a:lnTo>
                <a:lnTo>
                  <a:pt x="190" y="408"/>
                </a:lnTo>
                <a:lnTo>
                  <a:pt x="190" y="408"/>
                </a:lnTo>
                <a:lnTo>
                  <a:pt x="190" y="407"/>
                </a:lnTo>
                <a:lnTo>
                  <a:pt x="188" y="407"/>
                </a:lnTo>
                <a:lnTo>
                  <a:pt x="188" y="407"/>
                </a:lnTo>
                <a:lnTo>
                  <a:pt x="180" y="418"/>
                </a:lnTo>
                <a:lnTo>
                  <a:pt x="178" y="420"/>
                </a:lnTo>
                <a:lnTo>
                  <a:pt x="178" y="420"/>
                </a:lnTo>
                <a:lnTo>
                  <a:pt x="180" y="413"/>
                </a:lnTo>
                <a:lnTo>
                  <a:pt x="180" y="413"/>
                </a:lnTo>
                <a:lnTo>
                  <a:pt x="182" y="405"/>
                </a:lnTo>
                <a:lnTo>
                  <a:pt x="184" y="396"/>
                </a:lnTo>
                <a:lnTo>
                  <a:pt x="184" y="396"/>
                </a:lnTo>
                <a:lnTo>
                  <a:pt x="183" y="394"/>
                </a:lnTo>
                <a:lnTo>
                  <a:pt x="183" y="394"/>
                </a:lnTo>
                <a:lnTo>
                  <a:pt x="182" y="396"/>
                </a:lnTo>
                <a:lnTo>
                  <a:pt x="182" y="396"/>
                </a:lnTo>
                <a:lnTo>
                  <a:pt x="176" y="404"/>
                </a:lnTo>
                <a:lnTo>
                  <a:pt x="173" y="408"/>
                </a:lnTo>
                <a:lnTo>
                  <a:pt x="173" y="407"/>
                </a:lnTo>
                <a:lnTo>
                  <a:pt x="173" y="405"/>
                </a:lnTo>
                <a:lnTo>
                  <a:pt x="173" y="405"/>
                </a:lnTo>
                <a:lnTo>
                  <a:pt x="176" y="393"/>
                </a:lnTo>
                <a:lnTo>
                  <a:pt x="176" y="393"/>
                </a:lnTo>
                <a:lnTo>
                  <a:pt x="177" y="388"/>
                </a:lnTo>
                <a:lnTo>
                  <a:pt x="178" y="383"/>
                </a:lnTo>
                <a:lnTo>
                  <a:pt x="178" y="379"/>
                </a:lnTo>
                <a:lnTo>
                  <a:pt x="177" y="374"/>
                </a:lnTo>
                <a:lnTo>
                  <a:pt x="177" y="374"/>
                </a:lnTo>
                <a:lnTo>
                  <a:pt x="176" y="373"/>
                </a:lnTo>
                <a:lnTo>
                  <a:pt x="175" y="374"/>
                </a:lnTo>
                <a:lnTo>
                  <a:pt x="175" y="374"/>
                </a:lnTo>
                <a:lnTo>
                  <a:pt x="170" y="384"/>
                </a:lnTo>
                <a:lnTo>
                  <a:pt x="170" y="384"/>
                </a:lnTo>
                <a:lnTo>
                  <a:pt x="167" y="390"/>
                </a:lnTo>
                <a:lnTo>
                  <a:pt x="166" y="390"/>
                </a:lnTo>
                <a:lnTo>
                  <a:pt x="166" y="389"/>
                </a:lnTo>
                <a:lnTo>
                  <a:pt x="167" y="380"/>
                </a:lnTo>
                <a:lnTo>
                  <a:pt x="167" y="380"/>
                </a:lnTo>
                <a:lnTo>
                  <a:pt x="169" y="370"/>
                </a:lnTo>
                <a:lnTo>
                  <a:pt x="171" y="360"/>
                </a:lnTo>
                <a:lnTo>
                  <a:pt x="171" y="360"/>
                </a:lnTo>
                <a:lnTo>
                  <a:pt x="170" y="359"/>
                </a:lnTo>
                <a:lnTo>
                  <a:pt x="169" y="359"/>
                </a:lnTo>
                <a:lnTo>
                  <a:pt x="169" y="359"/>
                </a:lnTo>
                <a:lnTo>
                  <a:pt x="164" y="365"/>
                </a:lnTo>
                <a:lnTo>
                  <a:pt x="161" y="367"/>
                </a:lnTo>
                <a:lnTo>
                  <a:pt x="160" y="367"/>
                </a:lnTo>
                <a:lnTo>
                  <a:pt x="160" y="365"/>
                </a:lnTo>
                <a:lnTo>
                  <a:pt x="160" y="365"/>
                </a:lnTo>
                <a:lnTo>
                  <a:pt x="160" y="361"/>
                </a:lnTo>
                <a:lnTo>
                  <a:pt x="161" y="356"/>
                </a:lnTo>
                <a:lnTo>
                  <a:pt x="162" y="347"/>
                </a:lnTo>
                <a:lnTo>
                  <a:pt x="162" y="347"/>
                </a:lnTo>
                <a:lnTo>
                  <a:pt x="163" y="342"/>
                </a:lnTo>
                <a:lnTo>
                  <a:pt x="162" y="338"/>
                </a:lnTo>
                <a:lnTo>
                  <a:pt x="161" y="333"/>
                </a:lnTo>
                <a:lnTo>
                  <a:pt x="159" y="329"/>
                </a:lnTo>
                <a:lnTo>
                  <a:pt x="159" y="329"/>
                </a:lnTo>
                <a:lnTo>
                  <a:pt x="158" y="329"/>
                </a:lnTo>
                <a:lnTo>
                  <a:pt x="157" y="329"/>
                </a:lnTo>
                <a:lnTo>
                  <a:pt x="157" y="329"/>
                </a:lnTo>
                <a:lnTo>
                  <a:pt x="151" y="339"/>
                </a:lnTo>
                <a:lnTo>
                  <a:pt x="150" y="339"/>
                </a:lnTo>
                <a:lnTo>
                  <a:pt x="150" y="338"/>
                </a:lnTo>
                <a:lnTo>
                  <a:pt x="151" y="329"/>
                </a:lnTo>
                <a:lnTo>
                  <a:pt x="151" y="329"/>
                </a:lnTo>
                <a:lnTo>
                  <a:pt x="153" y="318"/>
                </a:lnTo>
                <a:lnTo>
                  <a:pt x="154" y="312"/>
                </a:lnTo>
                <a:lnTo>
                  <a:pt x="154" y="306"/>
                </a:lnTo>
                <a:lnTo>
                  <a:pt x="154" y="306"/>
                </a:lnTo>
                <a:lnTo>
                  <a:pt x="153" y="305"/>
                </a:lnTo>
                <a:lnTo>
                  <a:pt x="152" y="305"/>
                </a:lnTo>
                <a:lnTo>
                  <a:pt x="152" y="305"/>
                </a:lnTo>
                <a:lnTo>
                  <a:pt x="147" y="312"/>
                </a:lnTo>
                <a:lnTo>
                  <a:pt x="147" y="312"/>
                </a:lnTo>
                <a:lnTo>
                  <a:pt x="145" y="316"/>
                </a:lnTo>
                <a:lnTo>
                  <a:pt x="144" y="316"/>
                </a:lnTo>
                <a:lnTo>
                  <a:pt x="143" y="315"/>
                </a:lnTo>
                <a:lnTo>
                  <a:pt x="143" y="313"/>
                </a:lnTo>
                <a:lnTo>
                  <a:pt x="145" y="305"/>
                </a:lnTo>
                <a:lnTo>
                  <a:pt x="145" y="305"/>
                </a:lnTo>
                <a:lnTo>
                  <a:pt x="147" y="294"/>
                </a:lnTo>
                <a:lnTo>
                  <a:pt x="147" y="288"/>
                </a:lnTo>
                <a:lnTo>
                  <a:pt x="147" y="282"/>
                </a:lnTo>
                <a:lnTo>
                  <a:pt x="147" y="282"/>
                </a:lnTo>
                <a:lnTo>
                  <a:pt x="146" y="281"/>
                </a:lnTo>
                <a:lnTo>
                  <a:pt x="145" y="282"/>
                </a:lnTo>
                <a:lnTo>
                  <a:pt x="145" y="282"/>
                </a:lnTo>
                <a:lnTo>
                  <a:pt x="140" y="290"/>
                </a:lnTo>
                <a:lnTo>
                  <a:pt x="139" y="291"/>
                </a:lnTo>
                <a:lnTo>
                  <a:pt x="139" y="291"/>
                </a:lnTo>
                <a:lnTo>
                  <a:pt x="139" y="285"/>
                </a:lnTo>
                <a:lnTo>
                  <a:pt x="139" y="285"/>
                </a:lnTo>
                <a:lnTo>
                  <a:pt x="141" y="275"/>
                </a:lnTo>
                <a:lnTo>
                  <a:pt x="142" y="266"/>
                </a:lnTo>
                <a:lnTo>
                  <a:pt x="142" y="266"/>
                </a:lnTo>
                <a:lnTo>
                  <a:pt x="141" y="265"/>
                </a:lnTo>
                <a:lnTo>
                  <a:pt x="140" y="265"/>
                </a:lnTo>
                <a:lnTo>
                  <a:pt x="140" y="265"/>
                </a:lnTo>
                <a:lnTo>
                  <a:pt x="133" y="275"/>
                </a:lnTo>
                <a:lnTo>
                  <a:pt x="133" y="275"/>
                </a:lnTo>
                <a:lnTo>
                  <a:pt x="134" y="263"/>
                </a:lnTo>
                <a:lnTo>
                  <a:pt x="134" y="263"/>
                </a:lnTo>
                <a:lnTo>
                  <a:pt x="135" y="255"/>
                </a:lnTo>
                <a:lnTo>
                  <a:pt x="134" y="246"/>
                </a:lnTo>
                <a:lnTo>
                  <a:pt x="134" y="246"/>
                </a:lnTo>
                <a:lnTo>
                  <a:pt x="134" y="246"/>
                </a:lnTo>
                <a:lnTo>
                  <a:pt x="133" y="246"/>
                </a:lnTo>
                <a:lnTo>
                  <a:pt x="132" y="247"/>
                </a:lnTo>
                <a:lnTo>
                  <a:pt x="132" y="247"/>
                </a:lnTo>
                <a:lnTo>
                  <a:pt x="130" y="252"/>
                </a:lnTo>
                <a:lnTo>
                  <a:pt x="129" y="253"/>
                </a:lnTo>
                <a:lnTo>
                  <a:pt x="128" y="253"/>
                </a:lnTo>
                <a:lnTo>
                  <a:pt x="128" y="250"/>
                </a:lnTo>
                <a:lnTo>
                  <a:pt x="128" y="246"/>
                </a:lnTo>
                <a:lnTo>
                  <a:pt x="128" y="246"/>
                </a:lnTo>
                <a:lnTo>
                  <a:pt x="131" y="230"/>
                </a:lnTo>
                <a:lnTo>
                  <a:pt x="131" y="230"/>
                </a:lnTo>
                <a:lnTo>
                  <a:pt x="130" y="229"/>
                </a:lnTo>
                <a:lnTo>
                  <a:pt x="129" y="229"/>
                </a:lnTo>
                <a:lnTo>
                  <a:pt x="129" y="229"/>
                </a:lnTo>
                <a:lnTo>
                  <a:pt x="124" y="236"/>
                </a:lnTo>
                <a:lnTo>
                  <a:pt x="124" y="236"/>
                </a:lnTo>
                <a:lnTo>
                  <a:pt x="121" y="239"/>
                </a:lnTo>
                <a:lnTo>
                  <a:pt x="121" y="239"/>
                </a:lnTo>
                <a:lnTo>
                  <a:pt x="120" y="238"/>
                </a:lnTo>
                <a:lnTo>
                  <a:pt x="122" y="230"/>
                </a:lnTo>
                <a:lnTo>
                  <a:pt x="122" y="230"/>
                </a:lnTo>
                <a:lnTo>
                  <a:pt x="123" y="222"/>
                </a:lnTo>
                <a:lnTo>
                  <a:pt x="124" y="214"/>
                </a:lnTo>
                <a:lnTo>
                  <a:pt x="124" y="214"/>
                </a:lnTo>
                <a:lnTo>
                  <a:pt x="123" y="213"/>
                </a:lnTo>
                <a:lnTo>
                  <a:pt x="122" y="213"/>
                </a:lnTo>
                <a:lnTo>
                  <a:pt x="122" y="213"/>
                </a:lnTo>
                <a:lnTo>
                  <a:pt x="116" y="221"/>
                </a:lnTo>
                <a:lnTo>
                  <a:pt x="116" y="221"/>
                </a:lnTo>
                <a:lnTo>
                  <a:pt x="116" y="216"/>
                </a:lnTo>
                <a:lnTo>
                  <a:pt x="117" y="210"/>
                </a:lnTo>
                <a:lnTo>
                  <a:pt x="117" y="210"/>
                </a:lnTo>
                <a:lnTo>
                  <a:pt x="118" y="203"/>
                </a:lnTo>
                <a:lnTo>
                  <a:pt x="118" y="196"/>
                </a:lnTo>
                <a:lnTo>
                  <a:pt x="118" y="196"/>
                </a:lnTo>
                <a:lnTo>
                  <a:pt x="117" y="195"/>
                </a:lnTo>
                <a:lnTo>
                  <a:pt x="116" y="195"/>
                </a:lnTo>
                <a:lnTo>
                  <a:pt x="116" y="195"/>
                </a:lnTo>
                <a:lnTo>
                  <a:pt x="111" y="202"/>
                </a:lnTo>
                <a:lnTo>
                  <a:pt x="109" y="203"/>
                </a:lnTo>
                <a:lnTo>
                  <a:pt x="108" y="203"/>
                </a:lnTo>
                <a:lnTo>
                  <a:pt x="108" y="202"/>
                </a:lnTo>
                <a:lnTo>
                  <a:pt x="109" y="199"/>
                </a:lnTo>
                <a:lnTo>
                  <a:pt x="109" y="199"/>
                </a:lnTo>
                <a:lnTo>
                  <a:pt x="111" y="188"/>
                </a:lnTo>
                <a:lnTo>
                  <a:pt x="112" y="183"/>
                </a:lnTo>
                <a:lnTo>
                  <a:pt x="112" y="178"/>
                </a:lnTo>
                <a:lnTo>
                  <a:pt x="112" y="178"/>
                </a:lnTo>
                <a:lnTo>
                  <a:pt x="111" y="177"/>
                </a:lnTo>
                <a:lnTo>
                  <a:pt x="110" y="177"/>
                </a:lnTo>
                <a:lnTo>
                  <a:pt x="110" y="177"/>
                </a:lnTo>
                <a:lnTo>
                  <a:pt x="103" y="185"/>
                </a:lnTo>
                <a:lnTo>
                  <a:pt x="103" y="185"/>
                </a:lnTo>
                <a:lnTo>
                  <a:pt x="102" y="186"/>
                </a:lnTo>
                <a:lnTo>
                  <a:pt x="101" y="186"/>
                </a:lnTo>
                <a:lnTo>
                  <a:pt x="101" y="184"/>
                </a:lnTo>
                <a:lnTo>
                  <a:pt x="102" y="178"/>
                </a:lnTo>
                <a:lnTo>
                  <a:pt x="102" y="178"/>
                </a:lnTo>
                <a:lnTo>
                  <a:pt x="106" y="167"/>
                </a:lnTo>
                <a:lnTo>
                  <a:pt x="106" y="162"/>
                </a:lnTo>
                <a:lnTo>
                  <a:pt x="105" y="157"/>
                </a:lnTo>
                <a:lnTo>
                  <a:pt x="105" y="157"/>
                </a:lnTo>
                <a:lnTo>
                  <a:pt x="103" y="156"/>
                </a:lnTo>
                <a:lnTo>
                  <a:pt x="102" y="157"/>
                </a:lnTo>
                <a:lnTo>
                  <a:pt x="102" y="157"/>
                </a:lnTo>
                <a:lnTo>
                  <a:pt x="94" y="169"/>
                </a:lnTo>
                <a:lnTo>
                  <a:pt x="94" y="169"/>
                </a:lnTo>
                <a:lnTo>
                  <a:pt x="94" y="166"/>
                </a:lnTo>
                <a:lnTo>
                  <a:pt x="95" y="162"/>
                </a:lnTo>
                <a:lnTo>
                  <a:pt x="97" y="156"/>
                </a:lnTo>
                <a:lnTo>
                  <a:pt x="97" y="156"/>
                </a:lnTo>
                <a:lnTo>
                  <a:pt x="99" y="146"/>
                </a:lnTo>
                <a:lnTo>
                  <a:pt x="99" y="141"/>
                </a:lnTo>
                <a:lnTo>
                  <a:pt x="98" y="137"/>
                </a:lnTo>
                <a:lnTo>
                  <a:pt x="98" y="137"/>
                </a:lnTo>
                <a:lnTo>
                  <a:pt x="97" y="136"/>
                </a:lnTo>
                <a:lnTo>
                  <a:pt x="96" y="136"/>
                </a:lnTo>
                <a:lnTo>
                  <a:pt x="96" y="136"/>
                </a:lnTo>
                <a:lnTo>
                  <a:pt x="91" y="142"/>
                </a:lnTo>
                <a:lnTo>
                  <a:pt x="87" y="148"/>
                </a:lnTo>
                <a:lnTo>
                  <a:pt x="87" y="148"/>
                </a:lnTo>
                <a:lnTo>
                  <a:pt x="88" y="143"/>
                </a:lnTo>
                <a:lnTo>
                  <a:pt x="90" y="137"/>
                </a:lnTo>
                <a:lnTo>
                  <a:pt x="92" y="132"/>
                </a:lnTo>
                <a:lnTo>
                  <a:pt x="93" y="127"/>
                </a:lnTo>
                <a:lnTo>
                  <a:pt x="93" y="127"/>
                </a:lnTo>
                <a:lnTo>
                  <a:pt x="93" y="126"/>
                </a:lnTo>
                <a:lnTo>
                  <a:pt x="91" y="126"/>
                </a:lnTo>
                <a:lnTo>
                  <a:pt x="91" y="126"/>
                </a:lnTo>
                <a:lnTo>
                  <a:pt x="86" y="133"/>
                </a:lnTo>
                <a:lnTo>
                  <a:pt x="85" y="134"/>
                </a:lnTo>
                <a:lnTo>
                  <a:pt x="84" y="134"/>
                </a:lnTo>
                <a:lnTo>
                  <a:pt x="85" y="129"/>
                </a:lnTo>
                <a:lnTo>
                  <a:pt x="85" y="129"/>
                </a:lnTo>
                <a:lnTo>
                  <a:pt x="88" y="119"/>
                </a:lnTo>
                <a:lnTo>
                  <a:pt x="89" y="109"/>
                </a:lnTo>
                <a:lnTo>
                  <a:pt x="89" y="109"/>
                </a:lnTo>
                <a:lnTo>
                  <a:pt x="88" y="109"/>
                </a:lnTo>
                <a:lnTo>
                  <a:pt x="87" y="109"/>
                </a:lnTo>
                <a:lnTo>
                  <a:pt x="87" y="109"/>
                </a:lnTo>
                <a:lnTo>
                  <a:pt x="82" y="115"/>
                </a:lnTo>
                <a:lnTo>
                  <a:pt x="78" y="118"/>
                </a:lnTo>
                <a:lnTo>
                  <a:pt x="77" y="117"/>
                </a:lnTo>
                <a:lnTo>
                  <a:pt x="77" y="115"/>
                </a:lnTo>
                <a:lnTo>
                  <a:pt x="77" y="115"/>
                </a:lnTo>
                <a:lnTo>
                  <a:pt x="79" y="105"/>
                </a:lnTo>
                <a:lnTo>
                  <a:pt x="81" y="101"/>
                </a:lnTo>
                <a:lnTo>
                  <a:pt x="81" y="95"/>
                </a:lnTo>
                <a:lnTo>
                  <a:pt x="81" y="95"/>
                </a:lnTo>
                <a:lnTo>
                  <a:pt x="81" y="94"/>
                </a:lnTo>
                <a:lnTo>
                  <a:pt x="80" y="94"/>
                </a:lnTo>
                <a:lnTo>
                  <a:pt x="80" y="94"/>
                </a:lnTo>
                <a:lnTo>
                  <a:pt x="71" y="104"/>
                </a:lnTo>
                <a:lnTo>
                  <a:pt x="70" y="105"/>
                </a:lnTo>
                <a:lnTo>
                  <a:pt x="69" y="105"/>
                </a:lnTo>
                <a:lnTo>
                  <a:pt x="69" y="104"/>
                </a:lnTo>
                <a:lnTo>
                  <a:pt x="70" y="100"/>
                </a:lnTo>
                <a:lnTo>
                  <a:pt x="70" y="100"/>
                </a:lnTo>
                <a:lnTo>
                  <a:pt x="74" y="90"/>
                </a:lnTo>
                <a:lnTo>
                  <a:pt x="75" y="86"/>
                </a:lnTo>
                <a:lnTo>
                  <a:pt x="75" y="80"/>
                </a:lnTo>
                <a:lnTo>
                  <a:pt x="75" y="80"/>
                </a:lnTo>
                <a:lnTo>
                  <a:pt x="74" y="80"/>
                </a:lnTo>
                <a:lnTo>
                  <a:pt x="73" y="80"/>
                </a:lnTo>
                <a:lnTo>
                  <a:pt x="73" y="80"/>
                </a:lnTo>
                <a:lnTo>
                  <a:pt x="67" y="87"/>
                </a:lnTo>
                <a:lnTo>
                  <a:pt x="65" y="89"/>
                </a:lnTo>
                <a:lnTo>
                  <a:pt x="64" y="89"/>
                </a:lnTo>
                <a:lnTo>
                  <a:pt x="64" y="88"/>
                </a:lnTo>
                <a:lnTo>
                  <a:pt x="64" y="85"/>
                </a:lnTo>
                <a:lnTo>
                  <a:pt x="64" y="85"/>
                </a:lnTo>
                <a:lnTo>
                  <a:pt x="67" y="74"/>
                </a:lnTo>
                <a:lnTo>
                  <a:pt x="69" y="67"/>
                </a:lnTo>
                <a:lnTo>
                  <a:pt x="69" y="62"/>
                </a:lnTo>
                <a:lnTo>
                  <a:pt x="69" y="62"/>
                </a:lnTo>
                <a:lnTo>
                  <a:pt x="69" y="61"/>
                </a:lnTo>
                <a:lnTo>
                  <a:pt x="68" y="61"/>
                </a:lnTo>
                <a:lnTo>
                  <a:pt x="67" y="61"/>
                </a:lnTo>
                <a:lnTo>
                  <a:pt x="67" y="61"/>
                </a:lnTo>
                <a:lnTo>
                  <a:pt x="64" y="66"/>
                </a:lnTo>
                <a:lnTo>
                  <a:pt x="62" y="67"/>
                </a:lnTo>
                <a:lnTo>
                  <a:pt x="62" y="66"/>
                </a:lnTo>
                <a:lnTo>
                  <a:pt x="62" y="64"/>
                </a:lnTo>
                <a:lnTo>
                  <a:pt x="65" y="53"/>
                </a:lnTo>
                <a:lnTo>
                  <a:pt x="65" y="53"/>
                </a:lnTo>
                <a:lnTo>
                  <a:pt x="64" y="51"/>
                </a:lnTo>
                <a:lnTo>
                  <a:pt x="63" y="52"/>
                </a:lnTo>
                <a:lnTo>
                  <a:pt x="63" y="52"/>
                </a:lnTo>
                <a:lnTo>
                  <a:pt x="60" y="55"/>
                </a:lnTo>
                <a:lnTo>
                  <a:pt x="58" y="56"/>
                </a:lnTo>
                <a:lnTo>
                  <a:pt x="57" y="55"/>
                </a:lnTo>
                <a:lnTo>
                  <a:pt x="58" y="53"/>
                </a:lnTo>
                <a:lnTo>
                  <a:pt x="61" y="42"/>
                </a:lnTo>
                <a:lnTo>
                  <a:pt x="61" y="42"/>
                </a:lnTo>
                <a:lnTo>
                  <a:pt x="61" y="40"/>
                </a:lnTo>
                <a:lnTo>
                  <a:pt x="59" y="41"/>
                </a:lnTo>
                <a:lnTo>
                  <a:pt x="59" y="41"/>
                </a:lnTo>
                <a:lnTo>
                  <a:pt x="56" y="44"/>
                </a:lnTo>
                <a:lnTo>
                  <a:pt x="55" y="45"/>
                </a:lnTo>
                <a:lnTo>
                  <a:pt x="55" y="44"/>
                </a:lnTo>
                <a:lnTo>
                  <a:pt x="55" y="42"/>
                </a:lnTo>
                <a:lnTo>
                  <a:pt x="60" y="28"/>
                </a:lnTo>
                <a:lnTo>
                  <a:pt x="60" y="28"/>
                </a:lnTo>
                <a:lnTo>
                  <a:pt x="59" y="27"/>
                </a:lnTo>
                <a:lnTo>
                  <a:pt x="58" y="27"/>
                </a:lnTo>
                <a:lnTo>
                  <a:pt x="58" y="27"/>
                </a:lnTo>
                <a:lnTo>
                  <a:pt x="55" y="28"/>
                </a:lnTo>
                <a:lnTo>
                  <a:pt x="53" y="30"/>
                </a:lnTo>
                <a:lnTo>
                  <a:pt x="48" y="36"/>
                </a:lnTo>
                <a:lnTo>
                  <a:pt x="48" y="36"/>
                </a:lnTo>
                <a:lnTo>
                  <a:pt x="52" y="29"/>
                </a:lnTo>
                <a:lnTo>
                  <a:pt x="54" y="25"/>
                </a:lnTo>
                <a:lnTo>
                  <a:pt x="54" y="21"/>
                </a:lnTo>
                <a:lnTo>
                  <a:pt x="54" y="21"/>
                </a:lnTo>
                <a:lnTo>
                  <a:pt x="54" y="20"/>
                </a:lnTo>
                <a:lnTo>
                  <a:pt x="53" y="20"/>
                </a:lnTo>
                <a:lnTo>
                  <a:pt x="53" y="20"/>
                </a:lnTo>
                <a:lnTo>
                  <a:pt x="47" y="27"/>
                </a:lnTo>
                <a:lnTo>
                  <a:pt x="44" y="29"/>
                </a:lnTo>
                <a:lnTo>
                  <a:pt x="43" y="29"/>
                </a:lnTo>
                <a:lnTo>
                  <a:pt x="43" y="27"/>
                </a:lnTo>
                <a:lnTo>
                  <a:pt x="43" y="27"/>
                </a:lnTo>
                <a:lnTo>
                  <a:pt x="43" y="27"/>
                </a:lnTo>
                <a:lnTo>
                  <a:pt x="42" y="26"/>
                </a:lnTo>
                <a:lnTo>
                  <a:pt x="42" y="26"/>
                </a:lnTo>
                <a:lnTo>
                  <a:pt x="39" y="27"/>
                </a:lnTo>
                <a:lnTo>
                  <a:pt x="37" y="28"/>
                </a:lnTo>
                <a:lnTo>
                  <a:pt x="37" y="28"/>
                </a:lnTo>
                <a:lnTo>
                  <a:pt x="37" y="29"/>
                </a:lnTo>
                <a:lnTo>
                  <a:pt x="37" y="29"/>
                </a:lnTo>
                <a:lnTo>
                  <a:pt x="37" y="30"/>
                </a:lnTo>
                <a:lnTo>
                  <a:pt x="38" y="30"/>
                </a:lnTo>
                <a:lnTo>
                  <a:pt x="38" y="30"/>
                </a:lnTo>
                <a:lnTo>
                  <a:pt x="40" y="30"/>
                </a:lnTo>
                <a:lnTo>
                  <a:pt x="40" y="30"/>
                </a:lnTo>
                <a:lnTo>
                  <a:pt x="41" y="31"/>
                </a:lnTo>
                <a:lnTo>
                  <a:pt x="42" y="32"/>
                </a:lnTo>
                <a:lnTo>
                  <a:pt x="42" y="32"/>
                </a:lnTo>
                <a:lnTo>
                  <a:pt x="45" y="30"/>
                </a:lnTo>
                <a:lnTo>
                  <a:pt x="48" y="27"/>
                </a:lnTo>
                <a:lnTo>
                  <a:pt x="48" y="27"/>
                </a:lnTo>
                <a:lnTo>
                  <a:pt x="51" y="25"/>
                </a:lnTo>
                <a:lnTo>
                  <a:pt x="52" y="25"/>
                </a:lnTo>
                <a:lnTo>
                  <a:pt x="52" y="27"/>
                </a:lnTo>
                <a:lnTo>
                  <a:pt x="51" y="29"/>
                </a:lnTo>
                <a:lnTo>
                  <a:pt x="46" y="39"/>
                </a:lnTo>
                <a:lnTo>
                  <a:pt x="46" y="39"/>
                </a:lnTo>
                <a:lnTo>
                  <a:pt x="47" y="40"/>
                </a:lnTo>
                <a:lnTo>
                  <a:pt x="47" y="41"/>
                </a:lnTo>
                <a:lnTo>
                  <a:pt x="48" y="40"/>
                </a:lnTo>
                <a:lnTo>
                  <a:pt x="48" y="40"/>
                </a:lnTo>
                <a:lnTo>
                  <a:pt x="53" y="35"/>
                </a:lnTo>
                <a:lnTo>
                  <a:pt x="57" y="32"/>
                </a:lnTo>
                <a:lnTo>
                  <a:pt x="57" y="32"/>
                </a:lnTo>
                <a:lnTo>
                  <a:pt x="54" y="40"/>
                </a:lnTo>
                <a:lnTo>
                  <a:pt x="51" y="48"/>
                </a:lnTo>
                <a:lnTo>
                  <a:pt x="51" y="48"/>
                </a:lnTo>
                <a:lnTo>
                  <a:pt x="51" y="49"/>
                </a:lnTo>
                <a:lnTo>
                  <a:pt x="52" y="50"/>
                </a:lnTo>
                <a:lnTo>
                  <a:pt x="52" y="50"/>
                </a:lnTo>
                <a:lnTo>
                  <a:pt x="56" y="48"/>
                </a:lnTo>
                <a:lnTo>
                  <a:pt x="59" y="45"/>
                </a:lnTo>
                <a:lnTo>
                  <a:pt x="59" y="45"/>
                </a:lnTo>
                <a:lnTo>
                  <a:pt x="57" y="48"/>
                </a:lnTo>
                <a:lnTo>
                  <a:pt x="56" y="52"/>
                </a:lnTo>
                <a:lnTo>
                  <a:pt x="53" y="60"/>
                </a:lnTo>
                <a:lnTo>
                  <a:pt x="53" y="60"/>
                </a:lnTo>
                <a:lnTo>
                  <a:pt x="53" y="61"/>
                </a:lnTo>
                <a:lnTo>
                  <a:pt x="54" y="61"/>
                </a:lnTo>
                <a:lnTo>
                  <a:pt x="54" y="61"/>
                </a:lnTo>
                <a:lnTo>
                  <a:pt x="58" y="59"/>
                </a:lnTo>
                <a:lnTo>
                  <a:pt x="61" y="57"/>
                </a:lnTo>
                <a:lnTo>
                  <a:pt x="61" y="57"/>
                </a:lnTo>
                <a:lnTo>
                  <a:pt x="60" y="59"/>
                </a:lnTo>
                <a:lnTo>
                  <a:pt x="59" y="63"/>
                </a:lnTo>
                <a:lnTo>
                  <a:pt x="58" y="70"/>
                </a:lnTo>
                <a:lnTo>
                  <a:pt x="58" y="70"/>
                </a:lnTo>
                <a:lnTo>
                  <a:pt x="58" y="73"/>
                </a:lnTo>
                <a:lnTo>
                  <a:pt x="60" y="73"/>
                </a:lnTo>
                <a:lnTo>
                  <a:pt x="60" y="73"/>
                </a:lnTo>
                <a:lnTo>
                  <a:pt x="63" y="69"/>
                </a:lnTo>
                <a:lnTo>
                  <a:pt x="65" y="67"/>
                </a:lnTo>
                <a:lnTo>
                  <a:pt x="66" y="66"/>
                </a:lnTo>
                <a:lnTo>
                  <a:pt x="66" y="66"/>
                </a:lnTo>
                <a:lnTo>
                  <a:pt x="66" y="70"/>
                </a:lnTo>
                <a:lnTo>
                  <a:pt x="66" y="70"/>
                </a:lnTo>
                <a:lnTo>
                  <a:pt x="63" y="82"/>
                </a:lnTo>
                <a:lnTo>
                  <a:pt x="60" y="94"/>
                </a:lnTo>
                <a:lnTo>
                  <a:pt x="60" y="94"/>
                </a:lnTo>
                <a:lnTo>
                  <a:pt x="61" y="95"/>
                </a:lnTo>
                <a:lnTo>
                  <a:pt x="62" y="95"/>
                </a:lnTo>
                <a:lnTo>
                  <a:pt x="62" y="95"/>
                </a:lnTo>
                <a:lnTo>
                  <a:pt x="65" y="93"/>
                </a:lnTo>
                <a:lnTo>
                  <a:pt x="68" y="90"/>
                </a:lnTo>
                <a:lnTo>
                  <a:pt x="68" y="90"/>
                </a:lnTo>
                <a:lnTo>
                  <a:pt x="70" y="86"/>
                </a:lnTo>
                <a:lnTo>
                  <a:pt x="72" y="84"/>
                </a:lnTo>
                <a:lnTo>
                  <a:pt x="73" y="84"/>
                </a:lnTo>
                <a:lnTo>
                  <a:pt x="73" y="86"/>
                </a:lnTo>
                <a:lnTo>
                  <a:pt x="73" y="86"/>
                </a:lnTo>
                <a:lnTo>
                  <a:pt x="72" y="92"/>
                </a:lnTo>
                <a:lnTo>
                  <a:pt x="69" y="97"/>
                </a:lnTo>
                <a:lnTo>
                  <a:pt x="67" y="103"/>
                </a:lnTo>
                <a:lnTo>
                  <a:pt x="65" y="109"/>
                </a:lnTo>
                <a:lnTo>
                  <a:pt x="65" y="109"/>
                </a:lnTo>
                <a:lnTo>
                  <a:pt x="66" y="110"/>
                </a:lnTo>
                <a:lnTo>
                  <a:pt x="67" y="110"/>
                </a:lnTo>
                <a:lnTo>
                  <a:pt x="67" y="110"/>
                </a:lnTo>
                <a:lnTo>
                  <a:pt x="74" y="105"/>
                </a:lnTo>
                <a:lnTo>
                  <a:pt x="77" y="102"/>
                </a:lnTo>
                <a:lnTo>
                  <a:pt x="79" y="99"/>
                </a:lnTo>
                <a:lnTo>
                  <a:pt x="79" y="99"/>
                </a:lnTo>
                <a:lnTo>
                  <a:pt x="78" y="105"/>
                </a:lnTo>
                <a:lnTo>
                  <a:pt x="76" y="111"/>
                </a:lnTo>
                <a:lnTo>
                  <a:pt x="75" y="117"/>
                </a:lnTo>
                <a:lnTo>
                  <a:pt x="74" y="123"/>
                </a:lnTo>
                <a:lnTo>
                  <a:pt x="74" y="123"/>
                </a:lnTo>
                <a:lnTo>
                  <a:pt x="75" y="124"/>
                </a:lnTo>
                <a:lnTo>
                  <a:pt x="76" y="124"/>
                </a:lnTo>
                <a:lnTo>
                  <a:pt x="76" y="124"/>
                </a:lnTo>
                <a:lnTo>
                  <a:pt x="79" y="122"/>
                </a:lnTo>
                <a:lnTo>
                  <a:pt x="82" y="119"/>
                </a:lnTo>
                <a:lnTo>
                  <a:pt x="86" y="113"/>
                </a:lnTo>
                <a:lnTo>
                  <a:pt x="86" y="113"/>
                </a:lnTo>
                <a:lnTo>
                  <a:pt x="86" y="118"/>
                </a:lnTo>
                <a:lnTo>
                  <a:pt x="85" y="124"/>
                </a:lnTo>
                <a:lnTo>
                  <a:pt x="85" y="124"/>
                </a:lnTo>
                <a:lnTo>
                  <a:pt x="81" y="137"/>
                </a:lnTo>
                <a:lnTo>
                  <a:pt x="81" y="137"/>
                </a:lnTo>
                <a:lnTo>
                  <a:pt x="81" y="138"/>
                </a:lnTo>
                <a:lnTo>
                  <a:pt x="83" y="138"/>
                </a:lnTo>
                <a:lnTo>
                  <a:pt x="83" y="138"/>
                </a:lnTo>
                <a:lnTo>
                  <a:pt x="90" y="130"/>
                </a:lnTo>
                <a:lnTo>
                  <a:pt x="90" y="130"/>
                </a:lnTo>
                <a:lnTo>
                  <a:pt x="89" y="136"/>
                </a:lnTo>
                <a:lnTo>
                  <a:pt x="87" y="141"/>
                </a:lnTo>
                <a:lnTo>
                  <a:pt x="85" y="146"/>
                </a:lnTo>
                <a:lnTo>
                  <a:pt x="84" y="153"/>
                </a:lnTo>
                <a:lnTo>
                  <a:pt x="84" y="153"/>
                </a:lnTo>
                <a:lnTo>
                  <a:pt x="84" y="154"/>
                </a:lnTo>
                <a:lnTo>
                  <a:pt x="86" y="154"/>
                </a:lnTo>
                <a:lnTo>
                  <a:pt x="86" y="154"/>
                </a:lnTo>
                <a:lnTo>
                  <a:pt x="89" y="151"/>
                </a:lnTo>
                <a:lnTo>
                  <a:pt x="91" y="148"/>
                </a:lnTo>
                <a:lnTo>
                  <a:pt x="91" y="148"/>
                </a:lnTo>
                <a:lnTo>
                  <a:pt x="94" y="146"/>
                </a:lnTo>
                <a:lnTo>
                  <a:pt x="95" y="145"/>
                </a:lnTo>
                <a:lnTo>
                  <a:pt x="96" y="147"/>
                </a:lnTo>
                <a:lnTo>
                  <a:pt x="96" y="151"/>
                </a:lnTo>
                <a:lnTo>
                  <a:pt x="96" y="151"/>
                </a:lnTo>
                <a:lnTo>
                  <a:pt x="93" y="162"/>
                </a:lnTo>
                <a:lnTo>
                  <a:pt x="92" y="167"/>
                </a:lnTo>
                <a:lnTo>
                  <a:pt x="92" y="173"/>
                </a:lnTo>
                <a:lnTo>
                  <a:pt x="92" y="173"/>
                </a:lnTo>
                <a:lnTo>
                  <a:pt x="93" y="174"/>
                </a:lnTo>
                <a:lnTo>
                  <a:pt x="94" y="174"/>
                </a:lnTo>
                <a:lnTo>
                  <a:pt x="94" y="174"/>
                </a:lnTo>
                <a:lnTo>
                  <a:pt x="100" y="165"/>
                </a:lnTo>
                <a:lnTo>
                  <a:pt x="101" y="163"/>
                </a:lnTo>
                <a:lnTo>
                  <a:pt x="102" y="163"/>
                </a:lnTo>
                <a:lnTo>
                  <a:pt x="103" y="165"/>
                </a:lnTo>
                <a:lnTo>
                  <a:pt x="102" y="168"/>
                </a:lnTo>
                <a:lnTo>
                  <a:pt x="102" y="168"/>
                </a:lnTo>
                <a:lnTo>
                  <a:pt x="100" y="179"/>
                </a:lnTo>
                <a:lnTo>
                  <a:pt x="97" y="189"/>
                </a:lnTo>
                <a:lnTo>
                  <a:pt x="97" y="189"/>
                </a:lnTo>
                <a:lnTo>
                  <a:pt x="98" y="190"/>
                </a:lnTo>
                <a:lnTo>
                  <a:pt x="99" y="190"/>
                </a:lnTo>
                <a:lnTo>
                  <a:pt x="99" y="190"/>
                </a:lnTo>
                <a:lnTo>
                  <a:pt x="103" y="187"/>
                </a:lnTo>
                <a:lnTo>
                  <a:pt x="107" y="184"/>
                </a:lnTo>
                <a:lnTo>
                  <a:pt x="108" y="182"/>
                </a:lnTo>
                <a:lnTo>
                  <a:pt x="109" y="182"/>
                </a:lnTo>
                <a:lnTo>
                  <a:pt x="110" y="183"/>
                </a:lnTo>
                <a:lnTo>
                  <a:pt x="110" y="186"/>
                </a:lnTo>
                <a:lnTo>
                  <a:pt x="110" y="186"/>
                </a:lnTo>
                <a:lnTo>
                  <a:pt x="109" y="192"/>
                </a:lnTo>
                <a:lnTo>
                  <a:pt x="107" y="198"/>
                </a:lnTo>
                <a:lnTo>
                  <a:pt x="106" y="204"/>
                </a:lnTo>
                <a:lnTo>
                  <a:pt x="105" y="210"/>
                </a:lnTo>
                <a:lnTo>
                  <a:pt x="105" y="210"/>
                </a:lnTo>
                <a:lnTo>
                  <a:pt x="106" y="211"/>
                </a:lnTo>
                <a:lnTo>
                  <a:pt x="107" y="211"/>
                </a:lnTo>
                <a:lnTo>
                  <a:pt x="107" y="211"/>
                </a:lnTo>
                <a:lnTo>
                  <a:pt x="112" y="206"/>
                </a:lnTo>
                <a:lnTo>
                  <a:pt x="115" y="204"/>
                </a:lnTo>
                <a:lnTo>
                  <a:pt x="115" y="204"/>
                </a:lnTo>
                <a:lnTo>
                  <a:pt x="116" y="205"/>
                </a:lnTo>
                <a:lnTo>
                  <a:pt x="116" y="205"/>
                </a:lnTo>
                <a:lnTo>
                  <a:pt x="114" y="215"/>
                </a:lnTo>
                <a:lnTo>
                  <a:pt x="113" y="225"/>
                </a:lnTo>
                <a:lnTo>
                  <a:pt x="113" y="225"/>
                </a:lnTo>
                <a:lnTo>
                  <a:pt x="114" y="226"/>
                </a:lnTo>
                <a:lnTo>
                  <a:pt x="115" y="225"/>
                </a:lnTo>
                <a:lnTo>
                  <a:pt x="115" y="225"/>
                </a:lnTo>
                <a:lnTo>
                  <a:pt x="118" y="222"/>
                </a:lnTo>
                <a:lnTo>
                  <a:pt x="120" y="220"/>
                </a:lnTo>
                <a:lnTo>
                  <a:pt x="121" y="220"/>
                </a:lnTo>
                <a:lnTo>
                  <a:pt x="121" y="221"/>
                </a:lnTo>
                <a:lnTo>
                  <a:pt x="121" y="226"/>
                </a:lnTo>
                <a:lnTo>
                  <a:pt x="121" y="226"/>
                </a:lnTo>
                <a:lnTo>
                  <a:pt x="119" y="235"/>
                </a:lnTo>
                <a:lnTo>
                  <a:pt x="119" y="244"/>
                </a:lnTo>
                <a:lnTo>
                  <a:pt x="119" y="244"/>
                </a:lnTo>
                <a:lnTo>
                  <a:pt x="119" y="245"/>
                </a:lnTo>
                <a:lnTo>
                  <a:pt x="121" y="244"/>
                </a:lnTo>
                <a:lnTo>
                  <a:pt x="121" y="244"/>
                </a:lnTo>
                <a:lnTo>
                  <a:pt x="126" y="236"/>
                </a:lnTo>
                <a:lnTo>
                  <a:pt x="127" y="235"/>
                </a:lnTo>
                <a:lnTo>
                  <a:pt x="127" y="235"/>
                </a:lnTo>
                <a:lnTo>
                  <a:pt x="127" y="241"/>
                </a:lnTo>
                <a:lnTo>
                  <a:pt x="127" y="241"/>
                </a:lnTo>
                <a:lnTo>
                  <a:pt x="125" y="250"/>
                </a:lnTo>
                <a:lnTo>
                  <a:pt x="124" y="260"/>
                </a:lnTo>
                <a:lnTo>
                  <a:pt x="124" y="260"/>
                </a:lnTo>
                <a:lnTo>
                  <a:pt x="125" y="261"/>
                </a:lnTo>
                <a:lnTo>
                  <a:pt x="126" y="261"/>
                </a:lnTo>
                <a:lnTo>
                  <a:pt x="126" y="261"/>
                </a:lnTo>
                <a:lnTo>
                  <a:pt x="130" y="257"/>
                </a:lnTo>
                <a:lnTo>
                  <a:pt x="132" y="254"/>
                </a:lnTo>
                <a:lnTo>
                  <a:pt x="133" y="251"/>
                </a:lnTo>
                <a:lnTo>
                  <a:pt x="133" y="251"/>
                </a:lnTo>
                <a:lnTo>
                  <a:pt x="130" y="264"/>
                </a:lnTo>
                <a:lnTo>
                  <a:pt x="130" y="271"/>
                </a:lnTo>
                <a:lnTo>
                  <a:pt x="130" y="278"/>
                </a:lnTo>
                <a:lnTo>
                  <a:pt x="130" y="278"/>
                </a:lnTo>
                <a:lnTo>
                  <a:pt x="131" y="279"/>
                </a:lnTo>
                <a:lnTo>
                  <a:pt x="132" y="279"/>
                </a:lnTo>
                <a:lnTo>
                  <a:pt x="132" y="279"/>
                </a:lnTo>
                <a:lnTo>
                  <a:pt x="137" y="273"/>
                </a:lnTo>
                <a:lnTo>
                  <a:pt x="137" y="273"/>
                </a:lnTo>
                <a:lnTo>
                  <a:pt x="140" y="270"/>
                </a:lnTo>
                <a:lnTo>
                  <a:pt x="140" y="271"/>
                </a:lnTo>
                <a:lnTo>
                  <a:pt x="140" y="272"/>
                </a:lnTo>
                <a:lnTo>
                  <a:pt x="138" y="280"/>
                </a:lnTo>
                <a:lnTo>
                  <a:pt x="138" y="280"/>
                </a:lnTo>
                <a:lnTo>
                  <a:pt x="136" y="289"/>
                </a:lnTo>
                <a:lnTo>
                  <a:pt x="135" y="299"/>
                </a:lnTo>
                <a:lnTo>
                  <a:pt x="135" y="299"/>
                </a:lnTo>
                <a:lnTo>
                  <a:pt x="136" y="300"/>
                </a:lnTo>
                <a:lnTo>
                  <a:pt x="137" y="300"/>
                </a:lnTo>
                <a:lnTo>
                  <a:pt x="137" y="300"/>
                </a:lnTo>
                <a:lnTo>
                  <a:pt x="142" y="293"/>
                </a:lnTo>
                <a:lnTo>
                  <a:pt x="145" y="289"/>
                </a:lnTo>
                <a:lnTo>
                  <a:pt x="146" y="287"/>
                </a:lnTo>
                <a:lnTo>
                  <a:pt x="146" y="287"/>
                </a:lnTo>
                <a:lnTo>
                  <a:pt x="145" y="295"/>
                </a:lnTo>
                <a:lnTo>
                  <a:pt x="144" y="303"/>
                </a:lnTo>
                <a:lnTo>
                  <a:pt x="142" y="311"/>
                </a:lnTo>
                <a:lnTo>
                  <a:pt x="140" y="320"/>
                </a:lnTo>
                <a:lnTo>
                  <a:pt x="140" y="320"/>
                </a:lnTo>
                <a:lnTo>
                  <a:pt x="110" y="235"/>
                </a:lnTo>
                <a:lnTo>
                  <a:pt x="110" y="235"/>
                </a:lnTo>
                <a:lnTo>
                  <a:pt x="91" y="182"/>
                </a:lnTo>
                <a:lnTo>
                  <a:pt x="81" y="156"/>
                </a:lnTo>
                <a:lnTo>
                  <a:pt x="70" y="129"/>
                </a:lnTo>
                <a:lnTo>
                  <a:pt x="70" y="129"/>
                </a:lnTo>
                <a:lnTo>
                  <a:pt x="59" y="103"/>
                </a:lnTo>
                <a:lnTo>
                  <a:pt x="49" y="76"/>
                </a:lnTo>
                <a:lnTo>
                  <a:pt x="44" y="62"/>
                </a:lnTo>
                <a:lnTo>
                  <a:pt x="41" y="48"/>
                </a:lnTo>
                <a:lnTo>
                  <a:pt x="37" y="34"/>
                </a:lnTo>
                <a:lnTo>
                  <a:pt x="35" y="20"/>
                </a:lnTo>
                <a:lnTo>
                  <a:pt x="35" y="20"/>
                </a:lnTo>
                <a:lnTo>
                  <a:pt x="47" y="17"/>
                </a:lnTo>
                <a:lnTo>
                  <a:pt x="59" y="14"/>
                </a:lnTo>
                <a:lnTo>
                  <a:pt x="59" y="14"/>
                </a:lnTo>
                <a:close/>
                <a:moveTo>
                  <a:pt x="148" y="343"/>
                </a:moveTo>
                <a:lnTo>
                  <a:pt x="148" y="343"/>
                </a:lnTo>
                <a:lnTo>
                  <a:pt x="141" y="321"/>
                </a:lnTo>
                <a:lnTo>
                  <a:pt x="141" y="321"/>
                </a:lnTo>
                <a:lnTo>
                  <a:pt x="142" y="321"/>
                </a:lnTo>
                <a:lnTo>
                  <a:pt x="142" y="321"/>
                </a:lnTo>
                <a:lnTo>
                  <a:pt x="147" y="316"/>
                </a:lnTo>
                <a:lnTo>
                  <a:pt x="150" y="311"/>
                </a:lnTo>
                <a:lnTo>
                  <a:pt x="151" y="311"/>
                </a:lnTo>
                <a:lnTo>
                  <a:pt x="152" y="312"/>
                </a:lnTo>
                <a:lnTo>
                  <a:pt x="151" y="321"/>
                </a:lnTo>
                <a:lnTo>
                  <a:pt x="151" y="321"/>
                </a:lnTo>
                <a:lnTo>
                  <a:pt x="149" y="332"/>
                </a:lnTo>
                <a:lnTo>
                  <a:pt x="148" y="337"/>
                </a:lnTo>
                <a:lnTo>
                  <a:pt x="148" y="343"/>
                </a:lnTo>
                <a:lnTo>
                  <a:pt x="148" y="343"/>
                </a:lnTo>
                <a:close/>
                <a:moveTo>
                  <a:pt x="145" y="443"/>
                </a:moveTo>
                <a:lnTo>
                  <a:pt x="145" y="443"/>
                </a:lnTo>
                <a:lnTo>
                  <a:pt x="130" y="403"/>
                </a:lnTo>
                <a:lnTo>
                  <a:pt x="116" y="362"/>
                </a:lnTo>
                <a:lnTo>
                  <a:pt x="116" y="362"/>
                </a:lnTo>
                <a:lnTo>
                  <a:pt x="79" y="254"/>
                </a:lnTo>
                <a:lnTo>
                  <a:pt x="79" y="254"/>
                </a:lnTo>
                <a:lnTo>
                  <a:pt x="8" y="34"/>
                </a:lnTo>
                <a:lnTo>
                  <a:pt x="8" y="34"/>
                </a:lnTo>
                <a:lnTo>
                  <a:pt x="8" y="34"/>
                </a:lnTo>
                <a:lnTo>
                  <a:pt x="8" y="34"/>
                </a:lnTo>
                <a:lnTo>
                  <a:pt x="17" y="28"/>
                </a:lnTo>
                <a:lnTo>
                  <a:pt x="27" y="23"/>
                </a:lnTo>
                <a:lnTo>
                  <a:pt x="27" y="23"/>
                </a:lnTo>
                <a:lnTo>
                  <a:pt x="29" y="36"/>
                </a:lnTo>
                <a:lnTo>
                  <a:pt x="32" y="49"/>
                </a:lnTo>
                <a:lnTo>
                  <a:pt x="39" y="74"/>
                </a:lnTo>
                <a:lnTo>
                  <a:pt x="48" y="98"/>
                </a:lnTo>
                <a:lnTo>
                  <a:pt x="58" y="122"/>
                </a:lnTo>
                <a:lnTo>
                  <a:pt x="58" y="122"/>
                </a:lnTo>
                <a:lnTo>
                  <a:pt x="68" y="148"/>
                </a:lnTo>
                <a:lnTo>
                  <a:pt x="78" y="174"/>
                </a:lnTo>
                <a:lnTo>
                  <a:pt x="97" y="226"/>
                </a:lnTo>
                <a:lnTo>
                  <a:pt x="97" y="226"/>
                </a:lnTo>
                <a:lnTo>
                  <a:pt x="118" y="282"/>
                </a:lnTo>
                <a:lnTo>
                  <a:pt x="137" y="337"/>
                </a:lnTo>
                <a:lnTo>
                  <a:pt x="137" y="337"/>
                </a:lnTo>
                <a:lnTo>
                  <a:pt x="145" y="362"/>
                </a:lnTo>
                <a:lnTo>
                  <a:pt x="152" y="386"/>
                </a:lnTo>
                <a:lnTo>
                  <a:pt x="165" y="436"/>
                </a:lnTo>
                <a:lnTo>
                  <a:pt x="165" y="436"/>
                </a:lnTo>
                <a:lnTo>
                  <a:pt x="159" y="434"/>
                </a:lnTo>
                <a:lnTo>
                  <a:pt x="159" y="434"/>
                </a:lnTo>
                <a:lnTo>
                  <a:pt x="154" y="434"/>
                </a:lnTo>
                <a:lnTo>
                  <a:pt x="150" y="436"/>
                </a:lnTo>
                <a:lnTo>
                  <a:pt x="147" y="439"/>
                </a:lnTo>
                <a:lnTo>
                  <a:pt x="145" y="443"/>
                </a:lnTo>
                <a:lnTo>
                  <a:pt x="145" y="443"/>
                </a:lnTo>
                <a:close/>
                <a:moveTo>
                  <a:pt x="191" y="505"/>
                </a:moveTo>
                <a:lnTo>
                  <a:pt x="191" y="505"/>
                </a:lnTo>
                <a:lnTo>
                  <a:pt x="181" y="494"/>
                </a:lnTo>
                <a:lnTo>
                  <a:pt x="170" y="484"/>
                </a:lnTo>
                <a:lnTo>
                  <a:pt x="160" y="472"/>
                </a:lnTo>
                <a:lnTo>
                  <a:pt x="156" y="466"/>
                </a:lnTo>
                <a:lnTo>
                  <a:pt x="152" y="461"/>
                </a:lnTo>
                <a:lnTo>
                  <a:pt x="152" y="461"/>
                </a:lnTo>
                <a:lnTo>
                  <a:pt x="152" y="459"/>
                </a:lnTo>
                <a:lnTo>
                  <a:pt x="153" y="458"/>
                </a:lnTo>
                <a:lnTo>
                  <a:pt x="153" y="458"/>
                </a:lnTo>
                <a:lnTo>
                  <a:pt x="152" y="453"/>
                </a:lnTo>
                <a:lnTo>
                  <a:pt x="152" y="448"/>
                </a:lnTo>
                <a:lnTo>
                  <a:pt x="152" y="448"/>
                </a:lnTo>
                <a:lnTo>
                  <a:pt x="154" y="443"/>
                </a:lnTo>
                <a:lnTo>
                  <a:pt x="156" y="441"/>
                </a:lnTo>
                <a:lnTo>
                  <a:pt x="158" y="442"/>
                </a:lnTo>
                <a:lnTo>
                  <a:pt x="161" y="443"/>
                </a:lnTo>
                <a:lnTo>
                  <a:pt x="167" y="448"/>
                </a:lnTo>
                <a:lnTo>
                  <a:pt x="170" y="452"/>
                </a:lnTo>
                <a:lnTo>
                  <a:pt x="170" y="452"/>
                </a:lnTo>
                <a:lnTo>
                  <a:pt x="170" y="453"/>
                </a:lnTo>
                <a:lnTo>
                  <a:pt x="170" y="453"/>
                </a:lnTo>
                <a:lnTo>
                  <a:pt x="171" y="454"/>
                </a:lnTo>
                <a:lnTo>
                  <a:pt x="171" y="454"/>
                </a:lnTo>
                <a:lnTo>
                  <a:pt x="173" y="457"/>
                </a:lnTo>
                <a:lnTo>
                  <a:pt x="173" y="457"/>
                </a:lnTo>
                <a:lnTo>
                  <a:pt x="178" y="468"/>
                </a:lnTo>
                <a:lnTo>
                  <a:pt x="178" y="468"/>
                </a:lnTo>
                <a:lnTo>
                  <a:pt x="178" y="469"/>
                </a:lnTo>
                <a:lnTo>
                  <a:pt x="178" y="469"/>
                </a:lnTo>
                <a:lnTo>
                  <a:pt x="178" y="469"/>
                </a:lnTo>
                <a:lnTo>
                  <a:pt x="178" y="469"/>
                </a:lnTo>
                <a:lnTo>
                  <a:pt x="178" y="470"/>
                </a:lnTo>
                <a:lnTo>
                  <a:pt x="178" y="470"/>
                </a:lnTo>
                <a:lnTo>
                  <a:pt x="179" y="471"/>
                </a:lnTo>
                <a:lnTo>
                  <a:pt x="181" y="472"/>
                </a:lnTo>
                <a:lnTo>
                  <a:pt x="183" y="471"/>
                </a:lnTo>
                <a:lnTo>
                  <a:pt x="187" y="469"/>
                </a:lnTo>
                <a:lnTo>
                  <a:pt x="187" y="467"/>
                </a:lnTo>
                <a:lnTo>
                  <a:pt x="187" y="466"/>
                </a:lnTo>
                <a:lnTo>
                  <a:pt x="187" y="466"/>
                </a:lnTo>
                <a:lnTo>
                  <a:pt x="184" y="459"/>
                </a:lnTo>
                <a:lnTo>
                  <a:pt x="182" y="451"/>
                </a:lnTo>
                <a:lnTo>
                  <a:pt x="182" y="443"/>
                </a:lnTo>
                <a:lnTo>
                  <a:pt x="183" y="440"/>
                </a:lnTo>
                <a:lnTo>
                  <a:pt x="184" y="436"/>
                </a:lnTo>
                <a:lnTo>
                  <a:pt x="184" y="436"/>
                </a:lnTo>
                <a:lnTo>
                  <a:pt x="187" y="433"/>
                </a:lnTo>
                <a:lnTo>
                  <a:pt x="190" y="432"/>
                </a:lnTo>
                <a:lnTo>
                  <a:pt x="193" y="433"/>
                </a:lnTo>
                <a:lnTo>
                  <a:pt x="196" y="435"/>
                </a:lnTo>
                <a:lnTo>
                  <a:pt x="201" y="442"/>
                </a:lnTo>
                <a:lnTo>
                  <a:pt x="204" y="446"/>
                </a:lnTo>
                <a:lnTo>
                  <a:pt x="204" y="446"/>
                </a:lnTo>
                <a:lnTo>
                  <a:pt x="211" y="461"/>
                </a:lnTo>
                <a:lnTo>
                  <a:pt x="211" y="461"/>
                </a:lnTo>
                <a:lnTo>
                  <a:pt x="212" y="463"/>
                </a:lnTo>
                <a:lnTo>
                  <a:pt x="213" y="463"/>
                </a:lnTo>
                <a:lnTo>
                  <a:pt x="216" y="463"/>
                </a:lnTo>
                <a:lnTo>
                  <a:pt x="219" y="461"/>
                </a:lnTo>
                <a:lnTo>
                  <a:pt x="219" y="459"/>
                </a:lnTo>
                <a:lnTo>
                  <a:pt x="219" y="457"/>
                </a:lnTo>
                <a:lnTo>
                  <a:pt x="219" y="457"/>
                </a:lnTo>
                <a:lnTo>
                  <a:pt x="217" y="451"/>
                </a:lnTo>
                <a:lnTo>
                  <a:pt x="215" y="444"/>
                </a:lnTo>
                <a:lnTo>
                  <a:pt x="215" y="444"/>
                </a:lnTo>
                <a:lnTo>
                  <a:pt x="216" y="438"/>
                </a:lnTo>
                <a:lnTo>
                  <a:pt x="218" y="432"/>
                </a:lnTo>
                <a:lnTo>
                  <a:pt x="219" y="430"/>
                </a:lnTo>
                <a:lnTo>
                  <a:pt x="221" y="429"/>
                </a:lnTo>
                <a:lnTo>
                  <a:pt x="223" y="429"/>
                </a:lnTo>
                <a:lnTo>
                  <a:pt x="226" y="432"/>
                </a:lnTo>
                <a:lnTo>
                  <a:pt x="226" y="432"/>
                </a:lnTo>
                <a:lnTo>
                  <a:pt x="225" y="452"/>
                </a:lnTo>
                <a:lnTo>
                  <a:pt x="225" y="472"/>
                </a:lnTo>
                <a:lnTo>
                  <a:pt x="227" y="512"/>
                </a:lnTo>
                <a:lnTo>
                  <a:pt x="227" y="512"/>
                </a:lnTo>
                <a:lnTo>
                  <a:pt x="226" y="513"/>
                </a:lnTo>
                <a:lnTo>
                  <a:pt x="226" y="513"/>
                </a:lnTo>
                <a:lnTo>
                  <a:pt x="214" y="517"/>
                </a:lnTo>
                <a:lnTo>
                  <a:pt x="203" y="522"/>
                </a:lnTo>
                <a:lnTo>
                  <a:pt x="203" y="522"/>
                </a:lnTo>
                <a:lnTo>
                  <a:pt x="191" y="505"/>
                </a:lnTo>
                <a:lnTo>
                  <a:pt x="191" y="505"/>
                </a:lnTo>
                <a:close/>
                <a:moveTo>
                  <a:pt x="225" y="551"/>
                </a:moveTo>
                <a:lnTo>
                  <a:pt x="225" y="551"/>
                </a:lnTo>
                <a:lnTo>
                  <a:pt x="216" y="540"/>
                </a:lnTo>
                <a:lnTo>
                  <a:pt x="208" y="529"/>
                </a:lnTo>
                <a:lnTo>
                  <a:pt x="208" y="529"/>
                </a:lnTo>
                <a:lnTo>
                  <a:pt x="218" y="525"/>
                </a:lnTo>
                <a:lnTo>
                  <a:pt x="227" y="521"/>
                </a:lnTo>
                <a:lnTo>
                  <a:pt x="227" y="521"/>
                </a:lnTo>
                <a:lnTo>
                  <a:pt x="227" y="536"/>
                </a:lnTo>
                <a:lnTo>
                  <a:pt x="225" y="551"/>
                </a:lnTo>
                <a:lnTo>
                  <a:pt x="225" y="551"/>
                </a:lnTo>
                <a:close/>
              </a:path>
            </a:pathLst>
          </a:custGeom>
          <a:gradFill>
            <a:gsLst>
              <a:gs pos="77000">
                <a:schemeClr val="tx1">
                  <a:lumMod val="65000"/>
                  <a:lumOff val="35000"/>
                  <a:alpha val="0"/>
                </a:schemeClr>
              </a:gs>
              <a:gs pos="0">
                <a:schemeClr val="tx1">
                  <a:lumMod val="95000"/>
                  <a:lumOff val="5000"/>
                </a:schemeClr>
              </a:gs>
            </a:gsLst>
            <a:lin ang="10800000" scaled="1"/>
          </a:gradFill>
          <a:ln w="9525">
            <a:noFill/>
            <a:round/>
            <a:headEnd/>
            <a:tailEnd/>
          </a:ln>
        </p:spPr>
        <p:txBody>
          <a:bodyPr vert="horz" wrap="square" lIns="162510" tIns="81255" rIns="162510" bIns="81255" numCol="1" anchor="t" anchorCtr="0" compatLnSpc="1">
            <a:prstTxWarp prst="textNoShape">
              <a:avLst/>
            </a:prstTxWarp>
          </a:bodyPr>
          <a:lstStyle/>
          <a:p>
            <a:endParaRPr lang="zh-CN" altLang="en-US" sz="4265">
              <a:cs typeface="+mn-ea"/>
              <a:sym typeface="+mn-lt"/>
            </a:endParaRPr>
          </a:p>
        </p:txBody>
      </p:sp>
      <p:pic>
        <p:nvPicPr>
          <p:cNvPr id="8" name="图片 7" descr="资源 2111">
            <a:extLst>
              <a:ext uri="{FF2B5EF4-FFF2-40B4-BE49-F238E27FC236}">
                <a16:creationId xmlns:a16="http://schemas.microsoft.com/office/drawing/2014/main" id="{7DDB6DC1-71B5-4A7D-B733-08BF5E452B20}"/>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rot="9000000" flipH="1">
            <a:off x="10844227" y="5522519"/>
            <a:ext cx="919768" cy="1106962"/>
          </a:xfrm>
          <a:prstGeom prst="rect">
            <a:avLst/>
          </a:prstGeom>
        </p:spPr>
      </p:pic>
      <p:sp>
        <p:nvSpPr>
          <p:cNvPr id="9" name="任意多边形: 形状 8">
            <a:extLst>
              <a:ext uri="{FF2B5EF4-FFF2-40B4-BE49-F238E27FC236}">
                <a16:creationId xmlns:a16="http://schemas.microsoft.com/office/drawing/2014/main" id="{BB2AE39E-8C36-4D2A-A656-D782C869D133}"/>
              </a:ext>
            </a:extLst>
          </p:cNvPr>
          <p:cNvSpPr/>
          <p:nvPr userDrawn="1"/>
        </p:nvSpPr>
        <p:spPr>
          <a:xfrm>
            <a:off x="572392" y="6432382"/>
            <a:ext cx="9602151" cy="337932"/>
          </a:xfrm>
          <a:custGeom>
            <a:avLst/>
            <a:gdLst>
              <a:gd name="connsiteX0" fmla="*/ 649650 w 2534430"/>
              <a:gd name="connsiteY0" fmla="*/ 195840 h 368426"/>
              <a:gd name="connsiteX1" fmla="*/ 657651 w 2534430"/>
              <a:gd name="connsiteY1" fmla="*/ 201936 h 368426"/>
              <a:gd name="connsiteX2" fmla="*/ 662699 w 2534430"/>
              <a:gd name="connsiteY2" fmla="*/ 203937 h 368426"/>
              <a:gd name="connsiteX3" fmla="*/ 664032 w 2534430"/>
              <a:gd name="connsiteY3" fmla="*/ 204508 h 368426"/>
              <a:gd name="connsiteX4" fmla="*/ 667747 w 2534430"/>
              <a:gd name="connsiteY4" fmla="*/ 202603 h 368426"/>
              <a:gd name="connsiteX5" fmla="*/ 667271 w 2534430"/>
              <a:gd name="connsiteY5" fmla="*/ 201651 h 368426"/>
              <a:gd name="connsiteX6" fmla="*/ 666699 w 2534430"/>
              <a:gd name="connsiteY6" fmla="*/ 200507 h 368426"/>
              <a:gd name="connsiteX7" fmla="*/ 669652 w 2534430"/>
              <a:gd name="connsiteY7" fmla="*/ 197555 h 368426"/>
              <a:gd name="connsiteX8" fmla="*/ 670700 w 2534430"/>
              <a:gd name="connsiteY8" fmla="*/ 196793 h 368426"/>
              <a:gd name="connsiteX9" fmla="*/ 675367 w 2534430"/>
              <a:gd name="connsiteY9" fmla="*/ 194221 h 368426"/>
              <a:gd name="connsiteX10" fmla="*/ 677367 w 2534430"/>
              <a:gd name="connsiteY10" fmla="*/ 191649 h 368426"/>
              <a:gd name="connsiteX11" fmla="*/ 680701 w 2534430"/>
              <a:gd name="connsiteY11" fmla="*/ 192983 h 368426"/>
              <a:gd name="connsiteX12" fmla="*/ 685083 w 2534430"/>
              <a:gd name="connsiteY12" fmla="*/ 189554 h 368426"/>
              <a:gd name="connsiteX13" fmla="*/ 693369 w 2534430"/>
              <a:gd name="connsiteY13" fmla="*/ 189363 h 368426"/>
              <a:gd name="connsiteX14" fmla="*/ 697941 w 2534430"/>
              <a:gd name="connsiteY14" fmla="*/ 187649 h 368426"/>
              <a:gd name="connsiteX15" fmla="*/ 699656 w 2534430"/>
              <a:gd name="connsiteY15" fmla="*/ 187077 h 368426"/>
              <a:gd name="connsiteX16" fmla="*/ 700037 w 2534430"/>
              <a:gd name="connsiteY16" fmla="*/ 186982 h 368426"/>
              <a:gd name="connsiteX17" fmla="*/ 711181 w 2534430"/>
              <a:gd name="connsiteY17" fmla="*/ 182696 h 368426"/>
              <a:gd name="connsiteX18" fmla="*/ 717182 w 2534430"/>
              <a:gd name="connsiteY18" fmla="*/ 183648 h 368426"/>
              <a:gd name="connsiteX19" fmla="*/ 717753 w 2534430"/>
              <a:gd name="connsiteY19" fmla="*/ 183744 h 368426"/>
              <a:gd name="connsiteX20" fmla="*/ 720516 w 2534430"/>
              <a:gd name="connsiteY20" fmla="*/ 182315 h 368426"/>
              <a:gd name="connsiteX21" fmla="*/ 726802 w 2534430"/>
              <a:gd name="connsiteY21" fmla="*/ 180124 h 368426"/>
              <a:gd name="connsiteX22" fmla="*/ 736899 w 2534430"/>
              <a:gd name="connsiteY22" fmla="*/ 177076 h 368426"/>
              <a:gd name="connsiteX23" fmla="*/ 739470 w 2534430"/>
              <a:gd name="connsiteY23" fmla="*/ 176695 h 368426"/>
              <a:gd name="connsiteX24" fmla="*/ 740327 w 2534430"/>
              <a:gd name="connsiteY24" fmla="*/ 176600 h 368426"/>
              <a:gd name="connsiteX25" fmla="*/ 744804 w 2534430"/>
              <a:gd name="connsiteY25" fmla="*/ 175838 h 368426"/>
              <a:gd name="connsiteX26" fmla="*/ 752424 w 2534430"/>
              <a:gd name="connsiteY26" fmla="*/ 171361 h 368426"/>
              <a:gd name="connsiteX27" fmla="*/ 764616 w 2534430"/>
              <a:gd name="connsiteY27" fmla="*/ 167837 h 368426"/>
              <a:gd name="connsiteX28" fmla="*/ 768426 w 2534430"/>
              <a:gd name="connsiteY28" fmla="*/ 167551 h 368426"/>
              <a:gd name="connsiteX29" fmla="*/ 771379 w 2534430"/>
              <a:gd name="connsiteY29" fmla="*/ 167361 h 368426"/>
              <a:gd name="connsiteX30" fmla="*/ 780142 w 2534430"/>
              <a:gd name="connsiteY30" fmla="*/ 161550 h 368426"/>
              <a:gd name="connsiteX31" fmla="*/ 791382 w 2534430"/>
              <a:gd name="connsiteY31" fmla="*/ 162407 h 368426"/>
              <a:gd name="connsiteX32" fmla="*/ 792715 w 2534430"/>
              <a:gd name="connsiteY32" fmla="*/ 161455 h 368426"/>
              <a:gd name="connsiteX33" fmla="*/ 795763 w 2534430"/>
              <a:gd name="connsiteY33" fmla="*/ 157550 h 368426"/>
              <a:gd name="connsiteX34" fmla="*/ 796049 w 2534430"/>
              <a:gd name="connsiteY34" fmla="*/ 157264 h 368426"/>
              <a:gd name="connsiteX35" fmla="*/ 805098 w 2534430"/>
              <a:gd name="connsiteY35" fmla="*/ 156502 h 368426"/>
              <a:gd name="connsiteX36" fmla="*/ 818147 w 2534430"/>
              <a:gd name="connsiteY36" fmla="*/ 152882 h 368426"/>
              <a:gd name="connsiteX37" fmla="*/ 827862 w 2534430"/>
              <a:gd name="connsiteY37" fmla="*/ 150025 h 368426"/>
              <a:gd name="connsiteX38" fmla="*/ 829291 w 2534430"/>
              <a:gd name="connsiteY38" fmla="*/ 148596 h 368426"/>
              <a:gd name="connsiteX39" fmla="*/ 833006 w 2534430"/>
              <a:gd name="connsiteY39" fmla="*/ 144977 h 368426"/>
              <a:gd name="connsiteX40" fmla="*/ 840626 w 2534430"/>
              <a:gd name="connsiteY40" fmla="*/ 147168 h 368426"/>
              <a:gd name="connsiteX41" fmla="*/ 840721 w 2534430"/>
              <a:gd name="connsiteY41" fmla="*/ 146501 h 368426"/>
              <a:gd name="connsiteX42" fmla="*/ 841102 w 2534430"/>
              <a:gd name="connsiteY42" fmla="*/ 144691 h 368426"/>
              <a:gd name="connsiteX43" fmla="*/ 847008 w 2534430"/>
              <a:gd name="connsiteY43" fmla="*/ 142977 h 368426"/>
              <a:gd name="connsiteX44" fmla="*/ 855009 w 2534430"/>
              <a:gd name="connsiteY44" fmla="*/ 138405 h 368426"/>
              <a:gd name="connsiteX45" fmla="*/ 863200 w 2534430"/>
              <a:gd name="connsiteY45" fmla="*/ 139643 h 368426"/>
              <a:gd name="connsiteX46" fmla="*/ 870630 w 2534430"/>
              <a:gd name="connsiteY46" fmla="*/ 136119 h 368426"/>
              <a:gd name="connsiteX47" fmla="*/ 882250 w 2534430"/>
              <a:gd name="connsiteY47" fmla="*/ 130785 h 368426"/>
              <a:gd name="connsiteX48" fmla="*/ 889299 w 2534430"/>
              <a:gd name="connsiteY48" fmla="*/ 129927 h 368426"/>
              <a:gd name="connsiteX49" fmla="*/ 903015 w 2534430"/>
              <a:gd name="connsiteY49" fmla="*/ 126594 h 368426"/>
              <a:gd name="connsiteX50" fmla="*/ 911397 w 2534430"/>
              <a:gd name="connsiteY50" fmla="*/ 124022 h 368426"/>
              <a:gd name="connsiteX51" fmla="*/ 926351 w 2534430"/>
              <a:gd name="connsiteY51" fmla="*/ 121450 h 368426"/>
              <a:gd name="connsiteX52" fmla="*/ 927018 w 2534430"/>
              <a:gd name="connsiteY52" fmla="*/ 120021 h 368426"/>
              <a:gd name="connsiteX53" fmla="*/ 928446 w 2534430"/>
              <a:gd name="connsiteY53" fmla="*/ 115640 h 368426"/>
              <a:gd name="connsiteX54" fmla="*/ 940448 w 2534430"/>
              <a:gd name="connsiteY54" fmla="*/ 116497 h 368426"/>
              <a:gd name="connsiteX55" fmla="*/ 945877 w 2534430"/>
              <a:gd name="connsiteY55" fmla="*/ 114116 h 368426"/>
              <a:gd name="connsiteX56" fmla="*/ 955688 w 2534430"/>
              <a:gd name="connsiteY56" fmla="*/ 111544 h 368426"/>
              <a:gd name="connsiteX57" fmla="*/ 956640 w 2534430"/>
              <a:gd name="connsiteY57" fmla="*/ 110782 h 368426"/>
              <a:gd name="connsiteX58" fmla="*/ 959307 w 2534430"/>
              <a:gd name="connsiteY58" fmla="*/ 109258 h 368426"/>
              <a:gd name="connsiteX59" fmla="*/ 961784 w 2534430"/>
              <a:gd name="connsiteY59" fmla="*/ 109448 h 368426"/>
              <a:gd name="connsiteX60" fmla="*/ 970166 w 2534430"/>
              <a:gd name="connsiteY60" fmla="*/ 106972 h 368426"/>
              <a:gd name="connsiteX61" fmla="*/ 972166 w 2534430"/>
              <a:gd name="connsiteY61" fmla="*/ 106305 h 368426"/>
              <a:gd name="connsiteX62" fmla="*/ 974928 w 2534430"/>
              <a:gd name="connsiteY62" fmla="*/ 105353 h 368426"/>
              <a:gd name="connsiteX63" fmla="*/ 986644 w 2534430"/>
              <a:gd name="connsiteY63" fmla="*/ 106781 h 368426"/>
              <a:gd name="connsiteX64" fmla="*/ 1002075 w 2534430"/>
              <a:gd name="connsiteY64" fmla="*/ 100400 h 368426"/>
              <a:gd name="connsiteX65" fmla="*/ 1021982 w 2534430"/>
              <a:gd name="connsiteY65" fmla="*/ 101162 h 368426"/>
              <a:gd name="connsiteX66" fmla="*/ 1024839 w 2534430"/>
              <a:gd name="connsiteY66" fmla="*/ 98971 h 368426"/>
              <a:gd name="connsiteX67" fmla="*/ 1030078 w 2534430"/>
              <a:gd name="connsiteY67" fmla="*/ 96780 h 368426"/>
              <a:gd name="connsiteX68" fmla="*/ 1032936 w 2534430"/>
              <a:gd name="connsiteY68" fmla="*/ 96304 h 368426"/>
              <a:gd name="connsiteX69" fmla="*/ 1042556 w 2534430"/>
              <a:gd name="connsiteY69" fmla="*/ 96018 h 368426"/>
              <a:gd name="connsiteX70" fmla="*/ 1045127 w 2534430"/>
              <a:gd name="connsiteY70" fmla="*/ 95161 h 368426"/>
              <a:gd name="connsiteX71" fmla="*/ 1048938 w 2534430"/>
              <a:gd name="connsiteY71" fmla="*/ 96590 h 368426"/>
              <a:gd name="connsiteX72" fmla="*/ 1052938 w 2534430"/>
              <a:gd name="connsiteY72" fmla="*/ 96399 h 368426"/>
              <a:gd name="connsiteX73" fmla="*/ 1063892 w 2534430"/>
              <a:gd name="connsiteY73" fmla="*/ 94209 h 368426"/>
              <a:gd name="connsiteX74" fmla="*/ 1073036 w 2534430"/>
              <a:gd name="connsiteY74" fmla="*/ 95161 h 368426"/>
              <a:gd name="connsiteX75" fmla="*/ 1085323 w 2534430"/>
              <a:gd name="connsiteY75" fmla="*/ 96399 h 368426"/>
              <a:gd name="connsiteX76" fmla="*/ 1087323 w 2534430"/>
              <a:gd name="connsiteY76" fmla="*/ 96209 h 368426"/>
              <a:gd name="connsiteX77" fmla="*/ 1088276 w 2534430"/>
              <a:gd name="connsiteY77" fmla="*/ 96114 h 368426"/>
              <a:gd name="connsiteX78" fmla="*/ 1095610 w 2534430"/>
              <a:gd name="connsiteY78" fmla="*/ 95542 h 368426"/>
              <a:gd name="connsiteX79" fmla="*/ 1116184 w 2534430"/>
              <a:gd name="connsiteY79" fmla="*/ 100019 h 368426"/>
              <a:gd name="connsiteX80" fmla="*/ 1149903 w 2534430"/>
              <a:gd name="connsiteY80" fmla="*/ 101162 h 368426"/>
              <a:gd name="connsiteX81" fmla="*/ 1154379 w 2534430"/>
              <a:gd name="connsiteY81" fmla="*/ 105829 h 368426"/>
              <a:gd name="connsiteX82" fmla="*/ 1160761 w 2534430"/>
              <a:gd name="connsiteY82" fmla="*/ 106115 h 368426"/>
              <a:gd name="connsiteX83" fmla="*/ 1161047 w 2534430"/>
              <a:gd name="connsiteY83" fmla="*/ 105924 h 368426"/>
              <a:gd name="connsiteX84" fmla="*/ 1165809 w 2534430"/>
              <a:gd name="connsiteY84" fmla="*/ 108210 h 368426"/>
              <a:gd name="connsiteX85" fmla="*/ 1170572 w 2534430"/>
              <a:gd name="connsiteY85" fmla="*/ 108020 h 368426"/>
              <a:gd name="connsiteX86" fmla="*/ 1176858 w 2534430"/>
              <a:gd name="connsiteY86" fmla="*/ 111544 h 368426"/>
              <a:gd name="connsiteX87" fmla="*/ 1187622 w 2534430"/>
              <a:gd name="connsiteY87" fmla="*/ 119164 h 368426"/>
              <a:gd name="connsiteX88" fmla="*/ 1201338 w 2534430"/>
              <a:gd name="connsiteY88" fmla="*/ 135833 h 368426"/>
              <a:gd name="connsiteX89" fmla="*/ 1205719 w 2534430"/>
              <a:gd name="connsiteY89" fmla="*/ 139452 h 368426"/>
              <a:gd name="connsiteX90" fmla="*/ 1206005 w 2534430"/>
              <a:gd name="connsiteY90" fmla="*/ 139738 h 368426"/>
              <a:gd name="connsiteX91" fmla="*/ 1208005 w 2534430"/>
              <a:gd name="connsiteY91" fmla="*/ 146977 h 368426"/>
              <a:gd name="connsiteX92" fmla="*/ 1214006 w 2534430"/>
              <a:gd name="connsiteY92" fmla="*/ 158979 h 368426"/>
              <a:gd name="connsiteX93" fmla="*/ 1216197 w 2534430"/>
              <a:gd name="connsiteY93" fmla="*/ 166884 h 368426"/>
              <a:gd name="connsiteX94" fmla="*/ 1217244 w 2534430"/>
              <a:gd name="connsiteY94" fmla="*/ 169647 h 368426"/>
              <a:gd name="connsiteX95" fmla="*/ 1220673 w 2534430"/>
              <a:gd name="connsiteY95" fmla="*/ 174885 h 368426"/>
              <a:gd name="connsiteX96" fmla="*/ 1218578 w 2534430"/>
              <a:gd name="connsiteY96" fmla="*/ 178219 h 368426"/>
              <a:gd name="connsiteX97" fmla="*/ 1226388 w 2534430"/>
              <a:gd name="connsiteY97" fmla="*/ 181839 h 368426"/>
              <a:gd name="connsiteX98" fmla="*/ 1231723 w 2534430"/>
              <a:gd name="connsiteY98" fmla="*/ 190506 h 368426"/>
              <a:gd name="connsiteX99" fmla="*/ 1233913 w 2534430"/>
              <a:gd name="connsiteY99" fmla="*/ 191268 h 368426"/>
              <a:gd name="connsiteX100" fmla="*/ 1237723 w 2534430"/>
              <a:gd name="connsiteY100" fmla="*/ 192602 h 368426"/>
              <a:gd name="connsiteX101" fmla="*/ 1251534 w 2534430"/>
              <a:gd name="connsiteY101" fmla="*/ 194126 h 368426"/>
              <a:gd name="connsiteX102" fmla="*/ 1266679 w 2534430"/>
              <a:gd name="connsiteY102" fmla="*/ 194507 h 368426"/>
              <a:gd name="connsiteX103" fmla="*/ 1269060 w 2534430"/>
              <a:gd name="connsiteY103" fmla="*/ 194888 h 368426"/>
              <a:gd name="connsiteX104" fmla="*/ 1271061 w 2534430"/>
              <a:gd name="connsiteY104" fmla="*/ 195173 h 368426"/>
              <a:gd name="connsiteX105" fmla="*/ 1279348 w 2534430"/>
              <a:gd name="connsiteY105" fmla="*/ 193935 h 368426"/>
              <a:gd name="connsiteX106" fmla="*/ 1295064 w 2534430"/>
              <a:gd name="connsiteY106" fmla="*/ 192126 h 368426"/>
              <a:gd name="connsiteX107" fmla="*/ 1297635 w 2534430"/>
              <a:gd name="connsiteY107" fmla="*/ 194697 h 368426"/>
              <a:gd name="connsiteX108" fmla="*/ 1299445 w 2534430"/>
              <a:gd name="connsiteY108" fmla="*/ 192697 h 368426"/>
              <a:gd name="connsiteX109" fmla="*/ 1304589 w 2534430"/>
              <a:gd name="connsiteY109" fmla="*/ 190125 h 368426"/>
              <a:gd name="connsiteX110" fmla="*/ 1305255 w 2534430"/>
              <a:gd name="connsiteY110" fmla="*/ 190506 h 368426"/>
              <a:gd name="connsiteX111" fmla="*/ 1308208 w 2534430"/>
              <a:gd name="connsiteY111" fmla="*/ 186887 h 368426"/>
              <a:gd name="connsiteX112" fmla="*/ 1311161 w 2534430"/>
              <a:gd name="connsiteY112" fmla="*/ 188887 h 368426"/>
              <a:gd name="connsiteX113" fmla="*/ 1311923 w 2534430"/>
              <a:gd name="connsiteY113" fmla="*/ 189459 h 368426"/>
              <a:gd name="connsiteX114" fmla="*/ 1318114 w 2534430"/>
              <a:gd name="connsiteY114" fmla="*/ 188601 h 368426"/>
              <a:gd name="connsiteX115" fmla="*/ 1322115 w 2534430"/>
              <a:gd name="connsiteY115" fmla="*/ 190602 h 368426"/>
              <a:gd name="connsiteX116" fmla="*/ 1322686 w 2534430"/>
              <a:gd name="connsiteY116" fmla="*/ 190411 h 368426"/>
              <a:gd name="connsiteX117" fmla="*/ 1339260 w 2534430"/>
              <a:gd name="connsiteY117" fmla="*/ 185077 h 368426"/>
              <a:gd name="connsiteX118" fmla="*/ 1342593 w 2534430"/>
              <a:gd name="connsiteY118" fmla="*/ 183934 h 368426"/>
              <a:gd name="connsiteX119" fmla="*/ 1352785 w 2534430"/>
              <a:gd name="connsiteY119" fmla="*/ 179362 h 368426"/>
              <a:gd name="connsiteX120" fmla="*/ 1355833 w 2534430"/>
              <a:gd name="connsiteY120" fmla="*/ 180600 h 368426"/>
              <a:gd name="connsiteX121" fmla="*/ 1357929 w 2534430"/>
              <a:gd name="connsiteY121" fmla="*/ 181457 h 368426"/>
              <a:gd name="connsiteX122" fmla="*/ 1363453 w 2534430"/>
              <a:gd name="connsiteY122" fmla="*/ 177743 h 368426"/>
              <a:gd name="connsiteX123" fmla="*/ 1364406 w 2534430"/>
              <a:gd name="connsiteY123" fmla="*/ 177838 h 368426"/>
              <a:gd name="connsiteX124" fmla="*/ 1365739 w 2534430"/>
              <a:gd name="connsiteY124" fmla="*/ 178029 h 368426"/>
              <a:gd name="connsiteX125" fmla="*/ 1377074 w 2534430"/>
              <a:gd name="connsiteY125" fmla="*/ 175647 h 368426"/>
              <a:gd name="connsiteX126" fmla="*/ 1382122 w 2534430"/>
              <a:gd name="connsiteY126" fmla="*/ 177552 h 368426"/>
              <a:gd name="connsiteX127" fmla="*/ 1390599 w 2534430"/>
              <a:gd name="connsiteY127" fmla="*/ 174219 h 368426"/>
              <a:gd name="connsiteX128" fmla="*/ 1398124 w 2534430"/>
              <a:gd name="connsiteY128" fmla="*/ 171456 h 368426"/>
              <a:gd name="connsiteX129" fmla="*/ 1404125 w 2534430"/>
              <a:gd name="connsiteY129" fmla="*/ 168885 h 368426"/>
              <a:gd name="connsiteX130" fmla="*/ 1409840 w 2534430"/>
              <a:gd name="connsiteY130" fmla="*/ 169170 h 368426"/>
              <a:gd name="connsiteX131" fmla="*/ 1417555 w 2534430"/>
              <a:gd name="connsiteY131" fmla="*/ 166313 h 368426"/>
              <a:gd name="connsiteX132" fmla="*/ 1420794 w 2534430"/>
              <a:gd name="connsiteY132" fmla="*/ 166218 h 368426"/>
              <a:gd name="connsiteX133" fmla="*/ 1422413 w 2534430"/>
              <a:gd name="connsiteY133" fmla="*/ 166122 h 368426"/>
              <a:gd name="connsiteX134" fmla="*/ 1431081 w 2534430"/>
              <a:gd name="connsiteY134" fmla="*/ 161264 h 368426"/>
              <a:gd name="connsiteX135" fmla="*/ 1435367 w 2534430"/>
              <a:gd name="connsiteY135" fmla="*/ 162027 h 368426"/>
              <a:gd name="connsiteX136" fmla="*/ 1438605 w 2534430"/>
              <a:gd name="connsiteY136" fmla="*/ 162598 h 368426"/>
              <a:gd name="connsiteX137" fmla="*/ 1447940 w 2534430"/>
              <a:gd name="connsiteY137" fmla="*/ 160598 h 368426"/>
              <a:gd name="connsiteX138" fmla="*/ 1456417 w 2534430"/>
              <a:gd name="connsiteY138" fmla="*/ 157073 h 368426"/>
              <a:gd name="connsiteX139" fmla="*/ 1458608 w 2534430"/>
              <a:gd name="connsiteY139" fmla="*/ 157550 h 368426"/>
              <a:gd name="connsiteX140" fmla="*/ 1474991 w 2534430"/>
              <a:gd name="connsiteY140" fmla="*/ 152502 h 368426"/>
              <a:gd name="connsiteX141" fmla="*/ 1475562 w 2534430"/>
              <a:gd name="connsiteY141" fmla="*/ 152121 h 368426"/>
              <a:gd name="connsiteX142" fmla="*/ 1485945 w 2534430"/>
              <a:gd name="connsiteY142" fmla="*/ 151549 h 368426"/>
              <a:gd name="connsiteX143" fmla="*/ 1488611 w 2534430"/>
              <a:gd name="connsiteY143" fmla="*/ 149835 h 368426"/>
              <a:gd name="connsiteX144" fmla="*/ 1489374 w 2534430"/>
              <a:gd name="connsiteY144" fmla="*/ 149358 h 368426"/>
              <a:gd name="connsiteX145" fmla="*/ 1491469 w 2534430"/>
              <a:gd name="connsiteY145" fmla="*/ 150978 h 368426"/>
              <a:gd name="connsiteX146" fmla="*/ 1491374 w 2534430"/>
              <a:gd name="connsiteY146" fmla="*/ 151739 h 368426"/>
              <a:gd name="connsiteX147" fmla="*/ 1490993 w 2534430"/>
              <a:gd name="connsiteY147" fmla="*/ 153549 h 368426"/>
              <a:gd name="connsiteX148" fmla="*/ 1494898 w 2534430"/>
              <a:gd name="connsiteY148" fmla="*/ 153073 h 368426"/>
              <a:gd name="connsiteX149" fmla="*/ 1497089 w 2534430"/>
              <a:gd name="connsiteY149" fmla="*/ 151454 h 368426"/>
              <a:gd name="connsiteX150" fmla="*/ 1499280 w 2534430"/>
              <a:gd name="connsiteY150" fmla="*/ 149739 h 368426"/>
              <a:gd name="connsiteX151" fmla="*/ 1503661 w 2534430"/>
              <a:gd name="connsiteY151" fmla="*/ 149835 h 368426"/>
              <a:gd name="connsiteX152" fmla="*/ 1511091 w 2534430"/>
              <a:gd name="connsiteY152" fmla="*/ 152406 h 368426"/>
              <a:gd name="connsiteX153" fmla="*/ 1528045 w 2534430"/>
              <a:gd name="connsiteY153" fmla="*/ 149168 h 368426"/>
              <a:gd name="connsiteX154" fmla="*/ 1517758 w 2534430"/>
              <a:gd name="connsiteY154" fmla="*/ 149739 h 368426"/>
              <a:gd name="connsiteX155" fmla="*/ 1516044 w 2534430"/>
              <a:gd name="connsiteY155" fmla="*/ 150406 h 368426"/>
              <a:gd name="connsiteX156" fmla="*/ 1514805 w 2534430"/>
              <a:gd name="connsiteY156" fmla="*/ 150882 h 368426"/>
              <a:gd name="connsiteX157" fmla="*/ 1511757 w 2534430"/>
              <a:gd name="connsiteY157" fmla="*/ 149358 h 368426"/>
              <a:gd name="connsiteX158" fmla="*/ 1516710 w 2534430"/>
              <a:gd name="connsiteY158" fmla="*/ 145072 h 368426"/>
              <a:gd name="connsiteX159" fmla="*/ 1527950 w 2534430"/>
              <a:gd name="connsiteY159" fmla="*/ 143739 h 368426"/>
              <a:gd name="connsiteX160" fmla="*/ 1530998 w 2534430"/>
              <a:gd name="connsiteY160" fmla="*/ 142881 h 368426"/>
              <a:gd name="connsiteX161" fmla="*/ 1543095 w 2534430"/>
              <a:gd name="connsiteY161" fmla="*/ 142119 h 368426"/>
              <a:gd name="connsiteX162" fmla="*/ 1546524 w 2534430"/>
              <a:gd name="connsiteY162" fmla="*/ 140214 h 368426"/>
              <a:gd name="connsiteX163" fmla="*/ 1553001 w 2534430"/>
              <a:gd name="connsiteY163" fmla="*/ 140119 h 368426"/>
              <a:gd name="connsiteX164" fmla="*/ 1564335 w 2534430"/>
              <a:gd name="connsiteY164" fmla="*/ 138690 h 368426"/>
              <a:gd name="connsiteX165" fmla="*/ 1565478 w 2534430"/>
              <a:gd name="connsiteY165" fmla="*/ 137643 h 368426"/>
              <a:gd name="connsiteX166" fmla="*/ 1573384 w 2534430"/>
              <a:gd name="connsiteY166" fmla="*/ 137071 h 368426"/>
              <a:gd name="connsiteX167" fmla="*/ 1585767 w 2534430"/>
              <a:gd name="connsiteY167" fmla="*/ 137547 h 368426"/>
              <a:gd name="connsiteX168" fmla="*/ 1588815 w 2534430"/>
              <a:gd name="connsiteY168" fmla="*/ 135452 h 368426"/>
              <a:gd name="connsiteX169" fmla="*/ 1591386 w 2534430"/>
              <a:gd name="connsiteY169" fmla="*/ 133642 h 368426"/>
              <a:gd name="connsiteX170" fmla="*/ 1598244 w 2534430"/>
              <a:gd name="connsiteY170" fmla="*/ 132499 h 368426"/>
              <a:gd name="connsiteX171" fmla="*/ 1605579 w 2534430"/>
              <a:gd name="connsiteY171" fmla="*/ 132499 h 368426"/>
              <a:gd name="connsiteX172" fmla="*/ 1620342 w 2534430"/>
              <a:gd name="connsiteY172" fmla="*/ 131356 h 368426"/>
              <a:gd name="connsiteX173" fmla="*/ 1629105 w 2534430"/>
              <a:gd name="connsiteY173" fmla="*/ 132404 h 368426"/>
              <a:gd name="connsiteX174" fmla="*/ 1645012 w 2534430"/>
              <a:gd name="connsiteY174" fmla="*/ 130308 h 368426"/>
              <a:gd name="connsiteX175" fmla="*/ 1646632 w 2534430"/>
              <a:gd name="connsiteY175" fmla="*/ 130594 h 368426"/>
              <a:gd name="connsiteX176" fmla="*/ 1651775 w 2534430"/>
              <a:gd name="connsiteY176" fmla="*/ 132213 h 368426"/>
              <a:gd name="connsiteX177" fmla="*/ 1654728 w 2534430"/>
              <a:gd name="connsiteY177" fmla="*/ 128213 h 368426"/>
              <a:gd name="connsiteX178" fmla="*/ 1655680 w 2534430"/>
              <a:gd name="connsiteY178" fmla="*/ 127356 h 368426"/>
              <a:gd name="connsiteX179" fmla="*/ 1660824 w 2534430"/>
              <a:gd name="connsiteY179" fmla="*/ 127546 h 368426"/>
              <a:gd name="connsiteX180" fmla="*/ 1665777 w 2534430"/>
              <a:gd name="connsiteY180" fmla="*/ 127070 h 368426"/>
              <a:gd name="connsiteX181" fmla="*/ 1670729 w 2534430"/>
              <a:gd name="connsiteY181" fmla="*/ 125831 h 368426"/>
              <a:gd name="connsiteX182" fmla="*/ 1671682 w 2534430"/>
              <a:gd name="connsiteY182" fmla="*/ 125927 h 368426"/>
              <a:gd name="connsiteX183" fmla="*/ 1680159 w 2534430"/>
              <a:gd name="connsiteY183" fmla="*/ 125927 h 368426"/>
              <a:gd name="connsiteX184" fmla="*/ 1689113 w 2534430"/>
              <a:gd name="connsiteY184" fmla="*/ 125451 h 368426"/>
              <a:gd name="connsiteX185" fmla="*/ 1689589 w 2534430"/>
              <a:gd name="connsiteY185" fmla="*/ 125736 h 368426"/>
              <a:gd name="connsiteX186" fmla="*/ 1693494 w 2534430"/>
              <a:gd name="connsiteY186" fmla="*/ 123641 h 368426"/>
              <a:gd name="connsiteX187" fmla="*/ 1705305 w 2534430"/>
              <a:gd name="connsiteY187" fmla="*/ 124212 h 368426"/>
              <a:gd name="connsiteX188" fmla="*/ 1713878 w 2534430"/>
              <a:gd name="connsiteY188" fmla="*/ 121260 h 368426"/>
              <a:gd name="connsiteX189" fmla="*/ 1722545 w 2534430"/>
              <a:gd name="connsiteY189" fmla="*/ 122688 h 368426"/>
              <a:gd name="connsiteX190" fmla="*/ 1735500 w 2534430"/>
              <a:gd name="connsiteY190" fmla="*/ 124403 h 368426"/>
              <a:gd name="connsiteX191" fmla="*/ 1741691 w 2534430"/>
              <a:gd name="connsiteY191" fmla="*/ 123069 h 368426"/>
              <a:gd name="connsiteX192" fmla="*/ 1748549 w 2534430"/>
              <a:gd name="connsiteY192" fmla="*/ 122117 h 368426"/>
              <a:gd name="connsiteX193" fmla="*/ 1759026 w 2534430"/>
              <a:gd name="connsiteY193" fmla="*/ 119831 h 368426"/>
              <a:gd name="connsiteX194" fmla="*/ 1760836 w 2534430"/>
              <a:gd name="connsiteY194" fmla="*/ 120974 h 368426"/>
              <a:gd name="connsiteX195" fmla="*/ 1766551 w 2534430"/>
              <a:gd name="connsiteY195" fmla="*/ 124689 h 368426"/>
              <a:gd name="connsiteX196" fmla="*/ 1767980 w 2534430"/>
              <a:gd name="connsiteY196" fmla="*/ 120593 h 368426"/>
              <a:gd name="connsiteX197" fmla="*/ 1780362 w 2534430"/>
              <a:gd name="connsiteY197" fmla="*/ 123546 h 368426"/>
              <a:gd name="connsiteX198" fmla="*/ 1784744 w 2534430"/>
              <a:gd name="connsiteY198" fmla="*/ 124689 h 368426"/>
              <a:gd name="connsiteX199" fmla="*/ 1790745 w 2534430"/>
              <a:gd name="connsiteY199" fmla="*/ 116306 h 368426"/>
              <a:gd name="connsiteX200" fmla="*/ 1795697 w 2534430"/>
              <a:gd name="connsiteY200" fmla="*/ 119640 h 368426"/>
              <a:gd name="connsiteX201" fmla="*/ 1807223 w 2534430"/>
              <a:gd name="connsiteY201" fmla="*/ 122212 h 368426"/>
              <a:gd name="connsiteX202" fmla="*/ 1807794 w 2534430"/>
              <a:gd name="connsiteY202" fmla="*/ 122688 h 368426"/>
              <a:gd name="connsiteX203" fmla="*/ 1814557 w 2534430"/>
              <a:gd name="connsiteY203" fmla="*/ 120307 h 368426"/>
              <a:gd name="connsiteX204" fmla="*/ 1826464 w 2534430"/>
              <a:gd name="connsiteY204" fmla="*/ 119831 h 368426"/>
              <a:gd name="connsiteX205" fmla="*/ 1829702 w 2534430"/>
              <a:gd name="connsiteY205" fmla="*/ 120117 h 368426"/>
              <a:gd name="connsiteX206" fmla="*/ 1831607 w 2534430"/>
              <a:gd name="connsiteY206" fmla="*/ 120307 h 368426"/>
              <a:gd name="connsiteX207" fmla="*/ 1840084 w 2534430"/>
              <a:gd name="connsiteY207" fmla="*/ 118688 h 368426"/>
              <a:gd name="connsiteX208" fmla="*/ 1856086 w 2534430"/>
              <a:gd name="connsiteY208" fmla="*/ 119355 h 368426"/>
              <a:gd name="connsiteX209" fmla="*/ 1863801 w 2534430"/>
              <a:gd name="connsiteY209" fmla="*/ 119259 h 368426"/>
              <a:gd name="connsiteX210" fmla="*/ 1868755 w 2534430"/>
              <a:gd name="connsiteY210" fmla="*/ 121831 h 368426"/>
              <a:gd name="connsiteX211" fmla="*/ 1872946 w 2534430"/>
              <a:gd name="connsiteY211" fmla="*/ 116973 h 368426"/>
              <a:gd name="connsiteX212" fmla="*/ 1884185 w 2534430"/>
              <a:gd name="connsiteY212" fmla="*/ 119069 h 368426"/>
              <a:gd name="connsiteX213" fmla="*/ 1888757 w 2534430"/>
              <a:gd name="connsiteY213" fmla="*/ 118021 h 368426"/>
              <a:gd name="connsiteX214" fmla="*/ 1889995 w 2534430"/>
              <a:gd name="connsiteY214" fmla="*/ 117735 h 368426"/>
              <a:gd name="connsiteX215" fmla="*/ 1898473 w 2534430"/>
              <a:gd name="connsiteY215" fmla="*/ 118307 h 368426"/>
              <a:gd name="connsiteX216" fmla="*/ 1916380 w 2534430"/>
              <a:gd name="connsiteY216" fmla="*/ 120593 h 368426"/>
              <a:gd name="connsiteX217" fmla="*/ 1919713 w 2534430"/>
              <a:gd name="connsiteY217" fmla="*/ 117926 h 368426"/>
              <a:gd name="connsiteX218" fmla="*/ 1923713 w 2534430"/>
              <a:gd name="connsiteY218" fmla="*/ 118878 h 368426"/>
              <a:gd name="connsiteX219" fmla="*/ 1928667 w 2534430"/>
              <a:gd name="connsiteY219" fmla="*/ 119069 h 368426"/>
              <a:gd name="connsiteX220" fmla="*/ 1930476 w 2534430"/>
              <a:gd name="connsiteY220" fmla="*/ 117926 h 368426"/>
              <a:gd name="connsiteX221" fmla="*/ 1939430 w 2534430"/>
              <a:gd name="connsiteY221" fmla="*/ 116497 h 368426"/>
              <a:gd name="connsiteX222" fmla="*/ 1941716 w 2534430"/>
              <a:gd name="connsiteY222" fmla="*/ 116116 h 368426"/>
              <a:gd name="connsiteX223" fmla="*/ 1942287 w 2534430"/>
              <a:gd name="connsiteY223" fmla="*/ 116021 h 368426"/>
              <a:gd name="connsiteX224" fmla="*/ 1945811 w 2534430"/>
              <a:gd name="connsiteY224" fmla="*/ 119164 h 368426"/>
              <a:gd name="connsiteX225" fmla="*/ 1955432 w 2534430"/>
              <a:gd name="connsiteY225" fmla="*/ 119926 h 368426"/>
              <a:gd name="connsiteX226" fmla="*/ 1955908 w 2534430"/>
              <a:gd name="connsiteY226" fmla="*/ 119545 h 368426"/>
              <a:gd name="connsiteX227" fmla="*/ 1959051 w 2534430"/>
              <a:gd name="connsiteY227" fmla="*/ 117164 h 368426"/>
              <a:gd name="connsiteX228" fmla="*/ 1966195 w 2534430"/>
              <a:gd name="connsiteY228" fmla="*/ 119355 h 368426"/>
              <a:gd name="connsiteX229" fmla="*/ 1967624 w 2534430"/>
              <a:gd name="connsiteY229" fmla="*/ 118783 h 368426"/>
              <a:gd name="connsiteX230" fmla="*/ 1969815 w 2534430"/>
              <a:gd name="connsiteY230" fmla="*/ 118021 h 368426"/>
              <a:gd name="connsiteX231" fmla="*/ 1985245 w 2534430"/>
              <a:gd name="connsiteY231" fmla="*/ 115926 h 368426"/>
              <a:gd name="connsiteX232" fmla="*/ 2001056 w 2534430"/>
              <a:gd name="connsiteY232" fmla="*/ 117640 h 368426"/>
              <a:gd name="connsiteX233" fmla="*/ 2003628 w 2534430"/>
              <a:gd name="connsiteY233" fmla="*/ 116021 h 368426"/>
              <a:gd name="connsiteX234" fmla="*/ 2006105 w 2534430"/>
              <a:gd name="connsiteY234" fmla="*/ 114497 h 368426"/>
              <a:gd name="connsiteX235" fmla="*/ 2017725 w 2534430"/>
              <a:gd name="connsiteY235" fmla="*/ 115449 h 368426"/>
              <a:gd name="connsiteX236" fmla="*/ 2033346 w 2534430"/>
              <a:gd name="connsiteY236" fmla="*/ 115259 h 368426"/>
              <a:gd name="connsiteX237" fmla="*/ 2034585 w 2534430"/>
              <a:gd name="connsiteY237" fmla="*/ 114687 h 368426"/>
              <a:gd name="connsiteX238" fmla="*/ 2034965 w 2534430"/>
              <a:gd name="connsiteY238" fmla="*/ 114497 h 368426"/>
              <a:gd name="connsiteX239" fmla="*/ 2036299 w 2534430"/>
              <a:gd name="connsiteY239" fmla="*/ 115068 h 368426"/>
              <a:gd name="connsiteX240" fmla="*/ 2041157 w 2534430"/>
              <a:gd name="connsiteY240" fmla="*/ 114878 h 368426"/>
              <a:gd name="connsiteX241" fmla="*/ 2056397 w 2534430"/>
              <a:gd name="connsiteY241" fmla="*/ 114782 h 368426"/>
              <a:gd name="connsiteX242" fmla="*/ 2066588 w 2534430"/>
              <a:gd name="connsiteY242" fmla="*/ 117831 h 368426"/>
              <a:gd name="connsiteX243" fmla="*/ 2072018 w 2534430"/>
              <a:gd name="connsiteY243" fmla="*/ 115830 h 368426"/>
              <a:gd name="connsiteX244" fmla="*/ 2093544 w 2534430"/>
              <a:gd name="connsiteY244" fmla="*/ 115830 h 368426"/>
              <a:gd name="connsiteX245" fmla="*/ 2095545 w 2534430"/>
              <a:gd name="connsiteY245" fmla="*/ 115259 h 368426"/>
              <a:gd name="connsiteX246" fmla="*/ 2096212 w 2534430"/>
              <a:gd name="connsiteY246" fmla="*/ 115068 h 368426"/>
              <a:gd name="connsiteX247" fmla="*/ 2098498 w 2534430"/>
              <a:gd name="connsiteY247" fmla="*/ 113163 h 368426"/>
              <a:gd name="connsiteX248" fmla="*/ 2104594 w 2534430"/>
              <a:gd name="connsiteY248" fmla="*/ 115545 h 368426"/>
              <a:gd name="connsiteX249" fmla="*/ 2114595 w 2534430"/>
              <a:gd name="connsiteY249" fmla="*/ 112687 h 368426"/>
              <a:gd name="connsiteX250" fmla="*/ 2129263 w 2534430"/>
              <a:gd name="connsiteY250" fmla="*/ 113449 h 368426"/>
              <a:gd name="connsiteX251" fmla="*/ 2140503 w 2534430"/>
              <a:gd name="connsiteY251" fmla="*/ 113830 h 368426"/>
              <a:gd name="connsiteX252" fmla="*/ 2142979 w 2534430"/>
              <a:gd name="connsiteY252" fmla="*/ 113639 h 368426"/>
              <a:gd name="connsiteX253" fmla="*/ 2144122 w 2534430"/>
              <a:gd name="connsiteY253" fmla="*/ 113544 h 368426"/>
              <a:gd name="connsiteX254" fmla="*/ 2148980 w 2534430"/>
              <a:gd name="connsiteY254" fmla="*/ 111830 h 368426"/>
              <a:gd name="connsiteX255" fmla="*/ 2156124 w 2534430"/>
              <a:gd name="connsiteY255" fmla="*/ 111925 h 368426"/>
              <a:gd name="connsiteX256" fmla="*/ 2166601 w 2534430"/>
              <a:gd name="connsiteY256" fmla="*/ 109830 h 368426"/>
              <a:gd name="connsiteX257" fmla="*/ 2169173 w 2534430"/>
              <a:gd name="connsiteY257" fmla="*/ 113544 h 368426"/>
              <a:gd name="connsiteX258" fmla="*/ 2169173 w 2534430"/>
              <a:gd name="connsiteY258" fmla="*/ 113639 h 368426"/>
              <a:gd name="connsiteX259" fmla="*/ 2175555 w 2534430"/>
              <a:gd name="connsiteY259" fmla="*/ 112401 h 368426"/>
              <a:gd name="connsiteX260" fmla="*/ 2187461 w 2534430"/>
              <a:gd name="connsiteY260" fmla="*/ 110592 h 368426"/>
              <a:gd name="connsiteX261" fmla="*/ 2196700 w 2534430"/>
              <a:gd name="connsiteY261" fmla="*/ 112020 h 368426"/>
              <a:gd name="connsiteX262" fmla="*/ 2207273 w 2534430"/>
              <a:gd name="connsiteY262" fmla="*/ 110972 h 368426"/>
              <a:gd name="connsiteX263" fmla="*/ 2219370 w 2534430"/>
              <a:gd name="connsiteY263" fmla="*/ 109925 h 368426"/>
              <a:gd name="connsiteX264" fmla="*/ 2228228 w 2534430"/>
              <a:gd name="connsiteY264" fmla="*/ 112020 h 368426"/>
              <a:gd name="connsiteX265" fmla="*/ 2230228 w 2534430"/>
              <a:gd name="connsiteY265" fmla="*/ 110782 h 368426"/>
              <a:gd name="connsiteX266" fmla="*/ 2234514 w 2534430"/>
              <a:gd name="connsiteY266" fmla="*/ 110401 h 368426"/>
              <a:gd name="connsiteX267" fmla="*/ 2237277 w 2534430"/>
              <a:gd name="connsiteY267" fmla="*/ 111068 h 368426"/>
              <a:gd name="connsiteX268" fmla="*/ 2248230 w 2534430"/>
              <a:gd name="connsiteY268" fmla="*/ 112401 h 368426"/>
              <a:gd name="connsiteX269" fmla="*/ 2250993 w 2534430"/>
              <a:gd name="connsiteY269" fmla="*/ 111830 h 368426"/>
              <a:gd name="connsiteX270" fmla="*/ 2254993 w 2534430"/>
              <a:gd name="connsiteY270" fmla="*/ 110972 h 368426"/>
              <a:gd name="connsiteX271" fmla="*/ 2271567 w 2534430"/>
              <a:gd name="connsiteY271" fmla="*/ 110401 h 368426"/>
              <a:gd name="connsiteX272" fmla="*/ 2274900 w 2534430"/>
              <a:gd name="connsiteY272" fmla="*/ 113735 h 368426"/>
              <a:gd name="connsiteX273" fmla="*/ 2281568 w 2534430"/>
              <a:gd name="connsiteY273" fmla="*/ 111163 h 368426"/>
              <a:gd name="connsiteX274" fmla="*/ 2282044 w 2534430"/>
              <a:gd name="connsiteY274" fmla="*/ 110782 h 368426"/>
              <a:gd name="connsiteX275" fmla="*/ 2292617 w 2534430"/>
              <a:gd name="connsiteY275" fmla="*/ 110782 h 368426"/>
              <a:gd name="connsiteX276" fmla="*/ 2312810 w 2534430"/>
              <a:gd name="connsiteY276" fmla="*/ 114592 h 368426"/>
              <a:gd name="connsiteX277" fmla="*/ 2322525 w 2534430"/>
              <a:gd name="connsiteY277" fmla="*/ 111925 h 368426"/>
              <a:gd name="connsiteX278" fmla="*/ 2334908 w 2534430"/>
              <a:gd name="connsiteY278" fmla="*/ 113830 h 368426"/>
              <a:gd name="connsiteX279" fmla="*/ 2343862 w 2534430"/>
              <a:gd name="connsiteY279" fmla="*/ 114782 h 368426"/>
              <a:gd name="connsiteX280" fmla="*/ 2358721 w 2534430"/>
              <a:gd name="connsiteY280" fmla="*/ 119069 h 368426"/>
              <a:gd name="connsiteX281" fmla="*/ 2359578 w 2534430"/>
              <a:gd name="connsiteY281" fmla="*/ 115354 h 368426"/>
              <a:gd name="connsiteX282" fmla="*/ 2367293 w 2534430"/>
              <a:gd name="connsiteY282" fmla="*/ 115354 h 368426"/>
              <a:gd name="connsiteX283" fmla="*/ 2376056 w 2534430"/>
              <a:gd name="connsiteY283" fmla="*/ 117926 h 368426"/>
              <a:gd name="connsiteX284" fmla="*/ 2386057 w 2534430"/>
              <a:gd name="connsiteY284" fmla="*/ 120212 h 368426"/>
              <a:gd name="connsiteX285" fmla="*/ 2387390 w 2534430"/>
              <a:gd name="connsiteY285" fmla="*/ 116116 h 368426"/>
              <a:gd name="connsiteX286" fmla="*/ 2394820 w 2534430"/>
              <a:gd name="connsiteY286" fmla="*/ 117450 h 368426"/>
              <a:gd name="connsiteX287" fmla="*/ 2406726 w 2534430"/>
              <a:gd name="connsiteY287" fmla="*/ 117545 h 368426"/>
              <a:gd name="connsiteX288" fmla="*/ 2416156 w 2534430"/>
              <a:gd name="connsiteY288" fmla="*/ 119831 h 368426"/>
              <a:gd name="connsiteX289" fmla="*/ 2424253 w 2534430"/>
              <a:gd name="connsiteY289" fmla="*/ 118212 h 368426"/>
              <a:gd name="connsiteX290" fmla="*/ 2431968 w 2534430"/>
              <a:gd name="connsiteY290" fmla="*/ 120117 h 368426"/>
              <a:gd name="connsiteX291" fmla="*/ 2439112 w 2534430"/>
              <a:gd name="connsiteY291" fmla="*/ 119736 h 368426"/>
              <a:gd name="connsiteX292" fmla="*/ 2447779 w 2534430"/>
              <a:gd name="connsiteY292" fmla="*/ 122212 h 368426"/>
              <a:gd name="connsiteX293" fmla="*/ 2449780 w 2534430"/>
              <a:gd name="connsiteY293" fmla="*/ 121164 h 368426"/>
              <a:gd name="connsiteX294" fmla="*/ 2450446 w 2534430"/>
              <a:gd name="connsiteY294" fmla="*/ 120783 h 368426"/>
              <a:gd name="connsiteX295" fmla="*/ 2449208 w 2534430"/>
              <a:gd name="connsiteY295" fmla="*/ 126213 h 368426"/>
              <a:gd name="connsiteX296" fmla="*/ 2455018 w 2534430"/>
              <a:gd name="connsiteY296" fmla="*/ 126498 h 368426"/>
              <a:gd name="connsiteX297" fmla="*/ 2459590 w 2534430"/>
              <a:gd name="connsiteY297" fmla="*/ 123355 h 368426"/>
              <a:gd name="connsiteX298" fmla="*/ 2459209 w 2534430"/>
              <a:gd name="connsiteY298" fmla="*/ 121260 h 368426"/>
              <a:gd name="connsiteX299" fmla="*/ 2468734 w 2534430"/>
              <a:gd name="connsiteY299" fmla="*/ 121640 h 368426"/>
              <a:gd name="connsiteX300" fmla="*/ 2469782 w 2534430"/>
              <a:gd name="connsiteY300" fmla="*/ 123736 h 368426"/>
              <a:gd name="connsiteX301" fmla="*/ 2466162 w 2534430"/>
              <a:gd name="connsiteY301" fmla="*/ 126594 h 368426"/>
              <a:gd name="connsiteX302" fmla="*/ 2465877 w 2534430"/>
              <a:gd name="connsiteY302" fmla="*/ 126594 h 368426"/>
              <a:gd name="connsiteX303" fmla="*/ 2468830 w 2534430"/>
              <a:gd name="connsiteY303" fmla="*/ 130308 h 368426"/>
              <a:gd name="connsiteX304" fmla="*/ 2469591 w 2534430"/>
              <a:gd name="connsiteY304" fmla="*/ 129642 h 368426"/>
              <a:gd name="connsiteX305" fmla="*/ 2474544 w 2534430"/>
              <a:gd name="connsiteY305" fmla="*/ 124403 h 368426"/>
              <a:gd name="connsiteX306" fmla="*/ 2476545 w 2534430"/>
              <a:gd name="connsiteY306" fmla="*/ 123260 h 368426"/>
              <a:gd name="connsiteX307" fmla="*/ 2482736 w 2534430"/>
              <a:gd name="connsiteY307" fmla="*/ 124974 h 368426"/>
              <a:gd name="connsiteX308" fmla="*/ 2487975 w 2534430"/>
              <a:gd name="connsiteY308" fmla="*/ 132118 h 368426"/>
              <a:gd name="connsiteX309" fmla="*/ 2498928 w 2534430"/>
              <a:gd name="connsiteY309" fmla="*/ 130499 h 368426"/>
              <a:gd name="connsiteX310" fmla="*/ 2505787 w 2534430"/>
              <a:gd name="connsiteY310" fmla="*/ 132023 h 368426"/>
              <a:gd name="connsiteX311" fmla="*/ 2516550 w 2534430"/>
              <a:gd name="connsiteY311" fmla="*/ 132404 h 368426"/>
              <a:gd name="connsiteX312" fmla="*/ 2513692 w 2534430"/>
              <a:gd name="connsiteY312" fmla="*/ 139262 h 368426"/>
              <a:gd name="connsiteX313" fmla="*/ 2513692 w 2534430"/>
              <a:gd name="connsiteY313" fmla="*/ 141357 h 368426"/>
              <a:gd name="connsiteX314" fmla="*/ 2513692 w 2534430"/>
              <a:gd name="connsiteY314" fmla="*/ 143739 h 368426"/>
              <a:gd name="connsiteX315" fmla="*/ 2517026 w 2534430"/>
              <a:gd name="connsiteY315" fmla="*/ 149835 h 368426"/>
              <a:gd name="connsiteX316" fmla="*/ 2523408 w 2534430"/>
              <a:gd name="connsiteY316" fmla="*/ 156312 h 368426"/>
              <a:gd name="connsiteX317" fmla="*/ 2516359 w 2534430"/>
              <a:gd name="connsiteY317" fmla="*/ 159264 h 368426"/>
              <a:gd name="connsiteX318" fmla="*/ 2514454 w 2534430"/>
              <a:gd name="connsiteY318" fmla="*/ 154026 h 368426"/>
              <a:gd name="connsiteX319" fmla="*/ 2511501 w 2534430"/>
              <a:gd name="connsiteY319" fmla="*/ 160312 h 368426"/>
              <a:gd name="connsiteX320" fmla="*/ 2519503 w 2534430"/>
              <a:gd name="connsiteY320" fmla="*/ 165075 h 368426"/>
              <a:gd name="connsiteX321" fmla="*/ 2527694 w 2534430"/>
              <a:gd name="connsiteY321" fmla="*/ 165075 h 368426"/>
              <a:gd name="connsiteX322" fmla="*/ 2527884 w 2534430"/>
              <a:gd name="connsiteY322" fmla="*/ 171361 h 368426"/>
              <a:gd name="connsiteX323" fmla="*/ 2530647 w 2534430"/>
              <a:gd name="connsiteY323" fmla="*/ 178410 h 368426"/>
              <a:gd name="connsiteX324" fmla="*/ 2531599 w 2534430"/>
              <a:gd name="connsiteY324" fmla="*/ 178505 h 368426"/>
              <a:gd name="connsiteX325" fmla="*/ 2533790 w 2534430"/>
              <a:gd name="connsiteY325" fmla="*/ 182124 h 368426"/>
              <a:gd name="connsiteX326" fmla="*/ 2532647 w 2534430"/>
              <a:gd name="connsiteY326" fmla="*/ 183648 h 368426"/>
              <a:gd name="connsiteX327" fmla="*/ 2526265 w 2534430"/>
              <a:gd name="connsiteY327" fmla="*/ 180314 h 368426"/>
              <a:gd name="connsiteX328" fmla="*/ 2524360 w 2534430"/>
              <a:gd name="connsiteY328" fmla="*/ 179934 h 368426"/>
              <a:gd name="connsiteX329" fmla="*/ 2520931 w 2534430"/>
              <a:gd name="connsiteY329" fmla="*/ 183363 h 368426"/>
              <a:gd name="connsiteX330" fmla="*/ 2518836 w 2534430"/>
              <a:gd name="connsiteY330" fmla="*/ 178029 h 368426"/>
              <a:gd name="connsiteX331" fmla="*/ 2515312 w 2534430"/>
              <a:gd name="connsiteY331" fmla="*/ 176028 h 368426"/>
              <a:gd name="connsiteX332" fmla="*/ 2511121 w 2534430"/>
              <a:gd name="connsiteY332" fmla="*/ 180791 h 368426"/>
              <a:gd name="connsiteX333" fmla="*/ 2499786 w 2534430"/>
              <a:gd name="connsiteY333" fmla="*/ 185744 h 368426"/>
              <a:gd name="connsiteX334" fmla="*/ 2495595 w 2534430"/>
              <a:gd name="connsiteY334" fmla="*/ 185077 h 368426"/>
              <a:gd name="connsiteX335" fmla="*/ 2491499 w 2534430"/>
              <a:gd name="connsiteY335" fmla="*/ 184410 h 368426"/>
              <a:gd name="connsiteX336" fmla="*/ 2481593 w 2534430"/>
              <a:gd name="connsiteY336" fmla="*/ 183744 h 368426"/>
              <a:gd name="connsiteX337" fmla="*/ 2476640 w 2534430"/>
              <a:gd name="connsiteY337" fmla="*/ 182505 h 368426"/>
              <a:gd name="connsiteX338" fmla="*/ 2470163 w 2534430"/>
              <a:gd name="connsiteY338" fmla="*/ 186315 h 368426"/>
              <a:gd name="connsiteX339" fmla="*/ 2462733 w 2534430"/>
              <a:gd name="connsiteY339" fmla="*/ 186887 h 368426"/>
              <a:gd name="connsiteX340" fmla="*/ 2451684 w 2534430"/>
              <a:gd name="connsiteY340" fmla="*/ 187172 h 368426"/>
              <a:gd name="connsiteX341" fmla="*/ 2440350 w 2534430"/>
              <a:gd name="connsiteY341" fmla="*/ 184125 h 368426"/>
              <a:gd name="connsiteX342" fmla="*/ 2426824 w 2534430"/>
              <a:gd name="connsiteY342" fmla="*/ 184982 h 368426"/>
              <a:gd name="connsiteX343" fmla="*/ 2423586 w 2534430"/>
              <a:gd name="connsiteY343" fmla="*/ 184887 h 368426"/>
              <a:gd name="connsiteX344" fmla="*/ 2421300 w 2534430"/>
              <a:gd name="connsiteY344" fmla="*/ 184791 h 368426"/>
              <a:gd name="connsiteX345" fmla="*/ 2415299 w 2534430"/>
              <a:gd name="connsiteY345" fmla="*/ 184696 h 368426"/>
              <a:gd name="connsiteX346" fmla="*/ 2398630 w 2534430"/>
              <a:gd name="connsiteY346" fmla="*/ 185363 h 368426"/>
              <a:gd name="connsiteX347" fmla="*/ 2365483 w 2534430"/>
              <a:gd name="connsiteY347" fmla="*/ 186030 h 368426"/>
              <a:gd name="connsiteX348" fmla="*/ 2347195 w 2534430"/>
              <a:gd name="connsiteY348" fmla="*/ 186696 h 368426"/>
              <a:gd name="connsiteX349" fmla="*/ 2343385 w 2534430"/>
              <a:gd name="connsiteY349" fmla="*/ 185648 h 368426"/>
              <a:gd name="connsiteX350" fmla="*/ 2340909 w 2534430"/>
              <a:gd name="connsiteY350" fmla="*/ 184982 h 368426"/>
              <a:gd name="connsiteX351" fmla="*/ 2334241 w 2534430"/>
              <a:gd name="connsiteY351" fmla="*/ 187554 h 368426"/>
              <a:gd name="connsiteX352" fmla="*/ 2333194 w 2534430"/>
              <a:gd name="connsiteY352" fmla="*/ 187077 h 368426"/>
              <a:gd name="connsiteX353" fmla="*/ 2326145 w 2534430"/>
              <a:gd name="connsiteY353" fmla="*/ 183458 h 368426"/>
              <a:gd name="connsiteX354" fmla="*/ 2305856 w 2534430"/>
              <a:gd name="connsiteY354" fmla="*/ 184410 h 368426"/>
              <a:gd name="connsiteX355" fmla="*/ 2289474 w 2534430"/>
              <a:gd name="connsiteY355" fmla="*/ 184887 h 368426"/>
              <a:gd name="connsiteX356" fmla="*/ 2272519 w 2534430"/>
              <a:gd name="connsiteY356" fmla="*/ 184982 h 368426"/>
              <a:gd name="connsiteX357" fmla="*/ 2260423 w 2534430"/>
              <a:gd name="connsiteY357" fmla="*/ 186696 h 368426"/>
              <a:gd name="connsiteX358" fmla="*/ 2255850 w 2534430"/>
              <a:gd name="connsiteY358" fmla="*/ 184982 h 368426"/>
              <a:gd name="connsiteX359" fmla="*/ 2252421 w 2534430"/>
              <a:gd name="connsiteY359" fmla="*/ 183744 h 368426"/>
              <a:gd name="connsiteX360" fmla="*/ 2240230 w 2534430"/>
              <a:gd name="connsiteY360" fmla="*/ 183744 h 368426"/>
              <a:gd name="connsiteX361" fmla="*/ 2237658 w 2534430"/>
              <a:gd name="connsiteY361" fmla="*/ 184410 h 368426"/>
              <a:gd name="connsiteX362" fmla="*/ 2234610 w 2534430"/>
              <a:gd name="connsiteY362" fmla="*/ 185172 h 368426"/>
              <a:gd name="connsiteX363" fmla="*/ 2226894 w 2534430"/>
              <a:gd name="connsiteY363" fmla="*/ 185648 h 368426"/>
              <a:gd name="connsiteX364" fmla="*/ 2215179 w 2534430"/>
              <a:gd name="connsiteY364" fmla="*/ 181267 h 368426"/>
              <a:gd name="connsiteX365" fmla="*/ 2196890 w 2534430"/>
              <a:gd name="connsiteY365" fmla="*/ 184982 h 368426"/>
              <a:gd name="connsiteX366" fmla="*/ 2181937 w 2534430"/>
              <a:gd name="connsiteY366" fmla="*/ 183744 h 368426"/>
              <a:gd name="connsiteX367" fmla="*/ 2171078 w 2534430"/>
              <a:gd name="connsiteY367" fmla="*/ 185077 h 368426"/>
              <a:gd name="connsiteX368" fmla="*/ 2160982 w 2534430"/>
              <a:gd name="connsiteY368" fmla="*/ 186030 h 368426"/>
              <a:gd name="connsiteX369" fmla="*/ 2151266 w 2534430"/>
              <a:gd name="connsiteY369" fmla="*/ 185934 h 368426"/>
              <a:gd name="connsiteX370" fmla="*/ 2140407 w 2534430"/>
              <a:gd name="connsiteY370" fmla="*/ 185839 h 368426"/>
              <a:gd name="connsiteX371" fmla="*/ 2133550 w 2534430"/>
              <a:gd name="connsiteY371" fmla="*/ 183839 h 368426"/>
              <a:gd name="connsiteX372" fmla="*/ 2119643 w 2534430"/>
              <a:gd name="connsiteY372" fmla="*/ 186792 h 368426"/>
              <a:gd name="connsiteX373" fmla="*/ 2097164 w 2534430"/>
              <a:gd name="connsiteY373" fmla="*/ 187077 h 368426"/>
              <a:gd name="connsiteX374" fmla="*/ 2082686 w 2534430"/>
              <a:gd name="connsiteY374" fmla="*/ 188125 h 368426"/>
              <a:gd name="connsiteX375" fmla="*/ 2054587 w 2534430"/>
              <a:gd name="connsiteY375" fmla="*/ 185077 h 368426"/>
              <a:gd name="connsiteX376" fmla="*/ 2029060 w 2534430"/>
              <a:gd name="connsiteY376" fmla="*/ 188792 h 368426"/>
              <a:gd name="connsiteX377" fmla="*/ 2015439 w 2534430"/>
              <a:gd name="connsiteY377" fmla="*/ 186125 h 368426"/>
              <a:gd name="connsiteX378" fmla="*/ 2010581 w 2534430"/>
              <a:gd name="connsiteY378" fmla="*/ 188697 h 368426"/>
              <a:gd name="connsiteX379" fmla="*/ 2004867 w 2534430"/>
              <a:gd name="connsiteY379" fmla="*/ 188792 h 368426"/>
              <a:gd name="connsiteX380" fmla="*/ 2003438 w 2534430"/>
              <a:gd name="connsiteY380" fmla="*/ 190697 h 368426"/>
              <a:gd name="connsiteX381" fmla="*/ 1978387 w 2534430"/>
              <a:gd name="connsiteY381" fmla="*/ 187268 h 368426"/>
              <a:gd name="connsiteX382" fmla="*/ 1967910 w 2534430"/>
              <a:gd name="connsiteY382" fmla="*/ 188030 h 368426"/>
              <a:gd name="connsiteX383" fmla="*/ 1965243 w 2534430"/>
              <a:gd name="connsiteY383" fmla="*/ 188220 h 368426"/>
              <a:gd name="connsiteX384" fmla="*/ 1953527 w 2534430"/>
              <a:gd name="connsiteY384" fmla="*/ 186887 h 368426"/>
              <a:gd name="connsiteX385" fmla="*/ 1952384 w 2534430"/>
              <a:gd name="connsiteY385" fmla="*/ 188125 h 368426"/>
              <a:gd name="connsiteX386" fmla="*/ 1946574 w 2534430"/>
              <a:gd name="connsiteY386" fmla="*/ 188125 h 368426"/>
              <a:gd name="connsiteX387" fmla="*/ 1938096 w 2534430"/>
              <a:gd name="connsiteY387" fmla="*/ 187077 h 368426"/>
              <a:gd name="connsiteX388" fmla="*/ 1935048 w 2534430"/>
              <a:gd name="connsiteY388" fmla="*/ 186792 h 368426"/>
              <a:gd name="connsiteX389" fmla="*/ 1926666 w 2534430"/>
              <a:gd name="connsiteY389" fmla="*/ 190125 h 368426"/>
              <a:gd name="connsiteX390" fmla="*/ 1916094 w 2534430"/>
              <a:gd name="connsiteY390" fmla="*/ 189459 h 368426"/>
              <a:gd name="connsiteX391" fmla="*/ 1904378 w 2534430"/>
              <a:gd name="connsiteY391" fmla="*/ 186315 h 368426"/>
              <a:gd name="connsiteX392" fmla="*/ 1896281 w 2534430"/>
              <a:gd name="connsiteY392" fmla="*/ 188887 h 368426"/>
              <a:gd name="connsiteX393" fmla="*/ 1882947 w 2534430"/>
              <a:gd name="connsiteY393" fmla="*/ 187458 h 368426"/>
              <a:gd name="connsiteX394" fmla="*/ 1876660 w 2534430"/>
              <a:gd name="connsiteY394" fmla="*/ 188506 h 368426"/>
              <a:gd name="connsiteX395" fmla="*/ 1873517 w 2534430"/>
              <a:gd name="connsiteY395" fmla="*/ 188982 h 368426"/>
              <a:gd name="connsiteX396" fmla="*/ 1863515 w 2534430"/>
              <a:gd name="connsiteY396" fmla="*/ 190221 h 368426"/>
              <a:gd name="connsiteX397" fmla="*/ 1850181 w 2534430"/>
              <a:gd name="connsiteY397" fmla="*/ 188030 h 368426"/>
              <a:gd name="connsiteX398" fmla="*/ 1827892 w 2534430"/>
              <a:gd name="connsiteY398" fmla="*/ 188125 h 368426"/>
              <a:gd name="connsiteX399" fmla="*/ 1824082 w 2534430"/>
              <a:gd name="connsiteY399" fmla="*/ 191078 h 368426"/>
              <a:gd name="connsiteX400" fmla="*/ 1823320 w 2534430"/>
              <a:gd name="connsiteY400" fmla="*/ 191649 h 368426"/>
              <a:gd name="connsiteX401" fmla="*/ 1806271 w 2534430"/>
              <a:gd name="connsiteY401" fmla="*/ 189363 h 368426"/>
              <a:gd name="connsiteX402" fmla="*/ 1780362 w 2534430"/>
              <a:gd name="connsiteY402" fmla="*/ 191364 h 368426"/>
              <a:gd name="connsiteX403" fmla="*/ 1770742 w 2534430"/>
              <a:gd name="connsiteY403" fmla="*/ 193364 h 368426"/>
              <a:gd name="connsiteX404" fmla="*/ 1764360 w 2534430"/>
              <a:gd name="connsiteY404" fmla="*/ 192126 h 368426"/>
              <a:gd name="connsiteX405" fmla="*/ 1757979 w 2534430"/>
              <a:gd name="connsiteY405" fmla="*/ 194412 h 368426"/>
              <a:gd name="connsiteX406" fmla="*/ 1755311 w 2534430"/>
              <a:gd name="connsiteY406" fmla="*/ 194697 h 368426"/>
              <a:gd name="connsiteX407" fmla="*/ 1753312 w 2534430"/>
              <a:gd name="connsiteY407" fmla="*/ 194888 h 368426"/>
              <a:gd name="connsiteX408" fmla="*/ 1744739 w 2534430"/>
              <a:gd name="connsiteY408" fmla="*/ 193650 h 368426"/>
              <a:gd name="connsiteX409" fmla="*/ 1743120 w 2534430"/>
              <a:gd name="connsiteY409" fmla="*/ 194412 h 368426"/>
              <a:gd name="connsiteX410" fmla="*/ 1739881 w 2534430"/>
              <a:gd name="connsiteY410" fmla="*/ 195936 h 368426"/>
              <a:gd name="connsiteX411" fmla="*/ 1731023 w 2534430"/>
              <a:gd name="connsiteY411" fmla="*/ 194507 h 368426"/>
              <a:gd name="connsiteX412" fmla="*/ 1722165 w 2534430"/>
              <a:gd name="connsiteY412" fmla="*/ 196983 h 368426"/>
              <a:gd name="connsiteX413" fmla="*/ 1712735 w 2534430"/>
              <a:gd name="connsiteY413" fmla="*/ 195364 h 368426"/>
              <a:gd name="connsiteX414" fmla="*/ 1703210 w 2534430"/>
              <a:gd name="connsiteY414" fmla="*/ 198126 h 368426"/>
              <a:gd name="connsiteX415" fmla="*/ 1689684 w 2534430"/>
              <a:gd name="connsiteY415" fmla="*/ 198412 h 368426"/>
              <a:gd name="connsiteX416" fmla="*/ 1670539 w 2534430"/>
              <a:gd name="connsiteY416" fmla="*/ 200603 h 368426"/>
              <a:gd name="connsiteX417" fmla="*/ 1643774 w 2534430"/>
              <a:gd name="connsiteY417" fmla="*/ 201746 h 368426"/>
              <a:gd name="connsiteX418" fmla="*/ 1628820 w 2534430"/>
              <a:gd name="connsiteY418" fmla="*/ 204508 h 368426"/>
              <a:gd name="connsiteX419" fmla="*/ 1615199 w 2534430"/>
              <a:gd name="connsiteY419" fmla="*/ 206222 h 368426"/>
              <a:gd name="connsiteX420" fmla="*/ 1599768 w 2534430"/>
              <a:gd name="connsiteY420" fmla="*/ 207937 h 368426"/>
              <a:gd name="connsiteX421" fmla="*/ 1584338 w 2534430"/>
              <a:gd name="connsiteY421" fmla="*/ 211842 h 368426"/>
              <a:gd name="connsiteX422" fmla="*/ 1564811 w 2534430"/>
              <a:gd name="connsiteY422" fmla="*/ 212890 h 368426"/>
              <a:gd name="connsiteX423" fmla="*/ 1549095 w 2534430"/>
              <a:gd name="connsiteY423" fmla="*/ 216319 h 368426"/>
              <a:gd name="connsiteX424" fmla="*/ 1540332 w 2534430"/>
              <a:gd name="connsiteY424" fmla="*/ 216700 h 368426"/>
              <a:gd name="connsiteX425" fmla="*/ 1530331 w 2534430"/>
              <a:gd name="connsiteY425" fmla="*/ 219272 h 368426"/>
              <a:gd name="connsiteX426" fmla="*/ 1515282 w 2534430"/>
              <a:gd name="connsiteY426" fmla="*/ 222415 h 368426"/>
              <a:gd name="connsiteX427" fmla="*/ 1489469 w 2534430"/>
              <a:gd name="connsiteY427" fmla="*/ 227178 h 368426"/>
              <a:gd name="connsiteX428" fmla="*/ 1470705 w 2534430"/>
              <a:gd name="connsiteY428" fmla="*/ 231369 h 368426"/>
              <a:gd name="connsiteX429" fmla="*/ 1463466 w 2534430"/>
              <a:gd name="connsiteY429" fmla="*/ 233464 h 368426"/>
              <a:gd name="connsiteX430" fmla="*/ 1456036 w 2534430"/>
              <a:gd name="connsiteY430" fmla="*/ 235464 h 368426"/>
              <a:gd name="connsiteX431" fmla="*/ 1447749 w 2534430"/>
              <a:gd name="connsiteY431" fmla="*/ 238512 h 368426"/>
              <a:gd name="connsiteX432" fmla="*/ 1435843 w 2534430"/>
              <a:gd name="connsiteY432" fmla="*/ 241846 h 368426"/>
              <a:gd name="connsiteX433" fmla="*/ 1415555 w 2534430"/>
              <a:gd name="connsiteY433" fmla="*/ 247656 h 368426"/>
              <a:gd name="connsiteX434" fmla="*/ 1388980 w 2534430"/>
              <a:gd name="connsiteY434" fmla="*/ 256229 h 368426"/>
              <a:gd name="connsiteX435" fmla="*/ 1381932 w 2534430"/>
              <a:gd name="connsiteY435" fmla="*/ 257277 h 368426"/>
              <a:gd name="connsiteX436" fmla="*/ 1378979 w 2534430"/>
              <a:gd name="connsiteY436" fmla="*/ 257753 h 368426"/>
              <a:gd name="connsiteX437" fmla="*/ 1369835 w 2534430"/>
              <a:gd name="connsiteY437" fmla="*/ 260515 h 368426"/>
              <a:gd name="connsiteX438" fmla="*/ 1360977 w 2534430"/>
              <a:gd name="connsiteY438" fmla="*/ 262611 h 368426"/>
              <a:gd name="connsiteX439" fmla="*/ 1350309 w 2534430"/>
              <a:gd name="connsiteY439" fmla="*/ 263849 h 368426"/>
              <a:gd name="connsiteX440" fmla="*/ 1324401 w 2534430"/>
              <a:gd name="connsiteY440" fmla="*/ 271659 h 368426"/>
              <a:gd name="connsiteX441" fmla="*/ 1315066 w 2534430"/>
              <a:gd name="connsiteY441" fmla="*/ 272136 h 368426"/>
              <a:gd name="connsiteX442" fmla="*/ 1307065 w 2534430"/>
              <a:gd name="connsiteY442" fmla="*/ 272517 h 368426"/>
              <a:gd name="connsiteX443" fmla="*/ 1298207 w 2534430"/>
              <a:gd name="connsiteY443" fmla="*/ 275279 h 368426"/>
              <a:gd name="connsiteX444" fmla="*/ 1296111 w 2534430"/>
              <a:gd name="connsiteY444" fmla="*/ 275469 h 368426"/>
              <a:gd name="connsiteX445" fmla="*/ 1288682 w 2534430"/>
              <a:gd name="connsiteY445" fmla="*/ 275374 h 368426"/>
              <a:gd name="connsiteX446" fmla="*/ 1278204 w 2534430"/>
              <a:gd name="connsiteY446" fmla="*/ 273660 h 368426"/>
              <a:gd name="connsiteX447" fmla="*/ 1269727 w 2534430"/>
              <a:gd name="connsiteY447" fmla="*/ 271183 h 368426"/>
              <a:gd name="connsiteX448" fmla="*/ 1264203 w 2534430"/>
              <a:gd name="connsiteY448" fmla="*/ 270707 h 368426"/>
              <a:gd name="connsiteX449" fmla="*/ 1256583 w 2534430"/>
              <a:gd name="connsiteY449" fmla="*/ 272136 h 368426"/>
              <a:gd name="connsiteX450" fmla="*/ 1240581 w 2534430"/>
              <a:gd name="connsiteY450" fmla="*/ 269564 h 368426"/>
              <a:gd name="connsiteX451" fmla="*/ 1234866 w 2534430"/>
              <a:gd name="connsiteY451" fmla="*/ 267659 h 368426"/>
              <a:gd name="connsiteX452" fmla="*/ 1234199 w 2534430"/>
              <a:gd name="connsiteY452" fmla="*/ 267468 h 368426"/>
              <a:gd name="connsiteX453" fmla="*/ 1231913 w 2534430"/>
              <a:gd name="connsiteY453" fmla="*/ 266325 h 368426"/>
              <a:gd name="connsiteX454" fmla="*/ 1219911 w 2534430"/>
              <a:gd name="connsiteY454" fmla="*/ 266802 h 368426"/>
              <a:gd name="connsiteX455" fmla="*/ 1204005 w 2534430"/>
              <a:gd name="connsiteY455" fmla="*/ 251085 h 368426"/>
              <a:gd name="connsiteX456" fmla="*/ 1198004 w 2534430"/>
              <a:gd name="connsiteY456" fmla="*/ 249847 h 368426"/>
              <a:gd name="connsiteX457" fmla="*/ 1195051 w 2534430"/>
              <a:gd name="connsiteY457" fmla="*/ 249276 h 368426"/>
              <a:gd name="connsiteX458" fmla="*/ 1189050 w 2534430"/>
              <a:gd name="connsiteY458" fmla="*/ 238131 h 368426"/>
              <a:gd name="connsiteX459" fmla="*/ 1180478 w 2534430"/>
              <a:gd name="connsiteY459" fmla="*/ 228130 h 368426"/>
              <a:gd name="connsiteX460" fmla="*/ 1177049 w 2534430"/>
              <a:gd name="connsiteY460" fmla="*/ 217843 h 368426"/>
              <a:gd name="connsiteX461" fmla="*/ 1173525 w 2534430"/>
              <a:gd name="connsiteY461" fmla="*/ 216033 h 368426"/>
              <a:gd name="connsiteX462" fmla="*/ 1166381 w 2534430"/>
              <a:gd name="connsiteY462" fmla="*/ 207461 h 368426"/>
              <a:gd name="connsiteX463" fmla="*/ 1160857 w 2534430"/>
              <a:gd name="connsiteY463" fmla="*/ 205651 h 368426"/>
              <a:gd name="connsiteX464" fmla="*/ 1147998 w 2534430"/>
              <a:gd name="connsiteY464" fmla="*/ 198031 h 368426"/>
              <a:gd name="connsiteX465" fmla="*/ 1141997 w 2534430"/>
              <a:gd name="connsiteY465" fmla="*/ 198984 h 368426"/>
              <a:gd name="connsiteX466" fmla="*/ 1132091 w 2534430"/>
              <a:gd name="connsiteY466" fmla="*/ 200031 h 368426"/>
              <a:gd name="connsiteX467" fmla="*/ 1128662 w 2534430"/>
              <a:gd name="connsiteY467" fmla="*/ 200698 h 368426"/>
              <a:gd name="connsiteX468" fmla="*/ 1119137 w 2534430"/>
              <a:gd name="connsiteY468" fmla="*/ 203746 h 368426"/>
              <a:gd name="connsiteX469" fmla="*/ 1111041 w 2534430"/>
              <a:gd name="connsiteY469" fmla="*/ 202889 h 368426"/>
              <a:gd name="connsiteX470" fmla="*/ 1103040 w 2534430"/>
              <a:gd name="connsiteY470" fmla="*/ 205175 h 368426"/>
              <a:gd name="connsiteX471" fmla="*/ 1100563 w 2534430"/>
              <a:gd name="connsiteY471" fmla="*/ 205080 h 368426"/>
              <a:gd name="connsiteX472" fmla="*/ 1091038 w 2534430"/>
              <a:gd name="connsiteY472" fmla="*/ 204984 h 368426"/>
              <a:gd name="connsiteX473" fmla="*/ 1085609 w 2534430"/>
              <a:gd name="connsiteY473" fmla="*/ 206222 h 368426"/>
              <a:gd name="connsiteX474" fmla="*/ 1070750 w 2534430"/>
              <a:gd name="connsiteY474" fmla="*/ 208889 h 368426"/>
              <a:gd name="connsiteX475" fmla="*/ 1064082 w 2534430"/>
              <a:gd name="connsiteY475" fmla="*/ 214509 h 368426"/>
              <a:gd name="connsiteX476" fmla="*/ 1053700 w 2534430"/>
              <a:gd name="connsiteY476" fmla="*/ 216414 h 368426"/>
              <a:gd name="connsiteX477" fmla="*/ 1040841 w 2534430"/>
              <a:gd name="connsiteY477" fmla="*/ 219653 h 368426"/>
              <a:gd name="connsiteX478" fmla="*/ 1027125 w 2534430"/>
              <a:gd name="connsiteY478" fmla="*/ 221367 h 368426"/>
              <a:gd name="connsiteX479" fmla="*/ 1023315 w 2534430"/>
              <a:gd name="connsiteY479" fmla="*/ 223939 h 368426"/>
              <a:gd name="connsiteX480" fmla="*/ 1012933 w 2534430"/>
              <a:gd name="connsiteY480" fmla="*/ 228035 h 368426"/>
              <a:gd name="connsiteX481" fmla="*/ 999503 w 2534430"/>
              <a:gd name="connsiteY481" fmla="*/ 230988 h 368426"/>
              <a:gd name="connsiteX482" fmla="*/ 985120 w 2534430"/>
              <a:gd name="connsiteY482" fmla="*/ 235369 h 368426"/>
              <a:gd name="connsiteX483" fmla="*/ 973404 w 2534430"/>
              <a:gd name="connsiteY483" fmla="*/ 235274 h 368426"/>
              <a:gd name="connsiteX484" fmla="*/ 974452 w 2534430"/>
              <a:gd name="connsiteY484" fmla="*/ 240894 h 368426"/>
              <a:gd name="connsiteX485" fmla="*/ 972547 w 2534430"/>
              <a:gd name="connsiteY485" fmla="*/ 241941 h 368426"/>
              <a:gd name="connsiteX486" fmla="*/ 968737 w 2534430"/>
              <a:gd name="connsiteY486" fmla="*/ 242227 h 368426"/>
              <a:gd name="connsiteX487" fmla="*/ 958450 w 2534430"/>
              <a:gd name="connsiteY487" fmla="*/ 247085 h 368426"/>
              <a:gd name="connsiteX488" fmla="*/ 943686 w 2534430"/>
              <a:gd name="connsiteY488" fmla="*/ 250704 h 368426"/>
              <a:gd name="connsiteX489" fmla="*/ 930637 w 2534430"/>
              <a:gd name="connsiteY489" fmla="*/ 254133 h 368426"/>
              <a:gd name="connsiteX490" fmla="*/ 923589 w 2534430"/>
              <a:gd name="connsiteY490" fmla="*/ 255086 h 368426"/>
              <a:gd name="connsiteX491" fmla="*/ 915588 w 2534430"/>
              <a:gd name="connsiteY491" fmla="*/ 260801 h 368426"/>
              <a:gd name="connsiteX492" fmla="*/ 914635 w 2534430"/>
              <a:gd name="connsiteY492" fmla="*/ 260706 h 368426"/>
              <a:gd name="connsiteX493" fmla="*/ 902062 w 2534430"/>
              <a:gd name="connsiteY493" fmla="*/ 263944 h 368426"/>
              <a:gd name="connsiteX494" fmla="*/ 899871 w 2534430"/>
              <a:gd name="connsiteY494" fmla="*/ 264420 h 368426"/>
              <a:gd name="connsiteX495" fmla="*/ 895109 w 2534430"/>
              <a:gd name="connsiteY495" fmla="*/ 266230 h 368426"/>
              <a:gd name="connsiteX496" fmla="*/ 892061 w 2534430"/>
              <a:gd name="connsiteY496" fmla="*/ 268230 h 368426"/>
              <a:gd name="connsiteX497" fmla="*/ 886632 w 2534430"/>
              <a:gd name="connsiteY497" fmla="*/ 268230 h 368426"/>
              <a:gd name="connsiteX498" fmla="*/ 876726 w 2534430"/>
              <a:gd name="connsiteY498" fmla="*/ 268040 h 368426"/>
              <a:gd name="connsiteX499" fmla="*/ 875773 w 2534430"/>
              <a:gd name="connsiteY499" fmla="*/ 272517 h 368426"/>
              <a:gd name="connsiteX500" fmla="*/ 875297 w 2534430"/>
              <a:gd name="connsiteY500" fmla="*/ 274707 h 368426"/>
              <a:gd name="connsiteX501" fmla="*/ 860914 w 2534430"/>
              <a:gd name="connsiteY501" fmla="*/ 276327 h 368426"/>
              <a:gd name="connsiteX502" fmla="*/ 847865 w 2534430"/>
              <a:gd name="connsiteY502" fmla="*/ 280803 h 368426"/>
              <a:gd name="connsiteX503" fmla="*/ 829767 w 2534430"/>
              <a:gd name="connsiteY503" fmla="*/ 281280 h 368426"/>
              <a:gd name="connsiteX504" fmla="*/ 827291 w 2534430"/>
              <a:gd name="connsiteY504" fmla="*/ 288709 h 368426"/>
              <a:gd name="connsiteX505" fmla="*/ 826338 w 2534430"/>
              <a:gd name="connsiteY505" fmla="*/ 291757 h 368426"/>
              <a:gd name="connsiteX506" fmla="*/ 818718 w 2534430"/>
              <a:gd name="connsiteY506" fmla="*/ 289662 h 368426"/>
              <a:gd name="connsiteX507" fmla="*/ 805098 w 2534430"/>
              <a:gd name="connsiteY507" fmla="*/ 295662 h 368426"/>
              <a:gd name="connsiteX508" fmla="*/ 802621 w 2534430"/>
              <a:gd name="connsiteY508" fmla="*/ 292138 h 368426"/>
              <a:gd name="connsiteX509" fmla="*/ 799383 w 2534430"/>
              <a:gd name="connsiteY509" fmla="*/ 292995 h 368426"/>
              <a:gd name="connsiteX510" fmla="*/ 794906 w 2534430"/>
              <a:gd name="connsiteY510" fmla="*/ 296043 h 368426"/>
              <a:gd name="connsiteX511" fmla="*/ 782047 w 2534430"/>
              <a:gd name="connsiteY511" fmla="*/ 300044 h 368426"/>
              <a:gd name="connsiteX512" fmla="*/ 768712 w 2534430"/>
              <a:gd name="connsiteY512" fmla="*/ 302711 h 368426"/>
              <a:gd name="connsiteX513" fmla="*/ 764331 w 2534430"/>
              <a:gd name="connsiteY513" fmla="*/ 302615 h 368426"/>
              <a:gd name="connsiteX514" fmla="*/ 760616 w 2534430"/>
              <a:gd name="connsiteY514" fmla="*/ 305949 h 368426"/>
              <a:gd name="connsiteX515" fmla="*/ 758901 w 2534430"/>
              <a:gd name="connsiteY515" fmla="*/ 305568 h 368426"/>
              <a:gd name="connsiteX516" fmla="*/ 753282 w 2534430"/>
              <a:gd name="connsiteY516" fmla="*/ 307092 h 368426"/>
              <a:gd name="connsiteX517" fmla="*/ 746709 w 2534430"/>
              <a:gd name="connsiteY517" fmla="*/ 306711 h 368426"/>
              <a:gd name="connsiteX518" fmla="*/ 738518 w 2534430"/>
              <a:gd name="connsiteY518" fmla="*/ 313569 h 368426"/>
              <a:gd name="connsiteX519" fmla="*/ 734232 w 2534430"/>
              <a:gd name="connsiteY519" fmla="*/ 312045 h 368426"/>
              <a:gd name="connsiteX520" fmla="*/ 732898 w 2534430"/>
              <a:gd name="connsiteY520" fmla="*/ 311569 h 368426"/>
              <a:gd name="connsiteX521" fmla="*/ 724135 w 2534430"/>
              <a:gd name="connsiteY521" fmla="*/ 315189 h 368426"/>
              <a:gd name="connsiteX522" fmla="*/ 722325 w 2534430"/>
              <a:gd name="connsiteY522" fmla="*/ 314998 h 368426"/>
              <a:gd name="connsiteX523" fmla="*/ 719944 w 2534430"/>
              <a:gd name="connsiteY523" fmla="*/ 314807 h 368426"/>
              <a:gd name="connsiteX524" fmla="*/ 700894 w 2534430"/>
              <a:gd name="connsiteY524" fmla="*/ 318618 h 368426"/>
              <a:gd name="connsiteX525" fmla="*/ 694322 w 2534430"/>
              <a:gd name="connsiteY525" fmla="*/ 321761 h 368426"/>
              <a:gd name="connsiteX526" fmla="*/ 690607 w 2534430"/>
              <a:gd name="connsiteY526" fmla="*/ 322332 h 368426"/>
              <a:gd name="connsiteX527" fmla="*/ 688226 w 2534430"/>
              <a:gd name="connsiteY527" fmla="*/ 320523 h 368426"/>
              <a:gd name="connsiteX528" fmla="*/ 682416 w 2534430"/>
              <a:gd name="connsiteY528" fmla="*/ 325476 h 368426"/>
              <a:gd name="connsiteX529" fmla="*/ 680606 w 2534430"/>
              <a:gd name="connsiteY529" fmla="*/ 325476 h 368426"/>
              <a:gd name="connsiteX530" fmla="*/ 676796 w 2534430"/>
              <a:gd name="connsiteY530" fmla="*/ 325571 h 368426"/>
              <a:gd name="connsiteX531" fmla="*/ 669843 w 2534430"/>
              <a:gd name="connsiteY531" fmla="*/ 329095 h 368426"/>
              <a:gd name="connsiteX532" fmla="*/ 660222 w 2534430"/>
              <a:gd name="connsiteY532" fmla="*/ 331190 h 368426"/>
              <a:gd name="connsiteX533" fmla="*/ 656127 w 2534430"/>
              <a:gd name="connsiteY533" fmla="*/ 333286 h 368426"/>
              <a:gd name="connsiteX534" fmla="*/ 652412 w 2534430"/>
              <a:gd name="connsiteY534" fmla="*/ 335191 h 368426"/>
              <a:gd name="connsiteX535" fmla="*/ 642125 w 2534430"/>
              <a:gd name="connsiteY535" fmla="*/ 336715 h 368426"/>
              <a:gd name="connsiteX536" fmla="*/ 636029 w 2534430"/>
              <a:gd name="connsiteY536" fmla="*/ 335953 h 368426"/>
              <a:gd name="connsiteX537" fmla="*/ 631266 w 2534430"/>
              <a:gd name="connsiteY537" fmla="*/ 339668 h 368426"/>
              <a:gd name="connsiteX538" fmla="*/ 629838 w 2534430"/>
              <a:gd name="connsiteY538" fmla="*/ 339573 h 368426"/>
              <a:gd name="connsiteX539" fmla="*/ 628885 w 2534430"/>
              <a:gd name="connsiteY539" fmla="*/ 339573 h 368426"/>
              <a:gd name="connsiteX540" fmla="*/ 622789 w 2534430"/>
              <a:gd name="connsiteY540" fmla="*/ 341382 h 368426"/>
              <a:gd name="connsiteX541" fmla="*/ 620313 w 2534430"/>
              <a:gd name="connsiteY541" fmla="*/ 342525 h 368426"/>
              <a:gd name="connsiteX542" fmla="*/ 612121 w 2534430"/>
              <a:gd name="connsiteY542" fmla="*/ 344430 h 368426"/>
              <a:gd name="connsiteX543" fmla="*/ 610597 w 2534430"/>
              <a:gd name="connsiteY543" fmla="*/ 344526 h 368426"/>
              <a:gd name="connsiteX544" fmla="*/ 603168 w 2534430"/>
              <a:gd name="connsiteY544" fmla="*/ 349764 h 368426"/>
              <a:gd name="connsiteX545" fmla="*/ 588309 w 2534430"/>
              <a:gd name="connsiteY545" fmla="*/ 348907 h 368426"/>
              <a:gd name="connsiteX546" fmla="*/ 579069 w 2534430"/>
              <a:gd name="connsiteY546" fmla="*/ 352241 h 368426"/>
              <a:gd name="connsiteX547" fmla="*/ 567639 w 2534430"/>
              <a:gd name="connsiteY547" fmla="*/ 354051 h 368426"/>
              <a:gd name="connsiteX548" fmla="*/ 560019 w 2534430"/>
              <a:gd name="connsiteY548" fmla="*/ 358718 h 368426"/>
              <a:gd name="connsiteX549" fmla="*/ 549827 w 2534430"/>
              <a:gd name="connsiteY549" fmla="*/ 356813 h 368426"/>
              <a:gd name="connsiteX550" fmla="*/ 542684 w 2534430"/>
              <a:gd name="connsiteY550" fmla="*/ 361194 h 368426"/>
              <a:gd name="connsiteX551" fmla="*/ 537255 w 2534430"/>
              <a:gd name="connsiteY551" fmla="*/ 360528 h 368426"/>
              <a:gd name="connsiteX552" fmla="*/ 529063 w 2534430"/>
              <a:gd name="connsiteY552" fmla="*/ 362528 h 368426"/>
              <a:gd name="connsiteX553" fmla="*/ 520776 w 2534430"/>
              <a:gd name="connsiteY553" fmla="*/ 363480 h 368426"/>
              <a:gd name="connsiteX554" fmla="*/ 512680 w 2534430"/>
              <a:gd name="connsiteY554" fmla="*/ 365481 h 368426"/>
              <a:gd name="connsiteX555" fmla="*/ 512394 w 2534430"/>
              <a:gd name="connsiteY555" fmla="*/ 365290 h 368426"/>
              <a:gd name="connsiteX556" fmla="*/ 504774 w 2534430"/>
              <a:gd name="connsiteY556" fmla="*/ 366623 h 368426"/>
              <a:gd name="connsiteX557" fmla="*/ 504393 w 2534430"/>
              <a:gd name="connsiteY557" fmla="*/ 366909 h 368426"/>
              <a:gd name="connsiteX558" fmla="*/ 500679 w 2534430"/>
              <a:gd name="connsiteY558" fmla="*/ 368243 h 368426"/>
              <a:gd name="connsiteX559" fmla="*/ 495249 w 2534430"/>
              <a:gd name="connsiteY559" fmla="*/ 366052 h 368426"/>
              <a:gd name="connsiteX560" fmla="*/ 490773 w 2534430"/>
              <a:gd name="connsiteY560" fmla="*/ 366243 h 368426"/>
              <a:gd name="connsiteX561" fmla="*/ 482962 w 2534430"/>
              <a:gd name="connsiteY561" fmla="*/ 365862 h 368426"/>
              <a:gd name="connsiteX562" fmla="*/ 479628 w 2534430"/>
              <a:gd name="connsiteY562" fmla="*/ 364814 h 368426"/>
              <a:gd name="connsiteX563" fmla="*/ 467817 w 2534430"/>
              <a:gd name="connsiteY563" fmla="*/ 363004 h 368426"/>
              <a:gd name="connsiteX564" fmla="*/ 458007 w 2534430"/>
              <a:gd name="connsiteY564" fmla="*/ 363004 h 368426"/>
              <a:gd name="connsiteX565" fmla="*/ 435623 w 2534430"/>
              <a:gd name="connsiteY565" fmla="*/ 362718 h 368426"/>
              <a:gd name="connsiteX566" fmla="*/ 405905 w 2534430"/>
              <a:gd name="connsiteY566" fmla="*/ 356241 h 368426"/>
              <a:gd name="connsiteX567" fmla="*/ 391427 w 2534430"/>
              <a:gd name="connsiteY567" fmla="*/ 352050 h 368426"/>
              <a:gd name="connsiteX568" fmla="*/ 389617 w 2534430"/>
              <a:gd name="connsiteY568" fmla="*/ 349764 h 368426"/>
              <a:gd name="connsiteX569" fmla="*/ 387426 w 2534430"/>
              <a:gd name="connsiteY569" fmla="*/ 346907 h 368426"/>
              <a:gd name="connsiteX570" fmla="*/ 380473 w 2534430"/>
              <a:gd name="connsiteY570" fmla="*/ 342430 h 368426"/>
              <a:gd name="connsiteX571" fmla="*/ 374758 w 2534430"/>
              <a:gd name="connsiteY571" fmla="*/ 339573 h 368426"/>
              <a:gd name="connsiteX572" fmla="*/ 366185 w 2534430"/>
              <a:gd name="connsiteY572" fmla="*/ 332238 h 368426"/>
              <a:gd name="connsiteX573" fmla="*/ 363233 w 2534430"/>
              <a:gd name="connsiteY573" fmla="*/ 323380 h 368426"/>
              <a:gd name="connsiteX574" fmla="*/ 360375 w 2534430"/>
              <a:gd name="connsiteY574" fmla="*/ 314617 h 368426"/>
              <a:gd name="connsiteX575" fmla="*/ 356280 w 2534430"/>
              <a:gd name="connsiteY575" fmla="*/ 311474 h 368426"/>
              <a:gd name="connsiteX576" fmla="*/ 356470 w 2534430"/>
              <a:gd name="connsiteY576" fmla="*/ 311093 h 368426"/>
              <a:gd name="connsiteX577" fmla="*/ 352946 w 2534430"/>
              <a:gd name="connsiteY577" fmla="*/ 304616 h 368426"/>
              <a:gd name="connsiteX578" fmla="*/ 351327 w 2534430"/>
              <a:gd name="connsiteY578" fmla="*/ 303949 h 368426"/>
              <a:gd name="connsiteX579" fmla="*/ 355327 w 2534430"/>
              <a:gd name="connsiteY579" fmla="*/ 300615 h 368426"/>
              <a:gd name="connsiteX580" fmla="*/ 355708 w 2534430"/>
              <a:gd name="connsiteY580" fmla="*/ 298520 h 368426"/>
              <a:gd name="connsiteX581" fmla="*/ 355899 w 2534430"/>
              <a:gd name="connsiteY581" fmla="*/ 297091 h 368426"/>
              <a:gd name="connsiteX582" fmla="*/ 355232 w 2534430"/>
              <a:gd name="connsiteY582" fmla="*/ 294329 h 368426"/>
              <a:gd name="connsiteX583" fmla="*/ 348183 w 2534430"/>
              <a:gd name="connsiteY583" fmla="*/ 297091 h 368426"/>
              <a:gd name="connsiteX584" fmla="*/ 350469 w 2534430"/>
              <a:gd name="connsiteY584" fmla="*/ 290519 h 368426"/>
              <a:gd name="connsiteX585" fmla="*/ 346564 w 2534430"/>
              <a:gd name="connsiteY585" fmla="*/ 283185 h 368426"/>
              <a:gd name="connsiteX586" fmla="*/ 342754 w 2534430"/>
              <a:gd name="connsiteY586" fmla="*/ 278327 h 368426"/>
              <a:gd name="connsiteX587" fmla="*/ 342849 w 2534430"/>
              <a:gd name="connsiteY587" fmla="*/ 277755 h 368426"/>
              <a:gd name="connsiteX588" fmla="*/ 343611 w 2534430"/>
              <a:gd name="connsiteY588" fmla="*/ 274136 h 368426"/>
              <a:gd name="connsiteX589" fmla="*/ 338468 w 2534430"/>
              <a:gd name="connsiteY589" fmla="*/ 261753 h 368426"/>
              <a:gd name="connsiteX590" fmla="*/ 330276 w 2534430"/>
              <a:gd name="connsiteY590" fmla="*/ 246323 h 368426"/>
              <a:gd name="connsiteX591" fmla="*/ 329514 w 2534430"/>
              <a:gd name="connsiteY591" fmla="*/ 244513 h 368426"/>
              <a:gd name="connsiteX592" fmla="*/ 328276 w 2534430"/>
              <a:gd name="connsiteY592" fmla="*/ 241656 h 368426"/>
              <a:gd name="connsiteX593" fmla="*/ 321037 w 2534430"/>
              <a:gd name="connsiteY593" fmla="*/ 223177 h 368426"/>
              <a:gd name="connsiteX594" fmla="*/ 321037 w 2534430"/>
              <a:gd name="connsiteY594" fmla="*/ 222510 h 368426"/>
              <a:gd name="connsiteX595" fmla="*/ 321227 w 2534430"/>
              <a:gd name="connsiteY595" fmla="*/ 214795 h 368426"/>
              <a:gd name="connsiteX596" fmla="*/ 318084 w 2534430"/>
              <a:gd name="connsiteY596" fmla="*/ 206318 h 368426"/>
              <a:gd name="connsiteX597" fmla="*/ 319608 w 2534430"/>
              <a:gd name="connsiteY597" fmla="*/ 186982 h 368426"/>
              <a:gd name="connsiteX598" fmla="*/ 319989 w 2534430"/>
              <a:gd name="connsiteY598" fmla="*/ 185744 h 368426"/>
              <a:gd name="connsiteX599" fmla="*/ 320466 w 2534430"/>
              <a:gd name="connsiteY599" fmla="*/ 184220 h 368426"/>
              <a:gd name="connsiteX600" fmla="*/ 323418 w 2534430"/>
              <a:gd name="connsiteY600" fmla="*/ 173361 h 368426"/>
              <a:gd name="connsiteX601" fmla="*/ 331610 w 2534430"/>
              <a:gd name="connsiteY601" fmla="*/ 165741 h 368426"/>
              <a:gd name="connsiteX602" fmla="*/ 331896 w 2534430"/>
              <a:gd name="connsiteY602" fmla="*/ 165456 h 368426"/>
              <a:gd name="connsiteX603" fmla="*/ 332658 w 2534430"/>
              <a:gd name="connsiteY603" fmla="*/ 162122 h 368426"/>
              <a:gd name="connsiteX604" fmla="*/ 333039 w 2534430"/>
              <a:gd name="connsiteY604" fmla="*/ 156978 h 368426"/>
              <a:gd name="connsiteX605" fmla="*/ 340659 w 2534430"/>
              <a:gd name="connsiteY605" fmla="*/ 145167 h 368426"/>
              <a:gd name="connsiteX606" fmla="*/ 342373 w 2534430"/>
              <a:gd name="connsiteY606" fmla="*/ 141357 h 368426"/>
              <a:gd name="connsiteX607" fmla="*/ 346945 w 2534430"/>
              <a:gd name="connsiteY607" fmla="*/ 134499 h 368426"/>
              <a:gd name="connsiteX608" fmla="*/ 351231 w 2534430"/>
              <a:gd name="connsiteY608" fmla="*/ 132023 h 368426"/>
              <a:gd name="connsiteX609" fmla="*/ 353136 w 2534430"/>
              <a:gd name="connsiteY609" fmla="*/ 124307 h 368426"/>
              <a:gd name="connsiteX610" fmla="*/ 357137 w 2534430"/>
              <a:gd name="connsiteY610" fmla="*/ 122403 h 368426"/>
              <a:gd name="connsiteX611" fmla="*/ 354565 w 2534430"/>
              <a:gd name="connsiteY611" fmla="*/ 120212 h 368426"/>
              <a:gd name="connsiteX612" fmla="*/ 357708 w 2534430"/>
              <a:gd name="connsiteY612" fmla="*/ 118688 h 368426"/>
              <a:gd name="connsiteX613" fmla="*/ 354470 w 2534430"/>
              <a:gd name="connsiteY613" fmla="*/ 116402 h 368426"/>
              <a:gd name="connsiteX614" fmla="*/ 343040 w 2534430"/>
              <a:gd name="connsiteY614" fmla="*/ 118212 h 368426"/>
              <a:gd name="connsiteX615" fmla="*/ 325990 w 2534430"/>
              <a:gd name="connsiteY615" fmla="*/ 123641 h 368426"/>
              <a:gd name="connsiteX616" fmla="*/ 312084 w 2534430"/>
              <a:gd name="connsiteY616" fmla="*/ 129165 h 368426"/>
              <a:gd name="connsiteX617" fmla="*/ 311131 w 2534430"/>
              <a:gd name="connsiteY617" fmla="*/ 128689 h 368426"/>
              <a:gd name="connsiteX618" fmla="*/ 301987 w 2534430"/>
              <a:gd name="connsiteY618" fmla="*/ 131261 h 368426"/>
              <a:gd name="connsiteX619" fmla="*/ 295796 w 2534430"/>
              <a:gd name="connsiteY619" fmla="*/ 134214 h 368426"/>
              <a:gd name="connsiteX620" fmla="*/ 294367 w 2534430"/>
              <a:gd name="connsiteY620" fmla="*/ 134785 h 368426"/>
              <a:gd name="connsiteX621" fmla="*/ 290176 w 2534430"/>
              <a:gd name="connsiteY621" fmla="*/ 138595 h 368426"/>
              <a:gd name="connsiteX622" fmla="*/ 287604 w 2534430"/>
              <a:gd name="connsiteY622" fmla="*/ 138881 h 368426"/>
              <a:gd name="connsiteX623" fmla="*/ 286080 w 2534430"/>
              <a:gd name="connsiteY623" fmla="*/ 139071 h 368426"/>
              <a:gd name="connsiteX624" fmla="*/ 275603 w 2534430"/>
              <a:gd name="connsiteY624" fmla="*/ 142405 h 368426"/>
              <a:gd name="connsiteX625" fmla="*/ 256743 w 2534430"/>
              <a:gd name="connsiteY625" fmla="*/ 150692 h 368426"/>
              <a:gd name="connsiteX626" fmla="*/ 254172 w 2534430"/>
              <a:gd name="connsiteY626" fmla="*/ 151454 h 368426"/>
              <a:gd name="connsiteX627" fmla="*/ 251885 w 2534430"/>
              <a:gd name="connsiteY627" fmla="*/ 152121 h 368426"/>
              <a:gd name="connsiteX628" fmla="*/ 240075 w 2534430"/>
              <a:gd name="connsiteY628" fmla="*/ 157455 h 368426"/>
              <a:gd name="connsiteX629" fmla="*/ 217215 w 2534430"/>
              <a:gd name="connsiteY629" fmla="*/ 167551 h 368426"/>
              <a:gd name="connsiteX630" fmla="*/ 199498 w 2534430"/>
              <a:gd name="connsiteY630" fmla="*/ 175552 h 368426"/>
              <a:gd name="connsiteX631" fmla="*/ 189783 w 2534430"/>
              <a:gd name="connsiteY631" fmla="*/ 179838 h 368426"/>
              <a:gd name="connsiteX632" fmla="*/ 177876 w 2534430"/>
              <a:gd name="connsiteY632" fmla="*/ 183553 h 368426"/>
              <a:gd name="connsiteX633" fmla="*/ 168732 w 2534430"/>
              <a:gd name="connsiteY633" fmla="*/ 186887 h 368426"/>
              <a:gd name="connsiteX634" fmla="*/ 159112 w 2534430"/>
              <a:gd name="connsiteY634" fmla="*/ 193173 h 368426"/>
              <a:gd name="connsiteX635" fmla="*/ 126156 w 2534430"/>
              <a:gd name="connsiteY635" fmla="*/ 206508 h 368426"/>
              <a:gd name="connsiteX636" fmla="*/ 120822 w 2534430"/>
              <a:gd name="connsiteY636" fmla="*/ 211080 h 368426"/>
              <a:gd name="connsiteX637" fmla="*/ 111297 w 2534430"/>
              <a:gd name="connsiteY637" fmla="*/ 219367 h 368426"/>
              <a:gd name="connsiteX638" fmla="*/ 107677 w 2534430"/>
              <a:gd name="connsiteY638" fmla="*/ 221558 h 368426"/>
              <a:gd name="connsiteX639" fmla="*/ 94533 w 2534430"/>
              <a:gd name="connsiteY639" fmla="*/ 231083 h 368426"/>
              <a:gd name="connsiteX640" fmla="*/ 76530 w 2534430"/>
              <a:gd name="connsiteY640" fmla="*/ 239655 h 368426"/>
              <a:gd name="connsiteX641" fmla="*/ 67386 w 2534430"/>
              <a:gd name="connsiteY641" fmla="*/ 242037 h 368426"/>
              <a:gd name="connsiteX642" fmla="*/ 65481 w 2534430"/>
              <a:gd name="connsiteY642" fmla="*/ 241656 h 368426"/>
              <a:gd name="connsiteX643" fmla="*/ 61481 w 2534430"/>
              <a:gd name="connsiteY643" fmla="*/ 240989 h 368426"/>
              <a:gd name="connsiteX644" fmla="*/ 49860 w 2534430"/>
              <a:gd name="connsiteY644" fmla="*/ 241656 h 368426"/>
              <a:gd name="connsiteX645" fmla="*/ 42240 w 2534430"/>
              <a:gd name="connsiteY645" fmla="*/ 240227 h 368426"/>
              <a:gd name="connsiteX646" fmla="*/ 35477 w 2534430"/>
              <a:gd name="connsiteY646" fmla="*/ 240894 h 368426"/>
              <a:gd name="connsiteX647" fmla="*/ 36240 w 2534430"/>
              <a:gd name="connsiteY647" fmla="*/ 237846 h 368426"/>
              <a:gd name="connsiteX648" fmla="*/ 37668 w 2534430"/>
              <a:gd name="connsiteY648" fmla="*/ 235179 h 368426"/>
              <a:gd name="connsiteX649" fmla="*/ 34716 w 2534430"/>
              <a:gd name="connsiteY649" fmla="*/ 228416 h 368426"/>
              <a:gd name="connsiteX650" fmla="*/ 28524 w 2534430"/>
              <a:gd name="connsiteY650" fmla="*/ 221367 h 368426"/>
              <a:gd name="connsiteX651" fmla="*/ 24905 w 2534430"/>
              <a:gd name="connsiteY651" fmla="*/ 218319 h 368426"/>
              <a:gd name="connsiteX652" fmla="*/ 23095 w 2534430"/>
              <a:gd name="connsiteY652" fmla="*/ 217843 h 368426"/>
              <a:gd name="connsiteX653" fmla="*/ 12618 w 2534430"/>
              <a:gd name="connsiteY653" fmla="*/ 206318 h 368426"/>
              <a:gd name="connsiteX654" fmla="*/ 15570 w 2534430"/>
              <a:gd name="connsiteY654" fmla="*/ 200793 h 368426"/>
              <a:gd name="connsiteX655" fmla="*/ 15666 w 2534430"/>
              <a:gd name="connsiteY655" fmla="*/ 200698 h 368426"/>
              <a:gd name="connsiteX656" fmla="*/ 7665 w 2534430"/>
              <a:gd name="connsiteY656" fmla="*/ 194983 h 368426"/>
              <a:gd name="connsiteX657" fmla="*/ 7284 w 2534430"/>
              <a:gd name="connsiteY657" fmla="*/ 190125 h 368426"/>
              <a:gd name="connsiteX658" fmla="*/ 6902 w 2534430"/>
              <a:gd name="connsiteY658" fmla="*/ 186220 h 368426"/>
              <a:gd name="connsiteX659" fmla="*/ 616 w 2534430"/>
              <a:gd name="connsiteY659" fmla="*/ 174123 h 368426"/>
              <a:gd name="connsiteX660" fmla="*/ 2616 w 2534430"/>
              <a:gd name="connsiteY660" fmla="*/ 162407 h 368426"/>
              <a:gd name="connsiteX661" fmla="*/ 235 w 2534430"/>
              <a:gd name="connsiteY661" fmla="*/ 160788 h 368426"/>
              <a:gd name="connsiteX662" fmla="*/ 426 w 2534430"/>
              <a:gd name="connsiteY662" fmla="*/ 158883 h 368426"/>
              <a:gd name="connsiteX663" fmla="*/ 1854 w 2534430"/>
              <a:gd name="connsiteY663" fmla="*/ 157931 h 368426"/>
              <a:gd name="connsiteX664" fmla="*/ 3093 w 2534430"/>
              <a:gd name="connsiteY664" fmla="*/ 154216 h 368426"/>
              <a:gd name="connsiteX665" fmla="*/ 4998 w 2534430"/>
              <a:gd name="connsiteY665" fmla="*/ 152787 h 368426"/>
              <a:gd name="connsiteX666" fmla="*/ 6807 w 2534430"/>
              <a:gd name="connsiteY666" fmla="*/ 149263 h 368426"/>
              <a:gd name="connsiteX667" fmla="*/ 6426 w 2534430"/>
              <a:gd name="connsiteY667" fmla="*/ 145644 h 368426"/>
              <a:gd name="connsiteX668" fmla="*/ 10522 w 2534430"/>
              <a:gd name="connsiteY668" fmla="*/ 141738 h 368426"/>
              <a:gd name="connsiteX669" fmla="*/ 13380 w 2534430"/>
              <a:gd name="connsiteY669" fmla="*/ 138881 h 368426"/>
              <a:gd name="connsiteX670" fmla="*/ 17190 w 2534430"/>
              <a:gd name="connsiteY670" fmla="*/ 130689 h 368426"/>
              <a:gd name="connsiteX671" fmla="*/ 24048 w 2534430"/>
              <a:gd name="connsiteY671" fmla="*/ 126308 h 368426"/>
              <a:gd name="connsiteX672" fmla="*/ 30620 w 2534430"/>
              <a:gd name="connsiteY672" fmla="*/ 122974 h 368426"/>
              <a:gd name="connsiteX673" fmla="*/ 34620 w 2534430"/>
              <a:gd name="connsiteY673" fmla="*/ 118116 h 368426"/>
              <a:gd name="connsiteX674" fmla="*/ 42526 w 2534430"/>
              <a:gd name="connsiteY674" fmla="*/ 113068 h 368426"/>
              <a:gd name="connsiteX675" fmla="*/ 45002 w 2534430"/>
              <a:gd name="connsiteY675" fmla="*/ 108972 h 368426"/>
              <a:gd name="connsiteX676" fmla="*/ 51003 w 2534430"/>
              <a:gd name="connsiteY676" fmla="*/ 104210 h 368426"/>
              <a:gd name="connsiteX677" fmla="*/ 64815 w 2534430"/>
              <a:gd name="connsiteY677" fmla="*/ 99066 h 368426"/>
              <a:gd name="connsiteX678" fmla="*/ 71292 w 2534430"/>
              <a:gd name="connsiteY678" fmla="*/ 93256 h 368426"/>
              <a:gd name="connsiteX679" fmla="*/ 77007 w 2534430"/>
              <a:gd name="connsiteY679" fmla="*/ 89637 h 368426"/>
              <a:gd name="connsiteX680" fmla="*/ 79102 w 2534430"/>
              <a:gd name="connsiteY680" fmla="*/ 89160 h 368426"/>
              <a:gd name="connsiteX681" fmla="*/ 91104 w 2534430"/>
              <a:gd name="connsiteY681" fmla="*/ 79445 h 368426"/>
              <a:gd name="connsiteX682" fmla="*/ 96057 w 2534430"/>
              <a:gd name="connsiteY682" fmla="*/ 81540 h 368426"/>
              <a:gd name="connsiteX683" fmla="*/ 98057 w 2534430"/>
              <a:gd name="connsiteY683" fmla="*/ 80493 h 368426"/>
              <a:gd name="connsiteX684" fmla="*/ 102343 w 2534430"/>
              <a:gd name="connsiteY684" fmla="*/ 75635 h 368426"/>
              <a:gd name="connsiteX685" fmla="*/ 107010 w 2534430"/>
              <a:gd name="connsiteY685" fmla="*/ 75635 h 368426"/>
              <a:gd name="connsiteX686" fmla="*/ 109010 w 2534430"/>
              <a:gd name="connsiteY686" fmla="*/ 73063 h 368426"/>
              <a:gd name="connsiteX687" fmla="*/ 112630 w 2534430"/>
              <a:gd name="connsiteY687" fmla="*/ 70015 h 368426"/>
              <a:gd name="connsiteX688" fmla="*/ 116059 w 2534430"/>
              <a:gd name="connsiteY688" fmla="*/ 70587 h 368426"/>
              <a:gd name="connsiteX689" fmla="*/ 121774 w 2534430"/>
              <a:gd name="connsiteY689" fmla="*/ 65443 h 368426"/>
              <a:gd name="connsiteX690" fmla="*/ 138443 w 2534430"/>
              <a:gd name="connsiteY690" fmla="*/ 59156 h 368426"/>
              <a:gd name="connsiteX691" fmla="*/ 139395 w 2534430"/>
              <a:gd name="connsiteY691" fmla="*/ 58299 h 368426"/>
              <a:gd name="connsiteX692" fmla="*/ 139872 w 2534430"/>
              <a:gd name="connsiteY692" fmla="*/ 57918 h 368426"/>
              <a:gd name="connsiteX693" fmla="*/ 146063 w 2534430"/>
              <a:gd name="connsiteY693" fmla="*/ 59919 h 368426"/>
              <a:gd name="connsiteX694" fmla="*/ 146920 w 2534430"/>
              <a:gd name="connsiteY694" fmla="*/ 57823 h 368426"/>
              <a:gd name="connsiteX695" fmla="*/ 147396 w 2534430"/>
              <a:gd name="connsiteY695" fmla="*/ 56680 h 368426"/>
              <a:gd name="connsiteX696" fmla="*/ 147777 w 2534430"/>
              <a:gd name="connsiteY696" fmla="*/ 53061 h 368426"/>
              <a:gd name="connsiteX697" fmla="*/ 156826 w 2534430"/>
              <a:gd name="connsiteY697" fmla="*/ 52108 h 368426"/>
              <a:gd name="connsiteX698" fmla="*/ 166160 w 2534430"/>
              <a:gd name="connsiteY698" fmla="*/ 44393 h 368426"/>
              <a:gd name="connsiteX699" fmla="*/ 169018 w 2534430"/>
              <a:gd name="connsiteY699" fmla="*/ 42964 h 368426"/>
              <a:gd name="connsiteX700" fmla="*/ 170542 w 2534430"/>
              <a:gd name="connsiteY700" fmla="*/ 42202 h 368426"/>
              <a:gd name="connsiteX701" fmla="*/ 187116 w 2534430"/>
              <a:gd name="connsiteY701" fmla="*/ 40202 h 368426"/>
              <a:gd name="connsiteX702" fmla="*/ 188544 w 2534430"/>
              <a:gd name="connsiteY702" fmla="*/ 35154 h 368426"/>
              <a:gd name="connsiteX703" fmla="*/ 191116 w 2534430"/>
              <a:gd name="connsiteY703" fmla="*/ 35154 h 368426"/>
              <a:gd name="connsiteX704" fmla="*/ 195402 w 2534430"/>
              <a:gd name="connsiteY704" fmla="*/ 35439 h 368426"/>
              <a:gd name="connsiteX705" fmla="*/ 197022 w 2534430"/>
              <a:gd name="connsiteY705" fmla="*/ 34487 h 368426"/>
              <a:gd name="connsiteX706" fmla="*/ 200927 w 2534430"/>
              <a:gd name="connsiteY706" fmla="*/ 31915 h 368426"/>
              <a:gd name="connsiteX707" fmla="*/ 202927 w 2534430"/>
              <a:gd name="connsiteY707" fmla="*/ 31534 h 368426"/>
              <a:gd name="connsiteX708" fmla="*/ 209118 w 2534430"/>
              <a:gd name="connsiteY708" fmla="*/ 28677 h 368426"/>
              <a:gd name="connsiteX709" fmla="*/ 211118 w 2534430"/>
              <a:gd name="connsiteY709" fmla="*/ 27438 h 368426"/>
              <a:gd name="connsiteX710" fmla="*/ 216072 w 2534430"/>
              <a:gd name="connsiteY710" fmla="*/ 24771 h 368426"/>
              <a:gd name="connsiteX711" fmla="*/ 221882 w 2534430"/>
              <a:gd name="connsiteY711" fmla="*/ 22009 h 368426"/>
              <a:gd name="connsiteX712" fmla="*/ 223692 w 2534430"/>
              <a:gd name="connsiteY712" fmla="*/ 21628 h 368426"/>
              <a:gd name="connsiteX713" fmla="*/ 225406 w 2534430"/>
              <a:gd name="connsiteY713" fmla="*/ 21247 h 368426"/>
              <a:gd name="connsiteX714" fmla="*/ 232169 w 2534430"/>
              <a:gd name="connsiteY714" fmla="*/ 22200 h 368426"/>
              <a:gd name="connsiteX715" fmla="*/ 233121 w 2534430"/>
              <a:gd name="connsiteY715" fmla="*/ 21628 h 368426"/>
              <a:gd name="connsiteX716" fmla="*/ 234836 w 2534430"/>
              <a:gd name="connsiteY716" fmla="*/ 20580 h 368426"/>
              <a:gd name="connsiteX717" fmla="*/ 238646 w 2534430"/>
              <a:gd name="connsiteY717" fmla="*/ 16865 h 368426"/>
              <a:gd name="connsiteX718" fmla="*/ 243218 w 2534430"/>
              <a:gd name="connsiteY718" fmla="*/ 16865 h 368426"/>
              <a:gd name="connsiteX719" fmla="*/ 244361 w 2534430"/>
              <a:gd name="connsiteY719" fmla="*/ 17247 h 368426"/>
              <a:gd name="connsiteX720" fmla="*/ 248171 w 2534430"/>
              <a:gd name="connsiteY720" fmla="*/ 18580 h 368426"/>
              <a:gd name="connsiteX721" fmla="*/ 261887 w 2534430"/>
              <a:gd name="connsiteY721" fmla="*/ 13818 h 368426"/>
              <a:gd name="connsiteX722" fmla="*/ 265030 w 2534430"/>
              <a:gd name="connsiteY722" fmla="*/ 12103 h 368426"/>
              <a:gd name="connsiteX723" fmla="*/ 266935 w 2534430"/>
              <a:gd name="connsiteY723" fmla="*/ 11055 h 368426"/>
              <a:gd name="connsiteX724" fmla="*/ 273507 w 2534430"/>
              <a:gd name="connsiteY724" fmla="*/ 9722 h 368426"/>
              <a:gd name="connsiteX725" fmla="*/ 280365 w 2534430"/>
              <a:gd name="connsiteY725" fmla="*/ 6674 h 368426"/>
              <a:gd name="connsiteX726" fmla="*/ 289795 w 2534430"/>
              <a:gd name="connsiteY726" fmla="*/ 4864 h 368426"/>
              <a:gd name="connsiteX727" fmla="*/ 297415 w 2534430"/>
              <a:gd name="connsiteY727" fmla="*/ 6960 h 368426"/>
              <a:gd name="connsiteX728" fmla="*/ 307607 w 2534430"/>
              <a:gd name="connsiteY728" fmla="*/ 3626 h 368426"/>
              <a:gd name="connsiteX729" fmla="*/ 311512 w 2534430"/>
              <a:gd name="connsiteY729" fmla="*/ 3721 h 368426"/>
              <a:gd name="connsiteX730" fmla="*/ 319608 w 2534430"/>
              <a:gd name="connsiteY730" fmla="*/ 3912 h 368426"/>
              <a:gd name="connsiteX731" fmla="*/ 322371 w 2534430"/>
              <a:gd name="connsiteY731" fmla="*/ 2483 h 368426"/>
              <a:gd name="connsiteX732" fmla="*/ 322466 w 2534430"/>
              <a:gd name="connsiteY732" fmla="*/ 1911 h 368426"/>
              <a:gd name="connsiteX733" fmla="*/ 326085 w 2534430"/>
              <a:gd name="connsiteY733" fmla="*/ 2197 h 368426"/>
              <a:gd name="connsiteX734" fmla="*/ 333705 w 2534430"/>
              <a:gd name="connsiteY734" fmla="*/ 482 h 368426"/>
              <a:gd name="connsiteX735" fmla="*/ 353327 w 2534430"/>
              <a:gd name="connsiteY735" fmla="*/ 6 h 368426"/>
              <a:gd name="connsiteX736" fmla="*/ 384950 w 2534430"/>
              <a:gd name="connsiteY736" fmla="*/ 3626 h 368426"/>
              <a:gd name="connsiteX737" fmla="*/ 391903 w 2534430"/>
              <a:gd name="connsiteY737" fmla="*/ 5245 h 368426"/>
              <a:gd name="connsiteX738" fmla="*/ 394284 w 2534430"/>
              <a:gd name="connsiteY738" fmla="*/ 4007 h 368426"/>
              <a:gd name="connsiteX739" fmla="*/ 399714 w 2534430"/>
              <a:gd name="connsiteY739" fmla="*/ 3626 h 368426"/>
              <a:gd name="connsiteX740" fmla="*/ 410191 w 2534430"/>
              <a:gd name="connsiteY740" fmla="*/ 2864 h 368426"/>
              <a:gd name="connsiteX741" fmla="*/ 410572 w 2534430"/>
              <a:gd name="connsiteY741" fmla="*/ 2578 h 368426"/>
              <a:gd name="connsiteX742" fmla="*/ 417240 w 2534430"/>
              <a:gd name="connsiteY742" fmla="*/ 4388 h 368426"/>
              <a:gd name="connsiteX743" fmla="*/ 426955 w 2534430"/>
              <a:gd name="connsiteY743" fmla="*/ 3435 h 368426"/>
              <a:gd name="connsiteX744" fmla="*/ 438861 w 2534430"/>
              <a:gd name="connsiteY744" fmla="*/ 10198 h 368426"/>
              <a:gd name="connsiteX745" fmla="*/ 448958 w 2534430"/>
              <a:gd name="connsiteY745" fmla="*/ 13151 h 368426"/>
              <a:gd name="connsiteX746" fmla="*/ 456006 w 2534430"/>
              <a:gd name="connsiteY746" fmla="*/ 17056 h 368426"/>
              <a:gd name="connsiteX747" fmla="*/ 464293 w 2534430"/>
              <a:gd name="connsiteY747" fmla="*/ 27724 h 368426"/>
              <a:gd name="connsiteX748" fmla="*/ 468293 w 2534430"/>
              <a:gd name="connsiteY748" fmla="*/ 33153 h 368426"/>
              <a:gd name="connsiteX749" fmla="*/ 473247 w 2534430"/>
              <a:gd name="connsiteY749" fmla="*/ 38773 h 368426"/>
              <a:gd name="connsiteX750" fmla="*/ 476390 w 2534430"/>
              <a:gd name="connsiteY750" fmla="*/ 46679 h 368426"/>
              <a:gd name="connsiteX751" fmla="*/ 478866 w 2534430"/>
              <a:gd name="connsiteY751" fmla="*/ 54394 h 368426"/>
              <a:gd name="connsiteX752" fmla="*/ 481152 w 2534430"/>
              <a:gd name="connsiteY752" fmla="*/ 55347 h 368426"/>
              <a:gd name="connsiteX753" fmla="*/ 483438 w 2534430"/>
              <a:gd name="connsiteY753" fmla="*/ 67443 h 368426"/>
              <a:gd name="connsiteX754" fmla="*/ 488010 w 2534430"/>
              <a:gd name="connsiteY754" fmla="*/ 82017 h 368426"/>
              <a:gd name="connsiteX755" fmla="*/ 496297 w 2534430"/>
              <a:gd name="connsiteY755" fmla="*/ 96971 h 368426"/>
              <a:gd name="connsiteX756" fmla="*/ 506870 w 2534430"/>
              <a:gd name="connsiteY756" fmla="*/ 105639 h 368426"/>
              <a:gd name="connsiteX757" fmla="*/ 508013 w 2534430"/>
              <a:gd name="connsiteY757" fmla="*/ 112020 h 368426"/>
              <a:gd name="connsiteX758" fmla="*/ 511347 w 2534430"/>
              <a:gd name="connsiteY758" fmla="*/ 116402 h 368426"/>
              <a:gd name="connsiteX759" fmla="*/ 511727 w 2534430"/>
              <a:gd name="connsiteY759" fmla="*/ 121260 h 368426"/>
              <a:gd name="connsiteX760" fmla="*/ 517061 w 2534430"/>
              <a:gd name="connsiteY760" fmla="*/ 134880 h 368426"/>
              <a:gd name="connsiteX761" fmla="*/ 512013 w 2534430"/>
              <a:gd name="connsiteY761" fmla="*/ 134880 h 368426"/>
              <a:gd name="connsiteX762" fmla="*/ 511632 w 2534430"/>
              <a:gd name="connsiteY762" fmla="*/ 134880 h 368426"/>
              <a:gd name="connsiteX763" fmla="*/ 510585 w 2534430"/>
              <a:gd name="connsiteY763" fmla="*/ 138786 h 368426"/>
              <a:gd name="connsiteX764" fmla="*/ 511537 w 2534430"/>
              <a:gd name="connsiteY764" fmla="*/ 149930 h 368426"/>
              <a:gd name="connsiteX765" fmla="*/ 508299 w 2534430"/>
              <a:gd name="connsiteY765" fmla="*/ 152787 h 368426"/>
              <a:gd name="connsiteX766" fmla="*/ 505536 w 2534430"/>
              <a:gd name="connsiteY766" fmla="*/ 161169 h 368426"/>
              <a:gd name="connsiteX767" fmla="*/ 505536 w 2534430"/>
              <a:gd name="connsiteY767" fmla="*/ 163455 h 368426"/>
              <a:gd name="connsiteX768" fmla="*/ 498964 w 2534430"/>
              <a:gd name="connsiteY768" fmla="*/ 169075 h 368426"/>
              <a:gd name="connsiteX769" fmla="*/ 498011 w 2534430"/>
              <a:gd name="connsiteY769" fmla="*/ 171361 h 368426"/>
              <a:gd name="connsiteX770" fmla="*/ 497154 w 2534430"/>
              <a:gd name="connsiteY770" fmla="*/ 173456 h 368426"/>
              <a:gd name="connsiteX771" fmla="*/ 493440 w 2534430"/>
              <a:gd name="connsiteY771" fmla="*/ 179934 h 368426"/>
              <a:gd name="connsiteX772" fmla="*/ 489344 w 2534430"/>
              <a:gd name="connsiteY772" fmla="*/ 186982 h 368426"/>
              <a:gd name="connsiteX773" fmla="*/ 487439 w 2534430"/>
              <a:gd name="connsiteY773" fmla="*/ 194412 h 368426"/>
              <a:gd name="connsiteX774" fmla="*/ 479343 w 2534430"/>
              <a:gd name="connsiteY774" fmla="*/ 200793 h 368426"/>
              <a:gd name="connsiteX775" fmla="*/ 472961 w 2534430"/>
              <a:gd name="connsiteY775" fmla="*/ 211652 h 368426"/>
              <a:gd name="connsiteX776" fmla="*/ 462293 w 2534430"/>
              <a:gd name="connsiteY776" fmla="*/ 229749 h 368426"/>
              <a:gd name="connsiteX777" fmla="*/ 459721 w 2534430"/>
              <a:gd name="connsiteY777" fmla="*/ 233750 h 368426"/>
              <a:gd name="connsiteX778" fmla="*/ 451434 w 2534430"/>
              <a:gd name="connsiteY778" fmla="*/ 245656 h 368426"/>
              <a:gd name="connsiteX779" fmla="*/ 450768 w 2534430"/>
              <a:gd name="connsiteY779" fmla="*/ 246704 h 368426"/>
              <a:gd name="connsiteX780" fmla="*/ 459054 w 2534430"/>
              <a:gd name="connsiteY780" fmla="*/ 248418 h 368426"/>
              <a:gd name="connsiteX781" fmla="*/ 476580 w 2534430"/>
              <a:gd name="connsiteY781" fmla="*/ 248514 h 368426"/>
              <a:gd name="connsiteX782" fmla="*/ 477247 w 2534430"/>
              <a:gd name="connsiteY782" fmla="*/ 246894 h 368426"/>
              <a:gd name="connsiteX783" fmla="*/ 478390 w 2534430"/>
              <a:gd name="connsiteY783" fmla="*/ 244227 h 368426"/>
              <a:gd name="connsiteX784" fmla="*/ 483629 w 2534430"/>
              <a:gd name="connsiteY784" fmla="*/ 245370 h 368426"/>
              <a:gd name="connsiteX785" fmla="*/ 493535 w 2534430"/>
              <a:gd name="connsiteY785" fmla="*/ 243084 h 368426"/>
              <a:gd name="connsiteX786" fmla="*/ 504774 w 2534430"/>
              <a:gd name="connsiteY786" fmla="*/ 241560 h 368426"/>
              <a:gd name="connsiteX787" fmla="*/ 516014 w 2534430"/>
              <a:gd name="connsiteY787" fmla="*/ 239465 h 368426"/>
              <a:gd name="connsiteX788" fmla="*/ 530682 w 2534430"/>
              <a:gd name="connsiteY788" fmla="*/ 232893 h 368426"/>
              <a:gd name="connsiteX789" fmla="*/ 540017 w 2534430"/>
              <a:gd name="connsiteY789" fmla="*/ 229845 h 368426"/>
              <a:gd name="connsiteX790" fmla="*/ 547637 w 2534430"/>
              <a:gd name="connsiteY790" fmla="*/ 227559 h 368426"/>
              <a:gd name="connsiteX791" fmla="*/ 553352 w 2534430"/>
              <a:gd name="connsiteY791" fmla="*/ 228130 h 368426"/>
              <a:gd name="connsiteX792" fmla="*/ 557733 w 2534430"/>
              <a:gd name="connsiteY792" fmla="*/ 226130 h 368426"/>
              <a:gd name="connsiteX793" fmla="*/ 565449 w 2534430"/>
              <a:gd name="connsiteY793" fmla="*/ 225463 h 368426"/>
              <a:gd name="connsiteX794" fmla="*/ 583165 w 2534430"/>
              <a:gd name="connsiteY794" fmla="*/ 217557 h 368426"/>
              <a:gd name="connsiteX795" fmla="*/ 590785 w 2534430"/>
              <a:gd name="connsiteY795" fmla="*/ 216795 h 368426"/>
              <a:gd name="connsiteX796" fmla="*/ 595643 w 2534430"/>
              <a:gd name="connsiteY796" fmla="*/ 216319 h 368426"/>
              <a:gd name="connsiteX797" fmla="*/ 608025 w 2534430"/>
              <a:gd name="connsiteY797" fmla="*/ 213557 h 368426"/>
              <a:gd name="connsiteX798" fmla="*/ 609359 w 2534430"/>
              <a:gd name="connsiteY798" fmla="*/ 212890 h 368426"/>
              <a:gd name="connsiteX799" fmla="*/ 612693 w 2534430"/>
              <a:gd name="connsiteY799" fmla="*/ 211176 h 368426"/>
              <a:gd name="connsiteX800" fmla="*/ 621075 w 2534430"/>
              <a:gd name="connsiteY800" fmla="*/ 209175 h 368426"/>
              <a:gd name="connsiteX801" fmla="*/ 624789 w 2534430"/>
              <a:gd name="connsiteY801" fmla="*/ 206604 h 368426"/>
              <a:gd name="connsiteX802" fmla="*/ 630695 w 2534430"/>
              <a:gd name="connsiteY802" fmla="*/ 206127 h 368426"/>
              <a:gd name="connsiteX803" fmla="*/ 638696 w 2534430"/>
              <a:gd name="connsiteY803" fmla="*/ 200031 h 368426"/>
              <a:gd name="connsiteX804" fmla="*/ 642601 w 2534430"/>
              <a:gd name="connsiteY804" fmla="*/ 203651 h 368426"/>
              <a:gd name="connsiteX805" fmla="*/ 645173 w 2534430"/>
              <a:gd name="connsiteY805" fmla="*/ 202603 h 368426"/>
              <a:gd name="connsiteX806" fmla="*/ 649650 w 2534430"/>
              <a:gd name="connsiteY806" fmla="*/ 195840 h 36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2534430" h="368426">
                <a:moveTo>
                  <a:pt x="649650" y="195840"/>
                </a:moveTo>
                <a:cubicBezTo>
                  <a:pt x="656222" y="196412"/>
                  <a:pt x="659841" y="199174"/>
                  <a:pt x="657651" y="201936"/>
                </a:cubicBezTo>
                <a:lnTo>
                  <a:pt x="662699" y="203937"/>
                </a:lnTo>
                <a:lnTo>
                  <a:pt x="664032" y="204508"/>
                </a:lnTo>
                <a:cubicBezTo>
                  <a:pt x="665652" y="204794"/>
                  <a:pt x="667366" y="203937"/>
                  <a:pt x="667747" y="202603"/>
                </a:cubicBezTo>
                <a:lnTo>
                  <a:pt x="667271" y="201651"/>
                </a:lnTo>
                <a:lnTo>
                  <a:pt x="666699" y="200507"/>
                </a:lnTo>
                <a:cubicBezTo>
                  <a:pt x="667176" y="199650"/>
                  <a:pt x="668509" y="198317"/>
                  <a:pt x="669652" y="197555"/>
                </a:cubicBezTo>
                <a:lnTo>
                  <a:pt x="670700" y="196793"/>
                </a:lnTo>
                <a:lnTo>
                  <a:pt x="675367" y="194221"/>
                </a:lnTo>
                <a:lnTo>
                  <a:pt x="677367" y="191649"/>
                </a:lnTo>
                <a:cubicBezTo>
                  <a:pt x="678701" y="193269"/>
                  <a:pt x="680225" y="193840"/>
                  <a:pt x="680701" y="192983"/>
                </a:cubicBezTo>
                <a:cubicBezTo>
                  <a:pt x="681177" y="192030"/>
                  <a:pt x="683273" y="190602"/>
                  <a:pt x="685083" y="189554"/>
                </a:cubicBezTo>
                <a:cubicBezTo>
                  <a:pt x="686988" y="188601"/>
                  <a:pt x="692893" y="190030"/>
                  <a:pt x="693369" y="189363"/>
                </a:cubicBezTo>
                <a:cubicBezTo>
                  <a:pt x="693846" y="188697"/>
                  <a:pt x="697465" y="188887"/>
                  <a:pt x="697941" y="187649"/>
                </a:cubicBezTo>
                <a:lnTo>
                  <a:pt x="699656" y="187077"/>
                </a:lnTo>
                <a:lnTo>
                  <a:pt x="700037" y="186982"/>
                </a:lnTo>
                <a:cubicBezTo>
                  <a:pt x="700418" y="186792"/>
                  <a:pt x="705466" y="184887"/>
                  <a:pt x="711181" y="182696"/>
                </a:cubicBezTo>
                <a:lnTo>
                  <a:pt x="717182" y="183648"/>
                </a:lnTo>
                <a:lnTo>
                  <a:pt x="717753" y="183744"/>
                </a:lnTo>
                <a:cubicBezTo>
                  <a:pt x="718420" y="183839"/>
                  <a:pt x="719658" y="183172"/>
                  <a:pt x="720516" y="182315"/>
                </a:cubicBezTo>
                <a:cubicBezTo>
                  <a:pt x="721373" y="181457"/>
                  <a:pt x="725373" y="179743"/>
                  <a:pt x="726802" y="180124"/>
                </a:cubicBezTo>
                <a:cubicBezTo>
                  <a:pt x="728231" y="180410"/>
                  <a:pt x="734136" y="177838"/>
                  <a:pt x="736899" y="177076"/>
                </a:cubicBezTo>
                <a:lnTo>
                  <a:pt x="739470" y="176695"/>
                </a:lnTo>
                <a:lnTo>
                  <a:pt x="740327" y="176600"/>
                </a:lnTo>
                <a:cubicBezTo>
                  <a:pt x="741375" y="177171"/>
                  <a:pt x="743376" y="176790"/>
                  <a:pt x="744804" y="175838"/>
                </a:cubicBezTo>
                <a:cubicBezTo>
                  <a:pt x="746233" y="174885"/>
                  <a:pt x="750900" y="171742"/>
                  <a:pt x="752424" y="171361"/>
                </a:cubicBezTo>
                <a:cubicBezTo>
                  <a:pt x="753948" y="170980"/>
                  <a:pt x="760902" y="168885"/>
                  <a:pt x="764616" y="167837"/>
                </a:cubicBezTo>
                <a:lnTo>
                  <a:pt x="768426" y="167551"/>
                </a:lnTo>
                <a:lnTo>
                  <a:pt x="771379" y="167361"/>
                </a:lnTo>
                <a:cubicBezTo>
                  <a:pt x="774427" y="165646"/>
                  <a:pt x="778427" y="163074"/>
                  <a:pt x="780142" y="161550"/>
                </a:cubicBezTo>
                <a:cubicBezTo>
                  <a:pt x="781857" y="160026"/>
                  <a:pt x="789381" y="162789"/>
                  <a:pt x="791382" y="162407"/>
                </a:cubicBezTo>
                <a:lnTo>
                  <a:pt x="792715" y="161455"/>
                </a:lnTo>
                <a:cubicBezTo>
                  <a:pt x="794049" y="160407"/>
                  <a:pt x="794525" y="158693"/>
                  <a:pt x="795763" y="157550"/>
                </a:cubicBezTo>
                <a:lnTo>
                  <a:pt x="796049" y="157264"/>
                </a:lnTo>
                <a:cubicBezTo>
                  <a:pt x="797763" y="158026"/>
                  <a:pt x="801859" y="157645"/>
                  <a:pt x="805098" y="156502"/>
                </a:cubicBezTo>
                <a:cubicBezTo>
                  <a:pt x="808431" y="155359"/>
                  <a:pt x="817004" y="151930"/>
                  <a:pt x="818147" y="152882"/>
                </a:cubicBezTo>
                <a:cubicBezTo>
                  <a:pt x="819290" y="153835"/>
                  <a:pt x="825386" y="150978"/>
                  <a:pt x="827862" y="150025"/>
                </a:cubicBezTo>
                <a:lnTo>
                  <a:pt x="829291" y="148596"/>
                </a:lnTo>
                <a:lnTo>
                  <a:pt x="833006" y="144977"/>
                </a:lnTo>
                <a:cubicBezTo>
                  <a:pt x="836816" y="146882"/>
                  <a:pt x="840245" y="147834"/>
                  <a:pt x="840626" y="147168"/>
                </a:cubicBezTo>
                <a:lnTo>
                  <a:pt x="840721" y="146501"/>
                </a:lnTo>
                <a:lnTo>
                  <a:pt x="841102" y="144691"/>
                </a:lnTo>
                <a:cubicBezTo>
                  <a:pt x="843102" y="144501"/>
                  <a:pt x="845769" y="143739"/>
                  <a:pt x="847008" y="142977"/>
                </a:cubicBezTo>
                <a:cubicBezTo>
                  <a:pt x="848246" y="142214"/>
                  <a:pt x="853199" y="139929"/>
                  <a:pt x="855009" y="138405"/>
                </a:cubicBezTo>
                <a:cubicBezTo>
                  <a:pt x="856818" y="136881"/>
                  <a:pt x="862724" y="140024"/>
                  <a:pt x="863200" y="139643"/>
                </a:cubicBezTo>
                <a:cubicBezTo>
                  <a:pt x="863676" y="139262"/>
                  <a:pt x="867582" y="137452"/>
                  <a:pt x="870630" y="136119"/>
                </a:cubicBezTo>
                <a:cubicBezTo>
                  <a:pt x="873677" y="134785"/>
                  <a:pt x="882060" y="130975"/>
                  <a:pt x="882250" y="130785"/>
                </a:cubicBezTo>
                <a:cubicBezTo>
                  <a:pt x="882441" y="130594"/>
                  <a:pt x="885679" y="130213"/>
                  <a:pt x="889299" y="129927"/>
                </a:cubicBezTo>
                <a:cubicBezTo>
                  <a:pt x="892918" y="129642"/>
                  <a:pt x="902157" y="126308"/>
                  <a:pt x="903015" y="126594"/>
                </a:cubicBezTo>
                <a:cubicBezTo>
                  <a:pt x="903872" y="126879"/>
                  <a:pt x="907872" y="125546"/>
                  <a:pt x="911397" y="124022"/>
                </a:cubicBezTo>
                <a:cubicBezTo>
                  <a:pt x="914921" y="122403"/>
                  <a:pt x="925875" y="121545"/>
                  <a:pt x="926351" y="121450"/>
                </a:cubicBezTo>
                <a:cubicBezTo>
                  <a:pt x="926732" y="121355"/>
                  <a:pt x="928065" y="120402"/>
                  <a:pt x="927018" y="120021"/>
                </a:cubicBezTo>
                <a:cubicBezTo>
                  <a:pt x="925970" y="119640"/>
                  <a:pt x="925779" y="117354"/>
                  <a:pt x="928446" y="115640"/>
                </a:cubicBezTo>
                <a:cubicBezTo>
                  <a:pt x="931113" y="113925"/>
                  <a:pt x="939972" y="116783"/>
                  <a:pt x="940448" y="116497"/>
                </a:cubicBezTo>
                <a:cubicBezTo>
                  <a:pt x="940924" y="116116"/>
                  <a:pt x="943877" y="114973"/>
                  <a:pt x="945877" y="114116"/>
                </a:cubicBezTo>
                <a:cubicBezTo>
                  <a:pt x="947877" y="113259"/>
                  <a:pt x="954735" y="112497"/>
                  <a:pt x="955688" y="111544"/>
                </a:cubicBezTo>
                <a:lnTo>
                  <a:pt x="956640" y="110782"/>
                </a:lnTo>
                <a:cubicBezTo>
                  <a:pt x="957402" y="110211"/>
                  <a:pt x="958450" y="109258"/>
                  <a:pt x="959307" y="109258"/>
                </a:cubicBezTo>
                <a:lnTo>
                  <a:pt x="961784" y="109448"/>
                </a:lnTo>
                <a:cubicBezTo>
                  <a:pt x="964546" y="109925"/>
                  <a:pt x="968261" y="108877"/>
                  <a:pt x="970166" y="106972"/>
                </a:cubicBezTo>
                <a:lnTo>
                  <a:pt x="972166" y="106305"/>
                </a:lnTo>
                <a:lnTo>
                  <a:pt x="974928" y="105353"/>
                </a:lnTo>
                <a:cubicBezTo>
                  <a:pt x="978548" y="105543"/>
                  <a:pt x="983786" y="106210"/>
                  <a:pt x="986644" y="106781"/>
                </a:cubicBezTo>
                <a:cubicBezTo>
                  <a:pt x="989502" y="107353"/>
                  <a:pt x="998550" y="102210"/>
                  <a:pt x="1002075" y="100400"/>
                </a:cubicBezTo>
                <a:cubicBezTo>
                  <a:pt x="1005504" y="98590"/>
                  <a:pt x="1018648" y="100495"/>
                  <a:pt x="1021982" y="101162"/>
                </a:cubicBezTo>
                <a:lnTo>
                  <a:pt x="1024839" y="98971"/>
                </a:lnTo>
                <a:cubicBezTo>
                  <a:pt x="1026268" y="97923"/>
                  <a:pt x="1028173" y="97066"/>
                  <a:pt x="1030078" y="96780"/>
                </a:cubicBezTo>
                <a:lnTo>
                  <a:pt x="1032936" y="96304"/>
                </a:lnTo>
                <a:cubicBezTo>
                  <a:pt x="1035793" y="97447"/>
                  <a:pt x="1040175" y="97352"/>
                  <a:pt x="1042556" y="96018"/>
                </a:cubicBezTo>
                <a:lnTo>
                  <a:pt x="1045127" y="95161"/>
                </a:lnTo>
                <a:cubicBezTo>
                  <a:pt x="1045985" y="94875"/>
                  <a:pt x="1047699" y="96685"/>
                  <a:pt x="1048938" y="96590"/>
                </a:cubicBezTo>
                <a:lnTo>
                  <a:pt x="1052938" y="96399"/>
                </a:lnTo>
                <a:cubicBezTo>
                  <a:pt x="1057224" y="95447"/>
                  <a:pt x="1062177" y="94494"/>
                  <a:pt x="1063892" y="94209"/>
                </a:cubicBezTo>
                <a:cubicBezTo>
                  <a:pt x="1065607" y="93923"/>
                  <a:pt x="1070845" y="95828"/>
                  <a:pt x="1073036" y="95161"/>
                </a:cubicBezTo>
                <a:cubicBezTo>
                  <a:pt x="1075227" y="94399"/>
                  <a:pt x="1083228" y="96304"/>
                  <a:pt x="1085323" y="96399"/>
                </a:cubicBezTo>
                <a:lnTo>
                  <a:pt x="1087323" y="96209"/>
                </a:lnTo>
                <a:lnTo>
                  <a:pt x="1088276" y="96114"/>
                </a:lnTo>
                <a:cubicBezTo>
                  <a:pt x="1089228" y="95732"/>
                  <a:pt x="1092562" y="95447"/>
                  <a:pt x="1095610" y="95542"/>
                </a:cubicBezTo>
                <a:cubicBezTo>
                  <a:pt x="1098753" y="95637"/>
                  <a:pt x="1110469" y="99352"/>
                  <a:pt x="1116184" y="100019"/>
                </a:cubicBezTo>
                <a:cubicBezTo>
                  <a:pt x="1121899" y="100590"/>
                  <a:pt x="1142759" y="101257"/>
                  <a:pt x="1149903" y="101162"/>
                </a:cubicBezTo>
                <a:lnTo>
                  <a:pt x="1154379" y="105829"/>
                </a:lnTo>
                <a:cubicBezTo>
                  <a:pt x="1156380" y="107925"/>
                  <a:pt x="1158380" y="108020"/>
                  <a:pt x="1160761" y="106115"/>
                </a:cubicBezTo>
                <a:lnTo>
                  <a:pt x="1161047" y="105924"/>
                </a:lnTo>
                <a:cubicBezTo>
                  <a:pt x="1162857" y="106877"/>
                  <a:pt x="1165048" y="107829"/>
                  <a:pt x="1165809" y="108210"/>
                </a:cubicBezTo>
                <a:cubicBezTo>
                  <a:pt x="1166667" y="108496"/>
                  <a:pt x="1169048" y="108210"/>
                  <a:pt x="1170572" y="108020"/>
                </a:cubicBezTo>
                <a:cubicBezTo>
                  <a:pt x="1172096" y="107829"/>
                  <a:pt x="1175334" y="110401"/>
                  <a:pt x="1176858" y="111544"/>
                </a:cubicBezTo>
                <a:cubicBezTo>
                  <a:pt x="1178478" y="112687"/>
                  <a:pt x="1184574" y="117450"/>
                  <a:pt x="1187622" y="119164"/>
                </a:cubicBezTo>
                <a:cubicBezTo>
                  <a:pt x="1190670" y="120879"/>
                  <a:pt x="1198480" y="130880"/>
                  <a:pt x="1201338" y="135833"/>
                </a:cubicBezTo>
                <a:lnTo>
                  <a:pt x="1205719" y="139452"/>
                </a:lnTo>
                <a:lnTo>
                  <a:pt x="1206005" y="139738"/>
                </a:lnTo>
                <a:cubicBezTo>
                  <a:pt x="1205338" y="140786"/>
                  <a:pt x="1206291" y="144024"/>
                  <a:pt x="1208005" y="146977"/>
                </a:cubicBezTo>
                <a:cubicBezTo>
                  <a:pt x="1209720" y="149930"/>
                  <a:pt x="1213720" y="158407"/>
                  <a:pt x="1214006" y="158979"/>
                </a:cubicBezTo>
                <a:cubicBezTo>
                  <a:pt x="1214292" y="159550"/>
                  <a:pt x="1215340" y="163741"/>
                  <a:pt x="1216197" y="166884"/>
                </a:cubicBezTo>
                <a:lnTo>
                  <a:pt x="1217244" y="169647"/>
                </a:lnTo>
                <a:cubicBezTo>
                  <a:pt x="1218007" y="171552"/>
                  <a:pt x="1222769" y="171552"/>
                  <a:pt x="1220673" y="174885"/>
                </a:cubicBezTo>
                <a:lnTo>
                  <a:pt x="1218578" y="178219"/>
                </a:lnTo>
                <a:cubicBezTo>
                  <a:pt x="1222102" y="179172"/>
                  <a:pt x="1225626" y="180791"/>
                  <a:pt x="1226388" y="181839"/>
                </a:cubicBezTo>
                <a:cubicBezTo>
                  <a:pt x="1227150" y="182886"/>
                  <a:pt x="1230389" y="187839"/>
                  <a:pt x="1231723" y="190506"/>
                </a:cubicBezTo>
                <a:lnTo>
                  <a:pt x="1233913" y="191268"/>
                </a:lnTo>
                <a:lnTo>
                  <a:pt x="1237723" y="192602"/>
                </a:lnTo>
                <a:cubicBezTo>
                  <a:pt x="1242390" y="193269"/>
                  <a:pt x="1248582" y="193935"/>
                  <a:pt x="1251534" y="194126"/>
                </a:cubicBezTo>
                <a:cubicBezTo>
                  <a:pt x="1254392" y="194316"/>
                  <a:pt x="1264203" y="194031"/>
                  <a:pt x="1266679" y="194507"/>
                </a:cubicBezTo>
                <a:lnTo>
                  <a:pt x="1269060" y="194888"/>
                </a:lnTo>
                <a:lnTo>
                  <a:pt x="1271061" y="195173"/>
                </a:lnTo>
                <a:cubicBezTo>
                  <a:pt x="1273251" y="195269"/>
                  <a:pt x="1276966" y="194793"/>
                  <a:pt x="1279348" y="193935"/>
                </a:cubicBezTo>
                <a:cubicBezTo>
                  <a:pt x="1281729" y="193173"/>
                  <a:pt x="1293349" y="193554"/>
                  <a:pt x="1295064" y="192126"/>
                </a:cubicBezTo>
                <a:lnTo>
                  <a:pt x="1297635" y="194697"/>
                </a:lnTo>
                <a:cubicBezTo>
                  <a:pt x="1299350" y="196412"/>
                  <a:pt x="1299350" y="193554"/>
                  <a:pt x="1299445" y="192697"/>
                </a:cubicBezTo>
                <a:cubicBezTo>
                  <a:pt x="1299445" y="189459"/>
                  <a:pt x="1300398" y="187839"/>
                  <a:pt x="1304589" y="190125"/>
                </a:cubicBezTo>
                <a:lnTo>
                  <a:pt x="1305255" y="190506"/>
                </a:lnTo>
                <a:cubicBezTo>
                  <a:pt x="1306398" y="190411"/>
                  <a:pt x="1307732" y="188792"/>
                  <a:pt x="1308208" y="186887"/>
                </a:cubicBezTo>
                <a:lnTo>
                  <a:pt x="1311161" y="188887"/>
                </a:lnTo>
                <a:lnTo>
                  <a:pt x="1311923" y="189459"/>
                </a:lnTo>
                <a:cubicBezTo>
                  <a:pt x="1314590" y="188411"/>
                  <a:pt x="1317448" y="188030"/>
                  <a:pt x="1318114" y="188601"/>
                </a:cubicBezTo>
                <a:cubicBezTo>
                  <a:pt x="1318781" y="189173"/>
                  <a:pt x="1321448" y="190792"/>
                  <a:pt x="1322115" y="190602"/>
                </a:cubicBezTo>
                <a:lnTo>
                  <a:pt x="1322686" y="190411"/>
                </a:lnTo>
                <a:cubicBezTo>
                  <a:pt x="1328211" y="188601"/>
                  <a:pt x="1333735" y="186887"/>
                  <a:pt x="1339260" y="185077"/>
                </a:cubicBezTo>
                <a:lnTo>
                  <a:pt x="1342593" y="183934"/>
                </a:lnTo>
                <a:cubicBezTo>
                  <a:pt x="1346118" y="182505"/>
                  <a:pt x="1350690" y="180505"/>
                  <a:pt x="1352785" y="179362"/>
                </a:cubicBezTo>
                <a:lnTo>
                  <a:pt x="1355833" y="180600"/>
                </a:lnTo>
                <a:lnTo>
                  <a:pt x="1357929" y="181457"/>
                </a:lnTo>
                <a:cubicBezTo>
                  <a:pt x="1359929" y="179267"/>
                  <a:pt x="1362405" y="177647"/>
                  <a:pt x="1363453" y="177743"/>
                </a:cubicBezTo>
                <a:lnTo>
                  <a:pt x="1364406" y="177838"/>
                </a:lnTo>
                <a:lnTo>
                  <a:pt x="1365739" y="178029"/>
                </a:lnTo>
                <a:cubicBezTo>
                  <a:pt x="1371454" y="177076"/>
                  <a:pt x="1376502" y="176028"/>
                  <a:pt x="1377074" y="175647"/>
                </a:cubicBezTo>
                <a:cubicBezTo>
                  <a:pt x="1377645" y="175266"/>
                  <a:pt x="1380408" y="175838"/>
                  <a:pt x="1382122" y="177552"/>
                </a:cubicBezTo>
                <a:cubicBezTo>
                  <a:pt x="1383836" y="179172"/>
                  <a:pt x="1388790" y="174219"/>
                  <a:pt x="1390599" y="174219"/>
                </a:cubicBezTo>
                <a:cubicBezTo>
                  <a:pt x="1392409" y="174219"/>
                  <a:pt x="1396886" y="171361"/>
                  <a:pt x="1398124" y="171456"/>
                </a:cubicBezTo>
                <a:cubicBezTo>
                  <a:pt x="1399362" y="171552"/>
                  <a:pt x="1403363" y="170313"/>
                  <a:pt x="1404125" y="168885"/>
                </a:cubicBezTo>
                <a:cubicBezTo>
                  <a:pt x="1404887" y="167456"/>
                  <a:pt x="1409459" y="169742"/>
                  <a:pt x="1409840" y="169170"/>
                </a:cubicBezTo>
                <a:cubicBezTo>
                  <a:pt x="1410221" y="168599"/>
                  <a:pt x="1414412" y="166218"/>
                  <a:pt x="1417555" y="166313"/>
                </a:cubicBezTo>
                <a:lnTo>
                  <a:pt x="1420794" y="166218"/>
                </a:lnTo>
                <a:lnTo>
                  <a:pt x="1422413" y="166122"/>
                </a:lnTo>
                <a:cubicBezTo>
                  <a:pt x="1424127" y="165741"/>
                  <a:pt x="1428033" y="163551"/>
                  <a:pt x="1431081" y="161264"/>
                </a:cubicBezTo>
                <a:lnTo>
                  <a:pt x="1435367" y="162027"/>
                </a:lnTo>
                <a:lnTo>
                  <a:pt x="1438605" y="162598"/>
                </a:lnTo>
                <a:cubicBezTo>
                  <a:pt x="1442130" y="162122"/>
                  <a:pt x="1446321" y="161264"/>
                  <a:pt x="1447940" y="160598"/>
                </a:cubicBezTo>
                <a:cubicBezTo>
                  <a:pt x="1449559" y="160026"/>
                  <a:pt x="1454417" y="157455"/>
                  <a:pt x="1456417" y="157073"/>
                </a:cubicBezTo>
                <a:lnTo>
                  <a:pt x="1458608" y="157550"/>
                </a:lnTo>
                <a:cubicBezTo>
                  <a:pt x="1463656" y="158693"/>
                  <a:pt x="1467371" y="157169"/>
                  <a:pt x="1474991" y="152502"/>
                </a:cubicBezTo>
                <a:lnTo>
                  <a:pt x="1475562" y="152121"/>
                </a:lnTo>
                <a:cubicBezTo>
                  <a:pt x="1476705" y="152406"/>
                  <a:pt x="1481373" y="152121"/>
                  <a:pt x="1485945" y="151549"/>
                </a:cubicBezTo>
                <a:lnTo>
                  <a:pt x="1488611" y="149835"/>
                </a:lnTo>
                <a:lnTo>
                  <a:pt x="1489374" y="149358"/>
                </a:lnTo>
                <a:cubicBezTo>
                  <a:pt x="1490802" y="149454"/>
                  <a:pt x="1491755" y="150120"/>
                  <a:pt x="1491469" y="150978"/>
                </a:cubicBezTo>
                <a:lnTo>
                  <a:pt x="1491374" y="151739"/>
                </a:lnTo>
                <a:lnTo>
                  <a:pt x="1490993" y="153549"/>
                </a:lnTo>
                <a:cubicBezTo>
                  <a:pt x="1491565" y="155835"/>
                  <a:pt x="1493374" y="155645"/>
                  <a:pt x="1494898" y="153073"/>
                </a:cubicBezTo>
                <a:lnTo>
                  <a:pt x="1497089" y="151454"/>
                </a:lnTo>
                <a:lnTo>
                  <a:pt x="1499280" y="149739"/>
                </a:lnTo>
                <a:cubicBezTo>
                  <a:pt x="1502613" y="148501"/>
                  <a:pt x="1504518" y="148596"/>
                  <a:pt x="1503661" y="149835"/>
                </a:cubicBezTo>
                <a:cubicBezTo>
                  <a:pt x="1502709" y="151073"/>
                  <a:pt x="1505566" y="153740"/>
                  <a:pt x="1511091" y="152406"/>
                </a:cubicBezTo>
                <a:cubicBezTo>
                  <a:pt x="1516615" y="151073"/>
                  <a:pt x="1530045" y="149835"/>
                  <a:pt x="1528045" y="149168"/>
                </a:cubicBezTo>
                <a:cubicBezTo>
                  <a:pt x="1526045" y="148501"/>
                  <a:pt x="1519377" y="148596"/>
                  <a:pt x="1517758" y="149739"/>
                </a:cubicBezTo>
                <a:lnTo>
                  <a:pt x="1516044" y="150406"/>
                </a:lnTo>
                <a:lnTo>
                  <a:pt x="1514805" y="150882"/>
                </a:lnTo>
                <a:cubicBezTo>
                  <a:pt x="1513091" y="150787"/>
                  <a:pt x="1511662" y="150025"/>
                  <a:pt x="1511757" y="149358"/>
                </a:cubicBezTo>
                <a:cubicBezTo>
                  <a:pt x="1511757" y="148596"/>
                  <a:pt x="1514520" y="146215"/>
                  <a:pt x="1516710" y="145072"/>
                </a:cubicBezTo>
                <a:cubicBezTo>
                  <a:pt x="1518996" y="143929"/>
                  <a:pt x="1527378" y="144024"/>
                  <a:pt x="1527950" y="143739"/>
                </a:cubicBezTo>
                <a:cubicBezTo>
                  <a:pt x="1528521" y="143453"/>
                  <a:pt x="1530331" y="142024"/>
                  <a:pt x="1530998" y="142881"/>
                </a:cubicBezTo>
                <a:cubicBezTo>
                  <a:pt x="1531665" y="143739"/>
                  <a:pt x="1537570" y="143929"/>
                  <a:pt x="1543095" y="142119"/>
                </a:cubicBezTo>
                <a:lnTo>
                  <a:pt x="1546524" y="140214"/>
                </a:lnTo>
                <a:cubicBezTo>
                  <a:pt x="1549095" y="138786"/>
                  <a:pt x="1550238" y="138786"/>
                  <a:pt x="1553001" y="140119"/>
                </a:cubicBezTo>
                <a:cubicBezTo>
                  <a:pt x="1556620" y="141834"/>
                  <a:pt x="1560907" y="141929"/>
                  <a:pt x="1564335" y="138690"/>
                </a:cubicBezTo>
                <a:lnTo>
                  <a:pt x="1565478" y="137643"/>
                </a:lnTo>
                <a:cubicBezTo>
                  <a:pt x="1567765" y="137166"/>
                  <a:pt x="1571384" y="136976"/>
                  <a:pt x="1573384" y="137071"/>
                </a:cubicBezTo>
                <a:cubicBezTo>
                  <a:pt x="1575384" y="137166"/>
                  <a:pt x="1582814" y="136023"/>
                  <a:pt x="1585767" y="137547"/>
                </a:cubicBezTo>
                <a:lnTo>
                  <a:pt x="1588815" y="135452"/>
                </a:lnTo>
                <a:lnTo>
                  <a:pt x="1591386" y="133642"/>
                </a:lnTo>
                <a:cubicBezTo>
                  <a:pt x="1594815" y="133071"/>
                  <a:pt x="1597959" y="132594"/>
                  <a:pt x="1598244" y="132499"/>
                </a:cubicBezTo>
                <a:cubicBezTo>
                  <a:pt x="1598530" y="132404"/>
                  <a:pt x="1601959" y="132594"/>
                  <a:pt x="1605579" y="132499"/>
                </a:cubicBezTo>
                <a:cubicBezTo>
                  <a:pt x="1609198" y="132499"/>
                  <a:pt x="1619485" y="131928"/>
                  <a:pt x="1620342" y="131356"/>
                </a:cubicBezTo>
                <a:cubicBezTo>
                  <a:pt x="1621200" y="130785"/>
                  <a:pt x="1626153" y="130499"/>
                  <a:pt x="1629105" y="132404"/>
                </a:cubicBezTo>
                <a:cubicBezTo>
                  <a:pt x="1631963" y="134309"/>
                  <a:pt x="1643202" y="130404"/>
                  <a:pt x="1645012" y="130308"/>
                </a:cubicBezTo>
                <a:lnTo>
                  <a:pt x="1646632" y="130594"/>
                </a:lnTo>
                <a:cubicBezTo>
                  <a:pt x="1648441" y="130975"/>
                  <a:pt x="1650632" y="132594"/>
                  <a:pt x="1651775" y="132213"/>
                </a:cubicBezTo>
                <a:cubicBezTo>
                  <a:pt x="1653204" y="131642"/>
                  <a:pt x="1653490" y="129356"/>
                  <a:pt x="1654728" y="128213"/>
                </a:cubicBezTo>
                <a:lnTo>
                  <a:pt x="1655680" y="127356"/>
                </a:lnTo>
                <a:cubicBezTo>
                  <a:pt x="1657395" y="126975"/>
                  <a:pt x="1659776" y="127070"/>
                  <a:pt x="1660824" y="127546"/>
                </a:cubicBezTo>
                <a:cubicBezTo>
                  <a:pt x="1661871" y="128118"/>
                  <a:pt x="1665015" y="127737"/>
                  <a:pt x="1665777" y="127070"/>
                </a:cubicBezTo>
                <a:cubicBezTo>
                  <a:pt x="1666634" y="126498"/>
                  <a:pt x="1669777" y="125355"/>
                  <a:pt x="1670729" y="125831"/>
                </a:cubicBezTo>
                <a:lnTo>
                  <a:pt x="1671682" y="125927"/>
                </a:lnTo>
                <a:cubicBezTo>
                  <a:pt x="1674540" y="126117"/>
                  <a:pt x="1678159" y="126975"/>
                  <a:pt x="1680159" y="125927"/>
                </a:cubicBezTo>
                <a:cubicBezTo>
                  <a:pt x="1683398" y="124307"/>
                  <a:pt x="1685874" y="123164"/>
                  <a:pt x="1689113" y="125451"/>
                </a:cubicBezTo>
                <a:lnTo>
                  <a:pt x="1689589" y="125736"/>
                </a:lnTo>
                <a:cubicBezTo>
                  <a:pt x="1690351" y="125831"/>
                  <a:pt x="1692065" y="124879"/>
                  <a:pt x="1693494" y="123641"/>
                </a:cubicBezTo>
                <a:cubicBezTo>
                  <a:pt x="1694923" y="122403"/>
                  <a:pt x="1703019" y="124117"/>
                  <a:pt x="1705305" y="124212"/>
                </a:cubicBezTo>
                <a:cubicBezTo>
                  <a:pt x="1707591" y="124307"/>
                  <a:pt x="1713592" y="122974"/>
                  <a:pt x="1713878" y="121260"/>
                </a:cubicBezTo>
                <a:cubicBezTo>
                  <a:pt x="1714069" y="119545"/>
                  <a:pt x="1720640" y="121545"/>
                  <a:pt x="1722545" y="122688"/>
                </a:cubicBezTo>
                <a:cubicBezTo>
                  <a:pt x="1724546" y="123831"/>
                  <a:pt x="1734071" y="123641"/>
                  <a:pt x="1735500" y="124403"/>
                </a:cubicBezTo>
                <a:cubicBezTo>
                  <a:pt x="1736833" y="125070"/>
                  <a:pt x="1740453" y="122688"/>
                  <a:pt x="1741691" y="123069"/>
                </a:cubicBezTo>
                <a:cubicBezTo>
                  <a:pt x="1742929" y="123450"/>
                  <a:pt x="1747120" y="123355"/>
                  <a:pt x="1748549" y="122117"/>
                </a:cubicBezTo>
                <a:cubicBezTo>
                  <a:pt x="1749978" y="120879"/>
                  <a:pt x="1755788" y="118783"/>
                  <a:pt x="1759026" y="119831"/>
                </a:cubicBezTo>
                <a:lnTo>
                  <a:pt x="1760836" y="120974"/>
                </a:lnTo>
                <a:lnTo>
                  <a:pt x="1766551" y="124689"/>
                </a:lnTo>
                <a:cubicBezTo>
                  <a:pt x="1764551" y="121164"/>
                  <a:pt x="1765218" y="119259"/>
                  <a:pt x="1767980" y="120593"/>
                </a:cubicBezTo>
                <a:cubicBezTo>
                  <a:pt x="1770837" y="121926"/>
                  <a:pt x="1779505" y="122974"/>
                  <a:pt x="1780362" y="123546"/>
                </a:cubicBezTo>
                <a:cubicBezTo>
                  <a:pt x="1781220" y="124212"/>
                  <a:pt x="1784268" y="125451"/>
                  <a:pt x="1784744" y="124689"/>
                </a:cubicBezTo>
                <a:cubicBezTo>
                  <a:pt x="1785220" y="123927"/>
                  <a:pt x="1788744" y="119259"/>
                  <a:pt x="1790745" y="116306"/>
                </a:cubicBezTo>
                <a:lnTo>
                  <a:pt x="1795697" y="119640"/>
                </a:lnTo>
                <a:cubicBezTo>
                  <a:pt x="1798555" y="121545"/>
                  <a:pt x="1803984" y="119069"/>
                  <a:pt x="1807223" y="122212"/>
                </a:cubicBezTo>
                <a:lnTo>
                  <a:pt x="1807794" y="122688"/>
                </a:lnTo>
                <a:cubicBezTo>
                  <a:pt x="1809509" y="122403"/>
                  <a:pt x="1812652" y="121355"/>
                  <a:pt x="1814557" y="120307"/>
                </a:cubicBezTo>
                <a:cubicBezTo>
                  <a:pt x="1816557" y="119259"/>
                  <a:pt x="1822844" y="119450"/>
                  <a:pt x="1826464" y="119831"/>
                </a:cubicBezTo>
                <a:lnTo>
                  <a:pt x="1829702" y="120117"/>
                </a:lnTo>
                <a:lnTo>
                  <a:pt x="1831607" y="120307"/>
                </a:lnTo>
                <a:cubicBezTo>
                  <a:pt x="1833797" y="119736"/>
                  <a:pt x="1837608" y="119069"/>
                  <a:pt x="1840084" y="118688"/>
                </a:cubicBezTo>
                <a:cubicBezTo>
                  <a:pt x="1842465" y="118307"/>
                  <a:pt x="1854181" y="119640"/>
                  <a:pt x="1856086" y="119355"/>
                </a:cubicBezTo>
                <a:cubicBezTo>
                  <a:pt x="1857991" y="119069"/>
                  <a:pt x="1863515" y="118688"/>
                  <a:pt x="1863801" y="119259"/>
                </a:cubicBezTo>
                <a:cubicBezTo>
                  <a:pt x="1864087" y="119926"/>
                  <a:pt x="1866754" y="122022"/>
                  <a:pt x="1868755" y="121831"/>
                </a:cubicBezTo>
                <a:cubicBezTo>
                  <a:pt x="1870850" y="121736"/>
                  <a:pt x="1872374" y="116973"/>
                  <a:pt x="1872946" y="116973"/>
                </a:cubicBezTo>
                <a:cubicBezTo>
                  <a:pt x="1873422" y="116973"/>
                  <a:pt x="1878946" y="118021"/>
                  <a:pt x="1884185" y="119069"/>
                </a:cubicBezTo>
                <a:lnTo>
                  <a:pt x="1888757" y="118021"/>
                </a:lnTo>
                <a:lnTo>
                  <a:pt x="1889995" y="117735"/>
                </a:lnTo>
                <a:cubicBezTo>
                  <a:pt x="1891233" y="117354"/>
                  <a:pt x="1895044" y="117545"/>
                  <a:pt x="1898473" y="118307"/>
                </a:cubicBezTo>
                <a:cubicBezTo>
                  <a:pt x="1901806" y="119069"/>
                  <a:pt x="1912760" y="118783"/>
                  <a:pt x="1916380" y="120593"/>
                </a:cubicBezTo>
                <a:lnTo>
                  <a:pt x="1919713" y="117926"/>
                </a:lnTo>
                <a:cubicBezTo>
                  <a:pt x="1921999" y="116116"/>
                  <a:pt x="1923142" y="114878"/>
                  <a:pt x="1923713" y="118878"/>
                </a:cubicBezTo>
                <a:cubicBezTo>
                  <a:pt x="1923999" y="120783"/>
                  <a:pt x="1926761" y="120402"/>
                  <a:pt x="1928667" y="119069"/>
                </a:cubicBezTo>
                <a:lnTo>
                  <a:pt x="1930476" y="117926"/>
                </a:lnTo>
                <a:cubicBezTo>
                  <a:pt x="1933144" y="117831"/>
                  <a:pt x="1937144" y="117164"/>
                  <a:pt x="1939430" y="116497"/>
                </a:cubicBezTo>
                <a:lnTo>
                  <a:pt x="1941716" y="116116"/>
                </a:lnTo>
                <a:lnTo>
                  <a:pt x="1942287" y="116021"/>
                </a:lnTo>
                <a:cubicBezTo>
                  <a:pt x="1943240" y="116973"/>
                  <a:pt x="1944859" y="118402"/>
                  <a:pt x="1945811" y="119164"/>
                </a:cubicBezTo>
                <a:cubicBezTo>
                  <a:pt x="1946859" y="119926"/>
                  <a:pt x="1952194" y="119926"/>
                  <a:pt x="1955432" y="119926"/>
                </a:cubicBezTo>
                <a:lnTo>
                  <a:pt x="1955908" y="119545"/>
                </a:lnTo>
                <a:lnTo>
                  <a:pt x="1959051" y="117164"/>
                </a:lnTo>
                <a:cubicBezTo>
                  <a:pt x="1961433" y="118783"/>
                  <a:pt x="1964671" y="119736"/>
                  <a:pt x="1966195" y="119355"/>
                </a:cubicBezTo>
                <a:lnTo>
                  <a:pt x="1967624" y="118783"/>
                </a:lnTo>
                <a:lnTo>
                  <a:pt x="1969815" y="118021"/>
                </a:lnTo>
                <a:cubicBezTo>
                  <a:pt x="1975434" y="117545"/>
                  <a:pt x="1982388" y="116688"/>
                  <a:pt x="1985245" y="115926"/>
                </a:cubicBezTo>
                <a:cubicBezTo>
                  <a:pt x="1988103" y="115259"/>
                  <a:pt x="1997914" y="116878"/>
                  <a:pt x="2001056" y="117640"/>
                </a:cubicBezTo>
                <a:lnTo>
                  <a:pt x="2003628" y="116021"/>
                </a:lnTo>
                <a:lnTo>
                  <a:pt x="2006105" y="114497"/>
                </a:lnTo>
                <a:cubicBezTo>
                  <a:pt x="2008582" y="115259"/>
                  <a:pt x="2013820" y="115640"/>
                  <a:pt x="2017725" y="115449"/>
                </a:cubicBezTo>
                <a:cubicBezTo>
                  <a:pt x="2021631" y="115164"/>
                  <a:pt x="2031918" y="116211"/>
                  <a:pt x="2033346" y="115259"/>
                </a:cubicBezTo>
                <a:lnTo>
                  <a:pt x="2034585" y="114687"/>
                </a:lnTo>
                <a:lnTo>
                  <a:pt x="2034965" y="114497"/>
                </a:lnTo>
                <a:cubicBezTo>
                  <a:pt x="2035442" y="114116"/>
                  <a:pt x="2036014" y="114402"/>
                  <a:pt x="2036299" y="115068"/>
                </a:cubicBezTo>
                <a:cubicBezTo>
                  <a:pt x="2036585" y="115735"/>
                  <a:pt x="2039252" y="116783"/>
                  <a:pt x="2041157" y="114878"/>
                </a:cubicBezTo>
                <a:cubicBezTo>
                  <a:pt x="2043062" y="112973"/>
                  <a:pt x="2053444" y="115259"/>
                  <a:pt x="2056397" y="114782"/>
                </a:cubicBezTo>
                <a:cubicBezTo>
                  <a:pt x="2059445" y="114306"/>
                  <a:pt x="2066494" y="117926"/>
                  <a:pt x="2066588" y="117831"/>
                </a:cubicBezTo>
                <a:cubicBezTo>
                  <a:pt x="2066779" y="117735"/>
                  <a:pt x="2069351" y="116783"/>
                  <a:pt x="2072018" y="115830"/>
                </a:cubicBezTo>
                <a:cubicBezTo>
                  <a:pt x="2074685" y="114878"/>
                  <a:pt x="2091163" y="115640"/>
                  <a:pt x="2093544" y="115830"/>
                </a:cubicBezTo>
                <a:lnTo>
                  <a:pt x="2095545" y="115259"/>
                </a:lnTo>
                <a:lnTo>
                  <a:pt x="2096212" y="115068"/>
                </a:lnTo>
                <a:cubicBezTo>
                  <a:pt x="2096592" y="113068"/>
                  <a:pt x="2097640" y="112211"/>
                  <a:pt x="2098498" y="113163"/>
                </a:cubicBezTo>
                <a:cubicBezTo>
                  <a:pt x="2099450" y="114116"/>
                  <a:pt x="2103165" y="115545"/>
                  <a:pt x="2104594" y="115545"/>
                </a:cubicBezTo>
                <a:cubicBezTo>
                  <a:pt x="2106022" y="115640"/>
                  <a:pt x="2111451" y="113830"/>
                  <a:pt x="2114595" y="112687"/>
                </a:cubicBezTo>
                <a:cubicBezTo>
                  <a:pt x="2117738" y="111544"/>
                  <a:pt x="2127739" y="112973"/>
                  <a:pt x="2129263" y="113449"/>
                </a:cubicBezTo>
                <a:cubicBezTo>
                  <a:pt x="2130787" y="113925"/>
                  <a:pt x="2137741" y="113163"/>
                  <a:pt x="2140503" y="113830"/>
                </a:cubicBezTo>
                <a:lnTo>
                  <a:pt x="2142979" y="113639"/>
                </a:lnTo>
                <a:lnTo>
                  <a:pt x="2144122" y="113544"/>
                </a:lnTo>
                <a:cubicBezTo>
                  <a:pt x="2145265" y="111544"/>
                  <a:pt x="2147456" y="110782"/>
                  <a:pt x="2148980" y="111830"/>
                </a:cubicBezTo>
                <a:cubicBezTo>
                  <a:pt x="2150504" y="112878"/>
                  <a:pt x="2154885" y="112687"/>
                  <a:pt x="2156124" y="111925"/>
                </a:cubicBezTo>
                <a:cubicBezTo>
                  <a:pt x="2157362" y="111068"/>
                  <a:pt x="2163648" y="111735"/>
                  <a:pt x="2166601" y="109830"/>
                </a:cubicBezTo>
                <a:lnTo>
                  <a:pt x="2169173" y="113544"/>
                </a:lnTo>
                <a:lnTo>
                  <a:pt x="2169173" y="113639"/>
                </a:lnTo>
                <a:cubicBezTo>
                  <a:pt x="2169649" y="113449"/>
                  <a:pt x="2172506" y="112973"/>
                  <a:pt x="2175555" y="112401"/>
                </a:cubicBezTo>
                <a:cubicBezTo>
                  <a:pt x="2178603" y="111925"/>
                  <a:pt x="2185746" y="110972"/>
                  <a:pt x="2187461" y="110592"/>
                </a:cubicBezTo>
                <a:cubicBezTo>
                  <a:pt x="2189080" y="110211"/>
                  <a:pt x="2194891" y="110782"/>
                  <a:pt x="2196700" y="112020"/>
                </a:cubicBezTo>
                <a:cubicBezTo>
                  <a:pt x="2198415" y="113259"/>
                  <a:pt x="2204987" y="110306"/>
                  <a:pt x="2207273" y="110972"/>
                </a:cubicBezTo>
                <a:cubicBezTo>
                  <a:pt x="2209654" y="111639"/>
                  <a:pt x="2217750" y="109925"/>
                  <a:pt x="2219370" y="109925"/>
                </a:cubicBezTo>
                <a:cubicBezTo>
                  <a:pt x="2220989" y="109925"/>
                  <a:pt x="2226323" y="111449"/>
                  <a:pt x="2228228" y="112020"/>
                </a:cubicBezTo>
                <a:lnTo>
                  <a:pt x="2230228" y="110782"/>
                </a:lnTo>
                <a:cubicBezTo>
                  <a:pt x="2231181" y="110115"/>
                  <a:pt x="2233276" y="110020"/>
                  <a:pt x="2234514" y="110401"/>
                </a:cubicBezTo>
                <a:lnTo>
                  <a:pt x="2237277" y="111068"/>
                </a:lnTo>
                <a:cubicBezTo>
                  <a:pt x="2240230" y="112115"/>
                  <a:pt x="2245087" y="112782"/>
                  <a:pt x="2248230" y="112401"/>
                </a:cubicBezTo>
                <a:lnTo>
                  <a:pt x="2250993" y="111830"/>
                </a:lnTo>
                <a:lnTo>
                  <a:pt x="2254993" y="110972"/>
                </a:lnTo>
                <a:cubicBezTo>
                  <a:pt x="2259470" y="111449"/>
                  <a:pt x="2266900" y="111163"/>
                  <a:pt x="2271567" y="110401"/>
                </a:cubicBezTo>
                <a:lnTo>
                  <a:pt x="2274900" y="113735"/>
                </a:lnTo>
                <a:lnTo>
                  <a:pt x="2281568" y="111163"/>
                </a:lnTo>
                <a:lnTo>
                  <a:pt x="2282044" y="110782"/>
                </a:lnTo>
                <a:cubicBezTo>
                  <a:pt x="2282615" y="110401"/>
                  <a:pt x="2287378" y="110401"/>
                  <a:pt x="2292617" y="110782"/>
                </a:cubicBezTo>
                <a:cubicBezTo>
                  <a:pt x="2297856" y="111163"/>
                  <a:pt x="2311762" y="114402"/>
                  <a:pt x="2312810" y="114592"/>
                </a:cubicBezTo>
                <a:cubicBezTo>
                  <a:pt x="2313762" y="114782"/>
                  <a:pt x="2319382" y="113163"/>
                  <a:pt x="2322525" y="111925"/>
                </a:cubicBezTo>
                <a:cubicBezTo>
                  <a:pt x="2325669" y="110687"/>
                  <a:pt x="2334527" y="113735"/>
                  <a:pt x="2334908" y="113830"/>
                </a:cubicBezTo>
                <a:cubicBezTo>
                  <a:pt x="2335384" y="113925"/>
                  <a:pt x="2339765" y="114402"/>
                  <a:pt x="2343862" y="114782"/>
                </a:cubicBezTo>
                <a:cubicBezTo>
                  <a:pt x="2347862" y="115164"/>
                  <a:pt x="2358530" y="119640"/>
                  <a:pt x="2358721" y="119069"/>
                </a:cubicBezTo>
                <a:cubicBezTo>
                  <a:pt x="2358911" y="118497"/>
                  <a:pt x="2359197" y="116306"/>
                  <a:pt x="2359578" y="115354"/>
                </a:cubicBezTo>
                <a:cubicBezTo>
                  <a:pt x="2359959" y="114402"/>
                  <a:pt x="2364721" y="115640"/>
                  <a:pt x="2367293" y="115354"/>
                </a:cubicBezTo>
                <a:cubicBezTo>
                  <a:pt x="2369865" y="115068"/>
                  <a:pt x="2376722" y="115640"/>
                  <a:pt x="2376056" y="117926"/>
                </a:cubicBezTo>
                <a:cubicBezTo>
                  <a:pt x="2375389" y="120307"/>
                  <a:pt x="2386343" y="121164"/>
                  <a:pt x="2386057" y="120212"/>
                </a:cubicBezTo>
                <a:cubicBezTo>
                  <a:pt x="2385771" y="119259"/>
                  <a:pt x="2386057" y="116497"/>
                  <a:pt x="2387390" y="116116"/>
                </a:cubicBezTo>
                <a:cubicBezTo>
                  <a:pt x="2388724" y="115735"/>
                  <a:pt x="2392630" y="116688"/>
                  <a:pt x="2394820" y="117450"/>
                </a:cubicBezTo>
                <a:cubicBezTo>
                  <a:pt x="2396915" y="118212"/>
                  <a:pt x="2405012" y="117164"/>
                  <a:pt x="2406726" y="117545"/>
                </a:cubicBezTo>
                <a:cubicBezTo>
                  <a:pt x="2408441" y="118021"/>
                  <a:pt x="2414537" y="119355"/>
                  <a:pt x="2416156" y="119831"/>
                </a:cubicBezTo>
                <a:cubicBezTo>
                  <a:pt x="2417775" y="120307"/>
                  <a:pt x="2422728" y="119164"/>
                  <a:pt x="2424253" y="118212"/>
                </a:cubicBezTo>
                <a:cubicBezTo>
                  <a:pt x="2425776" y="117259"/>
                  <a:pt x="2430730" y="120117"/>
                  <a:pt x="2431968" y="120117"/>
                </a:cubicBezTo>
                <a:cubicBezTo>
                  <a:pt x="2433111" y="120117"/>
                  <a:pt x="2437492" y="119450"/>
                  <a:pt x="2439112" y="119736"/>
                </a:cubicBezTo>
                <a:cubicBezTo>
                  <a:pt x="2440635" y="119926"/>
                  <a:pt x="2445779" y="121736"/>
                  <a:pt x="2447779" y="122212"/>
                </a:cubicBezTo>
                <a:lnTo>
                  <a:pt x="2449780" y="121164"/>
                </a:lnTo>
                <a:lnTo>
                  <a:pt x="2450446" y="120783"/>
                </a:lnTo>
                <a:cubicBezTo>
                  <a:pt x="2452446" y="122117"/>
                  <a:pt x="2451875" y="124593"/>
                  <a:pt x="2449208" y="126213"/>
                </a:cubicBezTo>
                <a:lnTo>
                  <a:pt x="2455018" y="126498"/>
                </a:lnTo>
                <a:cubicBezTo>
                  <a:pt x="2457876" y="126594"/>
                  <a:pt x="2460257" y="126498"/>
                  <a:pt x="2459590" y="123355"/>
                </a:cubicBezTo>
                <a:lnTo>
                  <a:pt x="2459209" y="121260"/>
                </a:lnTo>
                <a:cubicBezTo>
                  <a:pt x="2461305" y="120593"/>
                  <a:pt x="2465591" y="120783"/>
                  <a:pt x="2468734" y="121640"/>
                </a:cubicBezTo>
                <a:lnTo>
                  <a:pt x="2469782" y="123736"/>
                </a:lnTo>
                <a:cubicBezTo>
                  <a:pt x="2470830" y="125831"/>
                  <a:pt x="2468734" y="126594"/>
                  <a:pt x="2466162" y="126594"/>
                </a:cubicBezTo>
                <a:lnTo>
                  <a:pt x="2465877" y="126594"/>
                </a:lnTo>
                <a:cubicBezTo>
                  <a:pt x="2465591" y="128498"/>
                  <a:pt x="2466829" y="130118"/>
                  <a:pt x="2468830" y="130308"/>
                </a:cubicBezTo>
                <a:lnTo>
                  <a:pt x="2469591" y="129642"/>
                </a:lnTo>
                <a:cubicBezTo>
                  <a:pt x="2471496" y="128118"/>
                  <a:pt x="2472449" y="125641"/>
                  <a:pt x="2474544" y="124403"/>
                </a:cubicBezTo>
                <a:lnTo>
                  <a:pt x="2476545" y="123260"/>
                </a:lnTo>
                <a:cubicBezTo>
                  <a:pt x="2479878" y="122974"/>
                  <a:pt x="2482640" y="123736"/>
                  <a:pt x="2482736" y="124974"/>
                </a:cubicBezTo>
                <a:cubicBezTo>
                  <a:pt x="2482831" y="126213"/>
                  <a:pt x="2485308" y="130785"/>
                  <a:pt x="2487975" y="132118"/>
                </a:cubicBezTo>
                <a:cubicBezTo>
                  <a:pt x="2490737" y="133547"/>
                  <a:pt x="2498738" y="130499"/>
                  <a:pt x="2498928" y="130499"/>
                </a:cubicBezTo>
                <a:cubicBezTo>
                  <a:pt x="2499119" y="130499"/>
                  <a:pt x="2502548" y="131165"/>
                  <a:pt x="2505787" y="132023"/>
                </a:cubicBezTo>
                <a:cubicBezTo>
                  <a:pt x="2509025" y="132880"/>
                  <a:pt x="2517598" y="131737"/>
                  <a:pt x="2516550" y="132404"/>
                </a:cubicBezTo>
                <a:cubicBezTo>
                  <a:pt x="2515502" y="133071"/>
                  <a:pt x="2513883" y="136976"/>
                  <a:pt x="2513692" y="139262"/>
                </a:cubicBezTo>
                <a:lnTo>
                  <a:pt x="2513692" y="141357"/>
                </a:lnTo>
                <a:lnTo>
                  <a:pt x="2513692" y="143739"/>
                </a:lnTo>
                <a:cubicBezTo>
                  <a:pt x="2513692" y="146406"/>
                  <a:pt x="2515216" y="149168"/>
                  <a:pt x="2517026" y="149835"/>
                </a:cubicBezTo>
                <a:cubicBezTo>
                  <a:pt x="2518836" y="150501"/>
                  <a:pt x="2523503" y="154121"/>
                  <a:pt x="2523408" y="156312"/>
                </a:cubicBezTo>
                <a:cubicBezTo>
                  <a:pt x="2523312" y="158502"/>
                  <a:pt x="2516359" y="160788"/>
                  <a:pt x="2516359" y="159264"/>
                </a:cubicBezTo>
                <a:cubicBezTo>
                  <a:pt x="2516359" y="157740"/>
                  <a:pt x="2515502" y="153073"/>
                  <a:pt x="2514454" y="154026"/>
                </a:cubicBezTo>
                <a:cubicBezTo>
                  <a:pt x="2513407" y="154978"/>
                  <a:pt x="2511406" y="158407"/>
                  <a:pt x="2511501" y="160312"/>
                </a:cubicBezTo>
                <a:cubicBezTo>
                  <a:pt x="2511597" y="162217"/>
                  <a:pt x="2517121" y="165837"/>
                  <a:pt x="2519503" y="165075"/>
                </a:cubicBezTo>
                <a:cubicBezTo>
                  <a:pt x="2521884" y="164408"/>
                  <a:pt x="2528646" y="163455"/>
                  <a:pt x="2527694" y="165075"/>
                </a:cubicBezTo>
                <a:cubicBezTo>
                  <a:pt x="2526741" y="166694"/>
                  <a:pt x="2527408" y="170123"/>
                  <a:pt x="2527884" y="171361"/>
                </a:cubicBezTo>
                <a:cubicBezTo>
                  <a:pt x="2528361" y="172599"/>
                  <a:pt x="2529885" y="177076"/>
                  <a:pt x="2530647" y="178410"/>
                </a:cubicBezTo>
                <a:lnTo>
                  <a:pt x="2531599" y="178505"/>
                </a:lnTo>
                <a:cubicBezTo>
                  <a:pt x="2534742" y="178981"/>
                  <a:pt x="2534933" y="180505"/>
                  <a:pt x="2533790" y="182124"/>
                </a:cubicBezTo>
                <a:lnTo>
                  <a:pt x="2532647" y="183648"/>
                </a:lnTo>
                <a:cubicBezTo>
                  <a:pt x="2529313" y="182220"/>
                  <a:pt x="2526456" y="180696"/>
                  <a:pt x="2526265" y="180314"/>
                </a:cubicBezTo>
                <a:cubicBezTo>
                  <a:pt x="2526075" y="179838"/>
                  <a:pt x="2524646" y="178410"/>
                  <a:pt x="2524360" y="179934"/>
                </a:cubicBezTo>
                <a:cubicBezTo>
                  <a:pt x="2524075" y="181362"/>
                  <a:pt x="2522169" y="185077"/>
                  <a:pt x="2520931" y="183363"/>
                </a:cubicBezTo>
                <a:cubicBezTo>
                  <a:pt x="2519693" y="181648"/>
                  <a:pt x="2519026" y="178981"/>
                  <a:pt x="2518836" y="178029"/>
                </a:cubicBezTo>
                <a:cubicBezTo>
                  <a:pt x="2518645" y="176981"/>
                  <a:pt x="2516264" y="174981"/>
                  <a:pt x="2515312" y="176028"/>
                </a:cubicBezTo>
                <a:cubicBezTo>
                  <a:pt x="2514359" y="177076"/>
                  <a:pt x="2512644" y="180124"/>
                  <a:pt x="2511121" y="180791"/>
                </a:cubicBezTo>
                <a:cubicBezTo>
                  <a:pt x="2509596" y="181457"/>
                  <a:pt x="2504072" y="185172"/>
                  <a:pt x="2499786" y="185744"/>
                </a:cubicBezTo>
                <a:lnTo>
                  <a:pt x="2495595" y="185077"/>
                </a:lnTo>
                <a:lnTo>
                  <a:pt x="2491499" y="184410"/>
                </a:lnTo>
                <a:cubicBezTo>
                  <a:pt x="2486737" y="184601"/>
                  <a:pt x="2482260" y="184315"/>
                  <a:pt x="2481593" y="183744"/>
                </a:cubicBezTo>
                <a:cubicBezTo>
                  <a:pt x="2480926" y="183172"/>
                  <a:pt x="2477878" y="181839"/>
                  <a:pt x="2476640" y="182505"/>
                </a:cubicBezTo>
                <a:cubicBezTo>
                  <a:pt x="2475402" y="183172"/>
                  <a:pt x="2471020" y="185553"/>
                  <a:pt x="2470163" y="186315"/>
                </a:cubicBezTo>
                <a:cubicBezTo>
                  <a:pt x="2469306" y="187172"/>
                  <a:pt x="2464448" y="185934"/>
                  <a:pt x="2462733" y="186887"/>
                </a:cubicBezTo>
                <a:cubicBezTo>
                  <a:pt x="2460924" y="187839"/>
                  <a:pt x="2453589" y="186030"/>
                  <a:pt x="2451684" y="187172"/>
                </a:cubicBezTo>
                <a:cubicBezTo>
                  <a:pt x="2449780" y="188315"/>
                  <a:pt x="2442731" y="184601"/>
                  <a:pt x="2440350" y="184125"/>
                </a:cubicBezTo>
                <a:cubicBezTo>
                  <a:pt x="2437969" y="183744"/>
                  <a:pt x="2430063" y="185934"/>
                  <a:pt x="2426824" y="184982"/>
                </a:cubicBezTo>
                <a:lnTo>
                  <a:pt x="2423586" y="184887"/>
                </a:lnTo>
                <a:lnTo>
                  <a:pt x="2421300" y="184791"/>
                </a:lnTo>
                <a:cubicBezTo>
                  <a:pt x="2418728" y="184887"/>
                  <a:pt x="2415965" y="184887"/>
                  <a:pt x="2415299" y="184696"/>
                </a:cubicBezTo>
                <a:cubicBezTo>
                  <a:pt x="2414537" y="184601"/>
                  <a:pt x="2406440" y="185077"/>
                  <a:pt x="2398630" y="185363"/>
                </a:cubicBezTo>
                <a:cubicBezTo>
                  <a:pt x="2390820" y="185553"/>
                  <a:pt x="2368055" y="186506"/>
                  <a:pt x="2365483" y="186030"/>
                </a:cubicBezTo>
                <a:cubicBezTo>
                  <a:pt x="2362912" y="185458"/>
                  <a:pt x="2351672" y="186696"/>
                  <a:pt x="2347195" y="186696"/>
                </a:cubicBezTo>
                <a:lnTo>
                  <a:pt x="2343385" y="185648"/>
                </a:lnTo>
                <a:lnTo>
                  <a:pt x="2340909" y="184982"/>
                </a:lnTo>
                <a:cubicBezTo>
                  <a:pt x="2339289" y="185744"/>
                  <a:pt x="2336241" y="186887"/>
                  <a:pt x="2334241" y="187554"/>
                </a:cubicBezTo>
                <a:lnTo>
                  <a:pt x="2333194" y="187077"/>
                </a:lnTo>
                <a:lnTo>
                  <a:pt x="2326145" y="183458"/>
                </a:lnTo>
                <a:cubicBezTo>
                  <a:pt x="2317858" y="184410"/>
                  <a:pt x="2308714" y="184887"/>
                  <a:pt x="2305856" y="184410"/>
                </a:cubicBezTo>
                <a:cubicBezTo>
                  <a:pt x="2302999" y="183934"/>
                  <a:pt x="2292522" y="184887"/>
                  <a:pt x="2289474" y="184887"/>
                </a:cubicBezTo>
                <a:cubicBezTo>
                  <a:pt x="2286426" y="184887"/>
                  <a:pt x="2275758" y="185077"/>
                  <a:pt x="2272519" y="184982"/>
                </a:cubicBezTo>
                <a:cubicBezTo>
                  <a:pt x="2269376" y="184887"/>
                  <a:pt x="2261470" y="183553"/>
                  <a:pt x="2260423" y="186696"/>
                </a:cubicBezTo>
                <a:lnTo>
                  <a:pt x="2255850" y="184982"/>
                </a:lnTo>
                <a:lnTo>
                  <a:pt x="2252421" y="183744"/>
                </a:lnTo>
                <a:cubicBezTo>
                  <a:pt x="2248897" y="184410"/>
                  <a:pt x="2243468" y="184410"/>
                  <a:pt x="2240230" y="183744"/>
                </a:cubicBezTo>
                <a:lnTo>
                  <a:pt x="2237658" y="184410"/>
                </a:lnTo>
                <a:lnTo>
                  <a:pt x="2234610" y="185172"/>
                </a:lnTo>
                <a:cubicBezTo>
                  <a:pt x="2231848" y="184506"/>
                  <a:pt x="2228419" y="184696"/>
                  <a:pt x="2226894" y="185648"/>
                </a:cubicBezTo>
                <a:cubicBezTo>
                  <a:pt x="2225371" y="186601"/>
                  <a:pt x="2218703" y="182505"/>
                  <a:pt x="2215179" y="181267"/>
                </a:cubicBezTo>
                <a:cubicBezTo>
                  <a:pt x="2211559" y="179934"/>
                  <a:pt x="2200320" y="184982"/>
                  <a:pt x="2196890" y="184982"/>
                </a:cubicBezTo>
                <a:cubicBezTo>
                  <a:pt x="2193462" y="184982"/>
                  <a:pt x="2183556" y="184791"/>
                  <a:pt x="2181937" y="183744"/>
                </a:cubicBezTo>
                <a:cubicBezTo>
                  <a:pt x="2180412" y="182696"/>
                  <a:pt x="2173078" y="184791"/>
                  <a:pt x="2171078" y="185077"/>
                </a:cubicBezTo>
                <a:cubicBezTo>
                  <a:pt x="2168982" y="185363"/>
                  <a:pt x="2162505" y="185553"/>
                  <a:pt x="2160982" y="186030"/>
                </a:cubicBezTo>
                <a:cubicBezTo>
                  <a:pt x="2159553" y="186601"/>
                  <a:pt x="2153266" y="186030"/>
                  <a:pt x="2151266" y="185934"/>
                </a:cubicBezTo>
                <a:cubicBezTo>
                  <a:pt x="2149265" y="185744"/>
                  <a:pt x="2142312" y="185458"/>
                  <a:pt x="2140407" y="185839"/>
                </a:cubicBezTo>
                <a:cubicBezTo>
                  <a:pt x="2138503" y="186220"/>
                  <a:pt x="2133835" y="183839"/>
                  <a:pt x="2133550" y="183839"/>
                </a:cubicBezTo>
                <a:cubicBezTo>
                  <a:pt x="2133169" y="183744"/>
                  <a:pt x="2126691" y="185172"/>
                  <a:pt x="2119643" y="186792"/>
                </a:cubicBezTo>
                <a:cubicBezTo>
                  <a:pt x="2112594" y="188315"/>
                  <a:pt x="2098974" y="187077"/>
                  <a:pt x="2097164" y="187077"/>
                </a:cubicBezTo>
                <a:cubicBezTo>
                  <a:pt x="2095354" y="187172"/>
                  <a:pt x="2087163" y="187554"/>
                  <a:pt x="2082686" y="188125"/>
                </a:cubicBezTo>
                <a:cubicBezTo>
                  <a:pt x="2078305" y="188697"/>
                  <a:pt x="2061445" y="185553"/>
                  <a:pt x="2054587" y="185077"/>
                </a:cubicBezTo>
                <a:cubicBezTo>
                  <a:pt x="2047824" y="184696"/>
                  <a:pt x="2029822" y="188887"/>
                  <a:pt x="2029060" y="188792"/>
                </a:cubicBezTo>
                <a:cubicBezTo>
                  <a:pt x="2028298" y="188697"/>
                  <a:pt x="2021345" y="187268"/>
                  <a:pt x="2015439" y="186125"/>
                </a:cubicBezTo>
                <a:lnTo>
                  <a:pt x="2010581" y="188697"/>
                </a:lnTo>
                <a:cubicBezTo>
                  <a:pt x="2008295" y="189935"/>
                  <a:pt x="2007057" y="185744"/>
                  <a:pt x="2004867" y="188792"/>
                </a:cubicBezTo>
                <a:lnTo>
                  <a:pt x="2003438" y="190697"/>
                </a:lnTo>
                <a:cubicBezTo>
                  <a:pt x="2001342" y="189268"/>
                  <a:pt x="1990103" y="187649"/>
                  <a:pt x="1978387" y="187268"/>
                </a:cubicBezTo>
                <a:lnTo>
                  <a:pt x="1967910" y="188030"/>
                </a:lnTo>
                <a:lnTo>
                  <a:pt x="1965243" y="188220"/>
                </a:lnTo>
                <a:cubicBezTo>
                  <a:pt x="1962671" y="188030"/>
                  <a:pt x="1957432" y="187363"/>
                  <a:pt x="1953527" y="186887"/>
                </a:cubicBezTo>
                <a:lnTo>
                  <a:pt x="1952384" y="188125"/>
                </a:lnTo>
                <a:cubicBezTo>
                  <a:pt x="1949812" y="190792"/>
                  <a:pt x="1948574" y="186696"/>
                  <a:pt x="1946574" y="188125"/>
                </a:cubicBezTo>
                <a:cubicBezTo>
                  <a:pt x="1943621" y="190221"/>
                  <a:pt x="1940954" y="187363"/>
                  <a:pt x="1938096" y="187077"/>
                </a:cubicBezTo>
                <a:lnTo>
                  <a:pt x="1935048" y="186792"/>
                </a:lnTo>
                <a:cubicBezTo>
                  <a:pt x="1932095" y="187268"/>
                  <a:pt x="1928286" y="188792"/>
                  <a:pt x="1926666" y="190125"/>
                </a:cubicBezTo>
                <a:cubicBezTo>
                  <a:pt x="1925047" y="191459"/>
                  <a:pt x="1918284" y="188697"/>
                  <a:pt x="1916094" y="189459"/>
                </a:cubicBezTo>
                <a:cubicBezTo>
                  <a:pt x="1913903" y="190221"/>
                  <a:pt x="1906664" y="186887"/>
                  <a:pt x="1904378" y="186315"/>
                </a:cubicBezTo>
                <a:cubicBezTo>
                  <a:pt x="1902187" y="185648"/>
                  <a:pt x="1896663" y="188792"/>
                  <a:pt x="1896281" y="188887"/>
                </a:cubicBezTo>
                <a:cubicBezTo>
                  <a:pt x="1895901" y="188982"/>
                  <a:pt x="1889709" y="188220"/>
                  <a:pt x="1882947" y="187458"/>
                </a:cubicBezTo>
                <a:lnTo>
                  <a:pt x="1876660" y="188506"/>
                </a:lnTo>
                <a:lnTo>
                  <a:pt x="1873517" y="188982"/>
                </a:lnTo>
                <a:cubicBezTo>
                  <a:pt x="1870183" y="188887"/>
                  <a:pt x="1865707" y="189459"/>
                  <a:pt x="1863515" y="190221"/>
                </a:cubicBezTo>
                <a:cubicBezTo>
                  <a:pt x="1861420" y="190982"/>
                  <a:pt x="1853990" y="187744"/>
                  <a:pt x="1850181" y="188030"/>
                </a:cubicBezTo>
                <a:cubicBezTo>
                  <a:pt x="1846370" y="188315"/>
                  <a:pt x="1832464" y="188887"/>
                  <a:pt x="1827892" y="188125"/>
                </a:cubicBezTo>
                <a:lnTo>
                  <a:pt x="1824082" y="191078"/>
                </a:lnTo>
                <a:lnTo>
                  <a:pt x="1823320" y="191649"/>
                </a:lnTo>
                <a:cubicBezTo>
                  <a:pt x="1820367" y="190602"/>
                  <a:pt x="1812748" y="189554"/>
                  <a:pt x="1806271" y="189363"/>
                </a:cubicBezTo>
                <a:cubicBezTo>
                  <a:pt x="1799888" y="189173"/>
                  <a:pt x="1782077" y="192126"/>
                  <a:pt x="1780362" y="191364"/>
                </a:cubicBezTo>
                <a:cubicBezTo>
                  <a:pt x="1778648" y="190602"/>
                  <a:pt x="1772456" y="192888"/>
                  <a:pt x="1770742" y="193364"/>
                </a:cubicBezTo>
                <a:cubicBezTo>
                  <a:pt x="1769123" y="193935"/>
                  <a:pt x="1764646" y="192030"/>
                  <a:pt x="1764360" y="192126"/>
                </a:cubicBezTo>
                <a:cubicBezTo>
                  <a:pt x="1764075" y="192316"/>
                  <a:pt x="1760836" y="193364"/>
                  <a:pt x="1757979" y="194412"/>
                </a:cubicBezTo>
                <a:lnTo>
                  <a:pt x="1755311" y="194697"/>
                </a:lnTo>
                <a:lnTo>
                  <a:pt x="1753312" y="194888"/>
                </a:lnTo>
                <a:cubicBezTo>
                  <a:pt x="1751025" y="194221"/>
                  <a:pt x="1747120" y="193650"/>
                  <a:pt x="1744739" y="193650"/>
                </a:cubicBezTo>
                <a:lnTo>
                  <a:pt x="1743120" y="194412"/>
                </a:lnTo>
                <a:lnTo>
                  <a:pt x="1739881" y="195936"/>
                </a:lnTo>
                <a:cubicBezTo>
                  <a:pt x="1736738" y="194983"/>
                  <a:pt x="1732737" y="194412"/>
                  <a:pt x="1731023" y="194507"/>
                </a:cubicBezTo>
                <a:cubicBezTo>
                  <a:pt x="1729308" y="194602"/>
                  <a:pt x="1723594" y="195650"/>
                  <a:pt x="1722165" y="196983"/>
                </a:cubicBezTo>
                <a:cubicBezTo>
                  <a:pt x="1720736" y="198317"/>
                  <a:pt x="1714449" y="195555"/>
                  <a:pt x="1712735" y="195364"/>
                </a:cubicBezTo>
                <a:cubicBezTo>
                  <a:pt x="1711021" y="195173"/>
                  <a:pt x="1705591" y="197840"/>
                  <a:pt x="1703210" y="198126"/>
                </a:cubicBezTo>
                <a:cubicBezTo>
                  <a:pt x="1700829" y="198507"/>
                  <a:pt x="1692065" y="198126"/>
                  <a:pt x="1689684" y="198412"/>
                </a:cubicBezTo>
                <a:cubicBezTo>
                  <a:pt x="1687303" y="198603"/>
                  <a:pt x="1676254" y="200031"/>
                  <a:pt x="1670539" y="200603"/>
                </a:cubicBezTo>
                <a:cubicBezTo>
                  <a:pt x="1664824" y="201174"/>
                  <a:pt x="1647108" y="201936"/>
                  <a:pt x="1643774" y="201746"/>
                </a:cubicBezTo>
                <a:cubicBezTo>
                  <a:pt x="1640440" y="201651"/>
                  <a:pt x="1631106" y="204413"/>
                  <a:pt x="1628820" y="204508"/>
                </a:cubicBezTo>
                <a:cubicBezTo>
                  <a:pt x="1626534" y="204603"/>
                  <a:pt x="1618057" y="206032"/>
                  <a:pt x="1615199" y="206222"/>
                </a:cubicBezTo>
                <a:cubicBezTo>
                  <a:pt x="1612341" y="206413"/>
                  <a:pt x="1602531" y="208032"/>
                  <a:pt x="1599768" y="207937"/>
                </a:cubicBezTo>
                <a:cubicBezTo>
                  <a:pt x="1597006" y="207842"/>
                  <a:pt x="1587672" y="211080"/>
                  <a:pt x="1584338" y="211842"/>
                </a:cubicBezTo>
                <a:cubicBezTo>
                  <a:pt x="1581004" y="212604"/>
                  <a:pt x="1568622" y="212700"/>
                  <a:pt x="1564811" y="212890"/>
                </a:cubicBezTo>
                <a:cubicBezTo>
                  <a:pt x="1561002" y="212985"/>
                  <a:pt x="1550429" y="216129"/>
                  <a:pt x="1549095" y="216319"/>
                </a:cubicBezTo>
                <a:cubicBezTo>
                  <a:pt x="1547762" y="216510"/>
                  <a:pt x="1542428" y="216700"/>
                  <a:pt x="1540332" y="216700"/>
                </a:cubicBezTo>
                <a:cubicBezTo>
                  <a:pt x="1538142" y="216700"/>
                  <a:pt x="1532236" y="219081"/>
                  <a:pt x="1530331" y="219272"/>
                </a:cubicBezTo>
                <a:cubicBezTo>
                  <a:pt x="1528426" y="219462"/>
                  <a:pt x="1519758" y="221081"/>
                  <a:pt x="1515282" y="222415"/>
                </a:cubicBezTo>
                <a:cubicBezTo>
                  <a:pt x="1510805" y="223844"/>
                  <a:pt x="1494232" y="226511"/>
                  <a:pt x="1489469" y="227178"/>
                </a:cubicBezTo>
                <a:cubicBezTo>
                  <a:pt x="1484611" y="227844"/>
                  <a:pt x="1472324" y="232416"/>
                  <a:pt x="1470705" y="231369"/>
                </a:cubicBezTo>
                <a:cubicBezTo>
                  <a:pt x="1469085" y="230321"/>
                  <a:pt x="1464704" y="233559"/>
                  <a:pt x="1463466" y="233464"/>
                </a:cubicBezTo>
                <a:cubicBezTo>
                  <a:pt x="1462227" y="233369"/>
                  <a:pt x="1457751" y="234893"/>
                  <a:pt x="1456036" y="235464"/>
                </a:cubicBezTo>
                <a:cubicBezTo>
                  <a:pt x="1454322" y="236036"/>
                  <a:pt x="1449273" y="238227"/>
                  <a:pt x="1447749" y="238512"/>
                </a:cubicBezTo>
                <a:cubicBezTo>
                  <a:pt x="1446225" y="238893"/>
                  <a:pt x="1439558" y="240894"/>
                  <a:pt x="1435843" y="241846"/>
                </a:cubicBezTo>
                <a:cubicBezTo>
                  <a:pt x="1432128" y="242798"/>
                  <a:pt x="1419365" y="246704"/>
                  <a:pt x="1415555" y="247656"/>
                </a:cubicBezTo>
                <a:cubicBezTo>
                  <a:pt x="1411840" y="248609"/>
                  <a:pt x="1395933" y="253276"/>
                  <a:pt x="1388980" y="256229"/>
                </a:cubicBezTo>
                <a:lnTo>
                  <a:pt x="1381932" y="257277"/>
                </a:lnTo>
                <a:lnTo>
                  <a:pt x="1378979" y="257753"/>
                </a:lnTo>
                <a:cubicBezTo>
                  <a:pt x="1375550" y="258515"/>
                  <a:pt x="1371454" y="259753"/>
                  <a:pt x="1369835" y="260515"/>
                </a:cubicBezTo>
                <a:cubicBezTo>
                  <a:pt x="1368216" y="261277"/>
                  <a:pt x="1362691" y="262134"/>
                  <a:pt x="1360977" y="262611"/>
                </a:cubicBezTo>
                <a:cubicBezTo>
                  <a:pt x="1359262" y="263087"/>
                  <a:pt x="1352880" y="264230"/>
                  <a:pt x="1350309" y="263849"/>
                </a:cubicBezTo>
                <a:cubicBezTo>
                  <a:pt x="1347737" y="263468"/>
                  <a:pt x="1334116" y="269088"/>
                  <a:pt x="1324401" y="271659"/>
                </a:cubicBezTo>
                <a:lnTo>
                  <a:pt x="1315066" y="272136"/>
                </a:lnTo>
                <a:cubicBezTo>
                  <a:pt x="1312399" y="272231"/>
                  <a:pt x="1309637" y="271945"/>
                  <a:pt x="1307065" y="272517"/>
                </a:cubicBezTo>
                <a:cubicBezTo>
                  <a:pt x="1304017" y="273183"/>
                  <a:pt x="1301255" y="274898"/>
                  <a:pt x="1298207" y="275279"/>
                </a:cubicBezTo>
                <a:lnTo>
                  <a:pt x="1296111" y="275469"/>
                </a:lnTo>
                <a:cubicBezTo>
                  <a:pt x="1293635" y="274326"/>
                  <a:pt x="1290301" y="274326"/>
                  <a:pt x="1288682" y="275374"/>
                </a:cubicBezTo>
                <a:cubicBezTo>
                  <a:pt x="1287063" y="276517"/>
                  <a:pt x="1279919" y="274326"/>
                  <a:pt x="1278204" y="273660"/>
                </a:cubicBezTo>
                <a:cubicBezTo>
                  <a:pt x="1276490" y="273088"/>
                  <a:pt x="1270870" y="271469"/>
                  <a:pt x="1269727" y="271183"/>
                </a:cubicBezTo>
                <a:cubicBezTo>
                  <a:pt x="1268584" y="270897"/>
                  <a:pt x="1265346" y="271373"/>
                  <a:pt x="1264203" y="270707"/>
                </a:cubicBezTo>
                <a:cubicBezTo>
                  <a:pt x="1262965" y="270040"/>
                  <a:pt x="1257916" y="271659"/>
                  <a:pt x="1256583" y="272136"/>
                </a:cubicBezTo>
                <a:cubicBezTo>
                  <a:pt x="1255249" y="272707"/>
                  <a:pt x="1246962" y="271278"/>
                  <a:pt x="1240581" y="269564"/>
                </a:cubicBezTo>
                <a:lnTo>
                  <a:pt x="1234866" y="267659"/>
                </a:lnTo>
                <a:lnTo>
                  <a:pt x="1234199" y="267468"/>
                </a:lnTo>
                <a:cubicBezTo>
                  <a:pt x="1234008" y="266039"/>
                  <a:pt x="1232961" y="265468"/>
                  <a:pt x="1231913" y="266325"/>
                </a:cubicBezTo>
                <a:cubicBezTo>
                  <a:pt x="1230865" y="267182"/>
                  <a:pt x="1224102" y="268421"/>
                  <a:pt x="1219911" y="266802"/>
                </a:cubicBezTo>
                <a:cubicBezTo>
                  <a:pt x="1215720" y="265182"/>
                  <a:pt x="1205433" y="254895"/>
                  <a:pt x="1204005" y="251085"/>
                </a:cubicBezTo>
                <a:lnTo>
                  <a:pt x="1198004" y="249847"/>
                </a:lnTo>
                <a:lnTo>
                  <a:pt x="1195051" y="249276"/>
                </a:lnTo>
                <a:cubicBezTo>
                  <a:pt x="1193051" y="244799"/>
                  <a:pt x="1190289" y="239846"/>
                  <a:pt x="1189050" y="238131"/>
                </a:cubicBezTo>
                <a:cubicBezTo>
                  <a:pt x="1187812" y="236417"/>
                  <a:pt x="1182954" y="230130"/>
                  <a:pt x="1180478" y="228130"/>
                </a:cubicBezTo>
                <a:cubicBezTo>
                  <a:pt x="1178001" y="226130"/>
                  <a:pt x="1177525" y="218224"/>
                  <a:pt x="1177049" y="217843"/>
                </a:cubicBezTo>
                <a:cubicBezTo>
                  <a:pt x="1176668" y="217557"/>
                  <a:pt x="1174573" y="216414"/>
                  <a:pt x="1173525" y="216033"/>
                </a:cubicBezTo>
                <a:cubicBezTo>
                  <a:pt x="1172477" y="215652"/>
                  <a:pt x="1169238" y="211366"/>
                  <a:pt x="1166381" y="207461"/>
                </a:cubicBezTo>
                <a:lnTo>
                  <a:pt x="1160857" y="205651"/>
                </a:lnTo>
                <a:cubicBezTo>
                  <a:pt x="1156094" y="204032"/>
                  <a:pt x="1152474" y="200317"/>
                  <a:pt x="1147998" y="198031"/>
                </a:cubicBezTo>
                <a:cubicBezTo>
                  <a:pt x="1146664" y="197364"/>
                  <a:pt x="1143997" y="198698"/>
                  <a:pt x="1141997" y="198984"/>
                </a:cubicBezTo>
                <a:cubicBezTo>
                  <a:pt x="1138663" y="199364"/>
                  <a:pt x="1135329" y="199460"/>
                  <a:pt x="1132091" y="200031"/>
                </a:cubicBezTo>
                <a:lnTo>
                  <a:pt x="1128662" y="200698"/>
                </a:lnTo>
                <a:cubicBezTo>
                  <a:pt x="1125042" y="201936"/>
                  <a:pt x="1120756" y="203270"/>
                  <a:pt x="1119137" y="203746"/>
                </a:cubicBezTo>
                <a:cubicBezTo>
                  <a:pt x="1117518" y="204222"/>
                  <a:pt x="1112469" y="203556"/>
                  <a:pt x="1111041" y="202889"/>
                </a:cubicBezTo>
                <a:cubicBezTo>
                  <a:pt x="1109517" y="202222"/>
                  <a:pt x="1105707" y="205556"/>
                  <a:pt x="1103040" y="205175"/>
                </a:cubicBezTo>
                <a:lnTo>
                  <a:pt x="1100563" y="205080"/>
                </a:lnTo>
                <a:cubicBezTo>
                  <a:pt x="1097420" y="204889"/>
                  <a:pt x="1093991" y="204318"/>
                  <a:pt x="1091038" y="204984"/>
                </a:cubicBezTo>
                <a:lnTo>
                  <a:pt x="1085609" y="206222"/>
                </a:lnTo>
                <a:cubicBezTo>
                  <a:pt x="1079608" y="207651"/>
                  <a:pt x="1072941" y="208794"/>
                  <a:pt x="1070750" y="208889"/>
                </a:cubicBezTo>
                <a:cubicBezTo>
                  <a:pt x="1068559" y="208985"/>
                  <a:pt x="1065797" y="214033"/>
                  <a:pt x="1064082" y="214509"/>
                </a:cubicBezTo>
                <a:cubicBezTo>
                  <a:pt x="1062273" y="214986"/>
                  <a:pt x="1055891" y="216319"/>
                  <a:pt x="1053700" y="216414"/>
                </a:cubicBezTo>
                <a:cubicBezTo>
                  <a:pt x="1051605" y="216510"/>
                  <a:pt x="1044080" y="218319"/>
                  <a:pt x="1040841" y="219653"/>
                </a:cubicBezTo>
                <a:cubicBezTo>
                  <a:pt x="1037603" y="220986"/>
                  <a:pt x="1027602" y="221177"/>
                  <a:pt x="1027125" y="221367"/>
                </a:cubicBezTo>
                <a:cubicBezTo>
                  <a:pt x="1026649" y="221558"/>
                  <a:pt x="1024839" y="222987"/>
                  <a:pt x="1023315" y="223939"/>
                </a:cubicBezTo>
                <a:cubicBezTo>
                  <a:pt x="1021696" y="224987"/>
                  <a:pt x="1014743" y="226987"/>
                  <a:pt x="1012933" y="228035"/>
                </a:cubicBezTo>
                <a:cubicBezTo>
                  <a:pt x="1011123" y="229082"/>
                  <a:pt x="1002551" y="230035"/>
                  <a:pt x="999503" y="230988"/>
                </a:cubicBezTo>
                <a:cubicBezTo>
                  <a:pt x="996455" y="231845"/>
                  <a:pt x="987120" y="235369"/>
                  <a:pt x="985120" y="235369"/>
                </a:cubicBezTo>
                <a:cubicBezTo>
                  <a:pt x="983120" y="235464"/>
                  <a:pt x="977214" y="236988"/>
                  <a:pt x="973404" y="235274"/>
                </a:cubicBezTo>
                <a:lnTo>
                  <a:pt x="974452" y="240894"/>
                </a:lnTo>
                <a:cubicBezTo>
                  <a:pt x="974547" y="241179"/>
                  <a:pt x="973309" y="241941"/>
                  <a:pt x="972547" y="241941"/>
                </a:cubicBezTo>
                <a:lnTo>
                  <a:pt x="968737" y="242227"/>
                </a:lnTo>
                <a:cubicBezTo>
                  <a:pt x="965689" y="244227"/>
                  <a:pt x="961117" y="246513"/>
                  <a:pt x="958450" y="247085"/>
                </a:cubicBezTo>
                <a:cubicBezTo>
                  <a:pt x="955878" y="247752"/>
                  <a:pt x="946544" y="249847"/>
                  <a:pt x="943686" y="250704"/>
                </a:cubicBezTo>
                <a:cubicBezTo>
                  <a:pt x="940829" y="251562"/>
                  <a:pt x="932066" y="253847"/>
                  <a:pt x="930637" y="254133"/>
                </a:cubicBezTo>
                <a:cubicBezTo>
                  <a:pt x="929304" y="254419"/>
                  <a:pt x="925779" y="256705"/>
                  <a:pt x="923589" y="255086"/>
                </a:cubicBezTo>
                <a:cubicBezTo>
                  <a:pt x="921398" y="253467"/>
                  <a:pt x="916731" y="260039"/>
                  <a:pt x="915588" y="260801"/>
                </a:cubicBezTo>
                <a:lnTo>
                  <a:pt x="914635" y="260706"/>
                </a:lnTo>
                <a:cubicBezTo>
                  <a:pt x="909682" y="259944"/>
                  <a:pt x="906253" y="262896"/>
                  <a:pt x="902062" y="263944"/>
                </a:cubicBezTo>
                <a:lnTo>
                  <a:pt x="899871" y="264420"/>
                </a:lnTo>
                <a:cubicBezTo>
                  <a:pt x="898061" y="265468"/>
                  <a:pt x="895966" y="266325"/>
                  <a:pt x="895109" y="266230"/>
                </a:cubicBezTo>
                <a:cubicBezTo>
                  <a:pt x="894252" y="266135"/>
                  <a:pt x="892061" y="266897"/>
                  <a:pt x="892061" y="268230"/>
                </a:cubicBezTo>
                <a:cubicBezTo>
                  <a:pt x="892061" y="269469"/>
                  <a:pt x="887489" y="267849"/>
                  <a:pt x="886632" y="268230"/>
                </a:cubicBezTo>
                <a:cubicBezTo>
                  <a:pt x="885774" y="268611"/>
                  <a:pt x="880345" y="268706"/>
                  <a:pt x="876726" y="268040"/>
                </a:cubicBezTo>
                <a:lnTo>
                  <a:pt x="875773" y="272517"/>
                </a:lnTo>
                <a:lnTo>
                  <a:pt x="875297" y="274707"/>
                </a:lnTo>
                <a:cubicBezTo>
                  <a:pt x="870915" y="275088"/>
                  <a:pt x="864438" y="275850"/>
                  <a:pt x="860914" y="276327"/>
                </a:cubicBezTo>
                <a:cubicBezTo>
                  <a:pt x="857390" y="276803"/>
                  <a:pt x="848817" y="281089"/>
                  <a:pt x="847865" y="280803"/>
                </a:cubicBezTo>
                <a:cubicBezTo>
                  <a:pt x="846912" y="280518"/>
                  <a:pt x="837864" y="280422"/>
                  <a:pt x="829767" y="281280"/>
                </a:cubicBezTo>
                <a:lnTo>
                  <a:pt x="827291" y="288709"/>
                </a:lnTo>
                <a:lnTo>
                  <a:pt x="826338" y="291757"/>
                </a:lnTo>
                <a:cubicBezTo>
                  <a:pt x="824624" y="289852"/>
                  <a:pt x="821195" y="288900"/>
                  <a:pt x="818718" y="289662"/>
                </a:cubicBezTo>
                <a:cubicBezTo>
                  <a:pt x="816242" y="290423"/>
                  <a:pt x="807574" y="293662"/>
                  <a:pt x="805098" y="295662"/>
                </a:cubicBezTo>
                <a:lnTo>
                  <a:pt x="802621" y="292138"/>
                </a:lnTo>
                <a:cubicBezTo>
                  <a:pt x="802526" y="291948"/>
                  <a:pt x="800240" y="292424"/>
                  <a:pt x="799383" y="292995"/>
                </a:cubicBezTo>
                <a:lnTo>
                  <a:pt x="794906" y="296043"/>
                </a:lnTo>
                <a:cubicBezTo>
                  <a:pt x="789762" y="297186"/>
                  <a:pt x="783952" y="298996"/>
                  <a:pt x="782047" y="300044"/>
                </a:cubicBezTo>
                <a:cubicBezTo>
                  <a:pt x="780047" y="301092"/>
                  <a:pt x="772046" y="300330"/>
                  <a:pt x="768712" y="302711"/>
                </a:cubicBezTo>
                <a:lnTo>
                  <a:pt x="764331" y="302615"/>
                </a:lnTo>
                <a:cubicBezTo>
                  <a:pt x="761759" y="302520"/>
                  <a:pt x="765093" y="306997"/>
                  <a:pt x="760616" y="305949"/>
                </a:cubicBezTo>
                <a:lnTo>
                  <a:pt x="758901" y="305568"/>
                </a:lnTo>
                <a:cubicBezTo>
                  <a:pt x="756901" y="305568"/>
                  <a:pt x="754425" y="306235"/>
                  <a:pt x="753282" y="307092"/>
                </a:cubicBezTo>
                <a:cubicBezTo>
                  <a:pt x="752139" y="307950"/>
                  <a:pt x="748329" y="306045"/>
                  <a:pt x="746709" y="306711"/>
                </a:cubicBezTo>
                <a:cubicBezTo>
                  <a:pt x="745090" y="307473"/>
                  <a:pt x="739756" y="311093"/>
                  <a:pt x="738518" y="313569"/>
                </a:cubicBezTo>
                <a:lnTo>
                  <a:pt x="734232" y="312045"/>
                </a:lnTo>
                <a:lnTo>
                  <a:pt x="732898" y="311569"/>
                </a:lnTo>
                <a:cubicBezTo>
                  <a:pt x="730136" y="313474"/>
                  <a:pt x="726231" y="315093"/>
                  <a:pt x="724135" y="315189"/>
                </a:cubicBezTo>
                <a:lnTo>
                  <a:pt x="722325" y="314998"/>
                </a:lnTo>
                <a:lnTo>
                  <a:pt x="719944" y="314807"/>
                </a:lnTo>
                <a:cubicBezTo>
                  <a:pt x="717468" y="314998"/>
                  <a:pt x="708895" y="316808"/>
                  <a:pt x="700894" y="318618"/>
                </a:cubicBezTo>
                <a:lnTo>
                  <a:pt x="694322" y="321761"/>
                </a:lnTo>
                <a:cubicBezTo>
                  <a:pt x="693084" y="322332"/>
                  <a:pt x="692607" y="323952"/>
                  <a:pt x="690607" y="322332"/>
                </a:cubicBezTo>
                <a:lnTo>
                  <a:pt x="688226" y="320523"/>
                </a:lnTo>
                <a:cubicBezTo>
                  <a:pt x="686797" y="322332"/>
                  <a:pt x="684225" y="324618"/>
                  <a:pt x="682416" y="325476"/>
                </a:cubicBezTo>
                <a:lnTo>
                  <a:pt x="680606" y="325476"/>
                </a:lnTo>
                <a:lnTo>
                  <a:pt x="676796" y="325571"/>
                </a:lnTo>
                <a:cubicBezTo>
                  <a:pt x="673367" y="327190"/>
                  <a:pt x="670224" y="328714"/>
                  <a:pt x="669843" y="329095"/>
                </a:cubicBezTo>
                <a:cubicBezTo>
                  <a:pt x="669461" y="329476"/>
                  <a:pt x="664890" y="330333"/>
                  <a:pt x="660222" y="331190"/>
                </a:cubicBezTo>
                <a:lnTo>
                  <a:pt x="656127" y="333286"/>
                </a:lnTo>
                <a:lnTo>
                  <a:pt x="652412" y="335191"/>
                </a:lnTo>
                <a:cubicBezTo>
                  <a:pt x="647364" y="336810"/>
                  <a:pt x="642696" y="337477"/>
                  <a:pt x="642125" y="336715"/>
                </a:cubicBezTo>
                <a:cubicBezTo>
                  <a:pt x="641458" y="335953"/>
                  <a:pt x="637458" y="336810"/>
                  <a:pt x="636029" y="335953"/>
                </a:cubicBezTo>
                <a:cubicBezTo>
                  <a:pt x="634600" y="335096"/>
                  <a:pt x="632790" y="339382"/>
                  <a:pt x="631266" y="339668"/>
                </a:cubicBezTo>
                <a:lnTo>
                  <a:pt x="629838" y="339573"/>
                </a:lnTo>
                <a:lnTo>
                  <a:pt x="628885" y="339573"/>
                </a:lnTo>
                <a:cubicBezTo>
                  <a:pt x="627933" y="339096"/>
                  <a:pt x="625170" y="339954"/>
                  <a:pt x="622789" y="341382"/>
                </a:cubicBezTo>
                <a:lnTo>
                  <a:pt x="620313" y="342525"/>
                </a:lnTo>
                <a:cubicBezTo>
                  <a:pt x="617550" y="343859"/>
                  <a:pt x="615074" y="344145"/>
                  <a:pt x="612121" y="344430"/>
                </a:cubicBezTo>
                <a:lnTo>
                  <a:pt x="610597" y="344526"/>
                </a:lnTo>
                <a:cubicBezTo>
                  <a:pt x="609073" y="345288"/>
                  <a:pt x="605739" y="347669"/>
                  <a:pt x="603168" y="349764"/>
                </a:cubicBezTo>
                <a:cubicBezTo>
                  <a:pt x="600691" y="351860"/>
                  <a:pt x="590214" y="348717"/>
                  <a:pt x="588309" y="348907"/>
                </a:cubicBezTo>
                <a:cubicBezTo>
                  <a:pt x="586404" y="349098"/>
                  <a:pt x="581260" y="351860"/>
                  <a:pt x="579069" y="352241"/>
                </a:cubicBezTo>
                <a:cubicBezTo>
                  <a:pt x="576879" y="352717"/>
                  <a:pt x="569640" y="354336"/>
                  <a:pt x="567639" y="354051"/>
                </a:cubicBezTo>
                <a:cubicBezTo>
                  <a:pt x="565639" y="353765"/>
                  <a:pt x="562401" y="358432"/>
                  <a:pt x="560019" y="358718"/>
                </a:cubicBezTo>
                <a:cubicBezTo>
                  <a:pt x="557638" y="359004"/>
                  <a:pt x="551161" y="357575"/>
                  <a:pt x="549827" y="356813"/>
                </a:cubicBezTo>
                <a:cubicBezTo>
                  <a:pt x="548494" y="356146"/>
                  <a:pt x="544684" y="360337"/>
                  <a:pt x="542684" y="361194"/>
                </a:cubicBezTo>
                <a:cubicBezTo>
                  <a:pt x="540684" y="362052"/>
                  <a:pt x="538207" y="361385"/>
                  <a:pt x="537255" y="360528"/>
                </a:cubicBezTo>
                <a:cubicBezTo>
                  <a:pt x="536397" y="359670"/>
                  <a:pt x="530968" y="361575"/>
                  <a:pt x="529063" y="362528"/>
                </a:cubicBezTo>
                <a:cubicBezTo>
                  <a:pt x="527158" y="363480"/>
                  <a:pt x="521634" y="364719"/>
                  <a:pt x="520776" y="363480"/>
                </a:cubicBezTo>
                <a:cubicBezTo>
                  <a:pt x="520014" y="362147"/>
                  <a:pt x="514204" y="364719"/>
                  <a:pt x="512680" y="365481"/>
                </a:cubicBezTo>
                <a:lnTo>
                  <a:pt x="512394" y="365290"/>
                </a:lnTo>
                <a:cubicBezTo>
                  <a:pt x="508775" y="362052"/>
                  <a:pt x="506965" y="365100"/>
                  <a:pt x="504774" y="366623"/>
                </a:cubicBezTo>
                <a:lnTo>
                  <a:pt x="504393" y="366909"/>
                </a:lnTo>
                <a:cubicBezTo>
                  <a:pt x="503631" y="366814"/>
                  <a:pt x="502012" y="367386"/>
                  <a:pt x="500679" y="368243"/>
                </a:cubicBezTo>
                <a:cubicBezTo>
                  <a:pt x="499440" y="369100"/>
                  <a:pt x="495630" y="366719"/>
                  <a:pt x="495249" y="366052"/>
                </a:cubicBezTo>
                <a:cubicBezTo>
                  <a:pt x="494868" y="365385"/>
                  <a:pt x="492392" y="364528"/>
                  <a:pt x="490773" y="366243"/>
                </a:cubicBezTo>
                <a:cubicBezTo>
                  <a:pt x="489153" y="367957"/>
                  <a:pt x="482581" y="366338"/>
                  <a:pt x="482962" y="365862"/>
                </a:cubicBezTo>
                <a:cubicBezTo>
                  <a:pt x="483343" y="365385"/>
                  <a:pt x="482105" y="364338"/>
                  <a:pt x="479628" y="364814"/>
                </a:cubicBezTo>
                <a:cubicBezTo>
                  <a:pt x="477152" y="365290"/>
                  <a:pt x="469436" y="363385"/>
                  <a:pt x="467817" y="363004"/>
                </a:cubicBezTo>
                <a:cubicBezTo>
                  <a:pt x="466198" y="362718"/>
                  <a:pt x="459911" y="363099"/>
                  <a:pt x="458007" y="363004"/>
                </a:cubicBezTo>
                <a:cubicBezTo>
                  <a:pt x="456102" y="363004"/>
                  <a:pt x="444195" y="363004"/>
                  <a:pt x="435623" y="362718"/>
                </a:cubicBezTo>
                <a:cubicBezTo>
                  <a:pt x="427146" y="362432"/>
                  <a:pt x="406857" y="357861"/>
                  <a:pt x="405905" y="356241"/>
                </a:cubicBezTo>
                <a:cubicBezTo>
                  <a:pt x="404952" y="354622"/>
                  <a:pt x="395237" y="353384"/>
                  <a:pt x="391427" y="352050"/>
                </a:cubicBezTo>
                <a:lnTo>
                  <a:pt x="389617" y="349764"/>
                </a:lnTo>
                <a:lnTo>
                  <a:pt x="387426" y="346907"/>
                </a:lnTo>
                <a:cubicBezTo>
                  <a:pt x="383997" y="344906"/>
                  <a:pt x="380854" y="342906"/>
                  <a:pt x="380473" y="342430"/>
                </a:cubicBezTo>
                <a:cubicBezTo>
                  <a:pt x="380092" y="341954"/>
                  <a:pt x="376854" y="340430"/>
                  <a:pt x="374758" y="339573"/>
                </a:cubicBezTo>
                <a:cubicBezTo>
                  <a:pt x="372663" y="338715"/>
                  <a:pt x="367805" y="333477"/>
                  <a:pt x="366185" y="332238"/>
                </a:cubicBezTo>
                <a:cubicBezTo>
                  <a:pt x="364661" y="331000"/>
                  <a:pt x="364566" y="325095"/>
                  <a:pt x="363233" y="323380"/>
                </a:cubicBezTo>
                <a:cubicBezTo>
                  <a:pt x="361899" y="321761"/>
                  <a:pt x="359804" y="315951"/>
                  <a:pt x="360375" y="314617"/>
                </a:cubicBezTo>
                <a:cubicBezTo>
                  <a:pt x="360947" y="313284"/>
                  <a:pt x="356375" y="312045"/>
                  <a:pt x="356280" y="311474"/>
                </a:cubicBezTo>
                <a:lnTo>
                  <a:pt x="356470" y="311093"/>
                </a:lnTo>
                <a:cubicBezTo>
                  <a:pt x="358089" y="307950"/>
                  <a:pt x="355994" y="305854"/>
                  <a:pt x="352946" y="304616"/>
                </a:cubicBezTo>
                <a:lnTo>
                  <a:pt x="351327" y="303949"/>
                </a:lnTo>
                <a:cubicBezTo>
                  <a:pt x="351612" y="303282"/>
                  <a:pt x="353422" y="301758"/>
                  <a:pt x="355327" y="300615"/>
                </a:cubicBezTo>
                <a:lnTo>
                  <a:pt x="355708" y="298520"/>
                </a:lnTo>
                <a:lnTo>
                  <a:pt x="355899" y="297091"/>
                </a:lnTo>
                <a:cubicBezTo>
                  <a:pt x="357518" y="294519"/>
                  <a:pt x="357232" y="293281"/>
                  <a:pt x="355232" y="294329"/>
                </a:cubicBezTo>
                <a:cubicBezTo>
                  <a:pt x="353232" y="295377"/>
                  <a:pt x="348564" y="297377"/>
                  <a:pt x="348183" y="297091"/>
                </a:cubicBezTo>
                <a:cubicBezTo>
                  <a:pt x="347802" y="296710"/>
                  <a:pt x="349802" y="292329"/>
                  <a:pt x="350469" y="290519"/>
                </a:cubicBezTo>
                <a:cubicBezTo>
                  <a:pt x="351231" y="288709"/>
                  <a:pt x="347231" y="283947"/>
                  <a:pt x="346564" y="283185"/>
                </a:cubicBezTo>
                <a:cubicBezTo>
                  <a:pt x="345897" y="282423"/>
                  <a:pt x="345421" y="279375"/>
                  <a:pt x="342754" y="278327"/>
                </a:cubicBezTo>
                <a:lnTo>
                  <a:pt x="342849" y="277755"/>
                </a:lnTo>
                <a:lnTo>
                  <a:pt x="343611" y="274136"/>
                </a:lnTo>
                <a:cubicBezTo>
                  <a:pt x="341706" y="270802"/>
                  <a:pt x="339420" y="265278"/>
                  <a:pt x="338468" y="261753"/>
                </a:cubicBezTo>
                <a:cubicBezTo>
                  <a:pt x="337515" y="258229"/>
                  <a:pt x="330943" y="248323"/>
                  <a:pt x="330276" y="246323"/>
                </a:cubicBezTo>
                <a:lnTo>
                  <a:pt x="329514" y="244513"/>
                </a:lnTo>
                <a:lnTo>
                  <a:pt x="328276" y="241656"/>
                </a:lnTo>
                <a:cubicBezTo>
                  <a:pt x="326276" y="238703"/>
                  <a:pt x="323037" y="230416"/>
                  <a:pt x="321037" y="223177"/>
                </a:cubicBezTo>
                <a:lnTo>
                  <a:pt x="321037" y="222510"/>
                </a:lnTo>
                <a:cubicBezTo>
                  <a:pt x="321227" y="219939"/>
                  <a:pt x="322085" y="217081"/>
                  <a:pt x="321227" y="214795"/>
                </a:cubicBezTo>
                <a:lnTo>
                  <a:pt x="318084" y="206318"/>
                </a:lnTo>
                <a:cubicBezTo>
                  <a:pt x="319608" y="197079"/>
                  <a:pt x="320275" y="188315"/>
                  <a:pt x="319608" y="186982"/>
                </a:cubicBezTo>
                <a:lnTo>
                  <a:pt x="319989" y="185744"/>
                </a:lnTo>
                <a:lnTo>
                  <a:pt x="320466" y="184220"/>
                </a:lnTo>
                <a:cubicBezTo>
                  <a:pt x="321418" y="182601"/>
                  <a:pt x="322656" y="177743"/>
                  <a:pt x="323418" y="173361"/>
                </a:cubicBezTo>
                <a:lnTo>
                  <a:pt x="331610" y="165741"/>
                </a:lnTo>
                <a:lnTo>
                  <a:pt x="331896" y="165456"/>
                </a:lnTo>
                <a:cubicBezTo>
                  <a:pt x="331705" y="164789"/>
                  <a:pt x="332086" y="163360"/>
                  <a:pt x="332658" y="162122"/>
                </a:cubicBezTo>
                <a:cubicBezTo>
                  <a:pt x="333229" y="160884"/>
                  <a:pt x="331610" y="157740"/>
                  <a:pt x="333039" y="156978"/>
                </a:cubicBezTo>
                <a:cubicBezTo>
                  <a:pt x="334467" y="156216"/>
                  <a:pt x="337610" y="149263"/>
                  <a:pt x="340659" y="145167"/>
                </a:cubicBezTo>
                <a:lnTo>
                  <a:pt x="342373" y="141357"/>
                </a:lnTo>
                <a:cubicBezTo>
                  <a:pt x="343611" y="138786"/>
                  <a:pt x="344088" y="136119"/>
                  <a:pt x="346945" y="134499"/>
                </a:cubicBezTo>
                <a:lnTo>
                  <a:pt x="351231" y="132023"/>
                </a:lnTo>
                <a:cubicBezTo>
                  <a:pt x="350850" y="128022"/>
                  <a:pt x="351612" y="124498"/>
                  <a:pt x="353136" y="124307"/>
                </a:cubicBezTo>
                <a:cubicBezTo>
                  <a:pt x="354565" y="124022"/>
                  <a:pt x="358375" y="122879"/>
                  <a:pt x="357137" y="122403"/>
                </a:cubicBezTo>
                <a:cubicBezTo>
                  <a:pt x="355899" y="121926"/>
                  <a:pt x="353613" y="120497"/>
                  <a:pt x="354565" y="120212"/>
                </a:cubicBezTo>
                <a:cubicBezTo>
                  <a:pt x="355518" y="119926"/>
                  <a:pt x="357804" y="118973"/>
                  <a:pt x="357708" y="118688"/>
                </a:cubicBezTo>
                <a:cubicBezTo>
                  <a:pt x="357613" y="118402"/>
                  <a:pt x="355899" y="117164"/>
                  <a:pt x="354470" y="116402"/>
                </a:cubicBezTo>
                <a:cubicBezTo>
                  <a:pt x="353041" y="115640"/>
                  <a:pt x="345897" y="117259"/>
                  <a:pt x="343040" y="118212"/>
                </a:cubicBezTo>
                <a:cubicBezTo>
                  <a:pt x="340182" y="119164"/>
                  <a:pt x="329895" y="122784"/>
                  <a:pt x="325990" y="123641"/>
                </a:cubicBezTo>
                <a:cubicBezTo>
                  <a:pt x="322085" y="124498"/>
                  <a:pt x="313036" y="129546"/>
                  <a:pt x="312084" y="129165"/>
                </a:cubicBezTo>
                <a:lnTo>
                  <a:pt x="311131" y="128689"/>
                </a:lnTo>
                <a:lnTo>
                  <a:pt x="301987" y="131261"/>
                </a:lnTo>
                <a:cubicBezTo>
                  <a:pt x="299892" y="132309"/>
                  <a:pt x="297891" y="133356"/>
                  <a:pt x="295796" y="134214"/>
                </a:cubicBezTo>
                <a:lnTo>
                  <a:pt x="294367" y="134785"/>
                </a:lnTo>
                <a:cubicBezTo>
                  <a:pt x="292652" y="135261"/>
                  <a:pt x="290748" y="137071"/>
                  <a:pt x="290176" y="138595"/>
                </a:cubicBezTo>
                <a:lnTo>
                  <a:pt x="287604" y="138881"/>
                </a:lnTo>
                <a:lnTo>
                  <a:pt x="286080" y="139071"/>
                </a:lnTo>
                <a:cubicBezTo>
                  <a:pt x="284461" y="139738"/>
                  <a:pt x="279794" y="141262"/>
                  <a:pt x="275603" y="142405"/>
                </a:cubicBezTo>
                <a:cubicBezTo>
                  <a:pt x="271412" y="143548"/>
                  <a:pt x="259506" y="149835"/>
                  <a:pt x="256743" y="150692"/>
                </a:cubicBezTo>
                <a:lnTo>
                  <a:pt x="254172" y="151454"/>
                </a:lnTo>
                <a:lnTo>
                  <a:pt x="251885" y="152121"/>
                </a:lnTo>
                <a:cubicBezTo>
                  <a:pt x="249504" y="152978"/>
                  <a:pt x="244170" y="155359"/>
                  <a:pt x="240075" y="157455"/>
                </a:cubicBezTo>
                <a:cubicBezTo>
                  <a:pt x="235979" y="159550"/>
                  <a:pt x="221406" y="165932"/>
                  <a:pt x="217215" y="167551"/>
                </a:cubicBezTo>
                <a:cubicBezTo>
                  <a:pt x="213024" y="169075"/>
                  <a:pt x="200832" y="174123"/>
                  <a:pt x="199498" y="175552"/>
                </a:cubicBezTo>
                <a:cubicBezTo>
                  <a:pt x="198165" y="176981"/>
                  <a:pt x="191878" y="179172"/>
                  <a:pt x="189783" y="179838"/>
                </a:cubicBezTo>
                <a:cubicBezTo>
                  <a:pt x="187782" y="180600"/>
                  <a:pt x="180353" y="182886"/>
                  <a:pt x="177876" y="183553"/>
                </a:cubicBezTo>
                <a:cubicBezTo>
                  <a:pt x="175400" y="184220"/>
                  <a:pt x="168637" y="186315"/>
                  <a:pt x="168732" y="186887"/>
                </a:cubicBezTo>
                <a:cubicBezTo>
                  <a:pt x="168827" y="187458"/>
                  <a:pt x="164636" y="190887"/>
                  <a:pt x="159112" y="193173"/>
                </a:cubicBezTo>
                <a:cubicBezTo>
                  <a:pt x="153588" y="195459"/>
                  <a:pt x="133299" y="203651"/>
                  <a:pt x="126156" y="206508"/>
                </a:cubicBezTo>
                <a:lnTo>
                  <a:pt x="120822" y="211080"/>
                </a:lnTo>
                <a:cubicBezTo>
                  <a:pt x="117678" y="213747"/>
                  <a:pt x="115107" y="217081"/>
                  <a:pt x="111297" y="219367"/>
                </a:cubicBezTo>
                <a:lnTo>
                  <a:pt x="107677" y="221558"/>
                </a:lnTo>
                <a:cubicBezTo>
                  <a:pt x="103772" y="224034"/>
                  <a:pt x="97866" y="228321"/>
                  <a:pt x="94533" y="231083"/>
                </a:cubicBezTo>
                <a:cubicBezTo>
                  <a:pt x="91199" y="233845"/>
                  <a:pt x="78054" y="238607"/>
                  <a:pt x="76530" y="239655"/>
                </a:cubicBezTo>
                <a:cubicBezTo>
                  <a:pt x="75006" y="240703"/>
                  <a:pt x="69672" y="242703"/>
                  <a:pt x="67386" y="242037"/>
                </a:cubicBezTo>
                <a:lnTo>
                  <a:pt x="65481" y="241656"/>
                </a:lnTo>
                <a:lnTo>
                  <a:pt x="61481" y="240989"/>
                </a:lnTo>
                <a:cubicBezTo>
                  <a:pt x="57099" y="240417"/>
                  <a:pt x="51860" y="240703"/>
                  <a:pt x="49860" y="241656"/>
                </a:cubicBezTo>
                <a:cubicBezTo>
                  <a:pt x="47860" y="242608"/>
                  <a:pt x="42621" y="239846"/>
                  <a:pt x="42240" y="240227"/>
                </a:cubicBezTo>
                <a:cubicBezTo>
                  <a:pt x="41955" y="240513"/>
                  <a:pt x="38526" y="240894"/>
                  <a:pt x="35477" y="240894"/>
                </a:cubicBezTo>
                <a:lnTo>
                  <a:pt x="36240" y="237846"/>
                </a:lnTo>
                <a:cubicBezTo>
                  <a:pt x="36430" y="236893"/>
                  <a:pt x="37287" y="236131"/>
                  <a:pt x="37668" y="235179"/>
                </a:cubicBezTo>
                <a:cubicBezTo>
                  <a:pt x="38716" y="232416"/>
                  <a:pt x="41002" y="229749"/>
                  <a:pt x="34716" y="228416"/>
                </a:cubicBezTo>
                <a:cubicBezTo>
                  <a:pt x="32049" y="227844"/>
                  <a:pt x="27858" y="225272"/>
                  <a:pt x="28524" y="221367"/>
                </a:cubicBezTo>
                <a:cubicBezTo>
                  <a:pt x="28905" y="219081"/>
                  <a:pt x="27191" y="218986"/>
                  <a:pt x="24905" y="218319"/>
                </a:cubicBezTo>
                <a:lnTo>
                  <a:pt x="23095" y="217843"/>
                </a:lnTo>
                <a:cubicBezTo>
                  <a:pt x="21952" y="215557"/>
                  <a:pt x="17190" y="210414"/>
                  <a:pt x="12618" y="206318"/>
                </a:cubicBezTo>
                <a:lnTo>
                  <a:pt x="15570" y="200793"/>
                </a:lnTo>
                <a:lnTo>
                  <a:pt x="15666" y="200698"/>
                </a:lnTo>
                <a:cubicBezTo>
                  <a:pt x="15189" y="200317"/>
                  <a:pt x="11570" y="197840"/>
                  <a:pt x="7665" y="194983"/>
                </a:cubicBezTo>
                <a:lnTo>
                  <a:pt x="7284" y="190125"/>
                </a:lnTo>
                <a:lnTo>
                  <a:pt x="6902" y="186220"/>
                </a:lnTo>
                <a:cubicBezTo>
                  <a:pt x="3855" y="182029"/>
                  <a:pt x="997" y="176600"/>
                  <a:pt x="616" y="174123"/>
                </a:cubicBezTo>
                <a:cubicBezTo>
                  <a:pt x="140" y="171647"/>
                  <a:pt x="1473" y="164027"/>
                  <a:pt x="2616" y="162407"/>
                </a:cubicBezTo>
                <a:lnTo>
                  <a:pt x="235" y="160788"/>
                </a:lnTo>
                <a:cubicBezTo>
                  <a:pt x="-146" y="160503"/>
                  <a:pt x="-51" y="159169"/>
                  <a:pt x="426" y="158883"/>
                </a:cubicBezTo>
                <a:lnTo>
                  <a:pt x="1854" y="157931"/>
                </a:lnTo>
                <a:cubicBezTo>
                  <a:pt x="3664" y="157169"/>
                  <a:pt x="4235" y="155550"/>
                  <a:pt x="3093" y="154216"/>
                </a:cubicBezTo>
                <a:lnTo>
                  <a:pt x="4998" y="152787"/>
                </a:lnTo>
                <a:cubicBezTo>
                  <a:pt x="6045" y="152025"/>
                  <a:pt x="6617" y="150501"/>
                  <a:pt x="6807" y="149263"/>
                </a:cubicBezTo>
                <a:cubicBezTo>
                  <a:pt x="6998" y="148025"/>
                  <a:pt x="5855" y="146596"/>
                  <a:pt x="6426" y="145644"/>
                </a:cubicBezTo>
                <a:cubicBezTo>
                  <a:pt x="7284" y="144120"/>
                  <a:pt x="9189" y="143072"/>
                  <a:pt x="10522" y="141738"/>
                </a:cubicBezTo>
                <a:lnTo>
                  <a:pt x="13380" y="138881"/>
                </a:lnTo>
                <a:cubicBezTo>
                  <a:pt x="16523" y="135833"/>
                  <a:pt x="18237" y="132118"/>
                  <a:pt x="17190" y="130689"/>
                </a:cubicBezTo>
                <a:cubicBezTo>
                  <a:pt x="16142" y="129165"/>
                  <a:pt x="22714" y="127546"/>
                  <a:pt x="24048" y="126308"/>
                </a:cubicBezTo>
                <a:cubicBezTo>
                  <a:pt x="25286" y="125070"/>
                  <a:pt x="30810" y="123641"/>
                  <a:pt x="30620" y="122974"/>
                </a:cubicBezTo>
                <a:cubicBezTo>
                  <a:pt x="30429" y="122307"/>
                  <a:pt x="33001" y="119545"/>
                  <a:pt x="34620" y="118116"/>
                </a:cubicBezTo>
                <a:cubicBezTo>
                  <a:pt x="36240" y="116688"/>
                  <a:pt x="41764" y="113639"/>
                  <a:pt x="42526" y="113068"/>
                </a:cubicBezTo>
                <a:cubicBezTo>
                  <a:pt x="43288" y="112497"/>
                  <a:pt x="44526" y="109734"/>
                  <a:pt x="45002" y="108972"/>
                </a:cubicBezTo>
                <a:cubicBezTo>
                  <a:pt x="45384" y="108210"/>
                  <a:pt x="48527" y="106115"/>
                  <a:pt x="51003" y="104210"/>
                </a:cubicBezTo>
                <a:cubicBezTo>
                  <a:pt x="53480" y="102305"/>
                  <a:pt x="63291" y="99733"/>
                  <a:pt x="64815" y="99066"/>
                </a:cubicBezTo>
                <a:cubicBezTo>
                  <a:pt x="66339" y="98400"/>
                  <a:pt x="69672" y="94304"/>
                  <a:pt x="71292" y="93256"/>
                </a:cubicBezTo>
                <a:cubicBezTo>
                  <a:pt x="73006" y="92208"/>
                  <a:pt x="76721" y="88970"/>
                  <a:pt x="77007" y="89637"/>
                </a:cubicBezTo>
                <a:cubicBezTo>
                  <a:pt x="77292" y="90398"/>
                  <a:pt x="78816" y="91351"/>
                  <a:pt x="79102" y="89160"/>
                </a:cubicBezTo>
                <a:cubicBezTo>
                  <a:pt x="79388" y="86874"/>
                  <a:pt x="87579" y="82302"/>
                  <a:pt x="91104" y="79445"/>
                </a:cubicBezTo>
                <a:lnTo>
                  <a:pt x="96057" y="81540"/>
                </a:lnTo>
                <a:cubicBezTo>
                  <a:pt x="96438" y="81731"/>
                  <a:pt x="97581" y="80969"/>
                  <a:pt x="98057" y="80493"/>
                </a:cubicBezTo>
                <a:cubicBezTo>
                  <a:pt x="99581" y="78969"/>
                  <a:pt x="101010" y="77254"/>
                  <a:pt x="102343" y="75635"/>
                </a:cubicBezTo>
                <a:cubicBezTo>
                  <a:pt x="103962" y="73635"/>
                  <a:pt x="105010" y="74873"/>
                  <a:pt x="107010" y="75635"/>
                </a:cubicBezTo>
                <a:cubicBezTo>
                  <a:pt x="109487" y="76587"/>
                  <a:pt x="112535" y="76206"/>
                  <a:pt x="109010" y="73063"/>
                </a:cubicBezTo>
                <a:cubicBezTo>
                  <a:pt x="108915" y="72968"/>
                  <a:pt x="111106" y="70777"/>
                  <a:pt x="112630" y="70015"/>
                </a:cubicBezTo>
                <a:cubicBezTo>
                  <a:pt x="113392" y="69634"/>
                  <a:pt x="115678" y="70968"/>
                  <a:pt x="116059" y="70587"/>
                </a:cubicBezTo>
                <a:lnTo>
                  <a:pt x="121774" y="65443"/>
                </a:lnTo>
                <a:cubicBezTo>
                  <a:pt x="130251" y="63062"/>
                  <a:pt x="137776" y="60204"/>
                  <a:pt x="138443" y="59156"/>
                </a:cubicBezTo>
                <a:lnTo>
                  <a:pt x="139395" y="58299"/>
                </a:lnTo>
                <a:lnTo>
                  <a:pt x="139872" y="57918"/>
                </a:lnTo>
                <a:cubicBezTo>
                  <a:pt x="141015" y="58109"/>
                  <a:pt x="143777" y="58966"/>
                  <a:pt x="146063" y="59919"/>
                </a:cubicBezTo>
                <a:lnTo>
                  <a:pt x="146920" y="57823"/>
                </a:lnTo>
                <a:lnTo>
                  <a:pt x="147396" y="56680"/>
                </a:lnTo>
                <a:cubicBezTo>
                  <a:pt x="145968" y="54585"/>
                  <a:pt x="146063" y="52965"/>
                  <a:pt x="147777" y="53061"/>
                </a:cubicBezTo>
                <a:cubicBezTo>
                  <a:pt x="149492" y="53156"/>
                  <a:pt x="155016" y="52489"/>
                  <a:pt x="156826" y="52108"/>
                </a:cubicBezTo>
                <a:cubicBezTo>
                  <a:pt x="158541" y="51727"/>
                  <a:pt x="164065" y="47346"/>
                  <a:pt x="166160" y="44393"/>
                </a:cubicBezTo>
                <a:lnTo>
                  <a:pt x="169018" y="42964"/>
                </a:lnTo>
                <a:lnTo>
                  <a:pt x="170542" y="42202"/>
                </a:lnTo>
                <a:cubicBezTo>
                  <a:pt x="173971" y="42297"/>
                  <a:pt x="181496" y="41440"/>
                  <a:pt x="187116" y="40202"/>
                </a:cubicBezTo>
                <a:lnTo>
                  <a:pt x="188544" y="35154"/>
                </a:lnTo>
                <a:cubicBezTo>
                  <a:pt x="188640" y="34963"/>
                  <a:pt x="190259" y="35154"/>
                  <a:pt x="191116" y="35154"/>
                </a:cubicBezTo>
                <a:cubicBezTo>
                  <a:pt x="192545" y="35249"/>
                  <a:pt x="194545" y="36011"/>
                  <a:pt x="195402" y="35439"/>
                </a:cubicBezTo>
                <a:lnTo>
                  <a:pt x="197022" y="34487"/>
                </a:lnTo>
                <a:cubicBezTo>
                  <a:pt x="196736" y="32582"/>
                  <a:pt x="198450" y="31439"/>
                  <a:pt x="200927" y="31915"/>
                </a:cubicBezTo>
                <a:lnTo>
                  <a:pt x="202927" y="31534"/>
                </a:lnTo>
                <a:cubicBezTo>
                  <a:pt x="205118" y="31058"/>
                  <a:pt x="207213" y="29820"/>
                  <a:pt x="209118" y="28677"/>
                </a:cubicBezTo>
                <a:lnTo>
                  <a:pt x="211118" y="27438"/>
                </a:lnTo>
                <a:cubicBezTo>
                  <a:pt x="212928" y="25724"/>
                  <a:pt x="215214" y="24581"/>
                  <a:pt x="216072" y="24771"/>
                </a:cubicBezTo>
                <a:cubicBezTo>
                  <a:pt x="217024" y="24962"/>
                  <a:pt x="220263" y="23533"/>
                  <a:pt x="221882" y="22009"/>
                </a:cubicBezTo>
                <a:lnTo>
                  <a:pt x="223692" y="21628"/>
                </a:lnTo>
                <a:lnTo>
                  <a:pt x="225406" y="21247"/>
                </a:lnTo>
                <a:cubicBezTo>
                  <a:pt x="227692" y="21914"/>
                  <a:pt x="230740" y="22295"/>
                  <a:pt x="232169" y="22200"/>
                </a:cubicBezTo>
                <a:lnTo>
                  <a:pt x="233121" y="21628"/>
                </a:lnTo>
                <a:lnTo>
                  <a:pt x="234836" y="20580"/>
                </a:lnTo>
                <a:cubicBezTo>
                  <a:pt x="236455" y="19152"/>
                  <a:pt x="238169" y="17437"/>
                  <a:pt x="238646" y="16865"/>
                </a:cubicBezTo>
                <a:cubicBezTo>
                  <a:pt x="239122" y="16294"/>
                  <a:pt x="241599" y="15818"/>
                  <a:pt x="243218" y="16865"/>
                </a:cubicBezTo>
                <a:lnTo>
                  <a:pt x="244361" y="17247"/>
                </a:lnTo>
                <a:lnTo>
                  <a:pt x="248171" y="18580"/>
                </a:lnTo>
                <a:cubicBezTo>
                  <a:pt x="251314" y="16675"/>
                  <a:pt x="257505" y="14484"/>
                  <a:pt x="261887" y="13818"/>
                </a:cubicBezTo>
                <a:lnTo>
                  <a:pt x="265030" y="12103"/>
                </a:lnTo>
                <a:lnTo>
                  <a:pt x="266935" y="11055"/>
                </a:lnTo>
                <a:cubicBezTo>
                  <a:pt x="269221" y="9436"/>
                  <a:pt x="272174" y="8769"/>
                  <a:pt x="273507" y="9722"/>
                </a:cubicBezTo>
                <a:cubicBezTo>
                  <a:pt x="274841" y="10579"/>
                  <a:pt x="278460" y="6864"/>
                  <a:pt x="280365" y="6674"/>
                </a:cubicBezTo>
                <a:cubicBezTo>
                  <a:pt x="282270" y="6483"/>
                  <a:pt x="288271" y="6007"/>
                  <a:pt x="289795" y="4864"/>
                </a:cubicBezTo>
                <a:cubicBezTo>
                  <a:pt x="291319" y="3721"/>
                  <a:pt x="296272" y="6864"/>
                  <a:pt x="297415" y="6960"/>
                </a:cubicBezTo>
                <a:cubicBezTo>
                  <a:pt x="298653" y="7055"/>
                  <a:pt x="304368" y="4864"/>
                  <a:pt x="307607" y="3626"/>
                </a:cubicBezTo>
                <a:lnTo>
                  <a:pt x="311512" y="3721"/>
                </a:lnTo>
                <a:cubicBezTo>
                  <a:pt x="314084" y="3816"/>
                  <a:pt x="317227" y="3626"/>
                  <a:pt x="319608" y="3912"/>
                </a:cubicBezTo>
                <a:cubicBezTo>
                  <a:pt x="322085" y="4197"/>
                  <a:pt x="322085" y="4007"/>
                  <a:pt x="322371" y="2483"/>
                </a:cubicBezTo>
                <a:lnTo>
                  <a:pt x="322466" y="1911"/>
                </a:lnTo>
                <a:cubicBezTo>
                  <a:pt x="322942" y="1245"/>
                  <a:pt x="324561" y="1435"/>
                  <a:pt x="326085" y="2197"/>
                </a:cubicBezTo>
                <a:cubicBezTo>
                  <a:pt x="327609" y="2959"/>
                  <a:pt x="332467" y="578"/>
                  <a:pt x="333705" y="482"/>
                </a:cubicBezTo>
                <a:cubicBezTo>
                  <a:pt x="334943" y="387"/>
                  <a:pt x="345040" y="292"/>
                  <a:pt x="353327" y="6"/>
                </a:cubicBezTo>
                <a:cubicBezTo>
                  <a:pt x="361614" y="-184"/>
                  <a:pt x="383711" y="4007"/>
                  <a:pt x="384950" y="3626"/>
                </a:cubicBezTo>
                <a:cubicBezTo>
                  <a:pt x="386188" y="3245"/>
                  <a:pt x="390189" y="4197"/>
                  <a:pt x="391903" y="5245"/>
                </a:cubicBezTo>
                <a:lnTo>
                  <a:pt x="394284" y="4007"/>
                </a:lnTo>
                <a:cubicBezTo>
                  <a:pt x="395618" y="3340"/>
                  <a:pt x="397809" y="3816"/>
                  <a:pt x="399714" y="3626"/>
                </a:cubicBezTo>
                <a:cubicBezTo>
                  <a:pt x="403143" y="3340"/>
                  <a:pt x="406762" y="5436"/>
                  <a:pt x="410191" y="2864"/>
                </a:cubicBezTo>
                <a:lnTo>
                  <a:pt x="410572" y="2578"/>
                </a:lnTo>
                <a:cubicBezTo>
                  <a:pt x="414001" y="4769"/>
                  <a:pt x="416954" y="5626"/>
                  <a:pt x="417240" y="4388"/>
                </a:cubicBezTo>
                <a:cubicBezTo>
                  <a:pt x="417525" y="3150"/>
                  <a:pt x="424383" y="2959"/>
                  <a:pt x="426955" y="3435"/>
                </a:cubicBezTo>
                <a:cubicBezTo>
                  <a:pt x="429527" y="3912"/>
                  <a:pt x="436861" y="8674"/>
                  <a:pt x="438861" y="10198"/>
                </a:cubicBezTo>
                <a:cubicBezTo>
                  <a:pt x="440861" y="11722"/>
                  <a:pt x="448386" y="13151"/>
                  <a:pt x="448958" y="13151"/>
                </a:cubicBezTo>
                <a:cubicBezTo>
                  <a:pt x="449625" y="13151"/>
                  <a:pt x="452768" y="15056"/>
                  <a:pt x="456006" y="17056"/>
                </a:cubicBezTo>
                <a:cubicBezTo>
                  <a:pt x="459150" y="19056"/>
                  <a:pt x="465055" y="26676"/>
                  <a:pt x="464293" y="27724"/>
                </a:cubicBezTo>
                <a:cubicBezTo>
                  <a:pt x="463531" y="28677"/>
                  <a:pt x="467436" y="32106"/>
                  <a:pt x="468293" y="33153"/>
                </a:cubicBezTo>
                <a:cubicBezTo>
                  <a:pt x="469151" y="34201"/>
                  <a:pt x="472199" y="37725"/>
                  <a:pt x="473247" y="38773"/>
                </a:cubicBezTo>
                <a:cubicBezTo>
                  <a:pt x="474294" y="39821"/>
                  <a:pt x="476009" y="44583"/>
                  <a:pt x="476390" y="46679"/>
                </a:cubicBezTo>
                <a:cubicBezTo>
                  <a:pt x="476771" y="48870"/>
                  <a:pt x="478295" y="55347"/>
                  <a:pt x="478866" y="54394"/>
                </a:cubicBezTo>
                <a:cubicBezTo>
                  <a:pt x="479438" y="53442"/>
                  <a:pt x="480771" y="53061"/>
                  <a:pt x="481152" y="55347"/>
                </a:cubicBezTo>
                <a:cubicBezTo>
                  <a:pt x="481533" y="57537"/>
                  <a:pt x="483819" y="64967"/>
                  <a:pt x="483438" y="67443"/>
                </a:cubicBezTo>
                <a:cubicBezTo>
                  <a:pt x="483057" y="69920"/>
                  <a:pt x="486391" y="78111"/>
                  <a:pt x="488010" y="82017"/>
                </a:cubicBezTo>
                <a:cubicBezTo>
                  <a:pt x="489630" y="85922"/>
                  <a:pt x="494392" y="96685"/>
                  <a:pt x="496297" y="96971"/>
                </a:cubicBezTo>
                <a:cubicBezTo>
                  <a:pt x="498107" y="97256"/>
                  <a:pt x="504679" y="105067"/>
                  <a:pt x="506870" y="105639"/>
                </a:cubicBezTo>
                <a:cubicBezTo>
                  <a:pt x="509060" y="106210"/>
                  <a:pt x="506679" y="111163"/>
                  <a:pt x="508013" y="112020"/>
                </a:cubicBezTo>
                <a:cubicBezTo>
                  <a:pt x="509346" y="112878"/>
                  <a:pt x="511918" y="115545"/>
                  <a:pt x="511347" y="116402"/>
                </a:cubicBezTo>
                <a:cubicBezTo>
                  <a:pt x="510775" y="117354"/>
                  <a:pt x="511251" y="120117"/>
                  <a:pt x="511727" y="121260"/>
                </a:cubicBezTo>
                <a:cubicBezTo>
                  <a:pt x="512204" y="122403"/>
                  <a:pt x="515061" y="133166"/>
                  <a:pt x="517061" y="134880"/>
                </a:cubicBezTo>
                <a:lnTo>
                  <a:pt x="512013" y="134880"/>
                </a:lnTo>
                <a:lnTo>
                  <a:pt x="511632" y="134880"/>
                </a:lnTo>
                <a:cubicBezTo>
                  <a:pt x="511251" y="135547"/>
                  <a:pt x="510775" y="137357"/>
                  <a:pt x="510585" y="138786"/>
                </a:cubicBezTo>
                <a:cubicBezTo>
                  <a:pt x="510394" y="140214"/>
                  <a:pt x="510870" y="146691"/>
                  <a:pt x="511537" y="149930"/>
                </a:cubicBezTo>
                <a:lnTo>
                  <a:pt x="508299" y="152787"/>
                </a:lnTo>
                <a:cubicBezTo>
                  <a:pt x="506108" y="154692"/>
                  <a:pt x="505536" y="158312"/>
                  <a:pt x="505536" y="161169"/>
                </a:cubicBezTo>
                <a:lnTo>
                  <a:pt x="505536" y="163455"/>
                </a:lnTo>
                <a:cubicBezTo>
                  <a:pt x="503727" y="164313"/>
                  <a:pt x="500774" y="166789"/>
                  <a:pt x="498964" y="169075"/>
                </a:cubicBezTo>
                <a:lnTo>
                  <a:pt x="498011" y="171361"/>
                </a:lnTo>
                <a:lnTo>
                  <a:pt x="497154" y="173456"/>
                </a:lnTo>
                <a:cubicBezTo>
                  <a:pt x="496107" y="175838"/>
                  <a:pt x="494487" y="178790"/>
                  <a:pt x="493440" y="179934"/>
                </a:cubicBezTo>
                <a:cubicBezTo>
                  <a:pt x="492392" y="181077"/>
                  <a:pt x="489725" y="185553"/>
                  <a:pt x="489344" y="186982"/>
                </a:cubicBezTo>
                <a:cubicBezTo>
                  <a:pt x="488963" y="188411"/>
                  <a:pt x="487058" y="192221"/>
                  <a:pt x="487439" y="194412"/>
                </a:cubicBezTo>
                <a:cubicBezTo>
                  <a:pt x="487725" y="196602"/>
                  <a:pt x="480105" y="199174"/>
                  <a:pt x="479343" y="200793"/>
                </a:cubicBezTo>
                <a:cubicBezTo>
                  <a:pt x="478581" y="202413"/>
                  <a:pt x="474390" y="208889"/>
                  <a:pt x="472961" y="211652"/>
                </a:cubicBezTo>
                <a:cubicBezTo>
                  <a:pt x="471532" y="214414"/>
                  <a:pt x="464865" y="225177"/>
                  <a:pt x="462293" y="229749"/>
                </a:cubicBezTo>
                <a:lnTo>
                  <a:pt x="459721" y="233750"/>
                </a:lnTo>
                <a:cubicBezTo>
                  <a:pt x="457149" y="237750"/>
                  <a:pt x="454006" y="241560"/>
                  <a:pt x="451434" y="245656"/>
                </a:cubicBezTo>
                <a:lnTo>
                  <a:pt x="450768" y="246704"/>
                </a:lnTo>
                <a:cubicBezTo>
                  <a:pt x="451053" y="248418"/>
                  <a:pt x="454863" y="249180"/>
                  <a:pt x="459054" y="248418"/>
                </a:cubicBezTo>
                <a:cubicBezTo>
                  <a:pt x="463341" y="247656"/>
                  <a:pt x="474866" y="248609"/>
                  <a:pt x="476580" y="248514"/>
                </a:cubicBezTo>
                <a:lnTo>
                  <a:pt x="477247" y="246894"/>
                </a:lnTo>
                <a:lnTo>
                  <a:pt x="478390" y="244227"/>
                </a:lnTo>
                <a:cubicBezTo>
                  <a:pt x="480390" y="245465"/>
                  <a:pt x="482772" y="245942"/>
                  <a:pt x="483629" y="245370"/>
                </a:cubicBezTo>
                <a:cubicBezTo>
                  <a:pt x="484581" y="244799"/>
                  <a:pt x="490201" y="243561"/>
                  <a:pt x="493535" y="243084"/>
                </a:cubicBezTo>
                <a:cubicBezTo>
                  <a:pt x="496868" y="242608"/>
                  <a:pt x="504203" y="239560"/>
                  <a:pt x="504774" y="241560"/>
                </a:cubicBezTo>
                <a:cubicBezTo>
                  <a:pt x="505346" y="243561"/>
                  <a:pt x="512490" y="240322"/>
                  <a:pt x="516014" y="239465"/>
                </a:cubicBezTo>
                <a:cubicBezTo>
                  <a:pt x="519633" y="238607"/>
                  <a:pt x="528682" y="233273"/>
                  <a:pt x="530682" y="232893"/>
                </a:cubicBezTo>
                <a:cubicBezTo>
                  <a:pt x="532587" y="232512"/>
                  <a:pt x="538302" y="229845"/>
                  <a:pt x="540017" y="229845"/>
                </a:cubicBezTo>
                <a:cubicBezTo>
                  <a:pt x="541731" y="229845"/>
                  <a:pt x="546589" y="228225"/>
                  <a:pt x="547637" y="227559"/>
                </a:cubicBezTo>
                <a:cubicBezTo>
                  <a:pt x="548685" y="226987"/>
                  <a:pt x="552685" y="228321"/>
                  <a:pt x="553352" y="228130"/>
                </a:cubicBezTo>
                <a:cubicBezTo>
                  <a:pt x="554114" y="227939"/>
                  <a:pt x="556495" y="226606"/>
                  <a:pt x="557733" y="226130"/>
                </a:cubicBezTo>
                <a:cubicBezTo>
                  <a:pt x="558876" y="225558"/>
                  <a:pt x="563829" y="225272"/>
                  <a:pt x="565449" y="225463"/>
                </a:cubicBezTo>
                <a:cubicBezTo>
                  <a:pt x="566973" y="225654"/>
                  <a:pt x="576402" y="220796"/>
                  <a:pt x="583165" y="217557"/>
                </a:cubicBezTo>
                <a:lnTo>
                  <a:pt x="590785" y="216795"/>
                </a:lnTo>
                <a:lnTo>
                  <a:pt x="595643" y="216319"/>
                </a:lnTo>
                <a:cubicBezTo>
                  <a:pt x="600882" y="215367"/>
                  <a:pt x="606501" y="214128"/>
                  <a:pt x="608025" y="213557"/>
                </a:cubicBezTo>
                <a:lnTo>
                  <a:pt x="609359" y="212890"/>
                </a:lnTo>
                <a:lnTo>
                  <a:pt x="612693" y="211176"/>
                </a:lnTo>
                <a:cubicBezTo>
                  <a:pt x="616788" y="210795"/>
                  <a:pt x="620598" y="209842"/>
                  <a:pt x="621075" y="209175"/>
                </a:cubicBezTo>
                <a:cubicBezTo>
                  <a:pt x="621551" y="208509"/>
                  <a:pt x="623742" y="206604"/>
                  <a:pt x="624789" y="206604"/>
                </a:cubicBezTo>
                <a:cubicBezTo>
                  <a:pt x="625837" y="206604"/>
                  <a:pt x="629552" y="206222"/>
                  <a:pt x="630695" y="206127"/>
                </a:cubicBezTo>
                <a:cubicBezTo>
                  <a:pt x="631838" y="206032"/>
                  <a:pt x="636315" y="202794"/>
                  <a:pt x="638696" y="200031"/>
                </a:cubicBezTo>
                <a:lnTo>
                  <a:pt x="642601" y="203651"/>
                </a:lnTo>
                <a:cubicBezTo>
                  <a:pt x="642792" y="203841"/>
                  <a:pt x="644792" y="203175"/>
                  <a:pt x="645173" y="202603"/>
                </a:cubicBezTo>
                <a:lnTo>
                  <a:pt x="649650" y="195840"/>
                </a:lnTo>
                <a:close/>
              </a:path>
            </a:pathLst>
          </a:custGeom>
          <a:gradFill flip="none" rotWithShape="1">
            <a:gsLst>
              <a:gs pos="0">
                <a:schemeClr val="tx1">
                  <a:lumMod val="65000"/>
                  <a:lumOff val="35000"/>
                  <a:alpha val="10000"/>
                </a:schemeClr>
              </a:gs>
              <a:gs pos="100000">
                <a:schemeClr val="bg1">
                  <a:lumMod val="50000"/>
                  <a:alpha val="15000"/>
                </a:schemeClr>
              </a:gs>
            </a:gsLst>
            <a:lin ang="10800000" scaled="1"/>
            <a:tileRect/>
          </a:gradFill>
          <a:ln w="9525" cap="flat">
            <a:noFill/>
            <a:prstDash val="solid"/>
            <a:miter/>
          </a:ln>
        </p:spPr>
        <p:txBody>
          <a:bodyPr rtlCol="0" anchor="ctr"/>
          <a:lstStyle/>
          <a:p>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26" Type="http://schemas.openxmlformats.org/officeDocument/2006/relationships/tags" Target="../tags/tag64.xml"/><Relationship Id="rId3" Type="http://schemas.openxmlformats.org/officeDocument/2006/relationships/tags" Target="../tags/tag41.xml"/><Relationship Id="rId21" Type="http://schemas.openxmlformats.org/officeDocument/2006/relationships/tags" Target="../tags/tag59.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5" Type="http://schemas.openxmlformats.org/officeDocument/2006/relationships/tags" Target="../tags/tag63.xml"/><Relationship Id="rId2" Type="http://schemas.openxmlformats.org/officeDocument/2006/relationships/tags" Target="../tags/tag40.xml"/><Relationship Id="rId16" Type="http://schemas.openxmlformats.org/officeDocument/2006/relationships/tags" Target="../tags/tag54.xml"/><Relationship Id="rId20" Type="http://schemas.openxmlformats.org/officeDocument/2006/relationships/tags" Target="../tags/tag58.xml"/><Relationship Id="rId29" Type="http://schemas.openxmlformats.org/officeDocument/2006/relationships/notesSlide" Target="../notesSlides/notesSlide10.xml"/><Relationship Id="rId1" Type="http://schemas.openxmlformats.org/officeDocument/2006/relationships/themeOverride" Target="../theme/themeOverride10.xml"/><Relationship Id="rId6" Type="http://schemas.openxmlformats.org/officeDocument/2006/relationships/tags" Target="../tags/tag44.xml"/><Relationship Id="rId11" Type="http://schemas.openxmlformats.org/officeDocument/2006/relationships/tags" Target="../tags/tag49.xml"/><Relationship Id="rId24" Type="http://schemas.openxmlformats.org/officeDocument/2006/relationships/tags" Target="../tags/tag62.xml"/><Relationship Id="rId5" Type="http://schemas.openxmlformats.org/officeDocument/2006/relationships/tags" Target="../tags/tag43.xml"/><Relationship Id="rId15" Type="http://schemas.openxmlformats.org/officeDocument/2006/relationships/tags" Target="../tags/tag53.xml"/><Relationship Id="rId23" Type="http://schemas.openxmlformats.org/officeDocument/2006/relationships/tags" Target="../tags/tag61.xml"/><Relationship Id="rId28" Type="http://schemas.openxmlformats.org/officeDocument/2006/relationships/slideLayout" Target="../slideLayouts/slideLayout2.xml"/><Relationship Id="rId10" Type="http://schemas.openxmlformats.org/officeDocument/2006/relationships/tags" Target="../tags/tag48.xml"/><Relationship Id="rId19" Type="http://schemas.openxmlformats.org/officeDocument/2006/relationships/tags" Target="../tags/tag57.xml"/><Relationship Id="rId31" Type="http://schemas.openxmlformats.org/officeDocument/2006/relationships/image" Target="../media/image16.png"/><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 Id="rId22" Type="http://schemas.openxmlformats.org/officeDocument/2006/relationships/tags" Target="../tags/tag60.xml"/><Relationship Id="rId27" Type="http://schemas.openxmlformats.org/officeDocument/2006/relationships/tags" Target="../tags/tag65.xml"/><Relationship Id="rId30"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slideLayout" Target="../slideLayouts/slideLayout2.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tags" Target="../tags/tag81.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image" Target="../media/image9.png"/><Relationship Id="rId1" Type="http://schemas.openxmlformats.org/officeDocument/2006/relationships/themeOverride" Target="../theme/themeOverride11.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notesSlide" Target="../notesSlides/notesSlide11.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83.xml"/><Relationship Id="rId7" Type="http://schemas.openxmlformats.org/officeDocument/2006/relationships/image" Target="../media/image1.png"/><Relationship Id="rId2" Type="http://schemas.openxmlformats.org/officeDocument/2006/relationships/tags" Target="../tags/tag82.xml"/><Relationship Id="rId1" Type="http://schemas.openxmlformats.org/officeDocument/2006/relationships/themeOverride" Target="../theme/themeOverride15.xml"/><Relationship Id="rId6" Type="http://schemas.openxmlformats.org/officeDocument/2006/relationships/notesSlide" Target="../notesSlides/notesSlide15.xml"/><Relationship Id="rId5" Type="http://schemas.openxmlformats.org/officeDocument/2006/relationships/slideLayout" Target="../slideLayouts/slideLayout1.xml"/><Relationship Id="rId10" Type="http://schemas.openxmlformats.org/officeDocument/2006/relationships/image" Target="../media/image10.png"/><Relationship Id="rId4" Type="http://schemas.openxmlformats.org/officeDocument/2006/relationships/tags" Target="../tags/tag84.xml"/><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7.xml"/><Relationship Id="rId7"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hemeOverride" Target="../theme/themeOverride1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86.xml"/><Relationship Id="rId7" Type="http://schemas.openxmlformats.org/officeDocument/2006/relationships/image" Target="../media/image1.png"/><Relationship Id="rId2" Type="http://schemas.openxmlformats.org/officeDocument/2006/relationships/tags" Target="../tags/tag85.xml"/><Relationship Id="rId1" Type="http://schemas.openxmlformats.org/officeDocument/2006/relationships/themeOverride" Target="../theme/themeOverride19.xml"/><Relationship Id="rId6" Type="http://schemas.openxmlformats.org/officeDocument/2006/relationships/notesSlide" Target="../notesSlides/notesSlide19.xml"/><Relationship Id="rId5" Type="http://schemas.openxmlformats.org/officeDocument/2006/relationships/slideLayout" Target="../slideLayouts/slideLayout1.xml"/><Relationship Id="rId10" Type="http://schemas.openxmlformats.org/officeDocument/2006/relationships/image" Target="../media/image10.png"/><Relationship Id="rId4" Type="http://schemas.openxmlformats.org/officeDocument/2006/relationships/tags" Target="../tags/tag87.xml"/><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89.xml"/><Relationship Id="rId7" Type="http://schemas.openxmlformats.org/officeDocument/2006/relationships/tags" Target="../tags/tag93.xml"/><Relationship Id="rId2" Type="http://schemas.openxmlformats.org/officeDocument/2006/relationships/tags" Target="../tags/tag88.xml"/><Relationship Id="rId1" Type="http://schemas.openxmlformats.org/officeDocument/2006/relationships/themeOverride" Target="../theme/themeOverride20.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image" Target="../media/image22.png"/><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notesSlide" Target="../notesSlides/notesSlide24.xml"/><Relationship Id="rId2" Type="http://schemas.openxmlformats.org/officeDocument/2006/relationships/tags" Target="../tags/tag94.xml"/><Relationship Id="rId1" Type="http://schemas.openxmlformats.org/officeDocument/2006/relationships/themeOverride" Target="../theme/themeOverride24.xml"/><Relationship Id="rId6" Type="http://schemas.openxmlformats.org/officeDocument/2006/relationships/tags" Target="../tags/tag98.xml"/><Relationship Id="rId11" Type="http://schemas.openxmlformats.org/officeDocument/2006/relationships/slideLayout" Target="../slideLayouts/slideLayout2.xml"/><Relationship Id="rId5" Type="http://schemas.openxmlformats.org/officeDocument/2006/relationships/tags" Target="../tags/tag97.xml"/><Relationship Id="rId15" Type="http://schemas.openxmlformats.org/officeDocument/2006/relationships/image" Target="../media/image7.png"/><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3.xml"/><Relationship Id="rId7" Type="http://schemas.openxmlformats.org/officeDocument/2006/relationships/image" Target="../media/image14.png"/><Relationship Id="rId2" Type="http://schemas.openxmlformats.org/officeDocument/2006/relationships/tags" Target="../tags/tag2.xml"/><Relationship Id="rId1" Type="http://schemas.openxmlformats.org/officeDocument/2006/relationships/themeOverride" Target="../theme/themeOverride3.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notesSlide" Target="../notesSlides/notesSlide4.xml"/><Relationship Id="rId1" Type="http://schemas.openxmlformats.org/officeDocument/2006/relationships/themeOverride" Target="../theme/themeOverride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tags" Target="../tags/tag18.xml"/><Relationship Id="rId10" Type="http://schemas.openxmlformats.org/officeDocument/2006/relationships/tags" Target="../tags/tag13.xml"/><Relationship Id="rId19" Type="http://schemas.openxmlformats.org/officeDocument/2006/relationships/slideLayout" Target="../slideLayouts/slideLayout2.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notesSlide" Target="../notesSlides/notesSlide6.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slideLayout" Target="../slideLayouts/slideLayout2.xml"/><Relationship Id="rId2" Type="http://schemas.openxmlformats.org/officeDocument/2006/relationships/tags" Target="../tags/tag22.xml"/><Relationship Id="rId16" Type="http://schemas.openxmlformats.org/officeDocument/2006/relationships/tags" Target="../tags/tag36.xml"/><Relationship Id="rId1" Type="http://schemas.openxmlformats.org/officeDocument/2006/relationships/themeOverride" Target="../theme/themeOverride6.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tags" Target="../tags/tag3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8.xml"/><Relationship Id="rId5" Type="http://schemas.openxmlformats.org/officeDocument/2006/relationships/image" Target="../media/image1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8.xml"/><Relationship Id="rId7" Type="http://schemas.openxmlformats.org/officeDocument/2006/relationships/image" Target="../media/image1.png"/><Relationship Id="rId2" Type="http://schemas.openxmlformats.org/officeDocument/2006/relationships/tags" Target="../tags/tag37.xml"/><Relationship Id="rId1" Type="http://schemas.openxmlformats.org/officeDocument/2006/relationships/themeOverride" Target="../theme/themeOverride9.xml"/><Relationship Id="rId6" Type="http://schemas.openxmlformats.org/officeDocument/2006/relationships/notesSlide" Target="../notesSlides/notesSlide9.xml"/><Relationship Id="rId5" Type="http://schemas.openxmlformats.org/officeDocument/2006/relationships/slideLayout" Target="../slideLayouts/slideLayout1.xml"/><Relationship Id="rId10" Type="http://schemas.openxmlformats.org/officeDocument/2006/relationships/image" Target="../media/image10.png"/><Relationship Id="rId4" Type="http://schemas.openxmlformats.org/officeDocument/2006/relationships/tags" Target="../tags/tag39.xml"/><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6055" y="142240"/>
            <a:ext cx="2804795" cy="2672689"/>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6682" y="4049212"/>
            <a:ext cx="2534168" cy="2186805"/>
          </a:xfrm>
          <a:prstGeom prst="rect">
            <a:avLst/>
          </a:prstGeom>
        </p:spPr>
      </p:pic>
      <p:pic>
        <p:nvPicPr>
          <p:cNvPr id="34" name="图片 3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58795" y="5142614"/>
            <a:ext cx="1904523" cy="2031966"/>
          </a:xfrm>
          <a:prstGeom prst="rect">
            <a:avLst/>
          </a:prstGeom>
        </p:spPr>
      </p:pic>
      <p:pic>
        <p:nvPicPr>
          <p:cNvPr id="17" name="图片 16"/>
          <p:cNvPicPr>
            <a:picLocks noChangeAspect="1"/>
          </p:cNvPicPr>
          <p:nvPr/>
        </p:nvPicPr>
        <p:blipFill>
          <a:blip r:embed="rId7" cstate="screen">
            <a:extLst>
              <a:ext uri="{28A0092B-C50C-407E-A947-70E740481C1C}">
                <a14:useLocalDpi xmlns:a14="http://schemas.microsoft.com/office/drawing/2010/main"/>
              </a:ext>
            </a:extLst>
          </a:blip>
          <a:srcRect t="51908" r="-3575"/>
          <a:stretch>
            <a:fillRect/>
          </a:stretch>
        </p:blipFill>
        <p:spPr>
          <a:xfrm>
            <a:off x="4773295" y="-26035"/>
            <a:ext cx="2999105" cy="1464310"/>
          </a:xfrm>
          <a:prstGeom prst="rect">
            <a:avLst/>
          </a:prstGeom>
        </p:spPr>
      </p:pic>
      <p:pic>
        <p:nvPicPr>
          <p:cNvPr id="19" name="图片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63987" y="577868"/>
            <a:ext cx="1089025" cy="850900"/>
          </a:xfrm>
          <a:prstGeom prst="rect">
            <a:avLst/>
          </a:prstGeom>
        </p:spPr>
      </p:pic>
      <p:pic>
        <p:nvPicPr>
          <p:cNvPr id="3" name="图片 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098280" y="-48895"/>
            <a:ext cx="3079750" cy="3067050"/>
          </a:xfrm>
          <a:prstGeom prst="rect">
            <a:avLst/>
          </a:prstGeom>
        </p:spPr>
      </p:pic>
      <p:sp>
        <p:nvSpPr>
          <p:cNvPr id="13" name="文本框 12"/>
          <p:cNvSpPr txBox="1"/>
          <p:nvPr/>
        </p:nvSpPr>
        <p:spPr>
          <a:xfrm>
            <a:off x="2734945" y="2304753"/>
            <a:ext cx="6477000" cy="830997"/>
          </a:xfrm>
          <a:prstGeom prst="rect">
            <a:avLst/>
          </a:prstGeom>
          <a:noFill/>
        </p:spPr>
        <p:txBody>
          <a:bodyPr wrap="square" rtlCol="0">
            <a:spAutoFit/>
          </a:bodyPr>
          <a:lstStyle/>
          <a:p>
            <a:pPr algn="ctr"/>
            <a:r>
              <a:rPr lang="zh-CN" altLang="en-US" sz="4800" b="1" dirty="0">
                <a:solidFill>
                  <a:schemeClr val="tx1"/>
                </a:solidFill>
                <a:effectLst>
                  <a:outerShdw blurRad="38100" dist="38100" dir="2700000" algn="tl">
                    <a:srgbClr val="000000">
                      <a:alpha val="43137"/>
                    </a:srgbClr>
                  </a:outerShdw>
                </a:effectLst>
                <a:cs typeface="+mn-ea"/>
                <a:sym typeface="+mn-lt"/>
              </a:rPr>
              <a:t>简约手绘风工作总结</a:t>
            </a:r>
          </a:p>
        </p:txBody>
      </p:sp>
      <p:sp>
        <p:nvSpPr>
          <p:cNvPr id="6" name="Rectangle 4"/>
          <p:cNvSpPr txBox="1">
            <a:spLocks noChangeArrowheads="1"/>
          </p:cNvSpPr>
          <p:nvPr/>
        </p:nvSpPr>
        <p:spPr bwMode="auto">
          <a:xfrm>
            <a:off x="2981325" y="3081594"/>
            <a:ext cx="5923280" cy="373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ea"/>
                <a:sym typeface="+mn-lt"/>
              </a:rPr>
              <a:t>适用于工作总结、工作汇报、会议计划、个人述职等主题</a:t>
            </a:r>
          </a:p>
        </p:txBody>
      </p:sp>
      <p:sp>
        <p:nvSpPr>
          <p:cNvPr id="7" name="TextBox 25"/>
          <p:cNvSpPr txBox="1"/>
          <p:nvPr/>
        </p:nvSpPr>
        <p:spPr>
          <a:xfrm>
            <a:off x="3548063" y="3969129"/>
            <a:ext cx="2150208" cy="338554"/>
          </a:xfrm>
          <a:prstGeom prst="rect">
            <a:avLst/>
          </a:prstGeom>
          <a:noFill/>
        </p:spPr>
        <p:txBody>
          <a:bodyPr wrap="square" rtlCol="0">
            <a:spAutoFit/>
          </a:bodyPr>
          <a:lstStyle/>
          <a:p>
            <a:pPr marL="285750" indent="-285750" defTabSz="685165" fontAlgn="base">
              <a:spcBef>
                <a:spcPct val="0"/>
              </a:spcBef>
              <a:spcAft>
                <a:spcPct val="0"/>
              </a:spcAft>
              <a:buFont typeface="Wingdings" panose="05000000000000000000" charset="0"/>
              <a:buChar char=""/>
              <a:defRPr/>
            </a:pPr>
            <a:r>
              <a:rPr lang="zh-CN" altLang="en-US" sz="1600" dirty="0">
                <a:solidFill>
                  <a:schemeClr val="tx1"/>
                </a:solidFill>
                <a:cs typeface="+mn-ea"/>
                <a:sym typeface="+mn-lt"/>
              </a:rPr>
              <a:t>汇报人：东方之</a:t>
            </a:r>
            <a:r>
              <a:rPr lang="en-US" altLang="zh-CN" sz="1600" dirty="0">
                <a:solidFill>
                  <a:schemeClr val="tx1"/>
                </a:solidFill>
                <a:cs typeface="+mn-ea"/>
                <a:sym typeface="+mn-lt"/>
              </a:rPr>
              <a:t>P</a:t>
            </a:r>
          </a:p>
        </p:txBody>
      </p:sp>
      <p:sp>
        <p:nvSpPr>
          <p:cNvPr id="8" name="TextBox 26"/>
          <p:cNvSpPr txBox="1"/>
          <p:nvPr/>
        </p:nvSpPr>
        <p:spPr>
          <a:xfrm>
            <a:off x="6152197" y="3969129"/>
            <a:ext cx="2463165" cy="338554"/>
          </a:xfrm>
          <a:prstGeom prst="rect">
            <a:avLst/>
          </a:prstGeom>
          <a:noFill/>
          <a:ln w="9525">
            <a:noFill/>
          </a:ln>
        </p:spPr>
        <p:txBody>
          <a:bodyPr wrap="square">
            <a:spAutoFit/>
          </a:bodyPr>
          <a:lstStyle/>
          <a:p>
            <a:pPr marL="285750" indent="-285750" defTabSz="685165" fontAlgn="base">
              <a:spcBef>
                <a:spcPct val="0"/>
              </a:spcBef>
              <a:spcAft>
                <a:spcPct val="0"/>
              </a:spcAft>
              <a:buFont typeface="Wingdings" panose="05000000000000000000" charset="0"/>
              <a:buChar char=""/>
            </a:pPr>
            <a:r>
              <a:rPr lang="zh-CN" altLang="en-US" sz="1600" dirty="0">
                <a:solidFill>
                  <a:schemeClr val="tx1"/>
                </a:solidFill>
                <a:cs typeface="+mn-ea"/>
                <a:sym typeface="+mn-lt"/>
              </a:rPr>
              <a:t>时间：</a:t>
            </a:r>
            <a:r>
              <a:rPr lang="en-US" altLang="zh-CN" sz="1600" dirty="0">
                <a:cs typeface="+mn-ea"/>
                <a:sym typeface="+mn-lt"/>
              </a:rPr>
              <a:t>2022.03</a:t>
            </a:r>
            <a:endParaRPr lang="en-US" altLang="zh-CN" sz="1600" dirty="0">
              <a:solidFill>
                <a:schemeClr val="tx1"/>
              </a:solidFill>
              <a:cs typeface="+mn-ea"/>
              <a:sym typeface="+mn-lt"/>
            </a:endParaRPr>
          </a:p>
        </p:txBody>
      </p:sp>
      <p:pic>
        <p:nvPicPr>
          <p:cNvPr id="18" name="图片 17">
            <a:extLst>
              <a:ext uri="{FF2B5EF4-FFF2-40B4-BE49-F238E27FC236}">
                <a16:creationId xmlns:a16="http://schemas.microsoft.com/office/drawing/2014/main" id="{E9226948-DCEC-458A-B61C-BFA8A070FAE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407841" y="4449689"/>
            <a:ext cx="2460625" cy="3203575"/>
          </a:xfrm>
          <a:prstGeom prst="rect">
            <a:avLst/>
          </a:prstGeom>
        </p:spPr>
      </p:pic>
      <p:pic>
        <p:nvPicPr>
          <p:cNvPr id="21" name="图片 20">
            <a:extLst>
              <a:ext uri="{FF2B5EF4-FFF2-40B4-BE49-F238E27FC236}">
                <a16:creationId xmlns:a16="http://schemas.microsoft.com/office/drawing/2014/main" id="{B3A40A17-6862-4B26-AD08-B04F1FF0B54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96000" y="5489398"/>
            <a:ext cx="2335195" cy="1146673"/>
          </a:xfrm>
          <a:prstGeom prst="rect">
            <a:avLst/>
          </a:prstGeom>
        </p:spPr>
      </p:pic>
      <p:pic>
        <p:nvPicPr>
          <p:cNvPr id="22" name="图片 21">
            <a:extLst>
              <a:ext uri="{FF2B5EF4-FFF2-40B4-BE49-F238E27FC236}">
                <a16:creationId xmlns:a16="http://schemas.microsoft.com/office/drawing/2014/main" id="{F8A4D135-9B90-4678-8F8C-DB68259FEE9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7393086">
            <a:off x="10220640" y="3021922"/>
            <a:ext cx="320675" cy="13081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MH_Other_1"/>
          <p:cNvSpPr/>
          <p:nvPr>
            <p:custDataLst>
              <p:tags r:id="rId3"/>
            </p:custDataLst>
          </p:nvPr>
        </p:nvSpPr>
        <p:spPr>
          <a:xfrm>
            <a:off x="7287091" y="1623467"/>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D9D9D9"/>
          </a:solidFill>
          <a:ln w="25400" cap="flat" cmpd="sng" algn="ctr">
            <a:noFill/>
            <a:prstDash val="solid"/>
          </a:ln>
          <a:effectLst/>
        </p:spPr>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zh-CN" altLang="en-US" sz="1351" kern="0">
              <a:solidFill>
                <a:sysClr val="window" lastClr="FFFFFF"/>
              </a:solidFill>
              <a:cs typeface="+mn-ea"/>
              <a:sym typeface="+mn-lt"/>
            </a:endParaRPr>
          </a:p>
        </p:txBody>
      </p:sp>
      <p:sp>
        <p:nvSpPr>
          <p:cNvPr id="89" name="MH_Other_2"/>
          <p:cNvSpPr/>
          <p:nvPr>
            <p:custDataLst>
              <p:tags r:id="rId4"/>
            </p:custDataLst>
          </p:nvPr>
        </p:nvSpPr>
        <p:spPr>
          <a:xfrm flipV="1">
            <a:off x="7287091" y="4731083"/>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D9D9D9"/>
          </a:solidFill>
          <a:ln w="25400" cap="flat" cmpd="sng" algn="ctr">
            <a:noFill/>
            <a:prstDash val="solid"/>
          </a:ln>
          <a:effectLst/>
        </p:spPr>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zh-CN" altLang="en-US" sz="1351" kern="0">
              <a:solidFill>
                <a:sysClr val="window" lastClr="FFFFFF"/>
              </a:solidFill>
              <a:cs typeface="+mn-ea"/>
              <a:sym typeface="+mn-lt"/>
            </a:endParaRPr>
          </a:p>
        </p:txBody>
      </p:sp>
      <p:sp>
        <p:nvSpPr>
          <p:cNvPr id="92" name="MH_Other_3"/>
          <p:cNvSpPr/>
          <p:nvPr>
            <p:custDataLst>
              <p:tags r:id="rId5"/>
            </p:custDataLst>
          </p:nvPr>
        </p:nvSpPr>
        <p:spPr>
          <a:xfrm flipH="1">
            <a:off x="4149746" y="1623467"/>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D9D9D9"/>
          </a:solidFill>
          <a:ln w="25400" cap="flat" cmpd="sng" algn="ctr">
            <a:noFill/>
            <a:prstDash val="solid"/>
          </a:ln>
          <a:effectLst/>
        </p:spPr>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defRPr/>
            </a:pPr>
            <a:endParaRPr lang="zh-CN" altLang="en-US" sz="1351" kern="0">
              <a:solidFill>
                <a:sysClr val="window" lastClr="FFFFFF"/>
              </a:solidFill>
              <a:cs typeface="+mn-ea"/>
              <a:sym typeface="+mn-lt"/>
            </a:endParaRPr>
          </a:p>
        </p:txBody>
      </p:sp>
      <p:sp>
        <p:nvSpPr>
          <p:cNvPr id="95" name="MH_Other_4"/>
          <p:cNvSpPr/>
          <p:nvPr>
            <p:custDataLst>
              <p:tags r:id="rId6"/>
            </p:custDataLst>
          </p:nvPr>
        </p:nvSpPr>
        <p:spPr>
          <a:xfrm flipH="1" flipV="1">
            <a:off x="4149746" y="4731083"/>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D9D9D9"/>
          </a:solidFill>
          <a:ln w="25400" cap="flat" cmpd="sng" algn="ctr">
            <a:noFill/>
            <a:prstDash val="solid"/>
          </a:ln>
          <a:effectLst/>
        </p:spPr>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zh-CN" altLang="en-US" sz="1351" kern="0">
              <a:solidFill>
                <a:sysClr val="window" lastClr="FFFFFF"/>
              </a:solidFill>
              <a:cs typeface="+mn-ea"/>
              <a:sym typeface="+mn-lt"/>
            </a:endParaRPr>
          </a:p>
        </p:txBody>
      </p:sp>
      <p:cxnSp>
        <p:nvCxnSpPr>
          <p:cNvPr id="110" name="MH_Other_5"/>
          <p:cNvCxnSpPr/>
          <p:nvPr>
            <p:custDataLst>
              <p:tags r:id="rId7"/>
            </p:custDataLst>
          </p:nvPr>
        </p:nvCxnSpPr>
        <p:spPr>
          <a:xfrm>
            <a:off x="4449599" y="1623466"/>
            <a:ext cx="1227391" cy="1113235"/>
          </a:xfrm>
          <a:prstGeom prst="line">
            <a:avLst/>
          </a:prstGeom>
          <a:noFill/>
          <a:ln w="9525" cap="flat" cmpd="sng" algn="ctr">
            <a:solidFill>
              <a:sysClr val="window" lastClr="FFFFFF"/>
            </a:solidFill>
            <a:prstDash val="solid"/>
          </a:ln>
          <a:effectLst/>
        </p:spPr>
      </p:cxnSp>
      <p:cxnSp>
        <p:nvCxnSpPr>
          <p:cNvPr id="111" name="MH_Other_6"/>
          <p:cNvCxnSpPr/>
          <p:nvPr>
            <p:custDataLst>
              <p:tags r:id="rId8"/>
            </p:custDataLst>
          </p:nvPr>
        </p:nvCxnSpPr>
        <p:spPr>
          <a:xfrm flipH="1">
            <a:off x="6507892" y="1623466"/>
            <a:ext cx="1227389" cy="1113235"/>
          </a:xfrm>
          <a:prstGeom prst="line">
            <a:avLst/>
          </a:prstGeom>
          <a:noFill/>
          <a:ln w="9525" cap="flat" cmpd="sng" algn="ctr">
            <a:solidFill>
              <a:sysClr val="window" lastClr="FFFFFF"/>
            </a:solidFill>
            <a:prstDash val="solid"/>
          </a:ln>
          <a:effectLst/>
        </p:spPr>
      </p:cxnSp>
      <p:cxnSp>
        <p:nvCxnSpPr>
          <p:cNvPr id="112" name="MH_Other_7"/>
          <p:cNvCxnSpPr/>
          <p:nvPr>
            <p:custDataLst>
              <p:tags r:id="rId9"/>
            </p:custDataLst>
          </p:nvPr>
        </p:nvCxnSpPr>
        <p:spPr>
          <a:xfrm flipV="1">
            <a:off x="4449599" y="3908748"/>
            <a:ext cx="1227391" cy="1106455"/>
          </a:xfrm>
          <a:prstGeom prst="line">
            <a:avLst/>
          </a:prstGeom>
          <a:noFill/>
          <a:ln w="9525" cap="flat" cmpd="sng" algn="ctr">
            <a:solidFill>
              <a:sysClr val="window" lastClr="FFFFFF"/>
            </a:solidFill>
            <a:prstDash val="solid"/>
          </a:ln>
          <a:effectLst/>
        </p:spPr>
      </p:cxnSp>
      <p:cxnSp>
        <p:nvCxnSpPr>
          <p:cNvPr id="113" name="MH_Other_8"/>
          <p:cNvCxnSpPr/>
          <p:nvPr>
            <p:custDataLst>
              <p:tags r:id="rId10"/>
            </p:custDataLst>
          </p:nvPr>
        </p:nvCxnSpPr>
        <p:spPr>
          <a:xfrm flipH="1" flipV="1">
            <a:off x="6507892" y="3908748"/>
            <a:ext cx="1153221" cy="1106455"/>
          </a:xfrm>
          <a:prstGeom prst="line">
            <a:avLst/>
          </a:prstGeom>
          <a:noFill/>
          <a:ln w="9525" cap="flat" cmpd="sng" algn="ctr">
            <a:solidFill>
              <a:sysClr val="window" lastClr="FFFFFF"/>
            </a:solidFill>
            <a:prstDash val="solid"/>
          </a:ln>
          <a:effectLst/>
        </p:spPr>
      </p:cxnSp>
      <p:sp>
        <p:nvSpPr>
          <p:cNvPr id="87" name="MH_SubTitle_2"/>
          <p:cNvSpPr/>
          <p:nvPr>
            <p:custDataLst>
              <p:tags r:id="rId11"/>
            </p:custDataLst>
          </p:nvPr>
        </p:nvSpPr>
        <p:spPr>
          <a:xfrm rot="19120543">
            <a:off x="5847798" y="1404552"/>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rmAutofit/>
          </a:bodyPr>
          <a:lstStyle/>
          <a:p>
            <a:pPr algn="ctr"/>
            <a:r>
              <a:rPr lang="en-US" altLang="zh-CN" sz="1600" b="1" kern="0">
                <a:solidFill>
                  <a:srgbClr val="FFFFFF"/>
                </a:solidFill>
                <a:cs typeface="+mn-ea"/>
                <a:sym typeface="+mn-lt"/>
              </a:rPr>
              <a:t>AMET</a:t>
            </a:r>
            <a:endParaRPr lang="zh-CN" altLang="en-US" sz="1600" b="1" kern="0" dirty="0">
              <a:solidFill>
                <a:srgbClr val="FFFFFF"/>
              </a:solidFill>
              <a:cs typeface="+mn-ea"/>
              <a:sym typeface="+mn-lt"/>
            </a:endParaRPr>
          </a:p>
        </p:txBody>
      </p:sp>
      <p:sp>
        <p:nvSpPr>
          <p:cNvPr id="93" name="MH_SubTitle_1"/>
          <p:cNvSpPr/>
          <p:nvPr>
            <p:custDataLst>
              <p:tags r:id="rId12"/>
            </p:custDataLst>
          </p:nvPr>
        </p:nvSpPr>
        <p:spPr>
          <a:xfrm rot="2479457" flipH="1">
            <a:off x="4289310" y="1404552"/>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rmAutofit/>
          </a:bodyPr>
          <a:lstStyle/>
          <a:p>
            <a:pPr algn="ctr"/>
            <a:r>
              <a:rPr lang="en-US" altLang="zh-CN" sz="1600" b="1" kern="0">
                <a:solidFill>
                  <a:srgbClr val="FFFFFF"/>
                </a:solidFill>
                <a:cs typeface="+mn-ea"/>
                <a:sym typeface="+mn-lt"/>
              </a:rPr>
              <a:t>AMET</a:t>
            </a:r>
            <a:endParaRPr lang="zh-CN" altLang="en-US" sz="1600" b="1" kern="0" dirty="0">
              <a:solidFill>
                <a:srgbClr val="FFFFFF"/>
              </a:solidFill>
              <a:cs typeface="+mn-ea"/>
              <a:sym typeface="+mn-lt"/>
            </a:endParaRPr>
          </a:p>
        </p:txBody>
      </p:sp>
      <p:sp>
        <p:nvSpPr>
          <p:cNvPr id="101" name="MH_Title_1"/>
          <p:cNvSpPr txBox="1"/>
          <p:nvPr>
            <p:custDataLst>
              <p:tags r:id="rId13"/>
            </p:custDataLst>
          </p:nvPr>
        </p:nvSpPr>
        <p:spPr>
          <a:xfrm>
            <a:off x="5152571" y="2751214"/>
            <a:ext cx="1879736" cy="1121243"/>
          </a:xfrm>
          <a:prstGeom prst="rect">
            <a:avLst/>
          </a:prstGeom>
          <a:noFill/>
        </p:spPr>
        <p:txBody>
          <a:bodyPr wrap="square" rtlCol="0" anchor="ctr" anchorCtr="0">
            <a:normAutofit/>
          </a:bodyPr>
          <a:lstStyle/>
          <a:p>
            <a:pPr lvl="0" algn="ctr">
              <a:lnSpc>
                <a:spcPct val="130000"/>
              </a:lnSpc>
              <a:defRPr/>
            </a:pPr>
            <a:r>
              <a:rPr lang="zh-CN" altLang="en-US" kern="0" dirty="0">
                <a:solidFill>
                  <a:schemeClr val="accent2">
                    <a:lumMod val="75000"/>
                  </a:schemeClr>
                </a:solidFill>
                <a:cs typeface="+mn-ea"/>
                <a:sym typeface="+mn-lt"/>
              </a:rPr>
              <a:t>单击此处可编辑内容</a:t>
            </a:r>
            <a:r>
              <a:rPr lang="en-US" altLang="zh-CN" kern="0" dirty="0">
                <a:solidFill>
                  <a:schemeClr val="accent2">
                    <a:lumMod val="75000"/>
                  </a:schemeClr>
                </a:solidFill>
                <a:cs typeface="+mn-ea"/>
                <a:sym typeface="+mn-lt"/>
              </a:rPr>
              <a:t> </a:t>
            </a:r>
            <a:endParaRPr lang="zh-CN" altLang="en-US" kern="0" dirty="0">
              <a:solidFill>
                <a:schemeClr val="accent2">
                  <a:lumMod val="75000"/>
                </a:schemeClr>
              </a:solidFill>
              <a:cs typeface="+mn-ea"/>
              <a:sym typeface="+mn-lt"/>
            </a:endParaRPr>
          </a:p>
        </p:txBody>
      </p:sp>
      <p:sp>
        <p:nvSpPr>
          <p:cNvPr id="43" name="MH_Other_9"/>
          <p:cNvSpPr txBox="1"/>
          <p:nvPr>
            <p:custDataLst>
              <p:tags r:id="rId14"/>
            </p:custDataLst>
          </p:nvPr>
        </p:nvSpPr>
        <p:spPr>
          <a:xfrm>
            <a:off x="9235905" y="3697786"/>
            <a:ext cx="36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dirty="0">
                <a:latin typeface="+mn-lt"/>
                <a:ea typeface="+mn-ea"/>
                <a:cs typeface="+mn-ea"/>
                <a:sym typeface="+mn-lt"/>
              </a:rPr>
              <a:t>04</a:t>
            </a:r>
            <a:endParaRPr lang="zh-CN" altLang="en-US" dirty="0">
              <a:latin typeface="+mn-lt"/>
              <a:ea typeface="+mn-ea"/>
              <a:cs typeface="+mn-ea"/>
              <a:sym typeface="+mn-lt"/>
            </a:endParaRPr>
          </a:p>
        </p:txBody>
      </p:sp>
      <p:sp>
        <p:nvSpPr>
          <p:cNvPr id="45" name="MH_Other_10"/>
          <p:cNvSpPr txBox="1"/>
          <p:nvPr>
            <p:custDataLst>
              <p:tags r:id="rId15"/>
            </p:custDataLst>
          </p:nvPr>
        </p:nvSpPr>
        <p:spPr>
          <a:xfrm>
            <a:off x="2617403" y="3698053"/>
            <a:ext cx="36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dirty="0">
                <a:latin typeface="+mn-lt"/>
                <a:ea typeface="+mn-ea"/>
                <a:cs typeface="+mn-ea"/>
                <a:sym typeface="+mn-lt"/>
              </a:rPr>
              <a:t>03</a:t>
            </a:r>
            <a:endParaRPr lang="zh-CN" altLang="en-US" dirty="0">
              <a:latin typeface="+mn-lt"/>
              <a:ea typeface="+mn-ea"/>
              <a:cs typeface="+mn-ea"/>
              <a:sym typeface="+mn-lt"/>
            </a:endParaRPr>
          </a:p>
        </p:txBody>
      </p:sp>
      <p:sp>
        <p:nvSpPr>
          <p:cNvPr id="47" name="MH_Other_11"/>
          <p:cNvSpPr txBox="1"/>
          <p:nvPr>
            <p:custDataLst>
              <p:tags r:id="rId16"/>
            </p:custDataLst>
          </p:nvPr>
        </p:nvSpPr>
        <p:spPr>
          <a:xfrm>
            <a:off x="9242097" y="1949145"/>
            <a:ext cx="36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dirty="0">
                <a:latin typeface="+mn-lt"/>
                <a:ea typeface="+mn-ea"/>
                <a:cs typeface="+mn-ea"/>
                <a:sym typeface="+mn-lt"/>
              </a:rPr>
              <a:t>02</a:t>
            </a:r>
            <a:endParaRPr lang="zh-CN" altLang="en-US" dirty="0">
              <a:latin typeface="+mn-lt"/>
              <a:ea typeface="+mn-ea"/>
              <a:cs typeface="+mn-ea"/>
              <a:sym typeface="+mn-lt"/>
            </a:endParaRPr>
          </a:p>
        </p:txBody>
      </p:sp>
      <p:sp>
        <p:nvSpPr>
          <p:cNvPr id="49" name="MH_Other_12"/>
          <p:cNvSpPr txBox="1"/>
          <p:nvPr>
            <p:custDataLst>
              <p:tags r:id="rId17"/>
            </p:custDataLst>
          </p:nvPr>
        </p:nvSpPr>
        <p:spPr>
          <a:xfrm>
            <a:off x="2612477" y="1960362"/>
            <a:ext cx="360000" cy="360000"/>
          </a:xfrm>
          <a:prstGeom prst="rect">
            <a:avLst/>
          </a:prstGeom>
          <a:noFill/>
        </p:spPr>
        <p:txBody>
          <a:bodyPr wrap="square" lIns="0" tIns="0" rIns="0" bIns="0" rtlCol="0" anchor="t" anchorCtr="0">
            <a:noAutofit/>
          </a:bodyPr>
          <a:lstStyle/>
          <a:p>
            <a:pPr>
              <a:defRPr/>
            </a:pPr>
            <a:r>
              <a:rPr lang="en-US" altLang="zh-CN" sz="2400" b="1" kern="0" dirty="0">
                <a:solidFill>
                  <a:schemeClr val="accent2"/>
                </a:solidFill>
                <a:cs typeface="+mn-ea"/>
                <a:sym typeface="+mn-lt"/>
              </a:rPr>
              <a:t>01</a:t>
            </a:r>
            <a:endParaRPr lang="zh-CN" altLang="en-US" sz="2400" b="1" kern="0" dirty="0">
              <a:solidFill>
                <a:schemeClr val="accent2"/>
              </a:solidFill>
              <a:cs typeface="+mn-ea"/>
              <a:sym typeface="+mn-lt"/>
            </a:endParaRPr>
          </a:p>
        </p:txBody>
      </p:sp>
      <p:cxnSp>
        <p:nvCxnSpPr>
          <p:cNvPr id="3" name="MH_Other_13"/>
          <p:cNvCxnSpPr/>
          <p:nvPr>
            <p:custDataLst>
              <p:tags r:id="rId18"/>
            </p:custDataLst>
          </p:nvPr>
        </p:nvCxnSpPr>
        <p:spPr>
          <a:xfrm>
            <a:off x="7519992" y="1907582"/>
            <a:ext cx="2047345"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cxnSp>
        <p:nvCxnSpPr>
          <p:cNvPr id="32" name="MH_Other_14"/>
          <p:cNvCxnSpPr/>
          <p:nvPr>
            <p:custDataLst>
              <p:tags r:id="rId19"/>
            </p:custDataLst>
          </p:nvPr>
        </p:nvCxnSpPr>
        <p:spPr>
          <a:xfrm>
            <a:off x="2627841" y="1907582"/>
            <a:ext cx="2047345"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cxnSp>
        <p:nvCxnSpPr>
          <p:cNvPr id="36" name="MH_Other_15"/>
          <p:cNvCxnSpPr/>
          <p:nvPr>
            <p:custDataLst>
              <p:tags r:id="rId20"/>
            </p:custDataLst>
          </p:nvPr>
        </p:nvCxnSpPr>
        <p:spPr>
          <a:xfrm>
            <a:off x="7519992" y="4731082"/>
            <a:ext cx="2047345"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cxnSp>
        <p:nvCxnSpPr>
          <p:cNvPr id="37" name="MH_Other_16"/>
          <p:cNvCxnSpPr/>
          <p:nvPr>
            <p:custDataLst>
              <p:tags r:id="rId21"/>
            </p:custDataLst>
          </p:nvPr>
        </p:nvCxnSpPr>
        <p:spPr>
          <a:xfrm>
            <a:off x="2608437" y="4731082"/>
            <a:ext cx="2047345"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28" name="MH_SubTitle_4"/>
          <p:cNvSpPr/>
          <p:nvPr>
            <p:custDataLst>
              <p:tags r:id="rId22"/>
            </p:custDataLst>
          </p:nvPr>
        </p:nvSpPr>
        <p:spPr>
          <a:xfrm rot="2479457" flipV="1">
            <a:off x="5847798" y="3944527"/>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rmAutofit/>
          </a:bodyPr>
          <a:lstStyle/>
          <a:p>
            <a:pPr algn="ctr"/>
            <a:r>
              <a:rPr lang="en-US" altLang="zh-CN" sz="1600" b="1" kern="0">
                <a:solidFill>
                  <a:srgbClr val="FFFFFF"/>
                </a:solidFill>
                <a:cs typeface="+mn-ea"/>
                <a:sym typeface="+mn-lt"/>
              </a:rPr>
              <a:t>AMET</a:t>
            </a:r>
            <a:endParaRPr lang="zh-CN" altLang="en-US" sz="1600" b="1" kern="0" dirty="0">
              <a:solidFill>
                <a:srgbClr val="FFFFFF"/>
              </a:solidFill>
              <a:cs typeface="+mn-ea"/>
              <a:sym typeface="+mn-lt"/>
            </a:endParaRPr>
          </a:p>
        </p:txBody>
      </p:sp>
      <p:sp>
        <p:nvSpPr>
          <p:cNvPr id="29" name="MH_SubTitle_3"/>
          <p:cNvSpPr/>
          <p:nvPr>
            <p:custDataLst>
              <p:tags r:id="rId23"/>
            </p:custDataLst>
          </p:nvPr>
        </p:nvSpPr>
        <p:spPr>
          <a:xfrm rot="19120543" flipH="1" flipV="1">
            <a:off x="4289310" y="3944527"/>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rmAutofit/>
          </a:bodyPr>
          <a:lstStyle/>
          <a:p>
            <a:pPr algn="ctr"/>
            <a:r>
              <a:rPr lang="en-US" altLang="zh-CN" sz="1600" b="1" kern="0">
                <a:solidFill>
                  <a:srgbClr val="FFFFFF"/>
                </a:solidFill>
                <a:cs typeface="+mn-ea"/>
                <a:sym typeface="+mn-lt"/>
              </a:rPr>
              <a:t>AMET</a:t>
            </a:r>
            <a:endParaRPr lang="zh-CN" altLang="en-US" sz="1600" b="1" kern="0" dirty="0">
              <a:solidFill>
                <a:srgbClr val="FFFFFF"/>
              </a:solidFill>
              <a:cs typeface="+mn-ea"/>
              <a:sym typeface="+mn-lt"/>
            </a:endParaRPr>
          </a:p>
        </p:txBody>
      </p:sp>
      <p:sp>
        <p:nvSpPr>
          <p:cNvPr id="30" name="MH_Text_4"/>
          <p:cNvSpPr txBox="1"/>
          <p:nvPr>
            <p:custDataLst>
              <p:tags r:id="rId24"/>
            </p:custDataLst>
          </p:nvPr>
        </p:nvSpPr>
        <p:spPr>
          <a:xfrm>
            <a:off x="7528806" y="3740745"/>
            <a:ext cx="1610399" cy="910524"/>
          </a:xfrm>
          <a:prstGeom prst="rect">
            <a:avLst/>
          </a:prstGeom>
          <a:noFill/>
        </p:spPr>
        <p:txBody>
          <a:bodyPr wrap="square" lIns="0" tIns="0" rIns="0" bIns="0" rtlCol="0" anchor="t" anchorCtr="0">
            <a:normAutofit fontScale="85000" lnSpcReduction="10000"/>
          </a:bodyPr>
          <a:lstStyle/>
          <a:p>
            <a:pPr lvl="0" algn="r">
              <a:lnSpc>
                <a:spcPct val="130000"/>
              </a:lnSpc>
              <a:defRPr/>
            </a:pPr>
            <a:r>
              <a:rPr lang="zh-CN" altLang="en-US" sz="1600" kern="0" dirty="0">
                <a:cs typeface="+mn-ea"/>
                <a:sym typeface="+mn-lt"/>
              </a:rPr>
              <a:t>单击此处可编辑内容</a:t>
            </a:r>
            <a:endParaRPr lang="en-US" altLang="zh-CN" sz="1600" kern="0" dirty="0">
              <a:cs typeface="+mn-ea"/>
              <a:sym typeface="+mn-lt"/>
            </a:endParaRPr>
          </a:p>
          <a:p>
            <a:pPr lvl="0" algn="r">
              <a:lnSpc>
                <a:spcPct val="130000"/>
              </a:lnSpc>
              <a:defRPr/>
            </a:pPr>
            <a:r>
              <a:rPr lang="zh-CN" altLang="en-US" sz="1600" kern="0" dirty="0">
                <a:cs typeface="+mn-ea"/>
                <a:sym typeface="+mn-lt"/>
              </a:rPr>
              <a:t>单击此处可编辑内容</a:t>
            </a:r>
            <a:endParaRPr lang="en-US" altLang="zh-CN" sz="1600" kern="0" dirty="0">
              <a:cs typeface="+mn-ea"/>
              <a:sym typeface="+mn-lt"/>
            </a:endParaRPr>
          </a:p>
        </p:txBody>
      </p:sp>
      <p:sp>
        <p:nvSpPr>
          <p:cNvPr id="31" name="MH_Text_3"/>
          <p:cNvSpPr txBox="1"/>
          <p:nvPr>
            <p:custDataLst>
              <p:tags r:id="rId25"/>
            </p:custDataLst>
          </p:nvPr>
        </p:nvSpPr>
        <p:spPr>
          <a:xfrm>
            <a:off x="3045382" y="3740745"/>
            <a:ext cx="1610399" cy="910524"/>
          </a:xfrm>
          <a:prstGeom prst="rect">
            <a:avLst/>
          </a:prstGeom>
          <a:noFill/>
        </p:spPr>
        <p:txBody>
          <a:bodyPr wrap="square" lIns="0" tIns="0" rIns="0" bIns="0" rtlCol="0" anchor="t" anchorCtr="0">
            <a:normAutofit fontScale="85000" lnSpcReduction="10000"/>
          </a:bodyPr>
          <a:lstStyle/>
          <a:p>
            <a:pPr lvl="0">
              <a:lnSpc>
                <a:spcPct val="130000"/>
              </a:lnSpc>
              <a:defRPr/>
            </a:pPr>
            <a:r>
              <a:rPr lang="zh-CN" altLang="en-US" sz="1600" kern="0" dirty="0">
                <a:cs typeface="+mn-ea"/>
                <a:sym typeface="+mn-lt"/>
              </a:rPr>
              <a:t>单击此处可编辑内容</a:t>
            </a:r>
            <a:endParaRPr lang="en-US" altLang="zh-CN" sz="1600" kern="0" dirty="0">
              <a:cs typeface="+mn-ea"/>
              <a:sym typeface="+mn-lt"/>
            </a:endParaRPr>
          </a:p>
          <a:p>
            <a:pPr lvl="0">
              <a:lnSpc>
                <a:spcPct val="130000"/>
              </a:lnSpc>
              <a:defRPr/>
            </a:pPr>
            <a:r>
              <a:rPr lang="zh-CN" altLang="en-US" sz="1600" kern="0" dirty="0">
                <a:cs typeface="+mn-ea"/>
                <a:sym typeface="+mn-lt"/>
              </a:rPr>
              <a:t>单击此处可编辑内容</a:t>
            </a:r>
            <a:endParaRPr lang="en-US" altLang="zh-CN" sz="1600" kern="0" dirty="0">
              <a:cs typeface="+mn-ea"/>
              <a:sym typeface="+mn-lt"/>
            </a:endParaRPr>
          </a:p>
        </p:txBody>
      </p:sp>
      <p:sp>
        <p:nvSpPr>
          <p:cNvPr id="33" name="MH_Text_2"/>
          <p:cNvSpPr txBox="1"/>
          <p:nvPr>
            <p:custDataLst>
              <p:tags r:id="rId26"/>
            </p:custDataLst>
          </p:nvPr>
        </p:nvSpPr>
        <p:spPr>
          <a:xfrm>
            <a:off x="7528806" y="1943120"/>
            <a:ext cx="1610399" cy="1092020"/>
          </a:xfrm>
          <a:prstGeom prst="rect">
            <a:avLst/>
          </a:prstGeom>
          <a:noFill/>
        </p:spPr>
        <p:txBody>
          <a:bodyPr wrap="square" lIns="0" tIns="0" rIns="0" bIns="0" rtlCol="0" anchor="t" anchorCtr="0">
            <a:normAutofit fontScale="92500" lnSpcReduction="10000"/>
          </a:bodyPr>
          <a:lstStyle/>
          <a:p>
            <a:pPr lvl="0" algn="r">
              <a:lnSpc>
                <a:spcPct val="130000"/>
              </a:lnSpc>
              <a:defRPr/>
            </a:pPr>
            <a:r>
              <a:rPr lang="zh-CN" altLang="en-US" sz="1600" kern="0" dirty="0">
                <a:cs typeface="+mn-ea"/>
                <a:sym typeface="+mn-lt"/>
              </a:rPr>
              <a:t>单击此处可编辑内容</a:t>
            </a:r>
            <a:endParaRPr lang="en-US" altLang="zh-CN" sz="1600" kern="0" dirty="0">
              <a:cs typeface="+mn-ea"/>
              <a:sym typeface="+mn-lt"/>
            </a:endParaRPr>
          </a:p>
          <a:p>
            <a:pPr lvl="0" algn="r">
              <a:lnSpc>
                <a:spcPct val="130000"/>
              </a:lnSpc>
              <a:defRPr/>
            </a:pPr>
            <a:r>
              <a:rPr lang="zh-CN" altLang="en-US" sz="1600" kern="0" dirty="0">
                <a:cs typeface="+mn-ea"/>
                <a:sym typeface="+mn-lt"/>
              </a:rPr>
              <a:t>单击此处可编辑内容</a:t>
            </a:r>
            <a:endParaRPr lang="en-US" altLang="zh-CN" sz="1600" kern="0" dirty="0">
              <a:cs typeface="+mn-ea"/>
              <a:sym typeface="+mn-lt"/>
            </a:endParaRPr>
          </a:p>
        </p:txBody>
      </p:sp>
      <p:sp>
        <p:nvSpPr>
          <p:cNvPr id="34" name="MH_Text_1"/>
          <p:cNvSpPr txBox="1"/>
          <p:nvPr>
            <p:custDataLst>
              <p:tags r:id="rId27"/>
            </p:custDataLst>
          </p:nvPr>
        </p:nvSpPr>
        <p:spPr>
          <a:xfrm>
            <a:off x="3045382" y="1947881"/>
            <a:ext cx="1610399" cy="1092020"/>
          </a:xfrm>
          <a:prstGeom prst="rect">
            <a:avLst/>
          </a:prstGeom>
          <a:noFill/>
        </p:spPr>
        <p:txBody>
          <a:bodyPr wrap="square" lIns="0" tIns="0" rIns="0" bIns="0" rtlCol="0" anchor="t" anchorCtr="0">
            <a:normAutofit fontScale="92500" lnSpcReduction="10000"/>
          </a:bodyPr>
          <a:lstStyle/>
          <a:p>
            <a:pPr lvl="0">
              <a:lnSpc>
                <a:spcPct val="130000"/>
              </a:lnSpc>
              <a:defRPr/>
            </a:pPr>
            <a:r>
              <a:rPr lang="zh-CN" altLang="en-US" sz="1600" kern="0" dirty="0">
                <a:cs typeface="+mn-ea"/>
                <a:sym typeface="+mn-lt"/>
              </a:rPr>
              <a:t>单击此处可编辑内容</a:t>
            </a:r>
            <a:endParaRPr lang="en-US" altLang="zh-CN" sz="1600" kern="0" dirty="0">
              <a:cs typeface="+mn-ea"/>
              <a:sym typeface="+mn-lt"/>
            </a:endParaRPr>
          </a:p>
          <a:p>
            <a:pPr lvl="0">
              <a:lnSpc>
                <a:spcPct val="130000"/>
              </a:lnSpc>
              <a:defRPr/>
            </a:pPr>
            <a:r>
              <a:rPr lang="zh-CN" altLang="en-US" sz="1600" kern="0" dirty="0">
                <a:cs typeface="+mn-ea"/>
                <a:sym typeface="+mn-lt"/>
              </a:rPr>
              <a:t>单击此处可编辑内容</a:t>
            </a:r>
            <a:endParaRPr lang="en-US" altLang="zh-CN" sz="1600" kern="0" dirty="0">
              <a:cs typeface="+mn-ea"/>
              <a:sym typeface="+mn-lt"/>
            </a:endParaRPr>
          </a:p>
        </p:txBody>
      </p:sp>
      <p:pic>
        <p:nvPicPr>
          <p:cNvPr id="27" name="图片 26"/>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9415905" y="0"/>
            <a:ext cx="4305300" cy="3714750"/>
          </a:xfrm>
          <a:prstGeom prst="rect">
            <a:avLst/>
          </a:prstGeom>
        </p:spPr>
      </p:pic>
      <p:pic>
        <p:nvPicPr>
          <p:cNvPr id="35" name="图片 3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1249211" y="5247572"/>
            <a:ext cx="1241425" cy="777875"/>
          </a:xfrm>
          <a:prstGeom prst="rect">
            <a:avLst/>
          </a:prstGeom>
        </p:spPr>
      </p:pic>
      <p:sp>
        <p:nvSpPr>
          <p:cNvPr id="38" name="文本框 37">
            <a:extLst>
              <a:ext uri="{FF2B5EF4-FFF2-40B4-BE49-F238E27FC236}">
                <a16:creationId xmlns:a16="http://schemas.microsoft.com/office/drawing/2014/main" id="{C103E287-C887-4AB8-BCE1-BC3979D289AA}"/>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custDataLst>
      <p:tags r:id="rId2"/>
    </p:custDataLst>
    <p:extLst>
      <p:ext uri="{BB962C8B-B14F-4D97-AF65-F5344CB8AC3E}">
        <p14:creationId xmlns:p14="http://schemas.microsoft.com/office/powerpoint/2010/main" val="20006074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MH_Other_1"/>
          <p:cNvCxnSpPr/>
          <p:nvPr>
            <p:custDataLst>
              <p:tags r:id="rId3"/>
            </p:custDataLst>
          </p:nvPr>
        </p:nvCxnSpPr>
        <p:spPr>
          <a:xfrm flipH="1">
            <a:off x="4992659" y="2284412"/>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sp>
        <p:nvSpPr>
          <p:cNvPr id="2052" name="MH_SubTitle_1"/>
          <p:cNvSpPr txBox="1">
            <a:spLocks noChangeArrowheads="1"/>
          </p:cNvSpPr>
          <p:nvPr>
            <p:custDataLst>
              <p:tags r:id="rId4"/>
            </p:custDataLst>
          </p:nvPr>
        </p:nvSpPr>
        <p:spPr bwMode="auto">
          <a:xfrm>
            <a:off x="4859308" y="1717674"/>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a:solidFill>
                  <a:schemeClr val="accent1"/>
                </a:solidFill>
                <a:latin typeface="+mn-lt"/>
                <a:ea typeface="+mn-ea"/>
                <a:cs typeface="+mn-ea"/>
                <a:sym typeface="+mn-lt"/>
              </a:rPr>
              <a:t>请输入标题内容</a:t>
            </a:r>
          </a:p>
        </p:txBody>
      </p:sp>
      <p:sp>
        <p:nvSpPr>
          <p:cNvPr id="36" name="MH_Other_2"/>
          <p:cNvSpPr/>
          <p:nvPr>
            <p:custDataLst>
              <p:tags r:id="rId5"/>
            </p:custDataLst>
          </p:nvPr>
        </p:nvSpPr>
        <p:spPr>
          <a:xfrm>
            <a:off x="5337146" y="1243013"/>
            <a:ext cx="544512" cy="43021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defRPr/>
            </a:pPr>
            <a:endParaRPr lang="zh-CN" altLang="en-US" dirty="0">
              <a:solidFill>
                <a:srgbClr val="17C2CF"/>
              </a:solidFill>
              <a:cs typeface="+mn-ea"/>
              <a:sym typeface="+mn-lt"/>
            </a:endParaRPr>
          </a:p>
        </p:txBody>
      </p:sp>
      <p:sp>
        <p:nvSpPr>
          <p:cNvPr id="2054" name="MH_SubTitle_2"/>
          <p:cNvSpPr txBox="1">
            <a:spLocks noChangeArrowheads="1"/>
          </p:cNvSpPr>
          <p:nvPr>
            <p:custDataLst>
              <p:tags r:id="rId6"/>
            </p:custDataLst>
          </p:nvPr>
        </p:nvSpPr>
        <p:spPr bwMode="auto">
          <a:xfrm>
            <a:off x="4859308" y="3059113"/>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a:solidFill>
                  <a:schemeClr val="accent1"/>
                </a:solidFill>
                <a:latin typeface="+mn-lt"/>
                <a:ea typeface="+mn-ea"/>
                <a:cs typeface="+mn-ea"/>
                <a:sym typeface="+mn-lt"/>
              </a:rPr>
              <a:t>请输入标题内容</a:t>
            </a:r>
          </a:p>
        </p:txBody>
      </p:sp>
      <p:sp>
        <p:nvSpPr>
          <p:cNvPr id="37" name="MH_Other_3"/>
          <p:cNvSpPr/>
          <p:nvPr>
            <p:custDataLst>
              <p:tags r:id="rId7"/>
            </p:custDataLst>
          </p:nvPr>
        </p:nvSpPr>
        <p:spPr>
          <a:xfrm flipH="1">
            <a:off x="5337146" y="2511424"/>
            <a:ext cx="544512" cy="496888"/>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cs typeface="+mn-ea"/>
              <a:sym typeface="+mn-lt"/>
            </a:endParaRPr>
          </a:p>
        </p:txBody>
      </p:sp>
      <p:sp>
        <p:nvSpPr>
          <p:cNvPr id="2056" name="MH_SubTitle_3"/>
          <p:cNvSpPr txBox="1">
            <a:spLocks noChangeArrowheads="1"/>
          </p:cNvSpPr>
          <p:nvPr>
            <p:custDataLst>
              <p:tags r:id="rId8"/>
            </p:custDataLst>
          </p:nvPr>
        </p:nvSpPr>
        <p:spPr bwMode="auto">
          <a:xfrm>
            <a:off x="4859308" y="4356099"/>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a:solidFill>
                  <a:schemeClr val="accent1"/>
                </a:solidFill>
                <a:latin typeface="+mn-lt"/>
                <a:ea typeface="+mn-ea"/>
                <a:cs typeface="+mn-ea"/>
                <a:sym typeface="+mn-lt"/>
              </a:rPr>
              <a:t>请输入标题内容</a:t>
            </a:r>
          </a:p>
        </p:txBody>
      </p:sp>
      <p:sp>
        <p:nvSpPr>
          <p:cNvPr id="38" name="MH_Other_4"/>
          <p:cNvSpPr>
            <a:spLocks/>
          </p:cNvSpPr>
          <p:nvPr>
            <p:custDataLst>
              <p:tags r:id="rId9"/>
            </p:custDataLst>
          </p:nvPr>
        </p:nvSpPr>
        <p:spPr bwMode="auto">
          <a:xfrm>
            <a:off x="5395884" y="3814762"/>
            <a:ext cx="544513" cy="474663"/>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cs typeface="+mn-ea"/>
              <a:sym typeface="+mn-lt"/>
            </a:endParaRPr>
          </a:p>
        </p:txBody>
      </p:sp>
      <p:sp>
        <p:nvSpPr>
          <p:cNvPr id="2058" name="MH_SubTitle_4"/>
          <p:cNvSpPr txBox="1">
            <a:spLocks noChangeArrowheads="1"/>
          </p:cNvSpPr>
          <p:nvPr>
            <p:custDataLst>
              <p:tags r:id="rId10"/>
            </p:custDataLst>
          </p:nvPr>
        </p:nvSpPr>
        <p:spPr bwMode="auto">
          <a:xfrm>
            <a:off x="4859308" y="5561013"/>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a:solidFill>
                  <a:schemeClr val="accent1"/>
                </a:solidFill>
                <a:latin typeface="+mn-lt"/>
                <a:ea typeface="+mn-ea"/>
                <a:cs typeface="+mn-ea"/>
                <a:sym typeface="+mn-lt"/>
              </a:rPr>
              <a:t>请输入标题内容</a:t>
            </a:r>
          </a:p>
        </p:txBody>
      </p:sp>
      <p:sp>
        <p:nvSpPr>
          <p:cNvPr id="39" name="MH_Other_5"/>
          <p:cNvSpPr>
            <a:spLocks/>
          </p:cNvSpPr>
          <p:nvPr>
            <p:custDataLst>
              <p:tags r:id="rId11"/>
            </p:custDataLst>
          </p:nvPr>
        </p:nvSpPr>
        <p:spPr bwMode="auto">
          <a:xfrm>
            <a:off x="5351435" y="5078413"/>
            <a:ext cx="544513" cy="463551"/>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cs typeface="+mn-ea"/>
              <a:sym typeface="+mn-lt"/>
            </a:endParaRPr>
          </a:p>
        </p:txBody>
      </p:sp>
      <p:cxnSp>
        <p:nvCxnSpPr>
          <p:cNvPr id="27" name="MH_Other_6"/>
          <p:cNvCxnSpPr/>
          <p:nvPr>
            <p:custDataLst>
              <p:tags r:id="rId12"/>
            </p:custDataLst>
          </p:nvPr>
        </p:nvCxnSpPr>
        <p:spPr>
          <a:xfrm flipH="1">
            <a:off x="4992659" y="3630612"/>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28" name="MH_Other_7"/>
          <p:cNvCxnSpPr/>
          <p:nvPr>
            <p:custDataLst>
              <p:tags r:id="rId13"/>
            </p:custDataLst>
          </p:nvPr>
        </p:nvCxnSpPr>
        <p:spPr>
          <a:xfrm flipH="1">
            <a:off x="4992659" y="4926012"/>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sp>
        <p:nvSpPr>
          <p:cNvPr id="19" name="MH_Text_1"/>
          <p:cNvSpPr txBox="1">
            <a:spLocks noChangeArrowheads="1"/>
          </p:cNvSpPr>
          <p:nvPr>
            <p:custDataLst>
              <p:tags r:id="rId14"/>
            </p:custDataLst>
          </p:nvPr>
        </p:nvSpPr>
        <p:spPr bwMode="auto">
          <a:xfrm>
            <a:off x="7064346" y="1139825"/>
            <a:ext cx="293846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endParaRPr lang="da-DK" altLang="zh-CN" dirty="0">
              <a:solidFill>
                <a:schemeClr val="accent1">
                  <a:lumMod val="75000"/>
                </a:schemeClr>
              </a:solidFill>
              <a:latin typeface="+mn-lt"/>
              <a:ea typeface="+mn-ea"/>
              <a:cs typeface="+mn-ea"/>
              <a:sym typeface="+mn-lt"/>
            </a:endParaRPr>
          </a:p>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endParaRPr lang="en-US" altLang="zh-CN" dirty="0">
              <a:solidFill>
                <a:schemeClr val="accent1">
                  <a:lumMod val="75000"/>
                </a:schemeClr>
              </a:solidFill>
              <a:latin typeface="+mn-lt"/>
              <a:ea typeface="+mn-ea"/>
              <a:cs typeface="+mn-ea"/>
              <a:sym typeface="+mn-lt"/>
            </a:endParaRPr>
          </a:p>
        </p:txBody>
      </p:sp>
      <p:sp>
        <p:nvSpPr>
          <p:cNvPr id="20" name="MH_Text_2"/>
          <p:cNvSpPr txBox="1">
            <a:spLocks noChangeArrowheads="1"/>
          </p:cNvSpPr>
          <p:nvPr>
            <p:custDataLst>
              <p:tags r:id="rId15"/>
            </p:custDataLst>
          </p:nvPr>
        </p:nvSpPr>
        <p:spPr bwMode="auto">
          <a:xfrm>
            <a:off x="7064346" y="2444750"/>
            <a:ext cx="2938463"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endParaRPr lang="da-DK" altLang="zh-CN" dirty="0">
              <a:solidFill>
                <a:schemeClr val="accent1">
                  <a:lumMod val="75000"/>
                </a:schemeClr>
              </a:solidFill>
              <a:latin typeface="+mn-lt"/>
              <a:ea typeface="+mn-ea"/>
              <a:cs typeface="+mn-ea"/>
              <a:sym typeface="+mn-lt"/>
            </a:endParaRPr>
          </a:p>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p>
        </p:txBody>
      </p:sp>
      <p:sp>
        <p:nvSpPr>
          <p:cNvPr id="21" name="MH_Text_3"/>
          <p:cNvSpPr txBox="1">
            <a:spLocks noChangeArrowheads="1"/>
          </p:cNvSpPr>
          <p:nvPr>
            <p:custDataLst>
              <p:tags r:id="rId16"/>
            </p:custDataLst>
          </p:nvPr>
        </p:nvSpPr>
        <p:spPr bwMode="auto">
          <a:xfrm>
            <a:off x="7064346" y="3744913"/>
            <a:ext cx="2938463"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endParaRPr lang="da-DK" altLang="zh-CN" dirty="0">
              <a:solidFill>
                <a:schemeClr val="accent1">
                  <a:lumMod val="75000"/>
                </a:schemeClr>
              </a:solidFill>
              <a:latin typeface="+mn-lt"/>
              <a:ea typeface="+mn-ea"/>
              <a:cs typeface="+mn-ea"/>
              <a:sym typeface="+mn-lt"/>
            </a:endParaRPr>
          </a:p>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p>
        </p:txBody>
      </p:sp>
      <p:sp>
        <p:nvSpPr>
          <p:cNvPr id="22" name="MH_Text_4"/>
          <p:cNvSpPr txBox="1">
            <a:spLocks noChangeArrowheads="1"/>
          </p:cNvSpPr>
          <p:nvPr>
            <p:custDataLst>
              <p:tags r:id="rId17"/>
            </p:custDataLst>
          </p:nvPr>
        </p:nvSpPr>
        <p:spPr bwMode="auto">
          <a:xfrm>
            <a:off x="7064346" y="5008562"/>
            <a:ext cx="293846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endParaRPr lang="da-DK" altLang="zh-CN" dirty="0">
              <a:solidFill>
                <a:schemeClr val="accent1">
                  <a:lumMod val="75000"/>
                </a:schemeClr>
              </a:solidFill>
              <a:latin typeface="+mn-lt"/>
              <a:ea typeface="+mn-ea"/>
              <a:cs typeface="+mn-ea"/>
              <a:sym typeface="+mn-lt"/>
            </a:endParaRPr>
          </a:p>
          <a:p>
            <a:pPr algn="just">
              <a:lnSpc>
                <a:spcPct val="130000"/>
              </a:lnSpc>
              <a:defRPr/>
            </a:pPr>
            <a:r>
              <a:rPr lang="da-DK" altLang="zh-CN" dirty="0">
                <a:solidFill>
                  <a:schemeClr val="accent1">
                    <a:lumMod val="75000"/>
                  </a:schemeClr>
                </a:solidFill>
                <a:latin typeface="+mn-lt"/>
                <a:ea typeface="+mn-ea"/>
                <a:cs typeface="+mn-ea"/>
                <a:sym typeface="+mn-lt"/>
              </a:rPr>
              <a:t> </a:t>
            </a:r>
            <a:r>
              <a:rPr lang="zh-CN" altLang="en-US" dirty="0">
                <a:solidFill>
                  <a:schemeClr val="accent1">
                    <a:lumMod val="75000"/>
                  </a:schemeClr>
                </a:solidFill>
                <a:latin typeface="+mn-lt"/>
                <a:ea typeface="+mn-ea"/>
                <a:cs typeface="+mn-ea"/>
                <a:sym typeface="+mn-lt"/>
              </a:rPr>
              <a:t>单击此处可编辑内容</a:t>
            </a:r>
          </a:p>
        </p:txBody>
      </p:sp>
      <p:pic>
        <p:nvPicPr>
          <p:cNvPr id="17" name="图片 16"/>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681133" y="1827212"/>
            <a:ext cx="2460625" cy="3203575"/>
          </a:xfrm>
          <a:prstGeom prst="rect">
            <a:avLst/>
          </a:prstGeom>
        </p:spPr>
      </p:pic>
      <p:sp>
        <p:nvSpPr>
          <p:cNvPr id="18" name="文本框 17">
            <a:extLst>
              <a:ext uri="{FF2B5EF4-FFF2-40B4-BE49-F238E27FC236}">
                <a16:creationId xmlns:a16="http://schemas.microsoft.com/office/drawing/2014/main" id="{1019441D-2FD3-4FED-B834-C427B52F2EA4}"/>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custDataLst>
      <p:tags r:id="rId2"/>
    </p:custDataLst>
    <p:extLst>
      <p:ext uri="{BB962C8B-B14F-4D97-AF65-F5344CB8AC3E}">
        <p14:creationId xmlns:p14="http://schemas.microsoft.com/office/powerpoint/2010/main" val="3915284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4344"/>
          <p:cNvSpPr/>
          <p:nvPr/>
        </p:nvSpPr>
        <p:spPr>
          <a:xfrm flipH="1">
            <a:off x="6926961" y="1770877"/>
            <a:ext cx="1358012" cy="1"/>
          </a:xfrm>
          <a:prstGeom prst="line">
            <a:avLst/>
          </a:prstGeom>
          <a:ln w="6350">
            <a:solidFill>
              <a:sysClr val="windowText" lastClr="000000">
                <a:lumMod val="75000"/>
                <a:lumOff val="2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cs typeface="+mn-ea"/>
              <a:sym typeface="+mn-lt"/>
            </a:endParaRPr>
          </a:p>
        </p:txBody>
      </p:sp>
      <p:sp>
        <p:nvSpPr>
          <p:cNvPr id="6" name="Shape 14345"/>
          <p:cNvSpPr/>
          <p:nvPr/>
        </p:nvSpPr>
        <p:spPr>
          <a:xfrm>
            <a:off x="8525161" y="1479222"/>
            <a:ext cx="2187687" cy="369330"/>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sz="1600" dirty="0">
                <a:solidFill>
                  <a:schemeClr val="tx1">
                    <a:lumMod val="75000"/>
                    <a:lumOff val="25000"/>
                  </a:schemeClr>
                </a:solidFill>
                <a:latin typeface="+mn-lt"/>
                <a:ea typeface="+mn-ea"/>
                <a:cs typeface="+mn-ea"/>
                <a:sym typeface="+mn-lt"/>
              </a:rPr>
              <a:t>单击添加标题</a:t>
            </a:r>
            <a:endParaRPr lang="en-US" altLang="zh-CN" sz="1600" dirty="0">
              <a:solidFill>
                <a:schemeClr val="tx1">
                  <a:lumMod val="75000"/>
                  <a:lumOff val="25000"/>
                </a:schemeClr>
              </a:solidFill>
              <a:latin typeface="+mn-lt"/>
              <a:ea typeface="+mn-ea"/>
              <a:cs typeface="+mn-ea"/>
              <a:sym typeface="+mn-lt"/>
            </a:endParaRPr>
          </a:p>
        </p:txBody>
      </p:sp>
      <p:sp>
        <p:nvSpPr>
          <p:cNvPr id="7" name="Shape 14346"/>
          <p:cNvSpPr/>
          <p:nvPr/>
        </p:nvSpPr>
        <p:spPr>
          <a:xfrm>
            <a:off x="8409881" y="1861309"/>
            <a:ext cx="2656739" cy="954105"/>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200" dirty="0">
                <a:solidFill>
                  <a:schemeClr val="tx1">
                    <a:lumMod val="50000"/>
                    <a:lumOff val="50000"/>
                  </a:schemeClr>
                </a:solidFill>
                <a:uFillTx/>
                <a:latin typeface="+mn-lt"/>
                <a:ea typeface="+mn-ea"/>
                <a:cs typeface="+mn-ea"/>
                <a:sym typeface="+mn-lt"/>
              </a:rPr>
              <a:t>此处添加详细文本描述，建议与标题相关并符合整体语言风格，语言描述尽量简洁生动。</a:t>
            </a:r>
            <a:endParaRPr sz="1200" dirty="0">
              <a:solidFill>
                <a:schemeClr val="tx1">
                  <a:lumMod val="50000"/>
                  <a:lumOff val="50000"/>
                </a:schemeClr>
              </a:solidFill>
              <a:uFillTx/>
              <a:latin typeface="+mn-lt"/>
              <a:ea typeface="+mn-ea"/>
              <a:cs typeface="+mn-ea"/>
              <a:sym typeface="+mn-lt"/>
            </a:endParaRPr>
          </a:p>
        </p:txBody>
      </p:sp>
      <p:sp>
        <p:nvSpPr>
          <p:cNvPr id="8" name="Shape 14348"/>
          <p:cNvSpPr/>
          <p:nvPr/>
        </p:nvSpPr>
        <p:spPr>
          <a:xfrm>
            <a:off x="8990149" y="3232318"/>
            <a:ext cx="1906384" cy="369330"/>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sz="1600" dirty="0">
                <a:solidFill>
                  <a:schemeClr val="tx1">
                    <a:lumMod val="75000"/>
                    <a:lumOff val="25000"/>
                  </a:schemeClr>
                </a:solidFill>
                <a:latin typeface="+mn-lt"/>
                <a:ea typeface="+mn-ea"/>
                <a:cs typeface="+mn-ea"/>
                <a:sym typeface="+mn-lt"/>
              </a:rPr>
              <a:t>单击添加标题</a:t>
            </a:r>
            <a:endParaRPr lang="en-US" altLang="zh-CN" sz="1600" dirty="0">
              <a:solidFill>
                <a:schemeClr val="tx1">
                  <a:lumMod val="75000"/>
                  <a:lumOff val="25000"/>
                </a:schemeClr>
              </a:solidFill>
              <a:latin typeface="+mn-lt"/>
              <a:ea typeface="+mn-ea"/>
              <a:cs typeface="+mn-ea"/>
              <a:sym typeface="+mn-lt"/>
            </a:endParaRPr>
          </a:p>
        </p:txBody>
      </p:sp>
      <p:sp>
        <p:nvSpPr>
          <p:cNvPr id="9" name="Shape 14349"/>
          <p:cNvSpPr/>
          <p:nvPr/>
        </p:nvSpPr>
        <p:spPr>
          <a:xfrm>
            <a:off x="8885807" y="3624954"/>
            <a:ext cx="2533160" cy="954105"/>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200" dirty="0">
                <a:solidFill>
                  <a:schemeClr val="tx1">
                    <a:lumMod val="50000"/>
                    <a:lumOff val="50000"/>
                  </a:schemeClr>
                </a:solidFill>
                <a:uFillTx/>
                <a:latin typeface="+mn-lt"/>
                <a:ea typeface="+mn-ea"/>
                <a:cs typeface="+mn-ea"/>
                <a:sym typeface="+mn-lt"/>
              </a:rPr>
              <a:t>此处添加详细文本描述，建议与标题相关并符合整体语言风格，语言描述尽量简洁生动。</a:t>
            </a:r>
            <a:endParaRPr sz="1200" dirty="0">
              <a:solidFill>
                <a:schemeClr val="tx1">
                  <a:lumMod val="50000"/>
                  <a:lumOff val="50000"/>
                </a:schemeClr>
              </a:solidFill>
              <a:uFillTx/>
              <a:latin typeface="+mn-lt"/>
              <a:ea typeface="+mn-ea"/>
              <a:cs typeface="+mn-ea"/>
              <a:sym typeface="+mn-lt"/>
            </a:endParaRPr>
          </a:p>
        </p:txBody>
      </p:sp>
      <p:sp>
        <p:nvSpPr>
          <p:cNvPr id="10" name="Shape 14351"/>
          <p:cNvSpPr/>
          <p:nvPr/>
        </p:nvSpPr>
        <p:spPr>
          <a:xfrm flipH="1">
            <a:off x="8182122" y="3446353"/>
            <a:ext cx="645949" cy="1"/>
          </a:xfrm>
          <a:prstGeom prst="line">
            <a:avLst/>
          </a:prstGeom>
          <a:ln w="6350">
            <a:solidFill>
              <a:sysClr val="windowText" lastClr="000000">
                <a:lumMod val="75000"/>
                <a:lumOff val="2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cs typeface="+mn-ea"/>
              <a:sym typeface="+mn-lt"/>
            </a:endParaRPr>
          </a:p>
        </p:txBody>
      </p:sp>
      <p:sp>
        <p:nvSpPr>
          <p:cNvPr id="11" name="Shape 14352"/>
          <p:cNvSpPr/>
          <p:nvPr/>
        </p:nvSpPr>
        <p:spPr>
          <a:xfrm>
            <a:off x="3565549" y="4329251"/>
            <a:ext cx="1906383" cy="369330"/>
          </a:xfrm>
          <a:prstGeom prst="rect">
            <a:avLst/>
          </a:prstGeom>
          <a:noFill/>
          <a:ln w="12700" cap="flat">
            <a:noFill/>
            <a:miter lim="400000"/>
          </a:ln>
          <a:effectLst/>
        </p:spPr>
        <p:txBody>
          <a:bodyPr wrap="square" lIns="60959" tIns="60959" rIns="60959" bIns="60959"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algn="l"/>
            <a:r>
              <a:rPr lang="zh-CN" altLang="en-US" sz="1600" dirty="0">
                <a:solidFill>
                  <a:schemeClr val="tx1">
                    <a:lumMod val="75000"/>
                    <a:lumOff val="25000"/>
                  </a:schemeClr>
                </a:solidFill>
                <a:latin typeface="+mn-lt"/>
                <a:ea typeface="+mn-ea"/>
                <a:cs typeface="+mn-ea"/>
                <a:sym typeface="+mn-lt"/>
              </a:rPr>
              <a:t>单击添加标题</a:t>
            </a:r>
            <a:endParaRPr lang="en-US" altLang="zh-CN" sz="1600" dirty="0">
              <a:solidFill>
                <a:schemeClr val="tx1">
                  <a:lumMod val="75000"/>
                  <a:lumOff val="25000"/>
                </a:schemeClr>
              </a:solidFill>
              <a:latin typeface="+mn-lt"/>
              <a:ea typeface="+mn-ea"/>
              <a:cs typeface="+mn-ea"/>
              <a:sym typeface="+mn-lt"/>
            </a:endParaRPr>
          </a:p>
        </p:txBody>
      </p:sp>
      <p:sp>
        <p:nvSpPr>
          <p:cNvPr id="12" name="Shape 14353"/>
          <p:cNvSpPr/>
          <p:nvPr/>
        </p:nvSpPr>
        <p:spPr>
          <a:xfrm>
            <a:off x="3479934" y="4728950"/>
            <a:ext cx="2831935" cy="1016687"/>
          </a:xfrm>
          <a:prstGeom prst="rect">
            <a:avLst/>
          </a:prstGeom>
          <a:noFill/>
          <a:ln w="12700" cap="flat">
            <a:noFill/>
            <a:miter lim="400000"/>
          </a:ln>
          <a:effectLst/>
        </p:spPr>
        <p:txBody>
          <a:bodyPr wrap="square" lIns="60959" tIns="60959" rIns="60959" bIns="60959"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gn="l">
              <a:lnSpc>
                <a:spcPct val="150000"/>
              </a:lnSpc>
              <a:defRPr sz="1800">
                <a:solidFill>
                  <a:srgbClr val="000000"/>
                </a:solidFill>
                <a:uFillTx/>
              </a:defRPr>
            </a:pPr>
            <a:r>
              <a:rPr lang="zh-CN" altLang="en-US" sz="1333" dirty="0">
                <a:solidFill>
                  <a:prstClr val="black">
                    <a:lumMod val="75000"/>
                    <a:lumOff val="25000"/>
                  </a:prstClr>
                </a:solidFill>
                <a:uFillTx/>
                <a:latin typeface="+mn-lt"/>
                <a:ea typeface="+mn-ea"/>
                <a:cs typeface="+mn-ea"/>
                <a:sym typeface="+mn-lt"/>
              </a:rPr>
              <a:t>此处添加详细文本描述，建议与标题相关并符合整体语言风格，语言描述尽量简洁生动。</a:t>
            </a:r>
            <a:r>
              <a:rPr sz="1333" dirty="0">
                <a:solidFill>
                  <a:prstClr val="black">
                    <a:lumMod val="75000"/>
                    <a:lumOff val="25000"/>
                  </a:prstClr>
                </a:solidFill>
                <a:uFillTx/>
                <a:latin typeface="+mn-lt"/>
                <a:ea typeface="+mn-ea"/>
                <a:cs typeface="+mn-ea"/>
                <a:sym typeface="+mn-lt"/>
              </a:rPr>
              <a:t> </a:t>
            </a:r>
            <a:r>
              <a:rPr lang="zh-CN" altLang="en-US" sz="1333" dirty="0">
                <a:solidFill>
                  <a:prstClr val="black">
                    <a:lumMod val="75000"/>
                    <a:lumOff val="25000"/>
                  </a:prstClr>
                </a:solidFill>
                <a:uFillTx/>
                <a:latin typeface="+mn-lt"/>
                <a:ea typeface="+mn-ea"/>
                <a:cs typeface="+mn-ea"/>
                <a:sym typeface="+mn-lt"/>
              </a:rPr>
              <a:t>单击此处添加标题</a:t>
            </a:r>
            <a:endParaRPr sz="1333" dirty="0">
              <a:solidFill>
                <a:prstClr val="black">
                  <a:lumMod val="75000"/>
                  <a:lumOff val="25000"/>
                </a:prstClr>
              </a:solidFill>
              <a:uFillTx/>
              <a:latin typeface="+mn-lt"/>
              <a:ea typeface="+mn-ea"/>
              <a:cs typeface="+mn-ea"/>
              <a:sym typeface="+mn-lt"/>
            </a:endParaRPr>
          </a:p>
        </p:txBody>
      </p:sp>
      <p:sp>
        <p:nvSpPr>
          <p:cNvPr id="13" name="Shape 14355"/>
          <p:cNvSpPr/>
          <p:nvPr/>
        </p:nvSpPr>
        <p:spPr>
          <a:xfrm>
            <a:off x="4980715" y="4149508"/>
            <a:ext cx="645949" cy="1"/>
          </a:xfrm>
          <a:prstGeom prst="line">
            <a:avLst/>
          </a:prstGeom>
          <a:ln w="6350">
            <a:solidFill>
              <a:sysClr val="windowText" lastClr="000000">
                <a:lumMod val="75000"/>
                <a:lumOff val="2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cs typeface="+mn-ea"/>
              <a:sym typeface="+mn-lt"/>
            </a:endParaRPr>
          </a:p>
        </p:txBody>
      </p:sp>
      <p:grpSp>
        <p:nvGrpSpPr>
          <p:cNvPr id="25" name="组合 24"/>
          <p:cNvGrpSpPr/>
          <p:nvPr/>
        </p:nvGrpSpPr>
        <p:grpSpPr>
          <a:xfrm>
            <a:off x="4116713" y="2145019"/>
            <a:ext cx="1662915" cy="1662915"/>
            <a:chOff x="3087535" y="2200113"/>
            <a:chExt cx="1247186" cy="1247186"/>
          </a:xfrm>
          <a:solidFill>
            <a:schemeClr val="accent1"/>
          </a:solidFill>
        </p:grpSpPr>
        <p:sp>
          <p:nvSpPr>
            <p:cNvPr id="26" name="Shape 14341"/>
            <p:cNvSpPr/>
            <p:nvPr/>
          </p:nvSpPr>
          <p:spPr>
            <a:xfrm rot="18900000">
              <a:off x="3087535" y="220011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13590"/>
                  </a:moveTo>
                  <a:cubicBezTo>
                    <a:pt x="21600" y="14730"/>
                    <a:pt x="20700" y="15660"/>
                    <a:pt x="19560" y="15660"/>
                  </a:cubicBezTo>
                  <a:cubicBezTo>
                    <a:pt x="19560" y="15660"/>
                    <a:pt x="19560" y="15660"/>
                    <a:pt x="19560" y="15660"/>
                  </a:cubicBezTo>
                  <a:cubicBezTo>
                    <a:pt x="19500" y="15660"/>
                    <a:pt x="19350" y="15660"/>
                    <a:pt x="19170" y="15600"/>
                  </a:cubicBezTo>
                  <a:cubicBezTo>
                    <a:pt x="18990" y="15540"/>
                    <a:pt x="18750" y="15420"/>
                    <a:pt x="18510" y="15210"/>
                  </a:cubicBezTo>
                  <a:cubicBezTo>
                    <a:pt x="18450" y="15150"/>
                    <a:pt x="18360" y="15090"/>
                    <a:pt x="18300" y="15030"/>
                  </a:cubicBezTo>
                  <a:cubicBezTo>
                    <a:pt x="18000" y="14760"/>
                    <a:pt x="17700" y="14460"/>
                    <a:pt x="17340" y="14460"/>
                  </a:cubicBezTo>
                  <a:cubicBezTo>
                    <a:pt x="16710" y="14460"/>
                    <a:pt x="16470" y="15270"/>
                    <a:pt x="16290" y="15960"/>
                  </a:cubicBezTo>
                  <a:cubicBezTo>
                    <a:pt x="16260" y="16080"/>
                    <a:pt x="16260" y="16170"/>
                    <a:pt x="16260" y="16290"/>
                  </a:cubicBezTo>
                  <a:cubicBezTo>
                    <a:pt x="16260" y="21600"/>
                    <a:pt x="16260" y="21600"/>
                    <a:pt x="16260" y="21600"/>
                  </a:cubicBezTo>
                  <a:cubicBezTo>
                    <a:pt x="16260" y="21600"/>
                    <a:pt x="16260" y="21600"/>
                    <a:pt x="16260" y="21600"/>
                  </a:cubicBezTo>
                  <a:cubicBezTo>
                    <a:pt x="16260" y="21600"/>
                    <a:pt x="16260" y="21600"/>
                    <a:pt x="16260" y="21600"/>
                  </a:cubicBezTo>
                  <a:cubicBezTo>
                    <a:pt x="10950" y="21600"/>
                    <a:pt x="10950" y="21600"/>
                    <a:pt x="10950" y="21600"/>
                  </a:cubicBezTo>
                  <a:cubicBezTo>
                    <a:pt x="10860" y="21600"/>
                    <a:pt x="10800" y="21600"/>
                    <a:pt x="10740" y="21570"/>
                  </a:cubicBezTo>
                  <a:cubicBezTo>
                    <a:pt x="9780" y="21360"/>
                    <a:pt x="9660" y="21120"/>
                    <a:pt x="9630" y="21060"/>
                  </a:cubicBezTo>
                  <a:cubicBezTo>
                    <a:pt x="9570" y="20910"/>
                    <a:pt x="9840" y="20610"/>
                    <a:pt x="10050" y="20400"/>
                  </a:cubicBezTo>
                  <a:cubicBezTo>
                    <a:pt x="10110" y="20340"/>
                    <a:pt x="10200" y="20250"/>
                    <a:pt x="10260" y="20190"/>
                  </a:cubicBezTo>
                  <a:cubicBezTo>
                    <a:pt x="10800" y="19560"/>
                    <a:pt x="10800" y="18900"/>
                    <a:pt x="10800" y="18810"/>
                  </a:cubicBezTo>
                  <a:cubicBezTo>
                    <a:pt x="10800" y="17400"/>
                    <a:pt x="9660" y="16260"/>
                    <a:pt x="8250" y="16260"/>
                  </a:cubicBezTo>
                  <a:cubicBezTo>
                    <a:pt x="6840" y="16260"/>
                    <a:pt x="5700" y="17400"/>
                    <a:pt x="5700" y="18810"/>
                  </a:cubicBezTo>
                  <a:cubicBezTo>
                    <a:pt x="5700" y="18900"/>
                    <a:pt x="5700" y="19560"/>
                    <a:pt x="6240" y="20190"/>
                  </a:cubicBezTo>
                  <a:cubicBezTo>
                    <a:pt x="6300" y="20250"/>
                    <a:pt x="6390" y="20340"/>
                    <a:pt x="6450" y="20400"/>
                  </a:cubicBezTo>
                  <a:cubicBezTo>
                    <a:pt x="6660" y="20610"/>
                    <a:pt x="6930" y="20910"/>
                    <a:pt x="6870" y="21060"/>
                  </a:cubicBezTo>
                  <a:cubicBezTo>
                    <a:pt x="6870" y="21120"/>
                    <a:pt x="6720" y="21360"/>
                    <a:pt x="5760" y="21570"/>
                  </a:cubicBezTo>
                  <a:cubicBezTo>
                    <a:pt x="5700" y="21600"/>
                    <a:pt x="5640" y="21600"/>
                    <a:pt x="5550" y="21600"/>
                  </a:cubicBezTo>
                  <a:cubicBezTo>
                    <a:pt x="0" y="21600"/>
                    <a:pt x="0" y="21600"/>
                    <a:pt x="0" y="21600"/>
                  </a:cubicBezTo>
                  <a:cubicBezTo>
                    <a:pt x="0" y="16290"/>
                    <a:pt x="0" y="16290"/>
                    <a:pt x="0" y="16290"/>
                  </a:cubicBezTo>
                  <a:cubicBezTo>
                    <a:pt x="0" y="16200"/>
                    <a:pt x="0" y="16110"/>
                    <a:pt x="30" y="16020"/>
                  </a:cubicBezTo>
                  <a:cubicBezTo>
                    <a:pt x="270" y="15030"/>
                    <a:pt x="540" y="14730"/>
                    <a:pt x="840" y="14730"/>
                  </a:cubicBezTo>
                  <a:cubicBezTo>
                    <a:pt x="1170" y="14730"/>
                    <a:pt x="1530" y="15150"/>
                    <a:pt x="1830" y="15420"/>
                  </a:cubicBezTo>
                  <a:cubicBezTo>
                    <a:pt x="2370" y="15870"/>
                    <a:pt x="2910" y="15900"/>
                    <a:pt x="3030" y="15900"/>
                  </a:cubicBezTo>
                  <a:cubicBezTo>
                    <a:pt x="3030" y="15900"/>
                    <a:pt x="3060" y="15900"/>
                    <a:pt x="3060" y="15900"/>
                  </a:cubicBezTo>
                  <a:cubicBezTo>
                    <a:pt x="4320" y="15900"/>
                    <a:pt x="5340" y="14880"/>
                    <a:pt x="5340" y="13590"/>
                  </a:cubicBezTo>
                  <a:cubicBezTo>
                    <a:pt x="5340" y="12330"/>
                    <a:pt x="4320" y="11310"/>
                    <a:pt x="3060" y="11310"/>
                  </a:cubicBezTo>
                  <a:cubicBezTo>
                    <a:pt x="3060" y="11310"/>
                    <a:pt x="3030" y="11310"/>
                    <a:pt x="3030" y="11310"/>
                  </a:cubicBezTo>
                  <a:cubicBezTo>
                    <a:pt x="2910" y="11310"/>
                    <a:pt x="2370" y="11340"/>
                    <a:pt x="1830" y="11790"/>
                  </a:cubicBezTo>
                  <a:cubicBezTo>
                    <a:pt x="1530" y="12060"/>
                    <a:pt x="1170" y="12480"/>
                    <a:pt x="840" y="12480"/>
                  </a:cubicBezTo>
                  <a:cubicBezTo>
                    <a:pt x="540" y="12480"/>
                    <a:pt x="270" y="12180"/>
                    <a:pt x="30" y="11190"/>
                  </a:cubicBezTo>
                  <a:cubicBezTo>
                    <a:pt x="0" y="11100"/>
                    <a:pt x="0" y="11010"/>
                    <a:pt x="0" y="10920"/>
                  </a:cubicBezTo>
                  <a:cubicBezTo>
                    <a:pt x="0" y="5340"/>
                    <a:pt x="0" y="5340"/>
                    <a:pt x="0" y="5340"/>
                  </a:cubicBezTo>
                  <a:cubicBezTo>
                    <a:pt x="5550" y="5340"/>
                    <a:pt x="5550" y="5340"/>
                    <a:pt x="5550" y="5340"/>
                  </a:cubicBezTo>
                  <a:cubicBezTo>
                    <a:pt x="5640" y="5340"/>
                    <a:pt x="5730" y="5340"/>
                    <a:pt x="5820" y="5310"/>
                  </a:cubicBezTo>
                  <a:cubicBezTo>
                    <a:pt x="7980" y="4830"/>
                    <a:pt x="6960" y="4110"/>
                    <a:pt x="6450" y="3510"/>
                  </a:cubicBezTo>
                  <a:cubicBezTo>
                    <a:pt x="5910" y="2910"/>
                    <a:pt x="5940" y="2310"/>
                    <a:pt x="5940" y="2310"/>
                  </a:cubicBezTo>
                  <a:cubicBezTo>
                    <a:pt x="5940" y="1020"/>
                    <a:pt x="6990" y="0"/>
                    <a:pt x="8250" y="0"/>
                  </a:cubicBezTo>
                  <a:cubicBezTo>
                    <a:pt x="9510" y="0"/>
                    <a:pt x="10560" y="1020"/>
                    <a:pt x="10560" y="2310"/>
                  </a:cubicBezTo>
                  <a:cubicBezTo>
                    <a:pt x="10560" y="2310"/>
                    <a:pt x="10590" y="2910"/>
                    <a:pt x="10050" y="3510"/>
                  </a:cubicBezTo>
                  <a:cubicBezTo>
                    <a:pt x="9540" y="4110"/>
                    <a:pt x="8550" y="4830"/>
                    <a:pt x="10680" y="5310"/>
                  </a:cubicBezTo>
                  <a:cubicBezTo>
                    <a:pt x="10770" y="5340"/>
                    <a:pt x="10860" y="5340"/>
                    <a:pt x="10950" y="5340"/>
                  </a:cubicBezTo>
                  <a:cubicBezTo>
                    <a:pt x="16260" y="5340"/>
                    <a:pt x="16260" y="5340"/>
                    <a:pt x="16260" y="5340"/>
                  </a:cubicBezTo>
                  <a:cubicBezTo>
                    <a:pt x="16260" y="10920"/>
                    <a:pt x="16260" y="10920"/>
                    <a:pt x="16260" y="10920"/>
                  </a:cubicBezTo>
                  <a:cubicBezTo>
                    <a:pt x="16260" y="11010"/>
                    <a:pt x="16260" y="11130"/>
                    <a:pt x="16290" y="11220"/>
                  </a:cubicBezTo>
                  <a:cubicBezTo>
                    <a:pt x="16470" y="11940"/>
                    <a:pt x="16710" y="12720"/>
                    <a:pt x="17340" y="12720"/>
                  </a:cubicBezTo>
                  <a:cubicBezTo>
                    <a:pt x="17700" y="12720"/>
                    <a:pt x="18000" y="12450"/>
                    <a:pt x="18300" y="12180"/>
                  </a:cubicBezTo>
                  <a:cubicBezTo>
                    <a:pt x="18360" y="12090"/>
                    <a:pt x="18450" y="12030"/>
                    <a:pt x="18510" y="11970"/>
                  </a:cubicBezTo>
                  <a:cubicBezTo>
                    <a:pt x="18990" y="11580"/>
                    <a:pt x="19440" y="11550"/>
                    <a:pt x="19530" y="11550"/>
                  </a:cubicBezTo>
                  <a:cubicBezTo>
                    <a:pt x="19560" y="11550"/>
                    <a:pt x="19560" y="11550"/>
                    <a:pt x="19560" y="11550"/>
                  </a:cubicBezTo>
                  <a:cubicBezTo>
                    <a:pt x="20700" y="11550"/>
                    <a:pt x="21600" y="12480"/>
                    <a:pt x="21600" y="13590"/>
                  </a:cubicBezTo>
                  <a:close/>
                </a:path>
              </a:pathLst>
            </a:custGeom>
            <a:grpFill/>
            <a:ln w="12700" cap="flat">
              <a:noFill/>
              <a:miter lim="400000"/>
            </a:ln>
            <a:effectLst/>
          </p:spPr>
          <p:txBody>
            <a:bodyPr wrap="square" lIns="0" tIns="0" rIns="0" bIns="0" numCol="1" anchor="t">
              <a:noAutofit/>
            </a:bodyPr>
            <a:lstStyle/>
            <a:p>
              <a:pPr defTabSz="1219170">
                <a:defRPr>
                  <a:latin typeface="Roboto condensed"/>
                  <a:ea typeface="Roboto condensed"/>
                  <a:cs typeface="Roboto condensed"/>
                  <a:sym typeface="Roboto condensed"/>
                </a:defRPr>
              </a:pPr>
              <a:endParaRPr sz="1867" kern="0">
                <a:solidFill>
                  <a:prstClr val="black">
                    <a:lumMod val="75000"/>
                    <a:lumOff val="25000"/>
                  </a:prstClr>
                </a:solidFill>
                <a:cs typeface="+mn-ea"/>
                <a:sym typeface="+mn-lt"/>
              </a:endParaRPr>
            </a:p>
          </p:txBody>
        </p:sp>
        <p:sp>
          <p:nvSpPr>
            <p:cNvPr id="27" name="文本框 24"/>
            <p:cNvSpPr txBox="1"/>
            <p:nvPr/>
          </p:nvSpPr>
          <p:spPr>
            <a:xfrm rot="908242">
              <a:off x="3495009" y="2577449"/>
              <a:ext cx="412613" cy="561741"/>
            </a:xfrm>
            <a:prstGeom prst="rect">
              <a:avLst/>
            </a:prstGeom>
            <a:noFill/>
          </p:spPr>
          <p:txBody>
            <a:bodyPr wrap="none" rtlCol="0">
              <a:spAutoFit/>
            </a:bodyPr>
            <a:lstStyle/>
            <a:p>
              <a:pPr defTabSz="1219170">
                <a:defRPr/>
              </a:pPr>
              <a:r>
                <a:rPr lang="en-US" altLang="zh-CN" sz="4267" kern="0" dirty="0">
                  <a:solidFill>
                    <a:prstClr val="white"/>
                  </a:solidFill>
                  <a:effectLst>
                    <a:outerShdw blurRad="38100" dist="38100" dir="2700000" algn="tl">
                      <a:srgbClr val="000000">
                        <a:alpha val="43137"/>
                      </a:srgbClr>
                    </a:outerShdw>
                  </a:effectLst>
                  <a:cs typeface="+mn-ea"/>
                  <a:sym typeface="+mn-lt"/>
                </a:rPr>
                <a:t>A</a:t>
              </a:r>
              <a:endParaRPr lang="zh-CN" altLang="en-US" sz="4267" kern="0" dirty="0">
                <a:solidFill>
                  <a:prstClr val="white"/>
                </a:solidFill>
                <a:effectLst>
                  <a:outerShdw blurRad="38100" dist="38100" dir="2700000" algn="tl">
                    <a:srgbClr val="000000">
                      <a:alpha val="43137"/>
                    </a:srgbClr>
                  </a:outerShdw>
                </a:effectLst>
                <a:cs typeface="+mn-ea"/>
                <a:sym typeface="+mn-lt"/>
              </a:endParaRPr>
            </a:p>
          </p:txBody>
        </p:sp>
      </p:grpSp>
      <p:grpSp>
        <p:nvGrpSpPr>
          <p:cNvPr id="28" name="组合 27"/>
          <p:cNvGrpSpPr/>
          <p:nvPr/>
        </p:nvGrpSpPr>
        <p:grpSpPr>
          <a:xfrm>
            <a:off x="5725471" y="1165739"/>
            <a:ext cx="1662915" cy="1662915"/>
            <a:chOff x="4294103" y="1465653"/>
            <a:chExt cx="1247186" cy="1247186"/>
          </a:xfrm>
          <a:solidFill>
            <a:schemeClr val="accent2"/>
          </a:solidFill>
        </p:grpSpPr>
        <p:sp>
          <p:nvSpPr>
            <p:cNvPr id="29" name="Shape 14331"/>
            <p:cNvSpPr/>
            <p:nvPr/>
          </p:nvSpPr>
          <p:spPr>
            <a:xfrm rot="18900000">
              <a:off x="4294103" y="146565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8250"/>
                  </a:moveTo>
                  <a:cubicBezTo>
                    <a:pt x="21600" y="9540"/>
                    <a:pt x="20580" y="10560"/>
                    <a:pt x="19290" y="10560"/>
                  </a:cubicBezTo>
                  <a:cubicBezTo>
                    <a:pt x="19290" y="10560"/>
                    <a:pt x="19290" y="10560"/>
                    <a:pt x="19290" y="10560"/>
                  </a:cubicBezTo>
                  <a:cubicBezTo>
                    <a:pt x="19170" y="10560"/>
                    <a:pt x="18630" y="10530"/>
                    <a:pt x="18090" y="10080"/>
                  </a:cubicBezTo>
                  <a:cubicBezTo>
                    <a:pt x="17760" y="9810"/>
                    <a:pt x="17400" y="9390"/>
                    <a:pt x="17070" y="9390"/>
                  </a:cubicBezTo>
                  <a:cubicBezTo>
                    <a:pt x="16770" y="9390"/>
                    <a:pt x="16500" y="9690"/>
                    <a:pt x="16290" y="10680"/>
                  </a:cubicBezTo>
                  <a:cubicBezTo>
                    <a:pt x="16260" y="10770"/>
                    <a:pt x="16260" y="10860"/>
                    <a:pt x="16260" y="10950"/>
                  </a:cubicBezTo>
                  <a:cubicBezTo>
                    <a:pt x="16260" y="16260"/>
                    <a:pt x="16260" y="16260"/>
                    <a:pt x="16260" y="16260"/>
                  </a:cubicBezTo>
                  <a:cubicBezTo>
                    <a:pt x="16260" y="16260"/>
                    <a:pt x="16260" y="16260"/>
                    <a:pt x="16260" y="16260"/>
                  </a:cubicBezTo>
                  <a:cubicBezTo>
                    <a:pt x="10680" y="16260"/>
                    <a:pt x="10680" y="16260"/>
                    <a:pt x="10680" y="16260"/>
                  </a:cubicBezTo>
                  <a:cubicBezTo>
                    <a:pt x="10560" y="16260"/>
                    <a:pt x="10470" y="16290"/>
                    <a:pt x="10350" y="16290"/>
                  </a:cubicBezTo>
                  <a:cubicBezTo>
                    <a:pt x="9450" y="16500"/>
                    <a:pt x="9000" y="16770"/>
                    <a:pt x="8880" y="17160"/>
                  </a:cubicBezTo>
                  <a:cubicBezTo>
                    <a:pt x="8760" y="17580"/>
                    <a:pt x="9120" y="17970"/>
                    <a:pt x="9420" y="18300"/>
                  </a:cubicBezTo>
                  <a:cubicBezTo>
                    <a:pt x="9480" y="18390"/>
                    <a:pt x="9540" y="18450"/>
                    <a:pt x="9600" y="18510"/>
                  </a:cubicBezTo>
                  <a:cubicBezTo>
                    <a:pt x="10050" y="19020"/>
                    <a:pt x="10050" y="19530"/>
                    <a:pt x="10050" y="19560"/>
                  </a:cubicBezTo>
                  <a:cubicBezTo>
                    <a:pt x="10050" y="20700"/>
                    <a:pt x="9120" y="21600"/>
                    <a:pt x="7980" y="21600"/>
                  </a:cubicBezTo>
                  <a:cubicBezTo>
                    <a:pt x="6870" y="21600"/>
                    <a:pt x="5940" y="20700"/>
                    <a:pt x="5940" y="19560"/>
                  </a:cubicBezTo>
                  <a:cubicBezTo>
                    <a:pt x="5940" y="19560"/>
                    <a:pt x="5940" y="19560"/>
                    <a:pt x="5940" y="19560"/>
                  </a:cubicBezTo>
                  <a:cubicBezTo>
                    <a:pt x="5940" y="19530"/>
                    <a:pt x="5910" y="19020"/>
                    <a:pt x="6360" y="18510"/>
                  </a:cubicBezTo>
                  <a:cubicBezTo>
                    <a:pt x="6420" y="18450"/>
                    <a:pt x="6480" y="18390"/>
                    <a:pt x="6570" y="18300"/>
                  </a:cubicBezTo>
                  <a:cubicBezTo>
                    <a:pt x="6870" y="17970"/>
                    <a:pt x="7230" y="17580"/>
                    <a:pt x="7110" y="17160"/>
                  </a:cubicBezTo>
                  <a:cubicBezTo>
                    <a:pt x="6990" y="16770"/>
                    <a:pt x="6510" y="16500"/>
                    <a:pt x="5610" y="16290"/>
                  </a:cubicBezTo>
                  <a:cubicBezTo>
                    <a:pt x="5520" y="16290"/>
                    <a:pt x="5400" y="16260"/>
                    <a:pt x="5310" y="16260"/>
                  </a:cubicBezTo>
                  <a:cubicBezTo>
                    <a:pt x="0" y="16260"/>
                    <a:pt x="0" y="16260"/>
                    <a:pt x="0" y="16260"/>
                  </a:cubicBezTo>
                  <a:cubicBezTo>
                    <a:pt x="0" y="10950"/>
                    <a:pt x="0" y="10950"/>
                    <a:pt x="0" y="10950"/>
                  </a:cubicBezTo>
                  <a:cubicBezTo>
                    <a:pt x="0" y="10890"/>
                    <a:pt x="0" y="10800"/>
                    <a:pt x="30" y="10740"/>
                  </a:cubicBezTo>
                  <a:cubicBezTo>
                    <a:pt x="240" y="9720"/>
                    <a:pt x="510" y="9630"/>
                    <a:pt x="570" y="9630"/>
                  </a:cubicBezTo>
                  <a:cubicBezTo>
                    <a:pt x="720" y="9630"/>
                    <a:pt x="990" y="9870"/>
                    <a:pt x="1200" y="10050"/>
                  </a:cubicBezTo>
                  <a:cubicBezTo>
                    <a:pt x="1260" y="10140"/>
                    <a:pt x="1350" y="10200"/>
                    <a:pt x="1410" y="10260"/>
                  </a:cubicBezTo>
                  <a:cubicBezTo>
                    <a:pt x="2010" y="10770"/>
                    <a:pt x="2610" y="10800"/>
                    <a:pt x="2760" y="10800"/>
                  </a:cubicBezTo>
                  <a:cubicBezTo>
                    <a:pt x="2790" y="10800"/>
                    <a:pt x="2790" y="10800"/>
                    <a:pt x="2790" y="10800"/>
                  </a:cubicBezTo>
                  <a:cubicBezTo>
                    <a:pt x="4200" y="10800"/>
                    <a:pt x="5340" y="9660"/>
                    <a:pt x="5340" y="8250"/>
                  </a:cubicBezTo>
                  <a:cubicBezTo>
                    <a:pt x="5340" y="6870"/>
                    <a:pt x="4200" y="5700"/>
                    <a:pt x="2790" y="5700"/>
                  </a:cubicBezTo>
                  <a:cubicBezTo>
                    <a:pt x="2760" y="5700"/>
                    <a:pt x="2760" y="5700"/>
                    <a:pt x="2760" y="5700"/>
                  </a:cubicBezTo>
                  <a:cubicBezTo>
                    <a:pt x="2610" y="5700"/>
                    <a:pt x="2010" y="5760"/>
                    <a:pt x="1410" y="6270"/>
                  </a:cubicBezTo>
                  <a:cubicBezTo>
                    <a:pt x="1350" y="6330"/>
                    <a:pt x="1260" y="6390"/>
                    <a:pt x="1200" y="6450"/>
                  </a:cubicBezTo>
                  <a:cubicBezTo>
                    <a:pt x="990" y="6660"/>
                    <a:pt x="720" y="6900"/>
                    <a:pt x="570" y="6900"/>
                  </a:cubicBezTo>
                  <a:cubicBezTo>
                    <a:pt x="510" y="6900"/>
                    <a:pt x="240" y="6810"/>
                    <a:pt x="30" y="5790"/>
                  </a:cubicBezTo>
                  <a:cubicBezTo>
                    <a:pt x="0" y="5700"/>
                    <a:pt x="0" y="5640"/>
                    <a:pt x="0" y="5580"/>
                  </a:cubicBezTo>
                  <a:cubicBezTo>
                    <a:pt x="0" y="0"/>
                    <a:pt x="0" y="0"/>
                    <a:pt x="0" y="0"/>
                  </a:cubicBezTo>
                  <a:cubicBezTo>
                    <a:pt x="5310" y="0"/>
                    <a:pt x="5310" y="0"/>
                    <a:pt x="5310" y="0"/>
                  </a:cubicBezTo>
                  <a:cubicBezTo>
                    <a:pt x="5400" y="0"/>
                    <a:pt x="5490" y="30"/>
                    <a:pt x="5580" y="30"/>
                  </a:cubicBezTo>
                  <a:cubicBezTo>
                    <a:pt x="7710" y="540"/>
                    <a:pt x="6690" y="1260"/>
                    <a:pt x="6180" y="1830"/>
                  </a:cubicBezTo>
                  <a:cubicBezTo>
                    <a:pt x="5670" y="2460"/>
                    <a:pt x="5700" y="3060"/>
                    <a:pt x="5700" y="3060"/>
                  </a:cubicBezTo>
                  <a:cubicBezTo>
                    <a:pt x="5700" y="4320"/>
                    <a:pt x="6720" y="5370"/>
                    <a:pt x="7980" y="5370"/>
                  </a:cubicBezTo>
                  <a:cubicBezTo>
                    <a:pt x="9270" y="5370"/>
                    <a:pt x="10290" y="4320"/>
                    <a:pt x="10290" y="3060"/>
                  </a:cubicBezTo>
                  <a:cubicBezTo>
                    <a:pt x="10290" y="3060"/>
                    <a:pt x="10320" y="2460"/>
                    <a:pt x="9810" y="1830"/>
                  </a:cubicBezTo>
                  <a:cubicBezTo>
                    <a:pt x="9300" y="1260"/>
                    <a:pt x="8280" y="540"/>
                    <a:pt x="10410" y="30"/>
                  </a:cubicBezTo>
                  <a:cubicBezTo>
                    <a:pt x="10500" y="30"/>
                    <a:pt x="10590" y="0"/>
                    <a:pt x="10680" y="0"/>
                  </a:cubicBezTo>
                  <a:cubicBezTo>
                    <a:pt x="16260" y="0"/>
                    <a:pt x="16260" y="0"/>
                    <a:pt x="16260" y="0"/>
                  </a:cubicBezTo>
                  <a:cubicBezTo>
                    <a:pt x="16260" y="5580"/>
                    <a:pt x="16260" y="5580"/>
                    <a:pt x="16260" y="5580"/>
                  </a:cubicBezTo>
                  <a:cubicBezTo>
                    <a:pt x="16260" y="5670"/>
                    <a:pt x="16260" y="5760"/>
                    <a:pt x="16290" y="5820"/>
                  </a:cubicBezTo>
                  <a:cubicBezTo>
                    <a:pt x="16500" y="6840"/>
                    <a:pt x="16770" y="7140"/>
                    <a:pt x="17070" y="7140"/>
                  </a:cubicBezTo>
                  <a:cubicBezTo>
                    <a:pt x="17400" y="7140"/>
                    <a:pt x="17760" y="6720"/>
                    <a:pt x="18090" y="6450"/>
                  </a:cubicBezTo>
                  <a:cubicBezTo>
                    <a:pt x="18600" y="6000"/>
                    <a:pt x="19140" y="5970"/>
                    <a:pt x="19260" y="5970"/>
                  </a:cubicBezTo>
                  <a:cubicBezTo>
                    <a:pt x="19290" y="5970"/>
                    <a:pt x="19290" y="5970"/>
                    <a:pt x="19290" y="5970"/>
                  </a:cubicBezTo>
                  <a:cubicBezTo>
                    <a:pt x="20580" y="5970"/>
                    <a:pt x="21600" y="6990"/>
                    <a:pt x="21600" y="8250"/>
                  </a:cubicBezTo>
                  <a:close/>
                </a:path>
              </a:pathLst>
            </a:custGeom>
            <a:grpFill/>
            <a:ln w="12700" cap="flat">
              <a:noFill/>
              <a:miter lim="400000"/>
            </a:ln>
            <a:effectLst/>
          </p:spPr>
          <p:txBody>
            <a:bodyPr wrap="square" lIns="0" tIns="0" rIns="0" bIns="0" numCol="1" anchor="t">
              <a:noAutofit/>
            </a:bodyPr>
            <a:lstStyle/>
            <a:p>
              <a:pPr defTabSz="1219170">
                <a:defRPr>
                  <a:latin typeface="Roboto condensed"/>
                  <a:ea typeface="Roboto condensed"/>
                  <a:cs typeface="Roboto condensed"/>
                  <a:sym typeface="Roboto condensed"/>
                </a:defRPr>
              </a:pPr>
              <a:endParaRPr sz="1867" kern="0">
                <a:solidFill>
                  <a:prstClr val="black">
                    <a:lumMod val="75000"/>
                    <a:lumOff val="25000"/>
                  </a:prstClr>
                </a:solidFill>
                <a:cs typeface="+mn-ea"/>
                <a:sym typeface="+mn-lt"/>
              </a:endParaRPr>
            </a:p>
          </p:txBody>
        </p:sp>
        <p:sp>
          <p:nvSpPr>
            <p:cNvPr id="30" name="文本框 24"/>
            <p:cNvSpPr txBox="1"/>
            <p:nvPr/>
          </p:nvSpPr>
          <p:spPr>
            <a:xfrm rot="908242">
              <a:off x="4635099" y="1749435"/>
              <a:ext cx="412613" cy="561741"/>
            </a:xfrm>
            <a:prstGeom prst="rect">
              <a:avLst/>
            </a:prstGeom>
            <a:grpFill/>
          </p:spPr>
          <p:txBody>
            <a:bodyPr wrap="none" rtlCol="0">
              <a:spAutoFit/>
            </a:bodyPr>
            <a:lstStyle/>
            <a:p>
              <a:pPr defTabSz="1219170">
                <a:defRPr/>
              </a:pPr>
              <a:r>
                <a:rPr lang="en-US" altLang="zh-CN" sz="4267" kern="0" dirty="0">
                  <a:solidFill>
                    <a:prstClr val="white"/>
                  </a:solidFill>
                  <a:effectLst>
                    <a:outerShdw blurRad="38100" dist="38100" dir="2700000" algn="tl">
                      <a:srgbClr val="000000">
                        <a:alpha val="43137"/>
                      </a:srgbClr>
                    </a:outerShdw>
                  </a:effectLst>
                  <a:cs typeface="+mn-ea"/>
                  <a:sym typeface="+mn-lt"/>
                </a:rPr>
                <a:t>B</a:t>
              </a:r>
              <a:endParaRPr lang="zh-CN" altLang="en-US" sz="4267" kern="0" dirty="0">
                <a:solidFill>
                  <a:prstClr val="white"/>
                </a:solidFill>
                <a:effectLst>
                  <a:outerShdw blurRad="38100" dist="38100" dir="2700000" algn="tl">
                    <a:srgbClr val="000000">
                      <a:alpha val="43137"/>
                    </a:srgbClr>
                  </a:outerShdw>
                </a:effectLst>
                <a:cs typeface="+mn-ea"/>
                <a:sym typeface="+mn-lt"/>
              </a:endParaRPr>
            </a:p>
          </p:txBody>
        </p:sp>
      </p:grpSp>
      <p:grpSp>
        <p:nvGrpSpPr>
          <p:cNvPr id="31" name="组合 30"/>
          <p:cNvGrpSpPr/>
          <p:nvPr/>
        </p:nvGrpSpPr>
        <p:grpSpPr>
          <a:xfrm>
            <a:off x="6765901" y="2793216"/>
            <a:ext cx="1665879" cy="1662915"/>
            <a:chOff x="5074422" y="2686262"/>
            <a:chExt cx="1249409" cy="1247186"/>
          </a:xfrm>
        </p:grpSpPr>
        <p:sp>
          <p:nvSpPr>
            <p:cNvPr id="32" name="Shape 14336"/>
            <p:cNvSpPr/>
            <p:nvPr/>
          </p:nvSpPr>
          <p:spPr>
            <a:xfrm rot="18900000">
              <a:off x="5074422" y="2686262"/>
              <a:ext cx="1249409" cy="1247186"/>
            </a:xfrm>
            <a:custGeom>
              <a:avLst/>
              <a:gdLst/>
              <a:ahLst/>
              <a:cxnLst>
                <a:cxn ang="0">
                  <a:pos x="wd2" y="hd2"/>
                </a:cxn>
                <a:cxn ang="5400000">
                  <a:pos x="wd2" y="hd2"/>
                </a:cxn>
                <a:cxn ang="10800000">
                  <a:pos x="wd2" y="hd2"/>
                </a:cxn>
                <a:cxn ang="16200000">
                  <a:pos x="wd2" y="hd2"/>
                </a:cxn>
              </a:cxnLst>
              <a:rect l="0" t="0" r="r" b="b"/>
              <a:pathLst>
                <a:path w="21600" h="21600" extrusionOk="0">
                  <a:moveTo>
                    <a:pt x="21570" y="10680"/>
                  </a:moveTo>
                  <a:cubicBezTo>
                    <a:pt x="21600" y="16260"/>
                    <a:pt x="21600" y="16260"/>
                    <a:pt x="21600" y="16260"/>
                  </a:cubicBezTo>
                  <a:cubicBezTo>
                    <a:pt x="16028" y="16260"/>
                    <a:pt x="16028" y="16260"/>
                    <a:pt x="16028" y="16260"/>
                  </a:cubicBezTo>
                  <a:cubicBezTo>
                    <a:pt x="15938" y="16260"/>
                    <a:pt x="15848" y="16260"/>
                    <a:pt x="15758" y="16290"/>
                  </a:cubicBezTo>
                  <a:cubicBezTo>
                    <a:pt x="13631" y="16770"/>
                    <a:pt x="14650" y="17490"/>
                    <a:pt x="15159" y="18090"/>
                  </a:cubicBezTo>
                  <a:cubicBezTo>
                    <a:pt x="15668" y="18690"/>
                    <a:pt x="15638" y="19290"/>
                    <a:pt x="15638" y="19290"/>
                  </a:cubicBezTo>
                  <a:cubicBezTo>
                    <a:pt x="15638" y="20580"/>
                    <a:pt x="14620" y="21600"/>
                    <a:pt x="13331" y="21600"/>
                  </a:cubicBezTo>
                  <a:cubicBezTo>
                    <a:pt x="12073" y="21600"/>
                    <a:pt x="11055" y="20580"/>
                    <a:pt x="11055" y="19290"/>
                  </a:cubicBezTo>
                  <a:cubicBezTo>
                    <a:pt x="11055" y="19290"/>
                    <a:pt x="11025" y="18690"/>
                    <a:pt x="11534" y="18090"/>
                  </a:cubicBezTo>
                  <a:cubicBezTo>
                    <a:pt x="12043" y="17490"/>
                    <a:pt x="13062" y="16770"/>
                    <a:pt x="10935" y="16290"/>
                  </a:cubicBezTo>
                  <a:cubicBezTo>
                    <a:pt x="10845" y="16260"/>
                    <a:pt x="10755" y="16260"/>
                    <a:pt x="10665" y="16260"/>
                  </a:cubicBezTo>
                  <a:cubicBezTo>
                    <a:pt x="5363" y="16260"/>
                    <a:pt x="5363" y="16260"/>
                    <a:pt x="5363" y="16260"/>
                  </a:cubicBezTo>
                  <a:cubicBezTo>
                    <a:pt x="5363" y="10680"/>
                    <a:pt x="5363" y="10680"/>
                    <a:pt x="5363" y="10680"/>
                  </a:cubicBezTo>
                  <a:cubicBezTo>
                    <a:pt x="5363" y="10590"/>
                    <a:pt x="5333" y="10470"/>
                    <a:pt x="5303" y="10380"/>
                  </a:cubicBezTo>
                  <a:cubicBezTo>
                    <a:pt x="5153" y="9660"/>
                    <a:pt x="4883" y="8880"/>
                    <a:pt x="4284" y="8880"/>
                  </a:cubicBezTo>
                  <a:cubicBezTo>
                    <a:pt x="3925" y="8880"/>
                    <a:pt x="3595" y="9150"/>
                    <a:pt x="3295" y="9420"/>
                  </a:cubicBezTo>
                  <a:cubicBezTo>
                    <a:pt x="3236" y="9510"/>
                    <a:pt x="3176" y="9570"/>
                    <a:pt x="3116" y="9630"/>
                  </a:cubicBezTo>
                  <a:cubicBezTo>
                    <a:pt x="2636" y="10020"/>
                    <a:pt x="2157" y="10050"/>
                    <a:pt x="2067" y="10050"/>
                  </a:cubicBezTo>
                  <a:cubicBezTo>
                    <a:pt x="2037" y="10050"/>
                    <a:pt x="2037" y="10050"/>
                    <a:pt x="2037" y="10050"/>
                  </a:cubicBezTo>
                  <a:cubicBezTo>
                    <a:pt x="929" y="10050"/>
                    <a:pt x="0" y="9120"/>
                    <a:pt x="0" y="8010"/>
                  </a:cubicBezTo>
                  <a:cubicBezTo>
                    <a:pt x="0" y="6870"/>
                    <a:pt x="929" y="5940"/>
                    <a:pt x="2037" y="5940"/>
                  </a:cubicBezTo>
                  <a:cubicBezTo>
                    <a:pt x="2067" y="5940"/>
                    <a:pt x="2067" y="5940"/>
                    <a:pt x="2067" y="5940"/>
                  </a:cubicBezTo>
                  <a:cubicBezTo>
                    <a:pt x="2127" y="5940"/>
                    <a:pt x="2247" y="5970"/>
                    <a:pt x="2457" y="6000"/>
                  </a:cubicBezTo>
                  <a:cubicBezTo>
                    <a:pt x="2636" y="6060"/>
                    <a:pt x="2876" y="6180"/>
                    <a:pt x="3116" y="6390"/>
                  </a:cubicBezTo>
                  <a:cubicBezTo>
                    <a:pt x="3176" y="6450"/>
                    <a:pt x="3236" y="6510"/>
                    <a:pt x="3295" y="6570"/>
                  </a:cubicBezTo>
                  <a:cubicBezTo>
                    <a:pt x="3595" y="6840"/>
                    <a:pt x="3925" y="7140"/>
                    <a:pt x="4284" y="7140"/>
                  </a:cubicBezTo>
                  <a:cubicBezTo>
                    <a:pt x="4883" y="7140"/>
                    <a:pt x="5153" y="6330"/>
                    <a:pt x="5303" y="5640"/>
                  </a:cubicBezTo>
                  <a:cubicBezTo>
                    <a:pt x="5333" y="5520"/>
                    <a:pt x="5363" y="5430"/>
                    <a:pt x="5363" y="5310"/>
                  </a:cubicBezTo>
                  <a:cubicBezTo>
                    <a:pt x="5363" y="0"/>
                    <a:pt x="5363" y="0"/>
                    <a:pt x="5363" y="0"/>
                  </a:cubicBezTo>
                  <a:cubicBezTo>
                    <a:pt x="5363" y="0"/>
                    <a:pt x="5363" y="0"/>
                    <a:pt x="5363" y="0"/>
                  </a:cubicBezTo>
                  <a:cubicBezTo>
                    <a:pt x="5363" y="0"/>
                    <a:pt x="5363" y="0"/>
                    <a:pt x="5363" y="0"/>
                  </a:cubicBezTo>
                  <a:cubicBezTo>
                    <a:pt x="10665" y="0"/>
                    <a:pt x="10665" y="0"/>
                    <a:pt x="10665" y="0"/>
                  </a:cubicBezTo>
                  <a:cubicBezTo>
                    <a:pt x="10725" y="0"/>
                    <a:pt x="10785" y="0"/>
                    <a:pt x="10875" y="30"/>
                  </a:cubicBezTo>
                  <a:cubicBezTo>
                    <a:pt x="11804" y="240"/>
                    <a:pt x="11953" y="480"/>
                    <a:pt x="11983" y="540"/>
                  </a:cubicBezTo>
                  <a:cubicBezTo>
                    <a:pt x="12013" y="690"/>
                    <a:pt x="11744" y="990"/>
                    <a:pt x="11564" y="1200"/>
                  </a:cubicBezTo>
                  <a:cubicBezTo>
                    <a:pt x="11474" y="1260"/>
                    <a:pt x="11414" y="1350"/>
                    <a:pt x="11354" y="1410"/>
                  </a:cubicBezTo>
                  <a:cubicBezTo>
                    <a:pt x="10785" y="2070"/>
                    <a:pt x="10785" y="2700"/>
                    <a:pt x="10785" y="2790"/>
                  </a:cubicBezTo>
                  <a:cubicBezTo>
                    <a:pt x="10785" y="4200"/>
                    <a:pt x="11953" y="5340"/>
                    <a:pt x="13331" y="5340"/>
                  </a:cubicBezTo>
                  <a:cubicBezTo>
                    <a:pt x="14740" y="5340"/>
                    <a:pt x="15878" y="4200"/>
                    <a:pt x="15878" y="2790"/>
                  </a:cubicBezTo>
                  <a:cubicBezTo>
                    <a:pt x="15878" y="2700"/>
                    <a:pt x="15908" y="2040"/>
                    <a:pt x="15339" y="1410"/>
                  </a:cubicBezTo>
                  <a:cubicBezTo>
                    <a:pt x="15279" y="1350"/>
                    <a:pt x="15219" y="1260"/>
                    <a:pt x="15129" y="1200"/>
                  </a:cubicBezTo>
                  <a:cubicBezTo>
                    <a:pt x="14949" y="990"/>
                    <a:pt x="14680" y="690"/>
                    <a:pt x="14710" y="540"/>
                  </a:cubicBezTo>
                  <a:cubicBezTo>
                    <a:pt x="14740" y="480"/>
                    <a:pt x="14889" y="240"/>
                    <a:pt x="15818" y="30"/>
                  </a:cubicBezTo>
                  <a:cubicBezTo>
                    <a:pt x="15878" y="0"/>
                    <a:pt x="15968" y="0"/>
                    <a:pt x="16028" y="0"/>
                  </a:cubicBezTo>
                  <a:cubicBezTo>
                    <a:pt x="21600" y="0"/>
                    <a:pt x="21600" y="0"/>
                    <a:pt x="21600" y="0"/>
                  </a:cubicBezTo>
                  <a:cubicBezTo>
                    <a:pt x="21570" y="5310"/>
                    <a:pt x="21570" y="5310"/>
                    <a:pt x="21570" y="5310"/>
                  </a:cubicBezTo>
                  <a:cubicBezTo>
                    <a:pt x="21570" y="5400"/>
                    <a:pt x="21570" y="5490"/>
                    <a:pt x="21540" y="5580"/>
                  </a:cubicBezTo>
                  <a:cubicBezTo>
                    <a:pt x="21330" y="6570"/>
                    <a:pt x="21061" y="6870"/>
                    <a:pt x="20761" y="6870"/>
                  </a:cubicBezTo>
                  <a:cubicBezTo>
                    <a:pt x="20432" y="6870"/>
                    <a:pt x="20072" y="6450"/>
                    <a:pt x="19743" y="6180"/>
                  </a:cubicBezTo>
                  <a:cubicBezTo>
                    <a:pt x="19233" y="5730"/>
                    <a:pt x="18694" y="5700"/>
                    <a:pt x="18574" y="5700"/>
                  </a:cubicBezTo>
                  <a:cubicBezTo>
                    <a:pt x="18544" y="5700"/>
                    <a:pt x="18544" y="5700"/>
                    <a:pt x="18544" y="5700"/>
                  </a:cubicBezTo>
                  <a:cubicBezTo>
                    <a:pt x="17256" y="5700"/>
                    <a:pt x="16237" y="6720"/>
                    <a:pt x="16237" y="8010"/>
                  </a:cubicBezTo>
                  <a:cubicBezTo>
                    <a:pt x="16237" y="9270"/>
                    <a:pt x="17256" y="10290"/>
                    <a:pt x="18544" y="10290"/>
                  </a:cubicBezTo>
                  <a:cubicBezTo>
                    <a:pt x="18544" y="10290"/>
                    <a:pt x="18544" y="10290"/>
                    <a:pt x="18574" y="10290"/>
                  </a:cubicBezTo>
                  <a:cubicBezTo>
                    <a:pt x="18664" y="10290"/>
                    <a:pt x="19203" y="10260"/>
                    <a:pt x="19743" y="9810"/>
                  </a:cubicBezTo>
                  <a:cubicBezTo>
                    <a:pt x="20072" y="9540"/>
                    <a:pt x="20432" y="9120"/>
                    <a:pt x="20761" y="9120"/>
                  </a:cubicBezTo>
                  <a:cubicBezTo>
                    <a:pt x="21061" y="9120"/>
                    <a:pt x="21330" y="9420"/>
                    <a:pt x="21540" y="10440"/>
                  </a:cubicBezTo>
                  <a:cubicBezTo>
                    <a:pt x="21570" y="10500"/>
                    <a:pt x="21570" y="10590"/>
                    <a:pt x="21570" y="10680"/>
                  </a:cubicBezTo>
                  <a:close/>
                </a:path>
              </a:pathLst>
            </a:custGeom>
            <a:solidFill>
              <a:schemeClr val="accent3"/>
            </a:solidFill>
            <a:ln w="12700" cap="flat">
              <a:noFill/>
              <a:miter lim="400000"/>
            </a:ln>
            <a:effectLst/>
          </p:spPr>
          <p:txBody>
            <a:bodyPr wrap="square" lIns="0" tIns="0" rIns="0" bIns="0" numCol="1" anchor="t">
              <a:noAutofit/>
            </a:bodyPr>
            <a:lstStyle/>
            <a:p>
              <a:pPr defTabSz="1219170">
                <a:defRPr>
                  <a:latin typeface="Roboto condensed"/>
                  <a:ea typeface="Roboto condensed"/>
                  <a:cs typeface="Roboto condensed"/>
                  <a:sym typeface="Roboto condensed"/>
                </a:defRPr>
              </a:pPr>
              <a:endParaRPr sz="1867" kern="0">
                <a:solidFill>
                  <a:prstClr val="black">
                    <a:lumMod val="75000"/>
                    <a:lumOff val="25000"/>
                  </a:prstClr>
                </a:solidFill>
                <a:cs typeface="+mn-ea"/>
                <a:sym typeface="+mn-lt"/>
              </a:endParaRPr>
            </a:p>
          </p:txBody>
        </p:sp>
        <p:sp>
          <p:nvSpPr>
            <p:cNvPr id="33" name="文本框 24"/>
            <p:cNvSpPr txBox="1"/>
            <p:nvPr/>
          </p:nvSpPr>
          <p:spPr>
            <a:xfrm rot="908242">
              <a:off x="5481398" y="2953511"/>
              <a:ext cx="435456" cy="561741"/>
            </a:xfrm>
            <a:prstGeom prst="rect">
              <a:avLst/>
            </a:prstGeom>
            <a:noFill/>
          </p:spPr>
          <p:txBody>
            <a:bodyPr wrap="none" rtlCol="0">
              <a:spAutoFit/>
            </a:bodyPr>
            <a:lstStyle/>
            <a:p>
              <a:pPr defTabSz="1219170">
                <a:defRPr/>
              </a:pPr>
              <a:r>
                <a:rPr lang="en-US" altLang="zh-CN" sz="4267" kern="0" dirty="0">
                  <a:solidFill>
                    <a:prstClr val="white"/>
                  </a:solidFill>
                  <a:effectLst>
                    <a:outerShdw blurRad="38100" dist="38100" dir="2700000" algn="tl">
                      <a:srgbClr val="000000">
                        <a:alpha val="43137"/>
                      </a:srgbClr>
                    </a:outerShdw>
                  </a:effectLst>
                  <a:cs typeface="+mn-ea"/>
                  <a:sym typeface="+mn-lt"/>
                </a:rPr>
                <a:t>C</a:t>
              </a:r>
              <a:endParaRPr lang="zh-CN" altLang="en-US" sz="4267" kern="0" dirty="0">
                <a:solidFill>
                  <a:prstClr val="white"/>
                </a:solidFill>
                <a:effectLst>
                  <a:outerShdw blurRad="38100" dist="38100" dir="2700000" algn="tl">
                    <a:srgbClr val="000000">
                      <a:alpha val="43137"/>
                    </a:srgbClr>
                  </a:outerShdw>
                </a:effectLst>
                <a:cs typeface="+mn-ea"/>
                <a:sym typeface="+mn-lt"/>
              </a:endParaRPr>
            </a:p>
          </p:txBody>
        </p:sp>
      </p:grpSp>
      <p:pic>
        <p:nvPicPr>
          <p:cNvPr id="34" name="图片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8633" y="2396922"/>
            <a:ext cx="1400175" cy="2600325"/>
          </a:xfrm>
          <a:prstGeom prst="rect">
            <a:avLst/>
          </a:prstGeom>
        </p:spPr>
      </p:pic>
      <p:sp>
        <p:nvSpPr>
          <p:cNvPr id="21" name="文本框 20">
            <a:extLst>
              <a:ext uri="{FF2B5EF4-FFF2-40B4-BE49-F238E27FC236}">
                <a16:creationId xmlns:a16="http://schemas.microsoft.com/office/drawing/2014/main" id="{C56EB8EE-F632-482E-98F2-21AFA81A64B1}"/>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665276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51"/>
          <p:cNvCxnSpPr/>
          <p:nvPr/>
        </p:nvCxnSpPr>
        <p:spPr>
          <a:xfrm>
            <a:off x="8507097" y="5128691"/>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8"/>
          <p:cNvCxnSpPr>
            <a:stCxn id="123" idx="6"/>
          </p:cNvCxnSpPr>
          <p:nvPr/>
        </p:nvCxnSpPr>
        <p:spPr>
          <a:xfrm>
            <a:off x="7710484" y="2412531"/>
            <a:ext cx="125796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81"/>
          <p:cNvCxnSpPr>
            <a:endCxn id="93" idx="2"/>
          </p:cNvCxnSpPr>
          <p:nvPr/>
        </p:nvCxnSpPr>
        <p:spPr>
          <a:xfrm flipV="1">
            <a:off x="3464739" y="4683993"/>
            <a:ext cx="1041212" cy="219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62"/>
          <p:cNvCxnSpPr>
            <a:stCxn id="88" idx="6"/>
          </p:cNvCxnSpPr>
          <p:nvPr/>
        </p:nvCxnSpPr>
        <p:spPr>
          <a:xfrm flipV="1">
            <a:off x="8148198" y="3338921"/>
            <a:ext cx="1044549" cy="222299"/>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84"/>
          <p:cNvCxnSpPr>
            <a:endCxn id="82" idx="2"/>
          </p:cNvCxnSpPr>
          <p:nvPr/>
        </p:nvCxnSpPr>
        <p:spPr>
          <a:xfrm flipV="1">
            <a:off x="3017572" y="3561223"/>
            <a:ext cx="1088296" cy="137096"/>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59"/>
          <p:cNvCxnSpPr>
            <a:stCxn id="116" idx="6"/>
          </p:cNvCxnSpPr>
          <p:nvPr/>
        </p:nvCxnSpPr>
        <p:spPr>
          <a:xfrm flipV="1">
            <a:off x="7710486" y="4320741"/>
            <a:ext cx="1296357" cy="363251"/>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86"/>
          <p:cNvCxnSpPr/>
          <p:nvPr/>
        </p:nvCxnSpPr>
        <p:spPr>
          <a:xfrm flipV="1">
            <a:off x="3464739" y="2465059"/>
            <a:ext cx="1045319" cy="290579"/>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Elbow Connector 57"/>
          <p:cNvCxnSpPr/>
          <p:nvPr/>
        </p:nvCxnSpPr>
        <p:spPr>
          <a:xfrm rot="5400000" flipH="1" flipV="1">
            <a:off x="7221332" y="4303011"/>
            <a:ext cx="125257" cy="2368949"/>
          </a:xfrm>
          <a:prstGeom prst="bentConnector4">
            <a:avLst>
              <a:gd name="adj1" fmla="val -220011"/>
              <a:gd name="adj2" fmla="val 59334"/>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88"/>
          <p:cNvCxnSpPr>
            <a:endCxn id="59" idx="0"/>
          </p:cNvCxnSpPr>
          <p:nvPr/>
        </p:nvCxnSpPr>
        <p:spPr>
          <a:xfrm flipV="1">
            <a:off x="3818062" y="1523129"/>
            <a:ext cx="2281423" cy="241019"/>
          </a:xfrm>
          <a:prstGeom prst="bentConnector4">
            <a:avLst>
              <a:gd name="adj1" fmla="val 40308"/>
              <a:gd name="adj2" fmla="val 214339"/>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77"/>
          <p:cNvCxnSpPr/>
          <p:nvPr/>
        </p:nvCxnSpPr>
        <p:spPr>
          <a:xfrm>
            <a:off x="3818059" y="1454580"/>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27"/>
          <p:cNvGrpSpPr/>
          <p:nvPr/>
        </p:nvGrpSpPr>
        <p:grpSpPr>
          <a:xfrm>
            <a:off x="1243077" y="1391336"/>
            <a:ext cx="2404655" cy="745627"/>
            <a:chOff x="1242914" y="1916832"/>
            <a:chExt cx="2404341" cy="745627"/>
          </a:xfrm>
        </p:grpSpPr>
        <p:sp>
          <p:nvSpPr>
            <p:cNvPr id="29" name="Content Placeholder 2"/>
            <p:cNvSpPr txBox="1">
              <a:spLocks/>
            </p:cNvSpPr>
            <p:nvPr/>
          </p:nvSpPr>
          <p:spPr>
            <a:xfrm>
              <a:off x="1242914" y="2141521"/>
              <a:ext cx="2404341"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30" name="TextBox 29"/>
            <p:cNvSpPr txBox="1"/>
            <p:nvPr/>
          </p:nvSpPr>
          <p:spPr>
            <a:xfrm>
              <a:off x="2200893" y="1916832"/>
              <a:ext cx="1415587"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grpSp>
        <p:nvGrpSpPr>
          <p:cNvPr id="3" name="组合 30"/>
          <p:cNvGrpSpPr/>
          <p:nvPr/>
        </p:nvGrpSpPr>
        <p:grpSpPr>
          <a:xfrm>
            <a:off x="8639035" y="5065447"/>
            <a:ext cx="2404655" cy="745627"/>
            <a:chOff x="8447161" y="5590943"/>
            <a:chExt cx="2404342" cy="745627"/>
          </a:xfrm>
        </p:grpSpPr>
        <p:sp>
          <p:nvSpPr>
            <p:cNvPr id="32" name="Content Placeholder 2"/>
            <p:cNvSpPr txBox="1">
              <a:spLocks/>
            </p:cNvSpPr>
            <p:nvPr/>
          </p:nvSpPr>
          <p:spPr>
            <a:xfrm>
              <a:off x="8447161" y="5815632"/>
              <a:ext cx="2404342"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33" name="TextBox 32"/>
            <p:cNvSpPr txBox="1"/>
            <p:nvPr/>
          </p:nvSpPr>
          <p:spPr>
            <a:xfrm>
              <a:off x="8460765" y="5590943"/>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cxnSp>
        <p:nvCxnSpPr>
          <p:cNvPr id="34" name="Straight Connector 60"/>
          <p:cNvCxnSpPr/>
          <p:nvPr/>
        </p:nvCxnSpPr>
        <p:spPr>
          <a:xfrm>
            <a:off x="9013881" y="4046728"/>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78"/>
          <p:cNvCxnSpPr/>
          <p:nvPr/>
        </p:nvCxnSpPr>
        <p:spPr>
          <a:xfrm>
            <a:off x="3464735" y="2446067"/>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组合 35"/>
          <p:cNvGrpSpPr/>
          <p:nvPr/>
        </p:nvGrpSpPr>
        <p:grpSpPr>
          <a:xfrm>
            <a:off x="966467" y="2382823"/>
            <a:ext cx="2404654" cy="745627"/>
            <a:chOff x="1136962" y="2908319"/>
            <a:chExt cx="2404343" cy="745627"/>
          </a:xfrm>
        </p:grpSpPr>
        <p:sp>
          <p:nvSpPr>
            <p:cNvPr id="37" name="Content Placeholder 2"/>
            <p:cNvSpPr txBox="1">
              <a:spLocks/>
            </p:cNvSpPr>
            <p:nvPr/>
          </p:nvSpPr>
          <p:spPr>
            <a:xfrm>
              <a:off x="1136962" y="3133008"/>
              <a:ext cx="2404343"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38" name="TextBox 37"/>
            <p:cNvSpPr txBox="1"/>
            <p:nvPr/>
          </p:nvSpPr>
          <p:spPr>
            <a:xfrm>
              <a:off x="2094942" y="2908319"/>
              <a:ext cx="1415589"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grpSp>
        <p:nvGrpSpPr>
          <p:cNvPr id="5" name="组合 38"/>
          <p:cNvGrpSpPr/>
          <p:nvPr/>
        </p:nvGrpSpPr>
        <p:grpSpPr>
          <a:xfrm>
            <a:off x="9124523" y="3983645"/>
            <a:ext cx="2404655" cy="745627"/>
            <a:chOff x="9123338" y="4509142"/>
            <a:chExt cx="2404343" cy="745627"/>
          </a:xfrm>
        </p:grpSpPr>
        <p:sp>
          <p:nvSpPr>
            <p:cNvPr id="40" name="Content Placeholder 2"/>
            <p:cNvSpPr txBox="1">
              <a:spLocks/>
            </p:cNvSpPr>
            <p:nvPr/>
          </p:nvSpPr>
          <p:spPr>
            <a:xfrm>
              <a:off x="9123338" y="4733831"/>
              <a:ext cx="2404343"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41" name="TextBox 40"/>
            <p:cNvSpPr txBox="1"/>
            <p:nvPr/>
          </p:nvSpPr>
          <p:spPr>
            <a:xfrm>
              <a:off x="9154111" y="4509142"/>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cxnSp>
        <p:nvCxnSpPr>
          <p:cNvPr id="42" name="Straight Connector 63"/>
          <p:cNvCxnSpPr/>
          <p:nvPr/>
        </p:nvCxnSpPr>
        <p:spPr>
          <a:xfrm>
            <a:off x="9192747" y="3029351"/>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79"/>
          <p:cNvCxnSpPr/>
          <p:nvPr/>
        </p:nvCxnSpPr>
        <p:spPr>
          <a:xfrm>
            <a:off x="3017573" y="3388750"/>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 name="组合 43"/>
          <p:cNvGrpSpPr/>
          <p:nvPr/>
        </p:nvGrpSpPr>
        <p:grpSpPr>
          <a:xfrm>
            <a:off x="527385" y="3464139"/>
            <a:ext cx="2404655" cy="755119"/>
            <a:chOff x="697937" y="3841509"/>
            <a:chExt cx="2404342" cy="755119"/>
          </a:xfrm>
        </p:grpSpPr>
        <p:sp>
          <p:nvSpPr>
            <p:cNvPr id="45" name="Content Placeholder 2"/>
            <p:cNvSpPr txBox="1">
              <a:spLocks/>
            </p:cNvSpPr>
            <p:nvPr/>
          </p:nvSpPr>
          <p:spPr>
            <a:xfrm>
              <a:off x="697937" y="4075690"/>
              <a:ext cx="2404342"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46" name="TextBox 45"/>
            <p:cNvSpPr txBox="1"/>
            <p:nvPr/>
          </p:nvSpPr>
          <p:spPr>
            <a:xfrm>
              <a:off x="1655916" y="3841509"/>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grpSp>
        <p:nvGrpSpPr>
          <p:cNvPr id="7" name="组合 46"/>
          <p:cNvGrpSpPr/>
          <p:nvPr/>
        </p:nvGrpSpPr>
        <p:grpSpPr>
          <a:xfrm>
            <a:off x="9307973" y="2966108"/>
            <a:ext cx="2404654" cy="745627"/>
            <a:chOff x="9116019" y="3491604"/>
            <a:chExt cx="2404342" cy="745627"/>
          </a:xfrm>
        </p:grpSpPr>
        <p:sp>
          <p:nvSpPr>
            <p:cNvPr id="48" name="Content Placeholder 2"/>
            <p:cNvSpPr txBox="1">
              <a:spLocks/>
            </p:cNvSpPr>
            <p:nvPr/>
          </p:nvSpPr>
          <p:spPr>
            <a:xfrm>
              <a:off x="9116019" y="3716293"/>
              <a:ext cx="2404342"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49" name="TextBox 48"/>
            <p:cNvSpPr txBox="1"/>
            <p:nvPr/>
          </p:nvSpPr>
          <p:spPr>
            <a:xfrm>
              <a:off x="9146793" y="3491604"/>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cxnSp>
        <p:nvCxnSpPr>
          <p:cNvPr id="50" name="Straight Connector 66"/>
          <p:cNvCxnSpPr/>
          <p:nvPr/>
        </p:nvCxnSpPr>
        <p:spPr>
          <a:xfrm>
            <a:off x="8968444" y="2122243"/>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80"/>
          <p:cNvCxnSpPr/>
          <p:nvPr/>
        </p:nvCxnSpPr>
        <p:spPr>
          <a:xfrm>
            <a:off x="3464735" y="4390606"/>
            <a:ext cx="0" cy="61914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51"/>
          <p:cNvGrpSpPr/>
          <p:nvPr/>
        </p:nvGrpSpPr>
        <p:grpSpPr>
          <a:xfrm>
            <a:off x="966466" y="4310361"/>
            <a:ext cx="2404655" cy="745627"/>
            <a:chOff x="1136962" y="4835857"/>
            <a:chExt cx="2404342" cy="745627"/>
          </a:xfrm>
        </p:grpSpPr>
        <p:sp>
          <p:nvSpPr>
            <p:cNvPr id="53" name="Content Placeholder 2"/>
            <p:cNvSpPr txBox="1">
              <a:spLocks/>
            </p:cNvSpPr>
            <p:nvPr/>
          </p:nvSpPr>
          <p:spPr>
            <a:xfrm>
              <a:off x="1136962" y="5060546"/>
              <a:ext cx="2404342"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54" name="TextBox 53"/>
            <p:cNvSpPr txBox="1"/>
            <p:nvPr/>
          </p:nvSpPr>
          <p:spPr>
            <a:xfrm>
              <a:off x="2094941" y="4835857"/>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grpSp>
        <p:nvGrpSpPr>
          <p:cNvPr id="9" name="组合 54"/>
          <p:cNvGrpSpPr/>
          <p:nvPr/>
        </p:nvGrpSpPr>
        <p:grpSpPr>
          <a:xfrm>
            <a:off x="9083133" y="2054120"/>
            <a:ext cx="2404654" cy="745627"/>
            <a:chOff x="8891208" y="2579616"/>
            <a:chExt cx="2404342" cy="745627"/>
          </a:xfrm>
        </p:grpSpPr>
        <p:sp>
          <p:nvSpPr>
            <p:cNvPr id="56" name="Content Placeholder 2"/>
            <p:cNvSpPr txBox="1">
              <a:spLocks/>
            </p:cNvSpPr>
            <p:nvPr/>
          </p:nvSpPr>
          <p:spPr>
            <a:xfrm>
              <a:off x="8891208" y="2804305"/>
              <a:ext cx="2404342" cy="52093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800"/>
                </a:lnSpc>
                <a:buNone/>
                <a:defRPr/>
              </a:pPr>
              <a:r>
                <a:rPr lang="zh-CN" altLang="en-US" sz="1200" kern="0" dirty="0">
                  <a:solidFill>
                    <a:schemeClr val="tx1">
                      <a:lumMod val="50000"/>
                      <a:lumOff val="50000"/>
                    </a:schemeClr>
                  </a:solidFill>
                  <a:cs typeface="+mn-ea"/>
                  <a:sym typeface="+mn-lt"/>
                </a:rPr>
                <a:t>点击输入详细的内容文本，点击输入详细的内容文本。</a:t>
              </a:r>
              <a:endParaRPr lang="en-US" altLang="zh-CN" sz="1200" kern="0" dirty="0">
                <a:solidFill>
                  <a:schemeClr val="tx1">
                    <a:lumMod val="50000"/>
                    <a:lumOff val="50000"/>
                  </a:schemeClr>
                </a:solidFill>
                <a:cs typeface="+mn-ea"/>
                <a:sym typeface="+mn-lt"/>
              </a:endParaRPr>
            </a:p>
          </p:txBody>
        </p:sp>
        <p:sp>
          <p:nvSpPr>
            <p:cNvPr id="57" name="TextBox 56"/>
            <p:cNvSpPr txBox="1"/>
            <p:nvPr/>
          </p:nvSpPr>
          <p:spPr>
            <a:xfrm>
              <a:off x="8921982" y="2579616"/>
              <a:ext cx="1415588" cy="338554"/>
            </a:xfrm>
            <a:prstGeom prst="rect">
              <a:avLst/>
            </a:prstGeom>
            <a:noFill/>
          </p:spPr>
          <p:txBody>
            <a:bodyPr wrap="none" rtlCol="0">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grpSp>
      <p:grpSp>
        <p:nvGrpSpPr>
          <p:cNvPr id="10" name="组合 57"/>
          <p:cNvGrpSpPr/>
          <p:nvPr/>
        </p:nvGrpSpPr>
        <p:grpSpPr>
          <a:xfrm>
            <a:off x="5657263" y="1523131"/>
            <a:ext cx="884440" cy="889399"/>
            <a:chOff x="5656526" y="2048627"/>
            <a:chExt cx="884325" cy="889399"/>
          </a:xfrm>
        </p:grpSpPr>
        <p:sp>
          <p:nvSpPr>
            <p:cNvPr id="59" name="Oval 5"/>
            <p:cNvSpPr/>
            <p:nvPr/>
          </p:nvSpPr>
          <p:spPr>
            <a:xfrm>
              <a:off x="5656526" y="2048627"/>
              <a:ext cx="884325" cy="889399"/>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11" name="Group 99"/>
            <p:cNvGrpSpPr/>
            <p:nvPr/>
          </p:nvGrpSpPr>
          <p:grpSpPr>
            <a:xfrm>
              <a:off x="5915685" y="2322835"/>
              <a:ext cx="380500" cy="367529"/>
              <a:chOff x="5099140" y="1309474"/>
              <a:chExt cx="439257" cy="424283"/>
            </a:xfrm>
            <a:solidFill>
              <a:schemeClr val="bg1"/>
            </a:solidFill>
          </p:grpSpPr>
          <p:sp>
            <p:nvSpPr>
              <p:cNvPr id="6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8"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69"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0"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1"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2"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3"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4"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12" name="组合 74"/>
          <p:cNvGrpSpPr/>
          <p:nvPr/>
        </p:nvGrpSpPr>
        <p:grpSpPr>
          <a:xfrm>
            <a:off x="4500767" y="1982237"/>
            <a:ext cx="884440" cy="889399"/>
            <a:chOff x="4500180" y="2507731"/>
            <a:chExt cx="884325" cy="889399"/>
          </a:xfrm>
        </p:grpSpPr>
        <p:sp>
          <p:nvSpPr>
            <p:cNvPr id="76" name="Oval 10"/>
            <p:cNvSpPr/>
            <p:nvPr/>
          </p:nvSpPr>
          <p:spPr>
            <a:xfrm>
              <a:off x="4500180" y="2507731"/>
              <a:ext cx="884325" cy="889399"/>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13" name="Group 114"/>
            <p:cNvGrpSpPr/>
            <p:nvPr/>
          </p:nvGrpSpPr>
          <p:grpSpPr>
            <a:xfrm>
              <a:off x="4718531" y="2704856"/>
              <a:ext cx="457320" cy="466345"/>
              <a:chOff x="7160655" y="2178006"/>
              <a:chExt cx="379359" cy="386846"/>
            </a:xfrm>
            <a:solidFill>
              <a:schemeClr val="bg1"/>
            </a:solidFill>
          </p:grpSpPr>
          <p:sp>
            <p:nvSpPr>
              <p:cNvPr id="78"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79"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80"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14" name="组合 80"/>
          <p:cNvGrpSpPr/>
          <p:nvPr/>
        </p:nvGrpSpPr>
        <p:grpSpPr>
          <a:xfrm>
            <a:off x="4105869" y="3116522"/>
            <a:ext cx="884440" cy="889399"/>
            <a:chOff x="4105334" y="3642018"/>
            <a:chExt cx="884325" cy="889399"/>
          </a:xfrm>
        </p:grpSpPr>
        <p:sp>
          <p:nvSpPr>
            <p:cNvPr id="82" name="Oval 9"/>
            <p:cNvSpPr/>
            <p:nvPr/>
          </p:nvSpPr>
          <p:spPr>
            <a:xfrm>
              <a:off x="4105334" y="3642018"/>
              <a:ext cx="884325" cy="889399"/>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15" name="Group 118"/>
            <p:cNvGrpSpPr/>
            <p:nvPr/>
          </p:nvGrpSpPr>
          <p:grpSpPr>
            <a:xfrm>
              <a:off x="4302288" y="3841509"/>
              <a:ext cx="490415" cy="490415"/>
              <a:chOff x="6352022" y="2360197"/>
              <a:chExt cx="406813" cy="406813"/>
            </a:xfrm>
            <a:solidFill>
              <a:schemeClr val="bg1"/>
            </a:solidFill>
          </p:grpSpPr>
          <p:sp>
            <p:nvSpPr>
              <p:cNvPr id="84"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85"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86"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16" name="组合 86"/>
          <p:cNvGrpSpPr/>
          <p:nvPr/>
        </p:nvGrpSpPr>
        <p:grpSpPr>
          <a:xfrm>
            <a:off x="7263759" y="3116522"/>
            <a:ext cx="884440" cy="889399"/>
            <a:chOff x="7262812" y="3642018"/>
            <a:chExt cx="884325" cy="889399"/>
          </a:xfrm>
        </p:grpSpPr>
        <p:sp>
          <p:nvSpPr>
            <p:cNvPr id="88" name="Oval 8"/>
            <p:cNvSpPr/>
            <p:nvPr/>
          </p:nvSpPr>
          <p:spPr>
            <a:xfrm>
              <a:off x="7262812" y="3642018"/>
              <a:ext cx="884325" cy="889399"/>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17" name="Group 126"/>
            <p:cNvGrpSpPr/>
            <p:nvPr/>
          </p:nvGrpSpPr>
          <p:grpSpPr>
            <a:xfrm>
              <a:off x="7458862" y="3906191"/>
              <a:ext cx="559614" cy="391129"/>
              <a:chOff x="7999238" y="1399322"/>
              <a:chExt cx="464215" cy="324452"/>
            </a:xfrm>
            <a:solidFill>
              <a:schemeClr val="bg1"/>
            </a:solidFill>
          </p:grpSpPr>
          <p:sp>
            <p:nvSpPr>
              <p:cNvPr id="90"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91"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28" name="组合 91"/>
          <p:cNvGrpSpPr/>
          <p:nvPr/>
        </p:nvGrpSpPr>
        <p:grpSpPr>
          <a:xfrm>
            <a:off x="4505948" y="4239293"/>
            <a:ext cx="884440" cy="889399"/>
            <a:chOff x="4505361" y="4764788"/>
            <a:chExt cx="884325" cy="889399"/>
          </a:xfrm>
        </p:grpSpPr>
        <p:sp>
          <p:nvSpPr>
            <p:cNvPr id="93" name="Oval 7"/>
            <p:cNvSpPr/>
            <p:nvPr/>
          </p:nvSpPr>
          <p:spPr>
            <a:xfrm>
              <a:off x="4505361" y="4764788"/>
              <a:ext cx="884325" cy="88939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31" name="Group 130"/>
            <p:cNvGrpSpPr/>
            <p:nvPr/>
          </p:nvGrpSpPr>
          <p:grpSpPr>
            <a:xfrm>
              <a:off x="4786178" y="5001072"/>
              <a:ext cx="342989" cy="433252"/>
              <a:chOff x="3526798" y="4057329"/>
              <a:chExt cx="284519" cy="359394"/>
            </a:xfrm>
            <a:solidFill>
              <a:schemeClr val="bg1"/>
            </a:solidFill>
          </p:grpSpPr>
          <p:sp>
            <p:nvSpPr>
              <p:cNvPr id="9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9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9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36" name="组合 97"/>
          <p:cNvGrpSpPr/>
          <p:nvPr/>
        </p:nvGrpSpPr>
        <p:grpSpPr>
          <a:xfrm>
            <a:off x="5657263" y="4671733"/>
            <a:ext cx="884440" cy="889399"/>
            <a:chOff x="5656526" y="5197228"/>
            <a:chExt cx="884325" cy="889399"/>
          </a:xfrm>
        </p:grpSpPr>
        <p:sp>
          <p:nvSpPr>
            <p:cNvPr id="99" name="Oval 6"/>
            <p:cNvSpPr/>
            <p:nvPr/>
          </p:nvSpPr>
          <p:spPr>
            <a:xfrm>
              <a:off x="5656526" y="5197228"/>
              <a:ext cx="884325" cy="889399"/>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grpSp>
          <p:nvGrpSpPr>
            <p:cNvPr id="39" name="Group 146"/>
            <p:cNvGrpSpPr/>
            <p:nvPr/>
          </p:nvGrpSpPr>
          <p:grpSpPr>
            <a:xfrm>
              <a:off x="5838436" y="5395441"/>
              <a:ext cx="520500" cy="517492"/>
              <a:chOff x="6559551" y="1588"/>
              <a:chExt cx="274637" cy="273050"/>
            </a:xfrm>
            <a:solidFill>
              <a:schemeClr val="bg1"/>
            </a:solidFill>
          </p:grpSpPr>
          <p:sp>
            <p:nvSpPr>
              <p:cNvPr id="101"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2"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3"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grpSp>
      </p:grpSp>
      <p:grpSp>
        <p:nvGrpSpPr>
          <p:cNvPr id="44" name="组合 103"/>
          <p:cNvGrpSpPr/>
          <p:nvPr/>
        </p:nvGrpSpPr>
        <p:grpSpPr>
          <a:xfrm>
            <a:off x="6826045" y="4239293"/>
            <a:ext cx="884440" cy="889399"/>
            <a:chOff x="6825156" y="4764788"/>
            <a:chExt cx="884325" cy="889399"/>
          </a:xfrm>
        </p:grpSpPr>
        <p:sp>
          <p:nvSpPr>
            <p:cNvPr id="105" name="Freeform 110"/>
            <p:cNvSpPr>
              <a:spLocks/>
            </p:cNvSpPr>
            <p:nvPr/>
          </p:nvSpPr>
          <p:spPr bwMode="auto">
            <a:xfrm>
              <a:off x="7398106" y="5136463"/>
              <a:ext cx="123357" cy="123357"/>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6" name="Freeform 111"/>
            <p:cNvSpPr>
              <a:spLocks/>
            </p:cNvSpPr>
            <p:nvPr/>
          </p:nvSpPr>
          <p:spPr bwMode="auto">
            <a:xfrm>
              <a:off x="7371027" y="5103367"/>
              <a:ext cx="132381" cy="138399"/>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7" name="Freeform 112"/>
            <p:cNvSpPr>
              <a:spLocks/>
            </p:cNvSpPr>
            <p:nvPr/>
          </p:nvSpPr>
          <p:spPr bwMode="auto">
            <a:xfrm>
              <a:off x="7346958" y="5085314"/>
              <a:ext cx="126365" cy="126365"/>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8" name="Freeform 113"/>
            <p:cNvSpPr>
              <a:spLocks/>
            </p:cNvSpPr>
            <p:nvPr/>
          </p:nvSpPr>
          <p:spPr bwMode="auto">
            <a:xfrm>
              <a:off x="7313863" y="5208671"/>
              <a:ext cx="84243" cy="84243"/>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09" name="Freeform 114"/>
            <p:cNvSpPr>
              <a:spLocks/>
            </p:cNvSpPr>
            <p:nvPr/>
          </p:nvSpPr>
          <p:spPr bwMode="auto">
            <a:xfrm>
              <a:off x="7292802" y="5277870"/>
              <a:ext cx="42122" cy="39114"/>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0" name="Freeform 115"/>
            <p:cNvSpPr>
              <a:spLocks/>
            </p:cNvSpPr>
            <p:nvPr/>
          </p:nvSpPr>
          <p:spPr bwMode="auto">
            <a:xfrm>
              <a:off x="7470315" y="5055229"/>
              <a:ext cx="84243" cy="84243"/>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1" name="Freeform 116"/>
            <p:cNvSpPr>
              <a:spLocks/>
            </p:cNvSpPr>
            <p:nvPr/>
          </p:nvSpPr>
          <p:spPr bwMode="auto">
            <a:xfrm>
              <a:off x="7085204" y="5013107"/>
              <a:ext cx="336971" cy="409180"/>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2" name="Rectangle 117"/>
            <p:cNvSpPr>
              <a:spLocks noChangeArrowheads="1"/>
            </p:cNvSpPr>
            <p:nvPr/>
          </p:nvSpPr>
          <p:spPr bwMode="auto">
            <a:xfrm>
              <a:off x="7145378" y="5151506"/>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3" name="Rectangle 118"/>
            <p:cNvSpPr>
              <a:spLocks noChangeArrowheads="1"/>
            </p:cNvSpPr>
            <p:nvPr/>
          </p:nvSpPr>
          <p:spPr bwMode="auto">
            <a:xfrm>
              <a:off x="7145378" y="5199645"/>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4" name="Rectangle 119"/>
            <p:cNvSpPr>
              <a:spLocks noChangeArrowheads="1"/>
            </p:cNvSpPr>
            <p:nvPr/>
          </p:nvSpPr>
          <p:spPr bwMode="auto">
            <a:xfrm>
              <a:off x="7145378" y="5253801"/>
              <a:ext cx="132381" cy="180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5" name="Rectangle 120"/>
            <p:cNvSpPr>
              <a:spLocks noChangeArrowheads="1"/>
            </p:cNvSpPr>
            <p:nvPr/>
          </p:nvSpPr>
          <p:spPr bwMode="auto">
            <a:xfrm>
              <a:off x="7145378" y="5304949"/>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lumMod val="50000"/>
                  </a:schemeClr>
                </a:solidFill>
                <a:cs typeface="+mn-ea"/>
                <a:sym typeface="+mn-lt"/>
              </a:endParaRPr>
            </a:p>
          </p:txBody>
        </p:sp>
        <p:sp>
          <p:nvSpPr>
            <p:cNvPr id="116" name="Oval 11"/>
            <p:cNvSpPr/>
            <p:nvPr/>
          </p:nvSpPr>
          <p:spPr>
            <a:xfrm>
              <a:off x="6825156" y="4764788"/>
              <a:ext cx="884325" cy="889399"/>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sp>
          <p:nvSpPr>
            <p:cNvPr id="117" name="Freeform 21"/>
            <p:cNvSpPr>
              <a:spLocks noEditPoints="1"/>
            </p:cNvSpPr>
            <p:nvPr/>
          </p:nvSpPr>
          <p:spPr bwMode="auto">
            <a:xfrm>
              <a:off x="7013072" y="4983896"/>
              <a:ext cx="508391" cy="452558"/>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bg1">
                    <a:lumMod val="50000"/>
                  </a:schemeClr>
                </a:solidFill>
                <a:cs typeface="+mn-ea"/>
                <a:sym typeface="+mn-lt"/>
              </a:endParaRPr>
            </a:p>
          </p:txBody>
        </p:sp>
      </p:grpSp>
      <p:grpSp>
        <p:nvGrpSpPr>
          <p:cNvPr id="47" name="组合 117"/>
          <p:cNvGrpSpPr/>
          <p:nvPr/>
        </p:nvGrpSpPr>
        <p:grpSpPr>
          <a:xfrm>
            <a:off x="5119965" y="2576207"/>
            <a:ext cx="1959039" cy="1970024"/>
            <a:chOff x="5119295" y="3101705"/>
            <a:chExt cx="1958784" cy="1970024"/>
          </a:xfrm>
        </p:grpSpPr>
        <p:sp>
          <p:nvSpPr>
            <p:cNvPr id="119" name="Oval 3"/>
            <p:cNvSpPr/>
            <p:nvPr/>
          </p:nvSpPr>
          <p:spPr>
            <a:xfrm>
              <a:off x="5119295" y="3101705"/>
              <a:ext cx="1958784" cy="197002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sp>
          <p:nvSpPr>
            <p:cNvPr id="120" name="Text Box 10"/>
            <p:cNvSpPr txBox="1">
              <a:spLocks noChangeArrowheads="1"/>
            </p:cNvSpPr>
            <p:nvPr/>
          </p:nvSpPr>
          <p:spPr bwMode="auto">
            <a:xfrm>
              <a:off x="5206937" y="4316694"/>
              <a:ext cx="1827854" cy="307777"/>
            </a:xfrm>
            <a:prstGeom prst="rect">
              <a:avLst/>
            </a:prstGeom>
            <a:noFill/>
            <a:ln w="9525">
              <a:noFill/>
              <a:miter lim="800000"/>
              <a:headEnd/>
              <a:tailEnd/>
            </a:ln>
          </p:spPr>
          <p:txBody>
            <a:bodyPr wrap="square" lIns="60960" tIns="30480" rIns="60960" bIns="30480">
              <a:spAutoFit/>
            </a:bodyPr>
            <a:lstStyle/>
            <a:p>
              <a:pPr algn="ctr" defTabSz="1187949"/>
              <a:r>
                <a:rPr lang="zh-CN" altLang="en-US" sz="1600" dirty="0">
                  <a:solidFill>
                    <a:schemeClr val="bg1">
                      <a:lumMod val="95000"/>
                    </a:schemeClr>
                  </a:solidFill>
                  <a:cs typeface="+mn-ea"/>
                  <a:sym typeface="+mn-lt"/>
                </a:rPr>
                <a:t>单击添加标题</a:t>
              </a:r>
              <a:endParaRPr lang="en-US" altLang="zh-CN" sz="1600" dirty="0">
                <a:solidFill>
                  <a:schemeClr val="bg1">
                    <a:lumMod val="95000"/>
                  </a:schemeClr>
                </a:solidFill>
                <a:cs typeface="+mn-ea"/>
                <a:sym typeface="+mn-lt"/>
              </a:endParaRPr>
            </a:p>
          </p:txBody>
        </p:sp>
        <p:sp>
          <p:nvSpPr>
            <p:cNvPr id="121" name="KSO_Shape"/>
            <p:cNvSpPr>
              <a:spLocks noChangeAspect="1"/>
            </p:cNvSpPr>
            <p:nvPr/>
          </p:nvSpPr>
          <p:spPr bwMode="auto">
            <a:xfrm>
              <a:off x="5794811" y="3427507"/>
              <a:ext cx="607752" cy="828003"/>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2400">
                <a:solidFill>
                  <a:schemeClr val="bg1">
                    <a:lumMod val="50000"/>
                  </a:schemeClr>
                </a:solidFill>
                <a:cs typeface="+mn-ea"/>
                <a:sym typeface="+mn-lt"/>
              </a:endParaRPr>
            </a:p>
          </p:txBody>
        </p:sp>
      </p:grpSp>
      <p:grpSp>
        <p:nvGrpSpPr>
          <p:cNvPr id="52" name="组合 121"/>
          <p:cNvGrpSpPr/>
          <p:nvPr/>
        </p:nvGrpSpPr>
        <p:grpSpPr>
          <a:xfrm>
            <a:off x="6826045" y="1967834"/>
            <a:ext cx="884440" cy="889399"/>
            <a:chOff x="6825156" y="2493329"/>
            <a:chExt cx="884325" cy="889399"/>
          </a:xfrm>
        </p:grpSpPr>
        <p:sp>
          <p:nvSpPr>
            <p:cNvPr id="123" name="Oval 4"/>
            <p:cNvSpPr/>
            <p:nvPr/>
          </p:nvSpPr>
          <p:spPr>
            <a:xfrm>
              <a:off x="6825156" y="2493329"/>
              <a:ext cx="884325" cy="88939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50000"/>
                  </a:schemeClr>
                </a:solidFill>
                <a:cs typeface="+mn-ea"/>
                <a:sym typeface="+mn-lt"/>
              </a:endParaRPr>
            </a:p>
          </p:txBody>
        </p:sp>
        <p:sp>
          <p:nvSpPr>
            <p:cNvPr id="124" name="Freeform 6"/>
            <p:cNvSpPr>
              <a:spLocks noEditPoints="1"/>
            </p:cNvSpPr>
            <p:nvPr/>
          </p:nvSpPr>
          <p:spPr bwMode="auto">
            <a:xfrm>
              <a:off x="7016216" y="2677016"/>
              <a:ext cx="530042" cy="522026"/>
            </a:xfrm>
            <a:custGeom>
              <a:avLst/>
              <a:gdLst>
                <a:gd name="T0" fmla="*/ 63 w 63"/>
                <a:gd name="T1" fmla="*/ 52 h 62"/>
                <a:gd name="T2" fmla="*/ 0 w 63"/>
                <a:gd name="T3" fmla="*/ 52 h 62"/>
                <a:gd name="T4" fmla="*/ 5 w 63"/>
                <a:gd name="T5" fmla="*/ 48 h 62"/>
                <a:gd name="T6" fmla="*/ 58 w 63"/>
                <a:gd name="T7" fmla="*/ 48 h 62"/>
                <a:gd name="T8" fmla="*/ 16 w 63"/>
                <a:gd name="T9" fmla="*/ 2 h 62"/>
                <a:gd name="T10" fmla="*/ 16 w 63"/>
                <a:gd name="T11" fmla="*/ 14 h 62"/>
                <a:gd name="T12" fmla="*/ 16 w 63"/>
                <a:gd name="T13" fmla="*/ 2 h 62"/>
                <a:gd name="T14" fmla="*/ 41 w 63"/>
                <a:gd name="T15" fmla="*/ 8 h 62"/>
                <a:gd name="T16" fmla="*/ 52 w 63"/>
                <a:gd name="T17" fmla="*/ 8 h 62"/>
                <a:gd name="T18" fmla="*/ 41 w 63"/>
                <a:gd name="T19" fmla="*/ 35 h 62"/>
                <a:gd name="T20" fmla="*/ 45 w 63"/>
                <a:gd name="T21" fmla="*/ 50 h 62"/>
                <a:gd name="T22" fmla="*/ 48 w 63"/>
                <a:gd name="T23" fmla="*/ 50 h 62"/>
                <a:gd name="T24" fmla="*/ 53 w 63"/>
                <a:gd name="T25" fmla="*/ 33 h 62"/>
                <a:gd name="T26" fmla="*/ 56 w 63"/>
                <a:gd name="T27" fmla="*/ 20 h 62"/>
                <a:gd name="T28" fmla="*/ 43 w 63"/>
                <a:gd name="T29" fmla="*/ 15 h 62"/>
                <a:gd name="T30" fmla="*/ 44 w 63"/>
                <a:gd name="T31" fmla="*/ 20 h 62"/>
                <a:gd name="T32" fmla="*/ 41 w 63"/>
                <a:gd name="T33" fmla="*/ 35 h 62"/>
                <a:gd name="T34" fmla="*/ 38 w 63"/>
                <a:gd name="T35" fmla="*/ 6 h 62"/>
                <a:gd name="T36" fmla="*/ 25 w 63"/>
                <a:gd name="T37" fmla="*/ 6 h 62"/>
                <a:gd name="T38" fmla="*/ 38 w 63"/>
                <a:gd name="T39" fmla="*/ 34 h 62"/>
                <a:gd name="T40" fmla="*/ 41 w 63"/>
                <a:gd name="T41" fmla="*/ 20 h 62"/>
                <a:gd name="T42" fmla="*/ 28 w 63"/>
                <a:gd name="T43" fmla="*/ 14 h 62"/>
                <a:gd name="T44" fmla="*/ 22 w 63"/>
                <a:gd name="T45" fmla="*/ 29 h 62"/>
                <a:gd name="T46" fmla="*/ 25 w 63"/>
                <a:gd name="T47" fmla="*/ 52 h 62"/>
                <a:gd name="T48" fmla="*/ 31 w 63"/>
                <a:gd name="T49" fmla="*/ 41 h 62"/>
                <a:gd name="T50" fmla="*/ 38 w 63"/>
                <a:gd name="T51" fmla="*/ 52 h 62"/>
                <a:gd name="T52" fmla="*/ 22 w 63"/>
                <a:gd name="T53" fmla="*/ 35 h 62"/>
                <a:gd name="T54" fmla="*/ 19 w 63"/>
                <a:gd name="T55" fmla="*/ 20 h 62"/>
                <a:gd name="T56" fmla="*/ 19 w 63"/>
                <a:gd name="T57" fmla="*/ 15 h 62"/>
                <a:gd name="T58" fmla="*/ 7 w 63"/>
                <a:gd name="T59" fmla="*/ 20 h 62"/>
                <a:gd name="T60" fmla="*/ 10 w 63"/>
                <a:gd name="T61" fmla="*/ 33 h 62"/>
                <a:gd name="T62" fmla="*/ 14 w 63"/>
                <a:gd name="T63" fmla="*/ 50 h 62"/>
                <a:gd name="T64" fmla="*/ 17 w 63"/>
                <a:gd name="T65" fmla="*/ 50 h 62"/>
                <a:gd name="T66" fmla="*/ 22 w 63"/>
                <a:gd name="T67" fmla="*/ 3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2">
                  <a:moveTo>
                    <a:pt x="56" y="46"/>
                  </a:moveTo>
                  <a:cubicBezTo>
                    <a:pt x="60" y="48"/>
                    <a:pt x="63" y="50"/>
                    <a:pt x="63" y="52"/>
                  </a:cubicBezTo>
                  <a:cubicBezTo>
                    <a:pt x="63" y="58"/>
                    <a:pt x="49" y="62"/>
                    <a:pt x="31" y="62"/>
                  </a:cubicBezTo>
                  <a:cubicBezTo>
                    <a:pt x="14" y="62"/>
                    <a:pt x="0" y="58"/>
                    <a:pt x="0" y="52"/>
                  </a:cubicBezTo>
                  <a:cubicBezTo>
                    <a:pt x="0" y="50"/>
                    <a:pt x="2" y="48"/>
                    <a:pt x="7" y="46"/>
                  </a:cubicBezTo>
                  <a:cubicBezTo>
                    <a:pt x="6" y="47"/>
                    <a:pt x="5" y="48"/>
                    <a:pt x="5" y="48"/>
                  </a:cubicBezTo>
                  <a:cubicBezTo>
                    <a:pt x="5" y="52"/>
                    <a:pt x="17" y="55"/>
                    <a:pt x="31" y="55"/>
                  </a:cubicBezTo>
                  <a:cubicBezTo>
                    <a:pt x="46" y="55"/>
                    <a:pt x="58" y="52"/>
                    <a:pt x="58" y="48"/>
                  </a:cubicBezTo>
                  <a:cubicBezTo>
                    <a:pt x="58" y="48"/>
                    <a:pt x="57" y="47"/>
                    <a:pt x="56" y="46"/>
                  </a:cubicBezTo>
                  <a:close/>
                  <a:moveTo>
                    <a:pt x="16" y="2"/>
                  </a:moveTo>
                  <a:cubicBezTo>
                    <a:pt x="19" y="2"/>
                    <a:pt x="22" y="5"/>
                    <a:pt x="22" y="8"/>
                  </a:cubicBezTo>
                  <a:cubicBezTo>
                    <a:pt x="22" y="11"/>
                    <a:pt x="19" y="14"/>
                    <a:pt x="16" y="14"/>
                  </a:cubicBezTo>
                  <a:cubicBezTo>
                    <a:pt x="13" y="14"/>
                    <a:pt x="10" y="11"/>
                    <a:pt x="10" y="8"/>
                  </a:cubicBezTo>
                  <a:cubicBezTo>
                    <a:pt x="10" y="5"/>
                    <a:pt x="13" y="2"/>
                    <a:pt x="16" y="2"/>
                  </a:cubicBezTo>
                  <a:close/>
                  <a:moveTo>
                    <a:pt x="47" y="2"/>
                  </a:moveTo>
                  <a:cubicBezTo>
                    <a:pt x="43" y="2"/>
                    <a:pt x="41" y="5"/>
                    <a:pt x="41" y="8"/>
                  </a:cubicBezTo>
                  <a:cubicBezTo>
                    <a:pt x="41" y="11"/>
                    <a:pt x="43" y="14"/>
                    <a:pt x="47" y="14"/>
                  </a:cubicBezTo>
                  <a:cubicBezTo>
                    <a:pt x="50" y="14"/>
                    <a:pt x="52" y="11"/>
                    <a:pt x="52" y="8"/>
                  </a:cubicBezTo>
                  <a:cubicBezTo>
                    <a:pt x="52" y="5"/>
                    <a:pt x="50" y="2"/>
                    <a:pt x="47" y="2"/>
                  </a:cubicBezTo>
                  <a:close/>
                  <a:moveTo>
                    <a:pt x="41" y="35"/>
                  </a:moveTo>
                  <a:cubicBezTo>
                    <a:pt x="41" y="50"/>
                    <a:pt x="41" y="50"/>
                    <a:pt x="41" y="50"/>
                  </a:cubicBezTo>
                  <a:cubicBezTo>
                    <a:pt x="45" y="50"/>
                    <a:pt x="45" y="50"/>
                    <a:pt x="45" y="50"/>
                  </a:cubicBezTo>
                  <a:cubicBezTo>
                    <a:pt x="47" y="40"/>
                    <a:pt x="47" y="40"/>
                    <a:pt x="47" y="40"/>
                  </a:cubicBezTo>
                  <a:cubicBezTo>
                    <a:pt x="48" y="50"/>
                    <a:pt x="48" y="50"/>
                    <a:pt x="48" y="50"/>
                  </a:cubicBezTo>
                  <a:cubicBezTo>
                    <a:pt x="53" y="50"/>
                    <a:pt x="53" y="50"/>
                    <a:pt x="53" y="50"/>
                  </a:cubicBezTo>
                  <a:cubicBezTo>
                    <a:pt x="53" y="33"/>
                    <a:pt x="53" y="33"/>
                    <a:pt x="53" y="33"/>
                  </a:cubicBezTo>
                  <a:cubicBezTo>
                    <a:pt x="54" y="33"/>
                    <a:pt x="56" y="31"/>
                    <a:pt x="56" y="29"/>
                  </a:cubicBezTo>
                  <a:cubicBezTo>
                    <a:pt x="56" y="20"/>
                    <a:pt x="56" y="20"/>
                    <a:pt x="56" y="20"/>
                  </a:cubicBezTo>
                  <a:cubicBezTo>
                    <a:pt x="56" y="17"/>
                    <a:pt x="53" y="15"/>
                    <a:pt x="50" y="15"/>
                  </a:cubicBezTo>
                  <a:cubicBezTo>
                    <a:pt x="43" y="15"/>
                    <a:pt x="43" y="15"/>
                    <a:pt x="43" y="15"/>
                  </a:cubicBezTo>
                  <a:cubicBezTo>
                    <a:pt x="43" y="15"/>
                    <a:pt x="43" y="15"/>
                    <a:pt x="42" y="15"/>
                  </a:cubicBezTo>
                  <a:cubicBezTo>
                    <a:pt x="43" y="16"/>
                    <a:pt x="44" y="18"/>
                    <a:pt x="44" y="20"/>
                  </a:cubicBezTo>
                  <a:cubicBezTo>
                    <a:pt x="44" y="29"/>
                    <a:pt x="44" y="29"/>
                    <a:pt x="44" y="29"/>
                  </a:cubicBezTo>
                  <a:cubicBezTo>
                    <a:pt x="44" y="31"/>
                    <a:pt x="43" y="33"/>
                    <a:pt x="41" y="35"/>
                  </a:cubicBezTo>
                  <a:close/>
                  <a:moveTo>
                    <a:pt x="31" y="0"/>
                  </a:moveTo>
                  <a:cubicBezTo>
                    <a:pt x="35" y="0"/>
                    <a:pt x="38" y="3"/>
                    <a:pt x="38" y="6"/>
                  </a:cubicBezTo>
                  <a:cubicBezTo>
                    <a:pt x="38" y="10"/>
                    <a:pt x="35" y="13"/>
                    <a:pt x="31" y="13"/>
                  </a:cubicBezTo>
                  <a:cubicBezTo>
                    <a:pt x="28" y="13"/>
                    <a:pt x="25" y="10"/>
                    <a:pt x="25" y="6"/>
                  </a:cubicBezTo>
                  <a:cubicBezTo>
                    <a:pt x="25" y="3"/>
                    <a:pt x="28" y="0"/>
                    <a:pt x="31" y="0"/>
                  </a:cubicBezTo>
                  <a:close/>
                  <a:moveTo>
                    <a:pt x="38" y="34"/>
                  </a:moveTo>
                  <a:cubicBezTo>
                    <a:pt x="39" y="33"/>
                    <a:pt x="41" y="31"/>
                    <a:pt x="41" y="29"/>
                  </a:cubicBezTo>
                  <a:cubicBezTo>
                    <a:pt x="41" y="20"/>
                    <a:pt x="41" y="20"/>
                    <a:pt x="41" y="20"/>
                  </a:cubicBezTo>
                  <a:cubicBezTo>
                    <a:pt x="41" y="16"/>
                    <a:pt x="38" y="14"/>
                    <a:pt x="35" y="14"/>
                  </a:cubicBezTo>
                  <a:cubicBezTo>
                    <a:pt x="28" y="14"/>
                    <a:pt x="28" y="14"/>
                    <a:pt x="28" y="14"/>
                  </a:cubicBezTo>
                  <a:cubicBezTo>
                    <a:pt x="24" y="14"/>
                    <a:pt x="22" y="16"/>
                    <a:pt x="22" y="20"/>
                  </a:cubicBezTo>
                  <a:cubicBezTo>
                    <a:pt x="22" y="29"/>
                    <a:pt x="22" y="29"/>
                    <a:pt x="22" y="29"/>
                  </a:cubicBezTo>
                  <a:cubicBezTo>
                    <a:pt x="22" y="31"/>
                    <a:pt x="23" y="33"/>
                    <a:pt x="25" y="34"/>
                  </a:cubicBezTo>
                  <a:cubicBezTo>
                    <a:pt x="25" y="52"/>
                    <a:pt x="25" y="52"/>
                    <a:pt x="25" y="52"/>
                  </a:cubicBezTo>
                  <a:cubicBezTo>
                    <a:pt x="30" y="52"/>
                    <a:pt x="30" y="52"/>
                    <a:pt x="30" y="52"/>
                  </a:cubicBezTo>
                  <a:cubicBezTo>
                    <a:pt x="31" y="41"/>
                    <a:pt x="31" y="41"/>
                    <a:pt x="31" y="41"/>
                  </a:cubicBezTo>
                  <a:cubicBezTo>
                    <a:pt x="33" y="52"/>
                    <a:pt x="33" y="52"/>
                    <a:pt x="33" y="52"/>
                  </a:cubicBezTo>
                  <a:cubicBezTo>
                    <a:pt x="38" y="52"/>
                    <a:pt x="38" y="52"/>
                    <a:pt x="38" y="52"/>
                  </a:cubicBezTo>
                  <a:cubicBezTo>
                    <a:pt x="38" y="34"/>
                    <a:pt x="38" y="34"/>
                    <a:pt x="38" y="34"/>
                  </a:cubicBezTo>
                  <a:close/>
                  <a:moveTo>
                    <a:pt x="22" y="35"/>
                  </a:moveTo>
                  <a:cubicBezTo>
                    <a:pt x="20" y="33"/>
                    <a:pt x="19" y="31"/>
                    <a:pt x="19" y="29"/>
                  </a:cubicBezTo>
                  <a:cubicBezTo>
                    <a:pt x="19" y="20"/>
                    <a:pt x="19" y="20"/>
                    <a:pt x="19" y="20"/>
                  </a:cubicBezTo>
                  <a:cubicBezTo>
                    <a:pt x="19" y="18"/>
                    <a:pt x="19" y="16"/>
                    <a:pt x="20" y="15"/>
                  </a:cubicBezTo>
                  <a:cubicBezTo>
                    <a:pt x="20" y="15"/>
                    <a:pt x="19" y="15"/>
                    <a:pt x="19" y="15"/>
                  </a:cubicBezTo>
                  <a:cubicBezTo>
                    <a:pt x="12" y="15"/>
                    <a:pt x="12" y="15"/>
                    <a:pt x="12" y="15"/>
                  </a:cubicBezTo>
                  <a:cubicBezTo>
                    <a:pt x="9" y="15"/>
                    <a:pt x="7" y="17"/>
                    <a:pt x="7" y="20"/>
                  </a:cubicBezTo>
                  <a:cubicBezTo>
                    <a:pt x="7" y="29"/>
                    <a:pt x="7" y="29"/>
                    <a:pt x="7" y="29"/>
                  </a:cubicBezTo>
                  <a:cubicBezTo>
                    <a:pt x="7" y="31"/>
                    <a:pt x="8" y="33"/>
                    <a:pt x="10" y="33"/>
                  </a:cubicBezTo>
                  <a:cubicBezTo>
                    <a:pt x="10" y="50"/>
                    <a:pt x="10" y="50"/>
                    <a:pt x="10" y="50"/>
                  </a:cubicBezTo>
                  <a:cubicBezTo>
                    <a:pt x="14" y="50"/>
                    <a:pt x="14" y="50"/>
                    <a:pt x="14" y="50"/>
                  </a:cubicBezTo>
                  <a:cubicBezTo>
                    <a:pt x="16" y="40"/>
                    <a:pt x="16" y="40"/>
                    <a:pt x="16" y="40"/>
                  </a:cubicBezTo>
                  <a:cubicBezTo>
                    <a:pt x="17" y="50"/>
                    <a:pt x="17" y="50"/>
                    <a:pt x="17" y="50"/>
                  </a:cubicBezTo>
                  <a:cubicBezTo>
                    <a:pt x="22" y="50"/>
                    <a:pt x="22" y="50"/>
                    <a:pt x="22" y="50"/>
                  </a:cubicBezTo>
                  <a:lnTo>
                    <a:pt x="22" y="35"/>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lumMod val="50000"/>
                  </a:schemeClr>
                </a:solidFill>
                <a:cs typeface="+mn-ea"/>
                <a:sym typeface="+mn-lt"/>
              </a:endParaRPr>
            </a:p>
          </p:txBody>
        </p:sp>
      </p:grpSp>
      <p:sp>
        <p:nvSpPr>
          <p:cNvPr id="118" name="文本框 117">
            <a:extLst>
              <a:ext uri="{FF2B5EF4-FFF2-40B4-BE49-F238E27FC236}">
                <a16:creationId xmlns:a16="http://schemas.microsoft.com/office/drawing/2014/main" id="{A63A4CA4-2333-4EF8-B66F-556E932B9084}"/>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08276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1"/>
          <p:cNvSpPr/>
          <p:nvPr/>
        </p:nvSpPr>
        <p:spPr bwMode="auto">
          <a:xfrm>
            <a:off x="1011767" y="1921469"/>
            <a:ext cx="874184" cy="1941583"/>
          </a:xfrm>
          <a:custGeom>
            <a:avLst/>
            <a:gdLst>
              <a:gd name="T0" fmla="*/ 0 w 215"/>
              <a:gd name="T1" fmla="*/ 0 h 478"/>
              <a:gd name="T2" fmla="*/ 0 w 215"/>
              <a:gd name="T3" fmla="*/ 371 h 478"/>
              <a:gd name="T4" fmla="*/ 107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7"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sz="2400">
              <a:cs typeface="+mn-ea"/>
              <a:sym typeface="+mn-lt"/>
            </a:endParaRPr>
          </a:p>
        </p:txBody>
      </p:sp>
      <p:sp>
        <p:nvSpPr>
          <p:cNvPr id="8" name="Oval 22"/>
          <p:cNvSpPr>
            <a:spLocks noChangeArrowheads="1"/>
          </p:cNvSpPr>
          <p:nvPr/>
        </p:nvSpPr>
        <p:spPr bwMode="auto">
          <a:xfrm>
            <a:off x="1092200" y="3075408"/>
            <a:ext cx="713317" cy="707184"/>
          </a:xfrm>
          <a:prstGeom prst="ellipse">
            <a:avLst/>
          </a:prstGeom>
          <a:solidFill>
            <a:srgbClr val="F2F2F2"/>
          </a:solidFill>
          <a:ln>
            <a:noFill/>
          </a:ln>
        </p:spPr>
        <p:txBody>
          <a:bodyPr/>
          <a:lstStyle/>
          <a:p>
            <a:endParaRPr lang="zh-CN" altLang="en-US" sz="2400">
              <a:cs typeface="+mn-ea"/>
              <a:sym typeface="+mn-lt"/>
            </a:endParaRPr>
          </a:p>
        </p:txBody>
      </p:sp>
      <p:sp>
        <p:nvSpPr>
          <p:cNvPr id="9" name="Freeform 23"/>
          <p:cNvSpPr/>
          <p:nvPr/>
        </p:nvSpPr>
        <p:spPr bwMode="auto">
          <a:xfrm>
            <a:off x="3913722" y="2990715"/>
            <a:ext cx="874183" cy="1945819"/>
          </a:xfrm>
          <a:custGeom>
            <a:avLst/>
            <a:gdLst>
              <a:gd name="T0" fmla="*/ 215 w 215"/>
              <a:gd name="T1" fmla="*/ 479 h 479"/>
              <a:gd name="T2" fmla="*/ 215 w 215"/>
              <a:gd name="T3" fmla="*/ 108 h 479"/>
              <a:gd name="T4" fmla="*/ 108 w 215"/>
              <a:gd name="T5" fmla="*/ 0 h 479"/>
              <a:gd name="T6" fmla="*/ 0 w 215"/>
              <a:gd name="T7" fmla="*/ 108 h 479"/>
              <a:gd name="T8" fmla="*/ 0 w 215"/>
              <a:gd name="T9" fmla="*/ 479 h 479"/>
              <a:gd name="T10" fmla="*/ 215 w 215"/>
              <a:gd name="T11" fmla="*/ 479 h 479"/>
            </a:gdLst>
            <a:ahLst/>
            <a:cxnLst>
              <a:cxn ang="0">
                <a:pos x="T0" y="T1"/>
              </a:cxn>
              <a:cxn ang="0">
                <a:pos x="T2" y="T3"/>
              </a:cxn>
              <a:cxn ang="0">
                <a:pos x="T4" y="T5"/>
              </a:cxn>
              <a:cxn ang="0">
                <a:pos x="T6" y="T7"/>
              </a:cxn>
              <a:cxn ang="0">
                <a:pos x="T8" y="T9"/>
              </a:cxn>
              <a:cxn ang="0">
                <a:pos x="T10" y="T11"/>
              </a:cxn>
            </a:cxnLst>
            <a:rect l="0" t="0" r="r" b="b"/>
            <a:pathLst>
              <a:path w="215" h="479">
                <a:moveTo>
                  <a:pt x="215" y="479"/>
                </a:moveTo>
                <a:cubicBezTo>
                  <a:pt x="215" y="108"/>
                  <a:pt x="215" y="108"/>
                  <a:pt x="215" y="108"/>
                </a:cubicBezTo>
                <a:cubicBezTo>
                  <a:pt x="215" y="49"/>
                  <a:pt x="167" y="0"/>
                  <a:pt x="108" y="0"/>
                </a:cubicBezTo>
                <a:cubicBezTo>
                  <a:pt x="48" y="0"/>
                  <a:pt x="0" y="49"/>
                  <a:pt x="0" y="108"/>
                </a:cubicBezTo>
                <a:cubicBezTo>
                  <a:pt x="0" y="479"/>
                  <a:pt x="0" y="479"/>
                  <a:pt x="0" y="479"/>
                </a:cubicBezTo>
                <a:lnTo>
                  <a:pt x="215" y="479"/>
                </a:lnTo>
                <a:close/>
              </a:path>
            </a:pathLst>
          </a:custGeom>
          <a:solidFill>
            <a:schemeClr val="accent4"/>
          </a:solidFill>
          <a:ln>
            <a:noFill/>
          </a:ln>
        </p:spPr>
        <p:txBody>
          <a:bodyPr/>
          <a:lstStyle/>
          <a:p>
            <a:endParaRPr lang="zh-CN" altLang="en-US" sz="2400">
              <a:cs typeface="+mn-ea"/>
              <a:sym typeface="+mn-lt"/>
            </a:endParaRPr>
          </a:p>
        </p:txBody>
      </p:sp>
      <p:sp>
        <p:nvSpPr>
          <p:cNvPr id="10" name="Oval 24"/>
          <p:cNvSpPr>
            <a:spLocks noChangeArrowheads="1"/>
          </p:cNvSpPr>
          <p:nvPr/>
        </p:nvSpPr>
        <p:spPr bwMode="auto">
          <a:xfrm>
            <a:off x="3996267" y="3075408"/>
            <a:ext cx="711200" cy="707184"/>
          </a:xfrm>
          <a:prstGeom prst="ellipse">
            <a:avLst/>
          </a:prstGeom>
          <a:solidFill>
            <a:srgbClr val="F2F2F2"/>
          </a:solidFill>
          <a:ln>
            <a:noFill/>
          </a:ln>
        </p:spPr>
        <p:txBody>
          <a:bodyPr/>
          <a:lstStyle/>
          <a:p>
            <a:endParaRPr lang="zh-CN" altLang="en-US" sz="2400">
              <a:cs typeface="+mn-ea"/>
              <a:sym typeface="+mn-lt"/>
            </a:endParaRPr>
          </a:p>
        </p:txBody>
      </p:sp>
      <p:sp>
        <p:nvSpPr>
          <p:cNvPr id="11" name="Freeform 25"/>
          <p:cNvSpPr/>
          <p:nvPr/>
        </p:nvSpPr>
        <p:spPr bwMode="auto">
          <a:xfrm>
            <a:off x="2946400" y="1921469"/>
            <a:ext cx="874184" cy="1941583"/>
          </a:xfrm>
          <a:custGeom>
            <a:avLst/>
            <a:gdLst>
              <a:gd name="T0" fmla="*/ 0 w 215"/>
              <a:gd name="T1" fmla="*/ 0 h 478"/>
              <a:gd name="T2" fmla="*/ 0 w 215"/>
              <a:gd name="T3" fmla="*/ 371 h 478"/>
              <a:gd name="T4" fmla="*/ 108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8" y="478"/>
                </a:cubicBezTo>
                <a:cubicBezTo>
                  <a:pt x="167" y="478"/>
                  <a:pt x="215" y="430"/>
                  <a:pt x="215" y="371"/>
                </a:cubicBezTo>
                <a:cubicBezTo>
                  <a:pt x="215" y="0"/>
                  <a:pt x="215" y="0"/>
                  <a:pt x="215" y="0"/>
                </a:cubicBezTo>
                <a:lnTo>
                  <a:pt x="0" y="0"/>
                </a:lnTo>
                <a:close/>
              </a:path>
            </a:pathLst>
          </a:custGeom>
          <a:solidFill>
            <a:schemeClr val="accent3"/>
          </a:solidFill>
          <a:ln>
            <a:noFill/>
          </a:ln>
        </p:spPr>
        <p:txBody>
          <a:bodyPr/>
          <a:lstStyle/>
          <a:p>
            <a:endParaRPr lang="zh-CN" altLang="en-US" sz="2400">
              <a:cs typeface="+mn-ea"/>
              <a:sym typeface="+mn-lt"/>
            </a:endParaRPr>
          </a:p>
        </p:txBody>
      </p:sp>
      <p:sp>
        <p:nvSpPr>
          <p:cNvPr id="12" name="Oval 26"/>
          <p:cNvSpPr>
            <a:spLocks noChangeArrowheads="1"/>
          </p:cNvSpPr>
          <p:nvPr/>
        </p:nvSpPr>
        <p:spPr bwMode="auto">
          <a:xfrm>
            <a:off x="3028951" y="3075408"/>
            <a:ext cx="711200" cy="707184"/>
          </a:xfrm>
          <a:prstGeom prst="ellipse">
            <a:avLst/>
          </a:prstGeom>
          <a:solidFill>
            <a:srgbClr val="F2F2F2"/>
          </a:solidFill>
          <a:ln>
            <a:noFill/>
          </a:ln>
        </p:spPr>
        <p:txBody>
          <a:bodyPr/>
          <a:lstStyle/>
          <a:p>
            <a:endParaRPr lang="zh-CN" altLang="en-US" sz="2400">
              <a:cs typeface="+mn-ea"/>
              <a:sym typeface="+mn-lt"/>
            </a:endParaRPr>
          </a:p>
        </p:txBody>
      </p:sp>
      <p:sp>
        <p:nvSpPr>
          <p:cNvPr id="13" name="Freeform 27"/>
          <p:cNvSpPr/>
          <p:nvPr/>
        </p:nvSpPr>
        <p:spPr bwMode="auto">
          <a:xfrm>
            <a:off x="1979089" y="2990715"/>
            <a:ext cx="874183" cy="1945819"/>
          </a:xfrm>
          <a:custGeom>
            <a:avLst/>
            <a:gdLst>
              <a:gd name="T0" fmla="*/ 215 w 215"/>
              <a:gd name="T1" fmla="*/ 479 h 479"/>
              <a:gd name="T2" fmla="*/ 215 w 215"/>
              <a:gd name="T3" fmla="*/ 108 h 479"/>
              <a:gd name="T4" fmla="*/ 108 w 215"/>
              <a:gd name="T5" fmla="*/ 0 h 479"/>
              <a:gd name="T6" fmla="*/ 0 w 215"/>
              <a:gd name="T7" fmla="*/ 108 h 479"/>
              <a:gd name="T8" fmla="*/ 0 w 215"/>
              <a:gd name="T9" fmla="*/ 479 h 479"/>
              <a:gd name="T10" fmla="*/ 215 w 215"/>
              <a:gd name="T11" fmla="*/ 479 h 479"/>
            </a:gdLst>
            <a:ahLst/>
            <a:cxnLst>
              <a:cxn ang="0">
                <a:pos x="T0" y="T1"/>
              </a:cxn>
              <a:cxn ang="0">
                <a:pos x="T2" y="T3"/>
              </a:cxn>
              <a:cxn ang="0">
                <a:pos x="T4" y="T5"/>
              </a:cxn>
              <a:cxn ang="0">
                <a:pos x="T6" y="T7"/>
              </a:cxn>
              <a:cxn ang="0">
                <a:pos x="T8" y="T9"/>
              </a:cxn>
              <a:cxn ang="0">
                <a:pos x="T10" y="T11"/>
              </a:cxn>
            </a:cxnLst>
            <a:rect l="0" t="0" r="r" b="b"/>
            <a:pathLst>
              <a:path w="215" h="479">
                <a:moveTo>
                  <a:pt x="215" y="479"/>
                </a:moveTo>
                <a:cubicBezTo>
                  <a:pt x="215" y="108"/>
                  <a:pt x="215" y="108"/>
                  <a:pt x="215" y="108"/>
                </a:cubicBezTo>
                <a:cubicBezTo>
                  <a:pt x="215" y="49"/>
                  <a:pt x="167" y="0"/>
                  <a:pt x="108" y="0"/>
                </a:cubicBezTo>
                <a:cubicBezTo>
                  <a:pt x="48" y="0"/>
                  <a:pt x="0" y="49"/>
                  <a:pt x="0" y="108"/>
                </a:cubicBezTo>
                <a:cubicBezTo>
                  <a:pt x="0" y="479"/>
                  <a:pt x="0" y="479"/>
                  <a:pt x="0" y="479"/>
                </a:cubicBezTo>
                <a:lnTo>
                  <a:pt x="215" y="479"/>
                </a:lnTo>
                <a:close/>
              </a:path>
            </a:pathLst>
          </a:custGeom>
          <a:solidFill>
            <a:schemeClr val="accent2"/>
          </a:solidFill>
          <a:ln>
            <a:noFill/>
          </a:ln>
        </p:spPr>
        <p:txBody>
          <a:bodyPr/>
          <a:lstStyle/>
          <a:p>
            <a:endParaRPr lang="zh-CN" altLang="en-US" sz="2400">
              <a:cs typeface="+mn-ea"/>
              <a:sym typeface="+mn-lt"/>
            </a:endParaRPr>
          </a:p>
        </p:txBody>
      </p:sp>
      <p:sp>
        <p:nvSpPr>
          <p:cNvPr id="14" name="Oval 28"/>
          <p:cNvSpPr>
            <a:spLocks noChangeArrowheads="1"/>
          </p:cNvSpPr>
          <p:nvPr/>
        </p:nvSpPr>
        <p:spPr bwMode="auto">
          <a:xfrm>
            <a:off x="2061633" y="3075408"/>
            <a:ext cx="711200" cy="707184"/>
          </a:xfrm>
          <a:prstGeom prst="ellipse">
            <a:avLst/>
          </a:prstGeom>
          <a:solidFill>
            <a:srgbClr val="F2F2F2"/>
          </a:solidFill>
          <a:ln>
            <a:noFill/>
          </a:ln>
        </p:spPr>
        <p:txBody>
          <a:bodyPr/>
          <a:lstStyle/>
          <a:p>
            <a:endParaRPr lang="zh-CN" altLang="en-US" sz="2400">
              <a:cs typeface="+mn-ea"/>
              <a:sym typeface="+mn-lt"/>
            </a:endParaRPr>
          </a:p>
        </p:txBody>
      </p:sp>
      <p:sp>
        <p:nvSpPr>
          <p:cNvPr id="15" name="Freeform 29"/>
          <p:cNvSpPr/>
          <p:nvPr/>
        </p:nvSpPr>
        <p:spPr bwMode="auto">
          <a:xfrm>
            <a:off x="4881033" y="1921469"/>
            <a:ext cx="874184" cy="1941583"/>
          </a:xfrm>
          <a:custGeom>
            <a:avLst/>
            <a:gdLst>
              <a:gd name="T0" fmla="*/ 0 w 215"/>
              <a:gd name="T1" fmla="*/ 0 h 478"/>
              <a:gd name="T2" fmla="*/ 0 w 215"/>
              <a:gd name="T3" fmla="*/ 371 h 478"/>
              <a:gd name="T4" fmla="*/ 108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8"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sz="2400">
              <a:cs typeface="+mn-ea"/>
              <a:sym typeface="+mn-lt"/>
            </a:endParaRPr>
          </a:p>
        </p:txBody>
      </p:sp>
      <p:sp>
        <p:nvSpPr>
          <p:cNvPr id="16" name="Oval 30"/>
          <p:cNvSpPr>
            <a:spLocks noChangeArrowheads="1"/>
          </p:cNvSpPr>
          <p:nvPr/>
        </p:nvSpPr>
        <p:spPr bwMode="auto">
          <a:xfrm>
            <a:off x="4963584" y="3075408"/>
            <a:ext cx="711200" cy="707184"/>
          </a:xfrm>
          <a:prstGeom prst="ellipse">
            <a:avLst/>
          </a:prstGeom>
          <a:solidFill>
            <a:srgbClr val="F2F2F2"/>
          </a:solidFill>
          <a:ln>
            <a:noFill/>
          </a:ln>
        </p:spPr>
        <p:txBody>
          <a:bodyPr/>
          <a:lstStyle/>
          <a:p>
            <a:endParaRPr lang="zh-CN" altLang="en-US" sz="2400">
              <a:cs typeface="+mn-ea"/>
              <a:sym typeface="+mn-lt"/>
            </a:endParaRPr>
          </a:p>
        </p:txBody>
      </p:sp>
      <p:sp>
        <p:nvSpPr>
          <p:cNvPr id="17" name="Freeform 31"/>
          <p:cNvSpPr>
            <a:spLocks noEditPoints="1"/>
          </p:cNvSpPr>
          <p:nvPr/>
        </p:nvSpPr>
        <p:spPr bwMode="auto">
          <a:xfrm>
            <a:off x="4210056" y="3251147"/>
            <a:ext cx="273049" cy="349357"/>
          </a:xfrm>
          <a:custGeom>
            <a:avLst/>
            <a:gdLst>
              <a:gd name="T0" fmla="*/ 60 w 67"/>
              <a:gd name="T1" fmla="*/ 77 h 86"/>
              <a:gd name="T2" fmla="*/ 55 w 67"/>
              <a:gd name="T3" fmla="*/ 82 h 86"/>
              <a:gd name="T4" fmla="*/ 38 w 67"/>
              <a:gd name="T5" fmla="*/ 86 h 86"/>
              <a:gd name="T6" fmla="*/ 22 w 67"/>
              <a:gd name="T7" fmla="*/ 79 h 86"/>
              <a:gd name="T8" fmla="*/ 22 w 67"/>
              <a:gd name="T9" fmla="*/ 79 h 86"/>
              <a:gd name="T10" fmla="*/ 22 w 67"/>
              <a:gd name="T11" fmla="*/ 79 h 86"/>
              <a:gd name="T12" fmla="*/ 17 w 67"/>
              <a:gd name="T13" fmla="*/ 73 h 86"/>
              <a:gd name="T14" fmla="*/ 8 w 67"/>
              <a:gd name="T15" fmla="*/ 58 h 86"/>
              <a:gd name="T16" fmla="*/ 8 w 67"/>
              <a:gd name="T17" fmla="*/ 58 h 86"/>
              <a:gd name="T18" fmla="*/ 3 w 67"/>
              <a:gd name="T19" fmla="*/ 49 h 86"/>
              <a:gd name="T20" fmla="*/ 9 w 67"/>
              <a:gd name="T21" fmla="*/ 37 h 86"/>
              <a:gd name="T22" fmla="*/ 17 w 67"/>
              <a:gd name="T23" fmla="*/ 41 h 86"/>
              <a:gd name="T24" fmla="*/ 18 w 67"/>
              <a:gd name="T25" fmla="*/ 41 h 86"/>
              <a:gd name="T26" fmla="*/ 18 w 67"/>
              <a:gd name="T27" fmla="*/ 42 h 86"/>
              <a:gd name="T28" fmla="*/ 18 w 67"/>
              <a:gd name="T29" fmla="*/ 14 h 86"/>
              <a:gd name="T30" fmla="*/ 30 w 67"/>
              <a:gd name="T31" fmla="*/ 7 h 86"/>
              <a:gd name="T32" fmla="*/ 44 w 67"/>
              <a:gd name="T33" fmla="*/ 7 h 86"/>
              <a:gd name="T34" fmla="*/ 56 w 67"/>
              <a:gd name="T35" fmla="*/ 14 h 86"/>
              <a:gd name="T36" fmla="*/ 56 w 67"/>
              <a:gd name="T37" fmla="*/ 14 h 86"/>
              <a:gd name="T38" fmla="*/ 56 w 67"/>
              <a:gd name="T39" fmla="*/ 14 h 86"/>
              <a:gd name="T40" fmla="*/ 67 w 67"/>
              <a:gd name="T41" fmla="*/ 21 h 86"/>
              <a:gd name="T42" fmla="*/ 67 w 67"/>
              <a:gd name="T43" fmla="*/ 59 h 86"/>
              <a:gd name="T44" fmla="*/ 65 w 67"/>
              <a:gd name="T45" fmla="*/ 69 h 86"/>
              <a:gd name="T46" fmla="*/ 60 w 67"/>
              <a:gd name="T47" fmla="*/ 77 h 86"/>
              <a:gd name="T48" fmla="*/ 52 w 67"/>
              <a:gd name="T49" fmla="*/ 76 h 86"/>
              <a:gd name="T50" fmla="*/ 52 w 67"/>
              <a:gd name="T51" fmla="*/ 76 h 86"/>
              <a:gd name="T52" fmla="*/ 56 w 67"/>
              <a:gd name="T53" fmla="*/ 73 h 86"/>
              <a:gd name="T54" fmla="*/ 60 w 67"/>
              <a:gd name="T55" fmla="*/ 67 h 86"/>
              <a:gd name="T56" fmla="*/ 61 w 67"/>
              <a:gd name="T57" fmla="*/ 59 h 86"/>
              <a:gd name="T58" fmla="*/ 61 w 67"/>
              <a:gd name="T59" fmla="*/ 21 h 86"/>
              <a:gd name="T60" fmla="*/ 58 w 67"/>
              <a:gd name="T61" fmla="*/ 21 h 86"/>
              <a:gd name="T62" fmla="*/ 58 w 67"/>
              <a:gd name="T63" fmla="*/ 39 h 86"/>
              <a:gd name="T64" fmla="*/ 50 w 67"/>
              <a:gd name="T65" fmla="*/ 39 h 86"/>
              <a:gd name="T66" fmla="*/ 50 w 67"/>
              <a:gd name="T67" fmla="*/ 14 h 86"/>
              <a:gd name="T68" fmla="*/ 47 w 67"/>
              <a:gd name="T69" fmla="*/ 14 h 86"/>
              <a:gd name="T70" fmla="*/ 47 w 67"/>
              <a:gd name="T71" fmla="*/ 14 h 86"/>
              <a:gd name="T72" fmla="*/ 47 w 67"/>
              <a:gd name="T73" fmla="*/ 39 h 86"/>
              <a:gd name="T74" fmla="*/ 39 w 67"/>
              <a:gd name="T75" fmla="*/ 39 h 86"/>
              <a:gd name="T76" fmla="*/ 39 w 67"/>
              <a:gd name="T77" fmla="*/ 10 h 86"/>
              <a:gd name="T78" fmla="*/ 35 w 67"/>
              <a:gd name="T79" fmla="*/ 10 h 86"/>
              <a:gd name="T80" fmla="*/ 35 w 67"/>
              <a:gd name="T81" fmla="*/ 39 h 86"/>
              <a:gd name="T82" fmla="*/ 28 w 67"/>
              <a:gd name="T83" fmla="*/ 39 h 86"/>
              <a:gd name="T84" fmla="*/ 28 w 67"/>
              <a:gd name="T85" fmla="*/ 14 h 86"/>
              <a:gd name="T86" fmla="*/ 24 w 67"/>
              <a:gd name="T87" fmla="*/ 14 h 86"/>
              <a:gd name="T88" fmla="*/ 24 w 67"/>
              <a:gd name="T89" fmla="*/ 49 h 86"/>
              <a:gd name="T90" fmla="*/ 16 w 67"/>
              <a:gd name="T91" fmla="*/ 51 h 86"/>
              <a:gd name="T92" fmla="*/ 12 w 67"/>
              <a:gd name="T93" fmla="*/ 44 h 86"/>
              <a:gd name="T94" fmla="*/ 8 w 67"/>
              <a:gd name="T95" fmla="*/ 46 h 86"/>
              <a:gd name="T96" fmla="*/ 13 w 67"/>
              <a:gd name="T97" fmla="*/ 55 h 86"/>
              <a:gd name="T98" fmla="*/ 13 w 67"/>
              <a:gd name="T99" fmla="*/ 55 h 86"/>
              <a:gd name="T100" fmla="*/ 22 w 67"/>
              <a:gd name="T101" fmla="*/ 70 h 86"/>
              <a:gd name="T102" fmla="*/ 26 w 67"/>
              <a:gd name="T103" fmla="*/ 74 h 86"/>
              <a:gd name="T104" fmla="*/ 38 w 67"/>
              <a:gd name="T105" fmla="*/ 80 h 86"/>
              <a:gd name="T106" fmla="*/ 52 w 67"/>
              <a:gd name="T107"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 h="86">
                <a:moveTo>
                  <a:pt x="60" y="77"/>
                </a:moveTo>
                <a:cubicBezTo>
                  <a:pt x="59" y="79"/>
                  <a:pt x="57" y="80"/>
                  <a:pt x="55" y="82"/>
                </a:cubicBezTo>
                <a:cubicBezTo>
                  <a:pt x="50" y="85"/>
                  <a:pt x="44" y="86"/>
                  <a:pt x="38" y="86"/>
                </a:cubicBezTo>
                <a:cubicBezTo>
                  <a:pt x="32" y="85"/>
                  <a:pt x="26" y="83"/>
                  <a:pt x="22" y="79"/>
                </a:cubicBezTo>
                <a:cubicBezTo>
                  <a:pt x="22" y="79"/>
                  <a:pt x="22" y="79"/>
                  <a:pt x="22" y="79"/>
                </a:cubicBezTo>
                <a:cubicBezTo>
                  <a:pt x="22" y="79"/>
                  <a:pt x="22" y="79"/>
                  <a:pt x="22" y="79"/>
                </a:cubicBezTo>
                <a:cubicBezTo>
                  <a:pt x="20" y="77"/>
                  <a:pt x="18" y="75"/>
                  <a:pt x="17" y="73"/>
                </a:cubicBezTo>
                <a:cubicBezTo>
                  <a:pt x="8" y="58"/>
                  <a:pt x="8" y="58"/>
                  <a:pt x="8" y="58"/>
                </a:cubicBezTo>
                <a:cubicBezTo>
                  <a:pt x="8" y="58"/>
                  <a:pt x="8" y="58"/>
                  <a:pt x="8" y="58"/>
                </a:cubicBezTo>
                <a:cubicBezTo>
                  <a:pt x="3" y="49"/>
                  <a:pt x="3" y="49"/>
                  <a:pt x="3" y="49"/>
                </a:cubicBezTo>
                <a:cubicBezTo>
                  <a:pt x="0" y="44"/>
                  <a:pt x="3" y="38"/>
                  <a:pt x="9" y="37"/>
                </a:cubicBezTo>
                <a:cubicBezTo>
                  <a:pt x="12" y="37"/>
                  <a:pt x="15" y="38"/>
                  <a:pt x="17" y="41"/>
                </a:cubicBezTo>
                <a:cubicBezTo>
                  <a:pt x="17" y="41"/>
                  <a:pt x="18" y="41"/>
                  <a:pt x="18" y="41"/>
                </a:cubicBezTo>
                <a:cubicBezTo>
                  <a:pt x="18" y="42"/>
                  <a:pt x="18" y="42"/>
                  <a:pt x="18" y="42"/>
                </a:cubicBezTo>
                <a:cubicBezTo>
                  <a:pt x="18" y="14"/>
                  <a:pt x="18" y="14"/>
                  <a:pt x="18" y="14"/>
                </a:cubicBezTo>
                <a:cubicBezTo>
                  <a:pt x="18" y="8"/>
                  <a:pt x="25" y="4"/>
                  <a:pt x="30" y="7"/>
                </a:cubicBezTo>
                <a:cubicBezTo>
                  <a:pt x="32" y="0"/>
                  <a:pt x="42" y="0"/>
                  <a:pt x="44" y="7"/>
                </a:cubicBezTo>
                <a:cubicBezTo>
                  <a:pt x="49" y="4"/>
                  <a:pt x="56" y="8"/>
                  <a:pt x="56" y="14"/>
                </a:cubicBezTo>
                <a:cubicBezTo>
                  <a:pt x="56" y="14"/>
                  <a:pt x="56" y="14"/>
                  <a:pt x="56" y="14"/>
                </a:cubicBezTo>
                <a:cubicBezTo>
                  <a:pt x="56" y="14"/>
                  <a:pt x="56" y="14"/>
                  <a:pt x="56" y="14"/>
                </a:cubicBezTo>
                <a:cubicBezTo>
                  <a:pt x="61" y="12"/>
                  <a:pt x="67" y="15"/>
                  <a:pt x="67" y="21"/>
                </a:cubicBezTo>
                <a:cubicBezTo>
                  <a:pt x="67" y="59"/>
                  <a:pt x="67" y="59"/>
                  <a:pt x="67" y="59"/>
                </a:cubicBezTo>
                <a:cubicBezTo>
                  <a:pt x="67" y="62"/>
                  <a:pt x="66" y="66"/>
                  <a:pt x="65" y="69"/>
                </a:cubicBezTo>
                <a:cubicBezTo>
                  <a:pt x="64" y="72"/>
                  <a:pt x="63" y="75"/>
                  <a:pt x="60" y="77"/>
                </a:cubicBezTo>
                <a:close/>
                <a:moveTo>
                  <a:pt x="52" y="76"/>
                </a:moveTo>
                <a:cubicBezTo>
                  <a:pt x="52" y="76"/>
                  <a:pt x="52" y="76"/>
                  <a:pt x="52" y="76"/>
                </a:cubicBezTo>
                <a:cubicBezTo>
                  <a:pt x="53" y="76"/>
                  <a:pt x="55" y="74"/>
                  <a:pt x="56" y="73"/>
                </a:cubicBezTo>
                <a:cubicBezTo>
                  <a:pt x="58" y="71"/>
                  <a:pt x="59" y="69"/>
                  <a:pt x="60" y="67"/>
                </a:cubicBezTo>
                <a:cubicBezTo>
                  <a:pt x="61" y="64"/>
                  <a:pt x="61" y="62"/>
                  <a:pt x="61" y="59"/>
                </a:cubicBezTo>
                <a:cubicBezTo>
                  <a:pt x="61" y="21"/>
                  <a:pt x="61" y="21"/>
                  <a:pt x="61" y="21"/>
                </a:cubicBezTo>
                <a:cubicBezTo>
                  <a:pt x="61" y="19"/>
                  <a:pt x="58" y="19"/>
                  <a:pt x="58" y="21"/>
                </a:cubicBezTo>
                <a:cubicBezTo>
                  <a:pt x="58" y="39"/>
                  <a:pt x="58" y="39"/>
                  <a:pt x="58" y="39"/>
                </a:cubicBezTo>
                <a:cubicBezTo>
                  <a:pt x="58" y="44"/>
                  <a:pt x="50" y="44"/>
                  <a:pt x="50" y="39"/>
                </a:cubicBezTo>
                <a:cubicBezTo>
                  <a:pt x="50" y="14"/>
                  <a:pt x="50" y="14"/>
                  <a:pt x="50" y="14"/>
                </a:cubicBezTo>
                <a:cubicBezTo>
                  <a:pt x="50" y="12"/>
                  <a:pt x="47" y="12"/>
                  <a:pt x="47" y="14"/>
                </a:cubicBezTo>
                <a:cubicBezTo>
                  <a:pt x="47" y="14"/>
                  <a:pt x="47" y="14"/>
                  <a:pt x="47" y="14"/>
                </a:cubicBezTo>
                <a:cubicBezTo>
                  <a:pt x="47" y="39"/>
                  <a:pt x="47" y="39"/>
                  <a:pt x="47" y="39"/>
                </a:cubicBezTo>
                <a:cubicBezTo>
                  <a:pt x="47" y="44"/>
                  <a:pt x="39" y="44"/>
                  <a:pt x="39" y="39"/>
                </a:cubicBezTo>
                <a:cubicBezTo>
                  <a:pt x="39" y="10"/>
                  <a:pt x="39" y="10"/>
                  <a:pt x="39" y="10"/>
                </a:cubicBezTo>
                <a:cubicBezTo>
                  <a:pt x="39" y="7"/>
                  <a:pt x="35" y="7"/>
                  <a:pt x="35" y="10"/>
                </a:cubicBezTo>
                <a:cubicBezTo>
                  <a:pt x="35" y="39"/>
                  <a:pt x="35" y="39"/>
                  <a:pt x="35" y="39"/>
                </a:cubicBezTo>
                <a:cubicBezTo>
                  <a:pt x="35" y="44"/>
                  <a:pt x="28" y="44"/>
                  <a:pt x="28" y="39"/>
                </a:cubicBezTo>
                <a:cubicBezTo>
                  <a:pt x="28" y="14"/>
                  <a:pt x="28" y="14"/>
                  <a:pt x="28" y="14"/>
                </a:cubicBezTo>
                <a:cubicBezTo>
                  <a:pt x="28" y="12"/>
                  <a:pt x="24" y="12"/>
                  <a:pt x="24" y="14"/>
                </a:cubicBezTo>
                <a:cubicBezTo>
                  <a:pt x="24" y="49"/>
                  <a:pt x="24" y="49"/>
                  <a:pt x="24" y="49"/>
                </a:cubicBezTo>
                <a:cubicBezTo>
                  <a:pt x="24" y="53"/>
                  <a:pt x="19" y="55"/>
                  <a:pt x="16" y="51"/>
                </a:cubicBezTo>
                <a:cubicBezTo>
                  <a:pt x="12" y="44"/>
                  <a:pt x="12" y="44"/>
                  <a:pt x="12" y="44"/>
                </a:cubicBezTo>
                <a:cubicBezTo>
                  <a:pt x="11" y="42"/>
                  <a:pt x="7" y="43"/>
                  <a:pt x="8" y="46"/>
                </a:cubicBezTo>
                <a:cubicBezTo>
                  <a:pt x="13" y="55"/>
                  <a:pt x="13" y="55"/>
                  <a:pt x="13" y="55"/>
                </a:cubicBezTo>
                <a:cubicBezTo>
                  <a:pt x="13" y="55"/>
                  <a:pt x="13" y="55"/>
                  <a:pt x="13" y="55"/>
                </a:cubicBezTo>
                <a:cubicBezTo>
                  <a:pt x="22" y="70"/>
                  <a:pt x="22" y="70"/>
                  <a:pt x="22" y="70"/>
                </a:cubicBezTo>
                <a:cubicBezTo>
                  <a:pt x="23" y="72"/>
                  <a:pt x="24" y="73"/>
                  <a:pt x="26" y="74"/>
                </a:cubicBezTo>
                <a:cubicBezTo>
                  <a:pt x="29" y="77"/>
                  <a:pt x="34" y="79"/>
                  <a:pt x="38" y="80"/>
                </a:cubicBezTo>
                <a:cubicBezTo>
                  <a:pt x="43" y="80"/>
                  <a:pt x="48" y="79"/>
                  <a:pt x="52" y="76"/>
                </a:cubicBezTo>
                <a:close/>
              </a:path>
            </a:pathLst>
          </a:custGeom>
          <a:solidFill>
            <a:schemeClr val="accent4"/>
          </a:solidFill>
          <a:ln>
            <a:noFill/>
          </a:ln>
        </p:spPr>
        <p:txBody>
          <a:bodyPr/>
          <a:lstStyle/>
          <a:p>
            <a:endParaRPr lang="zh-CN" altLang="en-US" sz="2400">
              <a:cs typeface="+mn-ea"/>
              <a:sym typeface="+mn-lt"/>
            </a:endParaRPr>
          </a:p>
        </p:txBody>
      </p:sp>
      <p:sp>
        <p:nvSpPr>
          <p:cNvPr id="18" name="Freeform 32"/>
          <p:cNvSpPr>
            <a:spLocks noEditPoints="1"/>
          </p:cNvSpPr>
          <p:nvPr/>
        </p:nvSpPr>
        <p:spPr bwMode="auto">
          <a:xfrm>
            <a:off x="2260605" y="3282906"/>
            <a:ext cx="311151" cy="292191"/>
          </a:xfrm>
          <a:custGeom>
            <a:avLst/>
            <a:gdLst>
              <a:gd name="T0" fmla="*/ 38 w 77"/>
              <a:gd name="T1" fmla="*/ 18 h 72"/>
              <a:gd name="T2" fmla="*/ 39 w 77"/>
              <a:gd name="T3" fmla="*/ 41 h 72"/>
              <a:gd name="T4" fmla="*/ 41 w 77"/>
              <a:gd name="T5" fmla="*/ 13 h 72"/>
              <a:gd name="T6" fmla="*/ 38 w 77"/>
              <a:gd name="T7" fmla="*/ 12 h 72"/>
              <a:gd name="T8" fmla="*/ 32 w 77"/>
              <a:gd name="T9" fmla="*/ 22 h 72"/>
              <a:gd name="T10" fmla="*/ 74 w 77"/>
              <a:gd name="T11" fmla="*/ 9 h 72"/>
              <a:gd name="T12" fmla="*/ 66 w 77"/>
              <a:gd name="T13" fmla="*/ 9 h 72"/>
              <a:gd name="T14" fmla="*/ 63 w 77"/>
              <a:gd name="T15" fmla="*/ 0 h 72"/>
              <a:gd name="T16" fmla="*/ 11 w 77"/>
              <a:gd name="T17" fmla="*/ 3 h 72"/>
              <a:gd name="T18" fmla="*/ 3 w 77"/>
              <a:gd name="T19" fmla="*/ 9 h 72"/>
              <a:gd name="T20" fmla="*/ 0 w 77"/>
              <a:gd name="T21" fmla="*/ 29 h 72"/>
              <a:gd name="T22" fmla="*/ 5 w 77"/>
              <a:gd name="T23" fmla="*/ 41 h 72"/>
              <a:gd name="T24" fmla="*/ 36 w 77"/>
              <a:gd name="T25" fmla="*/ 59 h 72"/>
              <a:gd name="T26" fmla="*/ 23 w 77"/>
              <a:gd name="T27" fmla="*/ 66 h 72"/>
              <a:gd name="T28" fmla="*/ 23 w 77"/>
              <a:gd name="T29" fmla="*/ 72 h 72"/>
              <a:gd name="T30" fmla="*/ 57 w 77"/>
              <a:gd name="T31" fmla="*/ 69 h 72"/>
              <a:gd name="T32" fmla="*/ 41 w 77"/>
              <a:gd name="T33" fmla="*/ 66 h 72"/>
              <a:gd name="T34" fmla="*/ 62 w 77"/>
              <a:gd name="T35" fmla="*/ 46 h 72"/>
              <a:gd name="T36" fmla="*/ 72 w 77"/>
              <a:gd name="T37" fmla="*/ 41 h 72"/>
              <a:gd name="T38" fmla="*/ 77 w 77"/>
              <a:gd name="T39" fmla="*/ 12 h 72"/>
              <a:gd name="T40" fmla="*/ 9 w 77"/>
              <a:gd name="T41" fmla="*/ 37 h 72"/>
              <a:gd name="T42" fmla="*/ 9 w 77"/>
              <a:gd name="T43" fmla="*/ 37 h 72"/>
              <a:gd name="T44" fmla="*/ 6 w 77"/>
              <a:gd name="T45" fmla="*/ 15 h 72"/>
              <a:gd name="T46" fmla="*/ 11 w 77"/>
              <a:gd name="T47" fmla="*/ 32 h 72"/>
              <a:gd name="T48" fmla="*/ 9 w 77"/>
              <a:gd name="T49" fmla="*/ 37 h 72"/>
              <a:gd name="T50" fmla="*/ 60 w 77"/>
              <a:gd name="T51" fmla="*/ 31 h 72"/>
              <a:gd name="T52" fmla="*/ 58 w 77"/>
              <a:gd name="T53" fmla="*/ 41 h 72"/>
              <a:gd name="T54" fmla="*/ 38 w 77"/>
              <a:gd name="T55" fmla="*/ 53 h 72"/>
              <a:gd name="T56" fmla="*/ 19 w 77"/>
              <a:gd name="T57" fmla="*/ 41 h 72"/>
              <a:gd name="T58" fmla="*/ 17 w 77"/>
              <a:gd name="T59" fmla="*/ 6 h 72"/>
              <a:gd name="T60" fmla="*/ 60 w 77"/>
              <a:gd name="T61" fmla="*/ 31 h 72"/>
              <a:gd name="T62" fmla="*/ 71 w 77"/>
              <a:gd name="T63" fmla="*/ 29 h 72"/>
              <a:gd name="T64" fmla="*/ 68 w 77"/>
              <a:gd name="T65" fmla="*/ 37 h 72"/>
              <a:gd name="T66" fmla="*/ 66 w 77"/>
              <a:gd name="T67" fmla="*/ 32 h 72"/>
              <a:gd name="T68" fmla="*/ 66 w 77"/>
              <a:gd name="T69" fmla="*/ 31 h 72"/>
              <a:gd name="T70" fmla="*/ 71 w 77"/>
              <a:gd name="T71" fmla="*/ 1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72">
                <a:moveTo>
                  <a:pt x="35" y="22"/>
                </a:moveTo>
                <a:cubicBezTo>
                  <a:pt x="38" y="18"/>
                  <a:pt x="38" y="18"/>
                  <a:pt x="38" y="18"/>
                </a:cubicBezTo>
                <a:cubicBezTo>
                  <a:pt x="38" y="40"/>
                  <a:pt x="38" y="40"/>
                  <a:pt x="38" y="40"/>
                </a:cubicBezTo>
                <a:cubicBezTo>
                  <a:pt x="38" y="41"/>
                  <a:pt x="38" y="41"/>
                  <a:pt x="39" y="41"/>
                </a:cubicBezTo>
                <a:cubicBezTo>
                  <a:pt x="40" y="41"/>
                  <a:pt x="41" y="41"/>
                  <a:pt x="41" y="40"/>
                </a:cubicBezTo>
                <a:cubicBezTo>
                  <a:pt x="41" y="13"/>
                  <a:pt x="41" y="13"/>
                  <a:pt x="41" y="13"/>
                </a:cubicBezTo>
                <a:cubicBezTo>
                  <a:pt x="41" y="12"/>
                  <a:pt x="40" y="11"/>
                  <a:pt x="39" y="11"/>
                </a:cubicBezTo>
                <a:cubicBezTo>
                  <a:pt x="39" y="11"/>
                  <a:pt x="38" y="12"/>
                  <a:pt x="38" y="12"/>
                </a:cubicBezTo>
                <a:cubicBezTo>
                  <a:pt x="32" y="19"/>
                  <a:pt x="32" y="19"/>
                  <a:pt x="32" y="19"/>
                </a:cubicBezTo>
                <a:cubicBezTo>
                  <a:pt x="32" y="20"/>
                  <a:pt x="32" y="21"/>
                  <a:pt x="32" y="22"/>
                </a:cubicBezTo>
                <a:cubicBezTo>
                  <a:pt x="33" y="23"/>
                  <a:pt x="34" y="22"/>
                  <a:pt x="35" y="22"/>
                </a:cubicBezTo>
                <a:close/>
                <a:moveTo>
                  <a:pt x="74" y="9"/>
                </a:moveTo>
                <a:cubicBezTo>
                  <a:pt x="74" y="9"/>
                  <a:pt x="74" y="9"/>
                  <a:pt x="74" y="9"/>
                </a:cubicBezTo>
                <a:cubicBezTo>
                  <a:pt x="66" y="9"/>
                  <a:pt x="66" y="9"/>
                  <a:pt x="66" y="9"/>
                </a:cubicBezTo>
                <a:cubicBezTo>
                  <a:pt x="66" y="3"/>
                  <a:pt x="66" y="3"/>
                  <a:pt x="66" y="3"/>
                </a:cubicBezTo>
                <a:cubicBezTo>
                  <a:pt x="66" y="1"/>
                  <a:pt x="65" y="0"/>
                  <a:pt x="63" y="0"/>
                </a:cubicBezTo>
                <a:cubicBezTo>
                  <a:pt x="14" y="0"/>
                  <a:pt x="14" y="0"/>
                  <a:pt x="14" y="0"/>
                </a:cubicBezTo>
                <a:cubicBezTo>
                  <a:pt x="12" y="0"/>
                  <a:pt x="11" y="1"/>
                  <a:pt x="11" y="3"/>
                </a:cubicBezTo>
                <a:cubicBezTo>
                  <a:pt x="11" y="9"/>
                  <a:pt x="11" y="9"/>
                  <a:pt x="11" y="9"/>
                </a:cubicBezTo>
                <a:cubicBezTo>
                  <a:pt x="3" y="9"/>
                  <a:pt x="3" y="9"/>
                  <a:pt x="3" y="9"/>
                </a:cubicBezTo>
                <a:cubicBezTo>
                  <a:pt x="1" y="9"/>
                  <a:pt x="0" y="11"/>
                  <a:pt x="0" y="12"/>
                </a:cubicBezTo>
                <a:cubicBezTo>
                  <a:pt x="0" y="29"/>
                  <a:pt x="0" y="29"/>
                  <a:pt x="0" y="29"/>
                </a:cubicBezTo>
                <a:cubicBezTo>
                  <a:pt x="0" y="33"/>
                  <a:pt x="2" y="38"/>
                  <a:pt x="5" y="41"/>
                </a:cubicBezTo>
                <a:cubicBezTo>
                  <a:pt x="5" y="41"/>
                  <a:pt x="5" y="41"/>
                  <a:pt x="5" y="41"/>
                </a:cubicBezTo>
                <a:cubicBezTo>
                  <a:pt x="8" y="44"/>
                  <a:pt x="11" y="46"/>
                  <a:pt x="15" y="46"/>
                </a:cubicBezTo>
                <a:cubicBezTo>
                  <a:pt x="20" y="53"/>
                  <a:pt x="27" y="58"/>
                  <a:pt x="36" y="59"/>
                </a:cubicBezTo>
                <a:cubicBezTo>
                  <a:pt x="36" y="66"/>
                  <a:pt x="36" y="66"/>
                  <a:pt x="36" y="66"/>
                </a:cubicBezTo>
                <a:cubicBezTo>
                  <a:pt x="23" y="66"/>
                  <a:pt x="23" y="66"/>
                  <a:pt x="23" y="66"/>
                </a:cubicBezTo>
                <a:cubicBezTo>
                  <a:pt x="21" y="66"/>
                  <a:pt x="20" y="67"/>
                  <a:pt x="20" y="69"/>
                </a:cubicBezTo>
                <a:cubicBezTo>
                  <a:pt x="20" y="71"/>
                  <a:pt x="21" y="72"/>
                  <a:pt x="23" y="72"/>
                </a:cubicBezTo>
                <a:cubicBezTo>
                  <a:pt x="54" y="72"/>
                  <a:pt x="54" y="72"/>
                  <a:pt x="54" y="72"/>
                </a:cubicBezTo>
                <a:cubicBezTo>
                  <a:pt x="56" y="72"/>
                  <a:pt x="57" y="71"/>
                  <a:pt x="57" y="69"/>
                </a:cubicBezTo>
                <a:cubicBezTo>
                  <a:pt x="57" y="67"/>
                  <a:pt x="56" y="66"/>
                  <a:pt x="54" y="66"/>
                </a:cubicBezTo>
                <a:cubicBezTo>
                  <a:pt x="41" y="66"/>
                  <a:pt x="41" y="66"/>
                  <a:pt x="41" y="66"/>
                </a:cubicBezTo>
                <a:cubicBezTo>
                  <a:pt x="41" y="59"/>
                  <a:pt x="41" y="59"/>
                  <a:pt x="41" y="59"/>
                </a:cubicBezTo>
                <a:cubicBezTo>
                  <a:pt x="50" y="58"/>
                  <a:pt x="57" y="53"/>
                  <a:pt x="62" y="46"/>
                </a:cubicBezTo>
                <a:cubicBezTo>
                  <a:pt x="66" y="46"/>
                  <a:pt x="69" y="44"/>
                  <a:pt x="72" y="41"/>
                </a:cubicBezTo>
                <a:cubicBezTo>
                  <a:pt x="72" y="41"/>
                  <a:pt x="72" y="41"/>
                  <a:pt x="72" y="41"/>
                </a:cubicBezTo>
                <a:cubicBezTo>
                  <a:pt x="75" y="38"/>
                  <a:pt x="77" y="33"/>
                  <a:pt x="77" y="29"/>
                </a:cubicBezTo>
                <a:cubicBezTo>
                  <a:pt x="77" y="12"/>
                  <a:pt x="77" y="12"/>
                  <a:pt x="77" y="12"/>
                </a:cubicBezTo>
                <a:cubicBezTo>
                  <a:pt x="77" y="11"/>
                  <a:pt x="76" y="9"/>
                  <a:pt x="74" y="9"/>
                </a:cubicBezTo>
                <a:close/>
                <a:moveTo>
                  <a:pt x="9" y="37"/>
                </a:moveTo>
                <a:cubicBezTo>
                  <a:pt x="9" y="37"/>
                  <a:pt x="9" y="37"/>
                  <a:pt x="9" y="37"/>
                </a:cubicBezTo>
                <a:cubicBezTo>
                  <a:pt x="9" y="37"/>
                  <a:pt x="9" y="37"/>
                  <a:pt x="9" y="37"/>
                </a:cubicBezTo>
                <a:cubicBezTo>
                  <a:pt x="7" y="35"/>
                  <a:pt x="6" y="32"/>
                  <a:pt x="6" y="29"/>
                </a:cubicBezTo>
                <a:cubicBezTo>
                  <a:pt x="6" y="15"/>
                  <a:pt x="6" y="15"/>
                  <a:pt x="6" y="15"/>
                </a:cubicBezTo>
                <a:cubicBezTo>
                  <a:pt x="11" y="15"/>
                  <a:pt x="11" y="15"/>
                  <a:pt x="11" y="15"/>
                </a:cubicBezTo>
                <a:cubicBezTo>
                  <a:pt x="11" y="32"/>
                  <a:pt x="11" y="32"/>
                  <a:pt x="11" y="32"/>
                </a:cubicBezTo>
                <a:cubicBezTo>
                  <a:pt x="11" y="34"/>
                  <a:pt x="11" y="36"/>
                  <a:pt x="12" y="39"/>
                </a:cubicBezTo>
                <a:cubicBezTo>
                  <a:pt x="11" y="38"/>
                  <a:pt x="10" y="38"/>
                  <a:pt x="9" y="37"/>
                </a:cubicBezTo>
                <a:close/>
                <a:moveTo>
                  <a:pt x="60" y="31"/>
                </a:moveTo>
                <a:cubicBezTo>
                  <a:pt x="60" y="31"/>
                  <a:pt x="60" y="31"/>
                  <a:pt x="60" y="31"/>
                </a:cubicBezTo>
                <a:cubicBezTo>
                  <a:pt x="60" y="32"/>
                  <a:pt x="60" y="32"/>
                  <a:pt x="60" y="32"/>
                </a:cubicBezTo>
                <a:cubicBezTo>
                  <a:pt x="60" y="35"/>
                  <a:pt x="59" y="38"/>
                  <a:pt x="58" y="41"/>
                </a:cubicBezTo>
                <a:cubicBezTo>
                  <a:pt x="58" y="41"/>
                  <a:pt x="58" y="41"/>
                  <a:pt x="58" y="41"/>
                </a:cubicBezTo>
                <a:cubicBezTo>
                  <a:pt x="54" y="48"/>
                  <a:pt x="47" y="53"/>
                  <a:pt x="38" y="53"/>
                </a:cubicBezTo>
                <a:cubicBezTo>
                  <a:pt x="30" y="53"/>
                  <a:pt x="23" y="48"/>
                  <a:pt x="19" y="41"/>
                </a:cubicBezTo>
                <a:cubicBezTo>
                  <a:pt x="19" y="41"/>
                  <a:pt x="19" y="41"/>
                  <a:pt x="19" y="41"/>
                </a:cubicBezTo>
                <a:cubicBezTo>
                  <a:pt x="18" y="38"/>
                  <a:pt x="17" y="35"/>
                  <a:pt x="17" y="31"/>
                </a:cubicBezTo>
                <a:cubicBezTo>
                  <a:pt x="17" y="6"/>
                  <a:pt x="17" y="6"/>
                  <a:pt x="17" y="6"/>
                </a:cubicBezTo>
                <a:cubicBezTo>
                  <a:pt x="60" y="6"/>
                  <a:pt x="60" y="6"/>
                  <a:pt x="60" y="6"/>
                </a:cubicBezTo>
                <a:cubicBezTo>
                  <a:pt x="60" y="31"/>
                  <a:pt x="60" y="31"/>
                  <a:pt x="60" y="31"/>
                </a:cubicBezTo>
                <a:close/>
                <a:moveTo>
                  <a:pt x="71" y="29"/>
                </a:moveTo>
                <a:cubicBezTo>
                  <a:pt x="71" y="29"/>
                  <a:pt x="71" y="29"/>
                  <a:pt x="71" y="29"/>
                </a:cubicBezTo>
                <a:cubicBezTo>
                  <a:pt x="71" y="32"/>
                  <a:pt x="70" y="35"/>
                  <a:pt x="68" y="37"/>
                </a:cubicBezTo>
                <a:cubicBezTo>
                  <a:pt x="68" y="37"/>
                  <a:pt x="68" y="37"/>
                  <a:pt x="68" y="37"/>
                </a:cubicBezTo>
                <a:cubicBezTo>
                  <a:pt x="67" y="38"/>
                  <a:pt x="66" y="38"/>
                  <a:pt x="65" y="39"/>
                </a:cubicBezTo>
                <a:cubicBezTo>
                  <a:pt x="66" y="36"/>
                  <a:pt x="66" y="34"/>
                  <a:pt x="66" y="32"/>
                </a:cubicBezTo>
                <a:cubicBezTo>
                  <a:pt x="66" y="31"/>
                  <a:pt x="66" y="31"/>
                  <a:pt x="66" y="31"/>
                </a:cubicBezTo>
                <a:cubicBezTo>
                  <a:pt x="66" y="31"/>
                  <a:pt x="66" y="31"/>
                  <a:pt x="66" y="31"/>
                </a:cubicBezTo>
                <a:cubicBezTo>
                  <a:pt x="66" y="15"/>
                  <a:pt x="66" y="15"/>
                  <a:pt x="66" y="15"/>
                </a:cubicBezTo>
                <a:cubicBezTo>
                  <a:pt x="71" y="15"/>
                  <a:pt x="71" y="15"/>
                  <a:pt x="71" y="15"/>
                </a:cubicBezTo>
                <a:cubicBezTo>
                  <a:pt x="71" y="29"/>
                  <a:pt x="71" y="29"/>
                  <a:pt x="71" y="29"/>
                </a:cubicBezTo>
                <a:close/>
              </a:path>
            </a:pathLst>
          </a:custGeom>
          <a:solidFill>
            <a:schemeClr val="accent2"/>
          </a:solidFill>
          <a:ln>
            <a:noFill/>
          </a:ln>
        </p:spPr>
        <p:txBody>
          <a:bodyPr/>
          <a:lstStyle/>
          <a:p>
            <a:endParaRPr lang="zh-CN" altLang="en-US" sz="2400">
              <a:cs typeface="+mn-ea"/>
              <a:sym typeface="+mn-lt"/>
            </a:endParaRPr>
          </a:p>
        </p:txBody>
      </p:sp>
      <p:sp>
        <p:nvSpPr>
          <p:cNvPr id="19" name="Freeform 33"/>
          <p:cNvSpPr>
            <a:spLocks noEditPoints="1"/>
          </p:cNvSpPr>
          <p:nvPr/>
        </p:nvSpPr>
        <p:spPr bwMode="auto">
          <a:xfrm>
            <a:off x="1293284" y="3270202"/>
            <a:ext cx="311149" cy="317599"/>
          </a:xfrm>
          <a:custGeom>
            <a:avLst/>
            <a:gdLst>
              <a:gd name="T0" fmla="*/ 66 w 77"/>
              <a:gd name="T1" fmla="*/ 12 h 78"/>
              <a:gd name="T2" fmla="*/ 66 w 77"/>
              <a:gd name="T3" fmla="*/ 66 h 78"/>
              <a:gd name="T4" fmla="*/ 11 w 77"/>
              <a:gd name="T5" fmla="*/ 66 h 78"/>
              <a:gd name="T6" fmla="*/ 11 w 77"/>
              <a:gd name="T7" fmla="*/ 12 h 78"/>
              <a:gd name="T8" fmla="*/ 37 w 77"/>
              <a:gd name="T9" fmla="*/ 72 h 78"/>
              <a:gd name="T10" fmla="*/ 37 w 77"/>
              <a:gd name="T11" fmla="*/ 59 h 78"/>
              <a:gd name="T12" fmla="*/ 25 w 77"/>
              <a:gd name="T13" fmla="*/ 62 h 78"/>
              <a:gd name="T14" fmla="*/ 33 w 77"/>
              <a:gd name="T15" fmla="*/ 71 h 78"/>
              <a:gd name="T16" fmla="*/ 62 w 77"/>
              <a:gd name="T17" fmla="*/ 16 h 78"/>
              <a:gd name="T18" fmla="*/ 61 w 77"/>
              <a:gd name="T19" fmla="*/ 15 h 78"/>
              <a:gd name="T20" fmla="*/ 60 w 77"/>
              <a:gd name="T21" fmla="*/ 37 h 78"/>
              <a:gd name="T22" fmla="*/ 62 w 77"/>
              <a:gd name="T23" fmla="*/ 16 h 78"/>
              <a:gd name="T24" fmla="*/ 58 w 77"/>
              <a:gd name="T25" fmla="*/ 13 h 78"/>
              <a:gd name="T26" fmla="*/ 54 w 77"/>
              <a:gd name="T27" fmla="*/ 13 h 78"/>
              <a:gd name="T28" fmla="*/ 58 w 77"/>
              <a:gd name="T29" fmla="*/ 13 h 78"/>
              <a:gd name="T30" fmla="*/ 44 w 77"/>
              <a:gd name="T31" fmla="*/ 7 h 78"/>
              <a:gd name="T32" fmla="*/ 40 w 77"/>
              <a:gd name="T33" fmla="*/ 19 h 78"/>
              <a:gd name="T34" fmla="*/ 52 w 77"/>
              <a:gd name="T35" fmla="*/ 16 h 78"/>
              <a:gd name="T36" fmla="*/ 44 w 77"/>
              <a:gd name="T37" fmla="*/ 7 h 78"/>
              <a:gd name="T38" fmla="*/ 37 w 77"/>
              <a:gd name="T39" fmla="*/ 6 h 78"/>
              <a:gd name="T40" fmla="*/ 26 w 77"/>
              <a:gd name="T41" fmla="*/ 14 h 78"/>
              <a:gd name="T42" fmla="*/ 27 w 77"/>
              <a:gd name="T43" fmla="*/ 17 h 78"/>
              <a:gd name="T44" fmla="*/ 37 w 77"/>
              <a:gd name="T45" fmla="*/ 6 h 78"/>
              <a:gd name="T46" fmla="*/ 26 w 77"/>
              <a:gd name="T47" fmla="*/ 9 h 78"/>
              <a:gd name="T48" fmla="*/ 22 w 77"/>
              <a:gd name="T49" fmla="*/ 15 h 78"/>
              <a:gd name="T50" fmla="*/ 26 w 77"/>
              <a:gd name="T51" fmla="*/ 9 h 78"/>
              <a:gd name="T52" fmla="*/ 16 w 77"/>
              <a:gd name="T53" fmla="*/ 15 h 78"/>
              <a:gd name="T54" fmla="*/ 6 w 77"/>
              <a:gd name="T55" fmla="*/ 37 h 78"/>
              <a:gd name="T56" fmla="*/ 21 w 77"/>
              <a:gd name="T57" fmla="*/ 18 h 78"/>
              <a:gd name="T58" fmla="*/ 6 w 77"/>
              <a:gd name="T59" fmla="*/ 41 h 78"/>
              <a:gd name="T60" fmla="*/ 15 w 77"/>
              <a:gd name="T61" fmla="*/ 62 h 78"/>
              <a:gd name="T62" fmla="*/ 21 w 77"/>
              <a:gd name="T63" fmla="*/ 60 h 78"/>
              <a:gd name="T64" fmla="*/ 6 w 77"/>
              <a:gd name="T65" fmla="*/ 41 h 78"/>
              <a:gd name="T66" fmla="*/ 19 w 77"/>
              <a:gd name="T67" fmla="*/ 65 h 78"/>
              <a:gd name="T68" fmla="*/ 23 w 77"/>
              <a:gd name="T69" fmla="*/ 65 h 78"/>
              <a:gd name="T70" fmla="*/ 19 w 77"/>
              <a:gd name="T71" fmla="*/ 65 h 78"/>
              <a:gd name="T72" fmla="*/ 40 w 77"/>
              <a:gd name="T73" fmla="*/ 72 h 78"/>
              <a:gd name="T74" fmla="*/ 51 w 77"/>
              <a:gd name="T75" fmla="*/ 63 h 78"/>
              <a:gd name="T76" fmla="*/ 50 w 77"/>
              <a:gd name="T77" fmla="*/ 61 h 78"/>
              <a:gd name="T78" fmla="*/ 40 w 77"/>
              <a:gd name="T79" fmla="*/ 72 h 78"/>
              <a:gd name="T80" fmla="*/ 51 w 77"/>
              <a:gd name="T81" fmla="*/ 69 h 78"/>
              <a:gd name="T82" fmla="*/ 55 w 77"/>
              <a:gd name="T83" fmla="*/ 63 h 78"/>
              <a:gd name="T84" fmla="*/ 51 w 77"/>
              <a:gd name="T85" fmla="*/ 69 h 78"/>
              <a:gd name="T86" fmla="*/ 61 w 77"/>
              <a:gd name="T87" fmla="*/ 63 h 78"/>
              <a:gd name="T88" fmla="*/ 71 w 77"/>
              <a:gd name="T89" fmla="*/ 41 h 78"/>
              <a:gd name="T90" fmla="*/ 56 w 77"/>
              <a:gd name="T91" fmla="*/ 60 h 78"/>
              <a:gd name="T92" fmla="*/ 53 w 77"/>
              <a:gd name="T93" fmla="*/ 19 h 78"/>
              <a:gd name="T94" fmla="*/ 52 w 77"/>
              <a:gd name="T95" fmla="*/ 20 h 78"/>
              <a:gd name="T96" fmla="*/ 40 w 77"/>
              <a:gd name="T97" fmla="*/ 37 h 78"/>
              <a:gd name="T98" fmla="*/ 53 w 77"/>
              <a:gd name="T99" fmla="*/ 19 h 78"/>
              <a:gd name="T100" fmla="*/ 37 w 77"/>
              <a:gd name="T101" fmla="*/ 22 h 78"/>
              <a:gd name="T102" fmla="*/ 24 w 77"/>
              <a:gd name="T103" fmla="*/ 19 h 78"/>
              <a:gd name="T104" fmla="*/ 37 w 77"/>
              <a:gd name="T105" fmla="*/ 37 h 78"/>
              <a:gd name="T106" fmla="*/ 37 w 77"/>
              <a:gd name="T107" fmla="*/ 56 h 78"/>
              <a:gd name="T108" fmla="*/ 37 w 77"/>
              <a:gd name="T109" fmla="*/ 41 h 78"/>
              <a:gd name="T110" fmla="*/ 24 w 77"/>
              <a:gd name="T111" fmla="*/ 58 h 78"/>
              <a:gd name="T112" fmla="*/ 37 w 77"/>
              <a:gd name="T113" fmla="*/ 56 h 78"/>
              <a:gd name="T114" fmla="*/ 40 w 77"/>
              <a:gd name="T115" fmla="*/ 56 h 78"/>
              <a:gd name="T116" fmla="*/ 53 w 77"/>
              <a:gd name="T117" fmla="*/ 58 h 78"/>
              <a:gd name="T118" fmla="*/ 40 w 77"/>
              <a:gd name="T119"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78">
                <a:moveTo>
                  <a:pt x="39" y="0"/>
                </a:moveTo>
                <a:cubicBezTo>
                  <a:pt x="49" y="0"/>
                  <a:pt x="59" y="5"/>
                  <a:pt x="66" y="12"/>
                </a:cubicBezTo>
                <a:cubicBezTo>
                  <a:pt x="73" y="19"/>
                  <a:pt x="77" y="28"/>
                  <a:pt x="77" y="39"/>
                </a:cubicBezTo>
                <a:cubicBezTo>
                  <a:pt x="77" y="50"/>
                  <a:pt x="73" y="59"/>
                  <a:pt x="66" y="66"/>
                </a:cubicBezTo>
                <a:cubicBezTo>
                  <a:pt x="59" y="73"/>
                  <a:pt x="49" y="78"/>
                  <a:pt x="39" y="78"/>
                </a:cubicBezTo>
                <a:cubicBezTo>
                  <a:pt x="28" y="78"/>
                  <a:pt x="18" y="73"/>
                  <a:pt x="11" y="66"/>
                </a:cubicBezTo>
                <a:cubicBezTo>
                  <a:pt x="4" y="59"/>
                  <a:pt x="0" y="50"/>
                  <a:pt x="0" y="39"/>
                </a:cubicBezTo>
                <a:cubicBezTo>
                  <a:pt x="0" y="28"/>
                  <a:pt x="4" y="19"/>
                  <a:pt x="11" y="12"/>
                </a:cubicBezTo>
                <a:cubicBezTo>
                  <a:pt x="18" y="5"/>
                  <a:pt x="28" y="0"/>
                  <a:pt x="39" y="0"/>
                </a:cubicBezTo>
                <a:close/>
                <a:moveTo>
                  <a:pt x="37" y="72"/>
                </a:moveTo>
                <a:cubicBezTo>
                  <a:pt x="37" y="72"/>
                  <a:pt x="37" y="72"/>
                  <a:pt x="37" y="72"/>
                </a:cubicBezTo>
                <a:cubicBezTo>
                  <a:pt x="37" y="59"/>
                  <a:pt x="37" y="59"/>
                  <a:pt x="37" y="59"/>
                </a:cubicBezTo>
                <a:cubicBezTo>
                  <a:pt x="33" y="59"/>
                  <a:pt x="30" y="60"/>
                  <a:pt x="27" y="61"/>
                </a:cubicBezTo>
                <a:cubicBezTo>
                  <a:pt x="26" y="61"/>
                  <a:pt x="26" y="62"/>
                  <a:pt x="25" y="62"/>
                </a:cubicBezTo>
                <a:cubicBezTo>
                  <a:pt x="26" y="62"/>
                  <a:pt x="26" y="63"/>
                  <a:pt x="26" y="63"/>
                </a:cubicBezTo>
                <a:cubicBezTo>
                  <a:pt x="28" y="67"/>
                  <a:pt x="30" y="70"/>
                  <a:pt x="33" y="71"/>
                </a:cubicBezTo>
                <a:cubicBezTo>
                  <a:pt x="34" y="71"/>
                  <a:pt x="35" y="72"/>
                  <a:pt x="37" y="72"/>
                </a:cubicBezTo>
                <a:close/>
                <a:moveTo>
                  <a:pt x="62" y="16"/>
                </a:moveTo>
                <a:cubicBezTo>
                  <a:pt x="62" y="16"/>
                  <a:pt x="62" y="16"/>
                  <a:pt x="62" y="16"/>
                </a:cubicBezTo>
                <a:cubicBezTo>
                  <a:pt x="61" y="16"/>
                  <a:pt x="61" y="15"/>
                  <a:pt x="61" y="15"/>
                </a:cubicBezTo>
                <a:cubicBezTo>
                  <a:pt x="59" y="16"/>
                  <a:pt x="58" y="17"/>
                  <a:pt x="56" y="18"/>
                </a:cubicBezTo>
                <a:cubicBezTo>
                  <a:pt x="58" y="23"/>
                  <a:pt x="60" y="30"/>
                  <a:pt x="60" y="37"/>
                </a:cubicBezTo>
                <a:cubicBezTo>
                  <a:pt x="71" y="37"/>
                  <a:pt x="71" y="37"/>
                  <a:pt x="71" y="37"/>
                </a:cubicBezTo>
                <a:cubicBezTo>
                  <a:pt x="71" y="29"/>
                  <a:pt x="67" y="21"/>
                  <a:pt x="62" y="16"/>
                </a:cubicBezTo>
                <a:close/>
                <a:moveTo>
                  <a:pt x="58" y="13"/>
                </a:moveTo>
                <a:cubicBezTo>
                  <a:pt x="58" y="13"/>
                  <a:pt x="58" y="13"/>
                  <a:pt x="58" y="13"/>
                </a:cubicBezTo>
                <a:cubicBezTo>
                  <a:pt x="56" y="11"/>
                  <a:pt x="54" y="10"/>
                  <a:pt x="51" y="9"/>
                </a:cubicBezTo>
                <a:cubicBezTo>
                  <a:pt x="52" y="10"/>
                  <a:pt x="53" y="11"/>
                  <a:pt x="54" y="13"/>
                </a:cubicBezTo>
                <a:cubicBezTo>
                  <a:pt x="54" y="13"/>
                  <a:pt x="55" y="14"/>
                  <a:pt x="55" y="15"/>
                </a:cubicBezTo>
                <a:cubicBezTo>
                  <a:pt x="56" y="14"/>
                  <a:pt x="57" y="13"/>
                  <a:pt x="58" y="13"/>
                </a:cubicBezTo>
                <a:close/>
                <a:moveTo>
                  <a:pt x="44" y="7"/>
                </a:moveTo>
                <a:cubicBezTo>
                  <a:pt x="44" y="7"/>
                  <a:pt x="44" y="7"/>
                  <a:pt x="44" y="7"/>
                </a:cubicBezTo>
                <a:cubicBezTo>
                  <a:pt x="43" y="6"/>
                  <a:pt x="42" y="6"/>
                  <a:pt x="40" y="6"/>
                </a:cubicBezTo>
                <a:cubicBezTo>
                  <a:pt x="40" y="19"/>
                  <a:pt x="40" y="19"/>
                  <a:pt x="40" y="19"/>
                </a:cubicBezTo>
                <a:cubicBezTo>
                  <a:pt x="44" y="19"/>
                  <a:pt x="47" y="18"/>
                  <a:pt x="50" y="17"/>
                </a:cubicBezTo>
                <a:cubicBezTo>
                  <a:pt x="51" y="17"/>
                  <a:pt x="51" y="16"/>
                  <a:pt x="52" y="16"/>
                </a:cubicBezTo>
                <a:cubicBezTo>
                  <a:pt x="51" y="16"/>
                  <a:pt x="51" y="15"/>
                  <a:pt x="51" y="14"/>
                </a:cubicBezTo>
                <a:cubicBezTo>
                  <a:pt x="49" y="11"/>
                  <a:pt x="47" y="8"/>
                  <a:pt x="44" y="7"/>
                </a:cubicBezTo>
                <a:close/>
                <a:moveTo>
                  <a:pt x="37" y="6"/>
                </a:moveTo>
                <a:cubicBezTo>
                  <a:pt x="37" y="6"/>
                  <a:pt x="37" y="6"/>
                  <a:pt x="37" y="6"/>
                </a:cubicBezTo>
                <a:cubicBezTo>
                  <a:pt x="35" y="6"/>
                  <a:pt x="34" y="6"/>
                  <a:pt x="33" y="7"/>
                </a:cubicBezTo>
                <a:cubicBezTo>
                  <a:pt x="30" y="8"/>
                  <a:pt x="28" y="11"/>
                  <a:pt x="26" y="14"/>
                </a:cubicBezTo>
                <a:cubicBezTo>
                  <a:pt x="26" y="15"/>
                  <a:pt x="26" y="16"/>
                  <a:pt x="25" y="16"/>
                </a:cubicBezTo>
                <a:cubicBezTo>
                  <a:pt x="26" y="16"/>
                  <a:pt x="26" y="17"/>
                  <a:pt x="27" y="17"/>
                </a:cubicBezTo>
                <a:cubicBezTo>
                  <a:pt x="30" y="18"/>
                  <a:pt x="33" y="19"/>
                  <a:pt x="37" y="19"/>
                </a:cubicBezTo>
                <a:cubicBezTo>
                  <a:pt x="37" y="6"/>
                  <a:pt x="37" y="6"/>
                  <a:pt x="37" y="6"/>
                </a:cubicBezTo>
                <a:close/>
                <a:moveTo>
                  <a:pt x="26" y="9"/>
                </a:moveTo>
                <a:cubicBezTo>
                  <a:pt x="26" y="9"/>
                  <a:pt x="26" y="9"/>
                  <a:pt x="26" y="9"/>
                </a:cubicBezTo>
                <a:cubicBezTo>
                  <a:pt x="23" y="10"/>
                  <a:pt x="21" y="11"/>
                  <a:pt x="19" y="13"/>
                </a:cubicBezTo>
                <a:cubicBezTo>
                  <a:pt x="20" y="13"/>
                  <a:pt x="21" y="14"/>
                  <a:pt x="22" y="15"/>
                </a:cubicBezTo>
                <a:cubicBezTo>
                  <a:pt x="22" y="14"/>
                  <a:pt x="23" y="13"/>
                  <a:pt x="23" y="13"/>
                </a:cubicBezTo>
                <a:cubicBezTo>
                  <a:pt x="24" y="11"/>
                  <a:pt x="25" y="10"/>
                  <a:pt x="26" y="9"/>
                </a:cubicBezTo>
                <a:close/>
                <a:moveTo>
                  <a:pt x="16" y="15"/>
                </a:moveTo>
                <a:cubicBezTo>
                  <a:pt x="16" y="15"/>
                  <a:pt x="16" y="15"/>
                  <a:pt x="16" y="15"/>
                </a:cubicBezTo>
                <a:cubicBezTo>
                  <a:pt x="16" y="15"/>
                  <a:pt x="16" y="16"/>
                  <a:pt x="15" y="16"/>
                </a:cubicBezTo>
                <a:cubicBezTo>
                  <a:pt x="10" y="21"/>
                  <a:pt x="6" y="29"/>
                  <a:pt x="6" y="37"/>
                </a:cubicBezTo>
                <a:cubicBezTo>
                  <a:pt x="17" y="37"/>
                  <a:pt x="17" y="37"/>
                  <a:pt x="17" y="37"/>
                </a:cubicBezTo>
                <a:cubicBezTo>
                  <a:pt x="17" y="30"/>
                  <a:pt x="19" y="23"/>
                  <a:pt x="21" y="18"/>
                </a:cubicBezTo>
                <a:cubicBezTo>
                  <a:pt x="19" y="17"/>
                  <a:pt x="18" y="16"/>
                  <a:pt x="16" y="15"/>
                </a:cubicBezTo>
                <a:close/>
                <a:moveTo>
                  <a:pt x="6" y="41"/>
                </a:moveTo>
                <a:cubicBezTo>
                  <a:pt x="6" y="41"/>
                  <a:pt x="6" y="41"/>
                  <a:pt x="6" y="41"/>
                </a:cubicBezTo>
                <a:cubicBezTo>
                  <a:pt x="6" y="49"/>
                  <a:pt x="10" y="57"/>
                  <a:pt x="15" y="62"/>
                </a:cubicBezTo>
                <a:cubicBezTo>
                  <a:pt x="16" y="63"/>
                  <a:pt x="16" y="63"/>
                  <a:pt x="16" y="63"/>
                </a:cubicBezTo>
                <a:cubicBezTo>
                  <a:pt x="18" y="62"/>
                  <a:pt x="19" y="61"/>
                  <a:pt x="21" y="60"/>
                </a:cubicBezTo>
                <a:cubicBezTo>
                  <a:pt x="19" y="54"/>
                  <a:pt x="17" y="48"/>
                  <a:pt x="17" y="41"/>
                </a:cubicBezTo>
                <a:cubicBezTo>
                  <a:pt x="6" y="41"/>
                  <a:pt x="6" y="41"/>
                  <a:pt x="6" y="41"/>
                </a:cubicBezTo>
                <a:close/>
                <a:moveTo>
                  <a:pt x="19" y="65"/>
                </a:moveTo>
                <a:cubicBezTo>
                  <a:pt x="19" y="65"/>
                  <a:pt x="19" y="65"/>
                  <a:pt x="19" y="65"/>
                </a:cubicBezTo>
                <a:cubicBezTo>
                  <a:pt x="21" y="67"/>
                  <a:pt x="23" y="68"/>
                  <a:pt x="26" y="69"/>
                </a:cubicBezTo>
                <a:cubicBezTo>
                  <a:pt x="25" y="68"/>
                  <a:pt x="24" y="67"/>
                  <a:pt x="23" y="65"/>
                </a:cubicBezTo>
                <a:cubicBezTo>
                  <a:pt x="23" y="65"/>
                  <a:pt x="22" y="64"/>
                  <a:pt x="22" y="63"/>
                </a:cubicBezTo>
                <a:cubicBezTo>
                  <a:pt x="21" y="64"/>
                  <a:pt x="20" y="65"/>
                  <a:pt x="19" y="65"/>
                </a:cubicBezTo>
                <a:close/>
                <a:moveTo>
                  <a:pt x="40" y="72"/>
                </a:moveTo>
                <a:cubicBezTo>
                  <a:pt x="40" y="72"/>
                  <a:pt x="40" y="72"/>
                  <a:pt x="40" y="72"/>
                </a:cubicBezTo>
                <a:cubicBezTo>
                  <a:pt x="42" y="72"/>
                  <a:pt x="43" y="71"/>
                  <a:pt x="44" y="71"/>
                </a:cubicBezTo>
                <a:cubicBezTo>
                  <a:pt x="47" y="70"/>
                  <a:pt x="49" y="67"/>
                  <a:pt x="51" y="63"/>
                </a:cubicBezTo>
                <a:cubicBezTo>
                  <a:pt x="51" y="63"/>
                  <a:pt x="51" y="62"/>
                  <a:pt x="52" y="62"/>
                </a:cubicBezTo>
                <a:cubicBezTo>
                  <a:pt x="51" y="62"/>
                  <a:pt x="51" y="61"/>
                  <a:pt x="50" y="61"/>
                </a:cubicBezTo>
                <a:cubicBezTo>
                  <a:pt x="47" y="60"/>
                  <a:pt x="44" y="59"/>
                  <a:pt x="40" y="59"/>
                </a:cubicBezTo>
                <a:cubicBezTo>
                  <a:pt x="40" y="72"/>
                  <a:pt x="40" y="72"/>
                  <a:pt x="40" y="72"/>
                </a:cubicBezTo>
                <a:close/>
                <a:moveTo>
                  <a:pt x="51" y="69"/>
                </a:moveTo>
                <a:cubicBezTo>
                  <a:pt x="51" y="69"/>
                  <a:pt x="51" y="69"/>
                  <a:pt x="51" y="69"/>
                </a:cubicBezTo>
                <a:cubicBezTo>
                  <a:pt x="54" y="68"/>
                  <a:pt x="56" y="67"/>
                  <a:pt x="58" y="65"/>
                </a:cubicBezTo>
                <a:cubicBezTo>
                  <a:pt x="57" y="65"/>
                  <a:pt x="56" y="64"/>
                  <a:pt x="55" y="63"/>
                </a:cubicBezTo>
                <a:cubicBezTo>
                  <a:pt x="55" y="64"/>
                  <a:pt x="54" y="65"/>
                  <a:pt x="54" y="65"/>
                </a:cubicBezTo>
                <a:cubicBezTo>
                  <a:pt x="53" y="67"/>
                  <a:pt x="52" y="68"/>
                  <a:pt x="51" y="69"/>
                </a:cubicBezTo>
                <a:close/>
                <a:moveTo>
                  <a:pt x="61" y="63"/>
                </a:moveTo>
                <a:cubicBezTo>
                  <a:pt x="61" y="63"/>
                  <a:pt x="61" y="63"/>
                  <a:pt x="61" y="63"/>
                </a:cubicBezTo>
                <a:cubicBezTo>
                  <a:pt x="62" y="62"/>
                  <a:pt x="62" y="62"/>
                  <a:pt x="62" y="62"/>
                </a:cubicBezTo>
                <a:cubicBezTo>
                  <a:pt x="67" y="57"/>
                  <a:pt x="71" y="49"/>
                  <a:pt x="71" y="41"/>
                </a:cubicBezTo>
                <a:cubicBezTo>
                  <a:pt x="60" y="41"/>
                  <a:pt x="60" y="41"/>
                  <a:pt x="60" y="41"/>
                </a:cubicBezTo>
                <a:cubicBezTo>
                  <a:pt x="60" y="48"/>
                  <a:pt x="58" y="54"/>
                  <a:pt x="56" y="60"/>
                </a:cubicBezTo>
                <a:cubicBezTo>
                  <a:pt x="58" y="61"/>
                  <a:pt x="59" y="62"/>
                  <a:pt x="61" y="63"/>
                </a:cubicBezTo>
                <a:close/>
                <a:moveTo>
                  <a:pt x="53" y="19"/>
                </a:moveTo>
                <a:cubicBezTo>
                  <a:pt x="53" y="19"/>
                  <a:pt x="53" y="19"/>
                  <a:pt x="53" y="19"/>
                </a:cubicBezTo>
                <a:cubicBezTo>
                  <a:pt x="53" y="20"/>
                  <a:pt x="52" y="20"/>
                  <a:pt x="52" y="20"/>
                </a:cubicBezTo>
                <a:cubicBezTo>
                  <a:pt x="48" y="21"/>
                  <a:pt x="44" y="22"/>
                  <a:pt x="40" y="22"/>
                </a:cubicBezTo>
                <a:cubicBezTo>
                  <a:pt x="40" y="37"/>
                  <a:pt x="40" y="37"/>
                  <a:pt x="40" y="37"/>
                </a:cubicBezTo>
                <a:cubicBezTo>
                  <a:pt x="56" y="37"/>
                  <a:pt x="56" y="37"/>
                  <a:pt x="56" y="37"/>
                </a:cubicBezTo>
                <a:cubicBezTo>
                  <a:pt x="56" y="31"/>
                  <a:pt x="55" y="24"/>
                  <a:pt x="53" y="19"/>
                </a:cubicBezTo>
                <a:close/>
                <a:moveTo>
                  <a:pt x="37" y="22"/>
                </a:moveTo>
                <a:cubicBezTo>
                  <a:pt x="37" y="22"/>
                  <a:pt x="37" y="22"/>
                  <a:pt x="37" y="22"/>
                </a:cubicBezTo>
                <a:cubicBezTo>
                  <a:pt x="33" y="22"/>
                  <a:pt x="29" y="21"/>
                  <a:pt x="25" y="20"/>
                </a:cubicBezTo>
                <a:cubicBezTo>
                  <a:pt x="25" y="20"/>
                  <a:pt x="24" y="20"/>
                  <a:pt x="24" y="19"/>
                </a:cubicBezTo>
                <a:cubicBezTo>
                  <a:pt x="22" y="24"/>
                  <a:pt x="21" y="31"/>
                  <a:pt x="21" y="37"/>
                </a:cubicBezTo>
                <a:cubicBezTo>
                  <a:pt x="37" y="37"/>
                  <a:pt x="37" y="37"/>
                  <a:pt x="37" y="37"/>
                </a:cubicBezTo>
                <a:cubicBezTo>
                  <a:pt x="37" y="22"/>
                  <a:pt x="37" y="22"/>
                  <a:pt x="37" y="22"/>
                </a:cubicBezTo>
                <a:close/>
                <a:moveTo>
                  <a:pt x="37" y="56"/>
                </a:moveTo>
                <a:cubicBezTo>
                  <a:pt x="37" y="56"/>
                  <a:pt x="37" y="56"/>
                  <a:pt x="37" y="56"/>
                </a:cubicBezTo>
                <a:cubicBezTo>
                  <a:pt x="37" y="41"/>
                  <a:pt x="37" y="41"/>
                  <a:pt x="37" y="41"/>
                </a:cubicBezTo>
                <a:cubicBezTo>
                  <a:pt x="21" y="41"/>
                  <a:pt x="21" y="41"/>
                  <a:pt x="21" y="41"/>
                </a:cubicBezTo>
                <a:cubicBezTo>
                  <a:pt x="21" y="47"/>
                  <a:pt x="22" y="53"/>
                  <a:pt x="24" y="58"/>
                </a:cubicBezTo>
                <a:cubicBezTo>
                  <a:pt x="24" y="58"/>
                  <a:pt x="25" y="58"/>
                  <a:pt x="25" y="58"/>
                </a:cubicBezTo>
                <a:cubicBezTo>
                  <a:pt x="29" y="57"/>
                  <a:pt x="33" y="56"/>
                  <a:pt x="37" y="56"/>
                </a:cubicBezTo>
                <a:close/>
                <a:moveTo>
                  <a:pt x="40" y="56"/>
                </a:moveTo>
                <a:cubicBezTo>
                  <a:pt x="40" y="56"/>
                  <a:pt x="40" y="56"/>
                  <a:pt x="40" y="56"/>
                </a:cubicBezTo>
                <a:cubicBezTo>
                  <a:pt x="44" y="56"/>
                  <a:pt x="48" y="57"/>
                  <a:pt x="52" y="58"/>
                </a:cubicBezTo>
                <a:cubicBezTo>
                  <a:pt x="52" y="58"/>
                  <a:pt x="53" y="58"/>
                  <a:pt x="53" y="58"/>
                </a:cubicBezTo>
                <a:cubicBezTo>
                  <a:pt x="55" y="53"/>
                  <a:pt x="56" y="47"/>
                  <a:pt x="56" y="41"/>
                </a:cubicBezTo>
                <a:cubicBezTo>
                  <a:pt x="40" y="41"/>
                  <a:pt x="40" y="41"/>
                  <a:pt x="40" y="41"/>
                </a:cubicBezTo>
                <a:cubicBezTo>
                  <a:pt x="40" y="56"/>
                  <a:pt x="40" y="56"/>
                  <a:pt x="40" y="56"/>
                </a:cubicBezTo>
                <a:close/>
              </a:path>
            </a:pathLst>
          </a:custGeom>
          <a:solidFill>
            <a:schemeClr val="accent1"/>
          </a:solidFill>
          <a:ln>
            <a:noFill/>
          </a:ln>
        </p:spPr>
        <p:txBody>
          <a:bodyPr/>
          <a:lstStyle/>
          <a:p>
            <a:endParaRPr lang="zh-CN" altLang="en-US" sz="2400">
              <a:cs typeface="+mn-ea"/>
              <a:sym typeface="+mn-lt"/>
            </a:endParaRPr>
          </a:p>
        </p:txBody>
      </p:sp>
      <p:sp>
        <p:nvSpPr>
          <p:cNvPr id="20" name="Freeform 34"/>
          <p:cNvSpPr>
            <a:spLocks noEditPoints="1"/>
          </p:cNvSpPr>
          <p:nvPr/>
        </p:nvSpPr>
        <p:spPr bwMode="auto">
          <a:xfrm>
            <a:off x="3227918" y="3270202"/>
            <a:ext cx="311149" cy="317599"/>
          </a:xfrm>
          <a:custGeom>
            <a:avLst/>
            <a:gdLst>
              <a:gd name="T0" fmla="*/ 39 w 77"/>
              <a:gd name="T1" fmla="*/ 57 h 78"/>
              <a:gd name="T2" fmla="*/ 48 w 77"/>
              <a:gd name="T3" fmla="*/ 8 h 78"/>
              <a:gd name="T4" fmla="*/ 53 w 77"/>
              <a:gd name="T5" fmla="*/ 10 h 78"/>
              <a:gd name="T6" fmla="*/ 61 w 77"/>
              <a:gd name="T7" fmla="*/ 7 h 78"/>
              <a:gd name="T8" fmla="*/ 71 w 77"/>
              <a:gd name="T9" fmla="*/ 20 h 78"/>
              <a:gd name="T10" fmla="*/ 69 w 77"/>
              <a:gd name="T11" fmla="*/ 29 h 78"/>
              <a:gd name="T12" fmla="*/ 77 w 77"/>
              <a:gd name="T13" fmla="*/ 32 h 78"/>
              <a:gd name="T14" fmla="*/ 74 w 77"/>
              <a:gd name="T15" fmla="*/ 48 h 78"/>
              <a:gd name="T16" fmla="*/ 67 w 77"/>
              <a:gd name="T17" fmla="*/ 53 h 78"/>
              <a:gd name="T18" fmla="*/ 71 w 77"/>
              <a:gd name="T19" fmla="*/ 61 h 78"/>
              <a:gd name="T20" fmla="*/ 57 w 77"/>
              <a:gd name="T21" fmla="*/ 71 h 78"/>
              <a:gd name="T22" fmla="*/ 51 w 77"/>
              <a:gd name="T23" fmla="*/ 68 h 78"/>
              <a:gd name="T24" fmla="*/ 45 w 77"/>
              <a:gd name="T25" fmla="*/ 78 h 78"/>
              <a:gd name="T26" fmla="*/ 29 w 77"/>
              <a:gd name="T27" fmla="*/ 75 h 78"/>
              <a:gd name="T28" fmla="*/ 26 w 77"/>
              <a:gd name="T29" fmla="*/ 68 h 78"/>
              <a:gd name="T30" fmla="*/ 24 w 77"/>
              <a:gd name="T31" fmla="*/ 67 h 78"/>
              <a:gd name="T32" fmla="*/ 16 w 77"/>
              <a:gd name="T33" fmla="*/ 71 h 78"/>
              <a:gd name="T34" fmla="*/ 6 w 77"/>
              <a:gd name="T35" fmla="*/ 57 h 78"/>
              <a:gd name="T36" fmla="*/ 8 w 77"/>
              <a:gd name="T37" fmla="*/ 48 h 78"/>
              <a:gd name="T38" fmla="*/ 0 w 77"/>
              <a:gd name="T39" fmla="*/ 45 h 78"/>
              <a:gd name="T40" fmla="*/ 8 w 77"/>
              <a:gd name="T41" fmla="*/ 29 h 78"/>
              <a:gd name="T42" fmla="*/ 6 w 77"/>
              <a:gd name="T43" fmla="*/ 20 h 78"/>
              <a:gd name="T44" fmla="*/ 6 w 77"/>
              <a:gd name="T45" fmla="*/ 16 h 78"/>
              <a:gd name="T46" fmla="*/ 24 w 77"/>
              <a:gd name="T47" fmla="*/ 10 h 78"/>
              <a:gd name="T48" fmla="*/ 32 w 77"/>
              <a:gd name="T49" fmla="*/ 0 h 78"/>
              <a:gd name="T50" fmla="*/ 48 w 77"/>
              <a:gd name="T51" fmla="*/ 3 h 78"/>
              <a:gd name="T52" fmla="*/ 48 w 77"/>
              <a:gd name="T53" fmla="*/ 15 h 78"/>
              <a:gd name="T54" fmla="*/ 42 w 77"/>
              <a:gd name="T55" fmla="*/ 11 h 78"/>
              <a:gd name="T56" fmla="*/ 35 w 77"/>
              <a:gd name="T57" fmla="*/ 11 h 78"/>
              <a:gd name="T58" fmla="*/ 25 w 77"/>
              <a:gd name="T59" fmla="*/ 17 h 78"/>
              <a:gd name="T60" fmla="*/ 13 w 77"/>
              <a:gd name="T61" fmla="*/ 18 h 78"/>
              <a:gd name="T62" fmla="*/ 14 w 77"/>
              <a:gd name="T63" fmla="*/ 29 h 78"/>
              <a:gd name="T64" fmla="*/ 6 w 77"/>
              <a:gd name="T65" fmla="*/ 35 h 78"/>
              <a:gd name="T66" fmla="*/ 13 w 77"/>
              <a:gd name="T67" fmla="*/ 45 h 78"/>
              <a:gd name="T68" fmla="*/ 16 w 77"/>
              <a:gd name="T69" fmla="*/ 56 h 78"/>
              <a:gd name="T70" fmla="*/ 21 w 77"/>
              <a:gd name="T71" fmla="*/ 61 h 78"/>
              <a:gd name="T72" fmla="*/ 32 w 77"/>
              <a:gd name="T73" fmla="*/ 64 h 78"/>
              <a:gd name="T74" fmla="*/ 42 w 77"/>
              <a:gd name="T75" fmla="*/ 72 h 78"/>
              <a:gd name="T76" fmla="*/ 44 w 77"/>
              <a:gd name="T77" fmla="*/ 64 h 78"/>
              <a:gd name="T78" fmla="*/ 52 w 77"/>
              <a:gd name="T79" fmla="*/ 61 h 78"/>
              <a:gd name="T80" fmla="*/ 64 w 77"/>
              <a:gd name="T81" fmla="*/ 59 h 78"/>
              <a:gd name="T82" fmla="*/ 63 w 77"/>
              <a:gd name="T83" fmla="*/ 49 h 78"/>
              <a:gd name="T84" fmla="*/ 71 w 77"/>
              <a:gd name="T85" fmla="*/ 42 h 78"/>
              <a:gd name="T86" fmla="*/ 64 w 77"/>
              <a:gd name="T87" fmla="*/ 33 h 78"/>
              <a:gd name="T88" fmla="*/ 61 w 77"/>
              <a:gd name="T89" fmla="*/ 21 h 78"/>
              <a:gd name="T90" fmla="*/ 56 w 77"/>
              <a:gd name="T91" fmla="*/ 16 h 78"/>
              <a:gd name="T92" fmla="*/ 39 w 77"/>
              <a:gd name="T93" fmla="*/ 24 h 78"/>
              <a:gd name="T94" fmla="*/ 39 w 77"/>
              <a:gd name="T95" fmla="*/ 5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8">
                <a:moveTo>
                  <a:pt x="39" y="20"/>
                </a:moveTo>
                <a:cubicBezTo>
                  <a:pt x="49" y="20"/>
                  <a:pt x="57" y="29"/>
                  <a:pt x="57" y="39"/>
                </a:cubicBezTo>
                <a:cubicBezTo>
                  <a:pt x="57" y="49"/>
                  <a:pt x="49" y="57"/>
                  <a:pt x="39" y="57"/>
                </a:cubicBezTo>
                <a:cubicBezTo>
                  <a:pt x="28" y="57"/>
                  <a:pt x="20" y="49"/>
                  <a:pt x="20" y="39"/>
                </a:cubicBezTo>
                <a:cubicBezTo>
                  <a:pt x="20" y="29"/>
                  <a:pt x="28" y="20"/>
                  <a:pt x="39" y="20"/>
                </a:cubicBezTo>
                <a:close/>
                <a:moveTo>
                  <a:pt x="48" y="8"/>
                </a:moveTo>
                <a:cubicBezTo>
                  <a:pt x="48" y="8"/>
                  <a:pt x="48" y="8"/>
                  <a:pt x="48" y="8"/>
                </a:cubicBezTo>
                <a:cubicBezTo>
                  <a:pt x="49" y="9"/>
                  <a:pt x="50" y="9"/>
                  <a:pt x="51" y="9"/>
                </a:cubicBezTo>
                <a:cubicBezTo>
                  <a:pt x="52" y="10"/>
                  <a:pt x="52" y="10"/>
                  <a:pt x="53" y="10"/>
                </a:cubicBezTo>
                <a:cubicBezTo>
                  <a:pt x="57" y="7"/>
                  <a:pt x="57" y="7"/>
                  <a:pt x="57" y="7"/>
                </a:cubicBezTo>
                <a:cubicBezTo>
                  <a:pt x="58" y="5"/>
                  <a:pt x="60" y="5"/>
                  <a:pt x="61" y="7"/>
                </a:cubicBezTo>
                <a:cubicBezTo>
                  <a:pt x="61" y="7"/>
                  <a:pt x="61" y="7"/>
                  <a:pt x="61" y="7"/>
                </a:cubicBezTo>
                <a:cubicBezTo>
                  <a:pt x="61" y="7"/>
                  <a:pt x="61" y="7"/>
                  <a:pt x="61" y="7"/>
                </a:cubicBezTo>
                <a:cubicBezTo>
                  <a:pt x="71" y="16"/>
                  <a:pt x="71" y="16"/>
                  <a:pt x="71" y="16"/>
                </a:cubicBezTo>
                <a:cubicBezTo>
                  <a:pt x="72" y="17"/>
                  <a:pt x="72" y="19"/>
                  <a:pt x="71" y="20"/>
                </a:cubicBezTo>
                <a:cubicBezTo>
                  <a:pt x="67" y="24"/>
                  <a:pt x="67" y="24"/>
                  <a:pt x="67" y="24"/>
                </a:cubicBezTo>
                <a:cubicBezTo>
                  <a:pt x="67" y="25"/>
                  <a:pt x="68" y="26"/>
                  <a:pt x="68" y="26"/>
                </a:cubicBezTo>
                <a:cubicBezTo>
                  <a:pt x="68" y="27"/>
                  <a:pt x="69" y="28"/>
                  <a:pt x="69" y="29"/>
                </a:cubicBezTo>
                <a:cubicBezTo>
                  <a:pt x="74" y="29"/>
                  <a:pt x="74" y="29"/>
                  <a:pt x="74" y="29"/>
                </a:cubicBezTo>
                <a:cubicBezTo>
                  <a:pt x="76" y="29"/>
                  <a:pt x="77" y="30"/>
                  <a:pt x="77" y="32"/>
                </a:cubicBezTo>
                <a:cubicBezTo>
                  <a:pt x="77" y="32"/>
                  <a:pt x="77" y="32"/>
                  <a:pt x="77" y="32"/>
                </a:cubicBezTo>
                <a:cubicBezTo>
                  <a:pt x="77" y="45"/>
                  <a:pt x="77" y="45"/>
                  <a:pt x="77" y="45"/>
                </a:cubicBezTo>
                <a:cubicBezTo>
                  <a:pt x="77" y="47"/>
                  <a:pt x="76" y="48"/>
                  <a:pt x="74" y="48"/>
                </a:cubicBezTo>
                <a:cubicBezTo>
                  <a:pt x="74" y="48"/>
                  <a:pt x="74" y="48"/>
                  <a:pt x="74" y="48"/>
                </a:cubicBezTo>
                <a:cubicBezTo>
                  <a:pt x="69" y="48"/>
                  <a:pt x="69" y="48"/>
                  <a:pt x="69" y="48"/>
                </a:cubicBezTo>
                <a:cubicBezTo>
                  <a:pt x="69" y="49"/>
                  <a:pt x="68" y="50"/>
                  <a:pt x="68" y="51"/>
                </a:cubicBezTo>
                <a:cubicBezTo>
                  <a:pt x="68" y="52"/>
                  <a:pt x="67" y="53"/>
                  <a:pt x="67" y="53"/>
                </a:cubicBezTo>
                <a:cubicBezTo>
                  <a:pt x="71" y="57"/>
                  <a:pt x="71" y="57"/>
                  <a:pt x="71" y="57"/>
                </a:cubicBezTo>
                <a:cubicBezTo>
                  <a:pt x="72" y="58"/>
                  <a:pt x="72" y="60"/>
                  <a:pt x="71" y="61"/>
                </a:cubicBezTo>
                <a:cubicBezTo>
                  <a:pt x="71" y="61"/>
                  <a:pt x="71" y="61"/>
                  <a:pt x="71" y="61"/>
                </a:cubicBezTo>
                <a:cubicBezTo>
                  <a:pt x="71" y="61"/>
                  <a:pt x="71" y="61"/>
                  <a:pt x="71" y="61"/>
                </a:cubicBezTo>
                <a:cubicBezTo>
                  <a:pt x="61" y="71"/>
                  <a:pt x="61" y="71"/>
                  <a:pt x="61" y="71"/>
                </a:cubicBezTo>
                <a:cubicBezTo>
                  <a:pt x="60" y="72"/>
                  <a:pt x="58" y="72"/>
                  <a:pt x="57" y="71"/>
                </a:cubicBezTo>
                <a:cubicBezTo>
                  <a:pt x="53" y="67"/>
                  <a:pt x="53" y="67"/>
                  <a:pt x="53" y="67"/>
                </a:cubicBezTo>
                <a:cubicBezTo>
                  <a:pt x="52" y="68"/>
                  <a:pt x="52" y="68"/>
                  <a:pt x="51" y="68"/>
                </a:cubicBezTo>
                <a:cubicBezTo>
                  <a:pt x="51" y="68"/>
                  <a:pt x="51" y="68"/>
                  <a:pt x="51" y="68"/>
                </a:cubicBezTo>
                <a:cubicBezTo>
                  <a:pt x="50" y="69"/>
                  <a:pt x="49" y="69"/>
                  <a:pt x="48" y="69"/>
                </a:cubicBezTo>
                <a:cubicBezTo>
                  <a:pt x="48" y="75"/>
                  <a:pt x="48" y="75"/>
                  <a:pt x="48" y="75"/>
                </a:cubicBezTo>
                <a:cubicBezTo>
                  <a:pt x="48" y="76"/>
                  <a:pt x="47" y="78"/>
                  <a:pt x="45" y="78"/>
                </a:cubicBezTo>
                <a:cubicBezTo>
                  <a:pt x="45" y="77"/>
                  <a:pt x="45" y="77"/>
                  <a:pt x="45" y="77"/>
                </a:cubicBezTo>
                <a:cubicBezTo>
                  <a:pt x="32" y="77"/>
                  <a:pt x="32" y="77"/>
                  <a:pt x="32" y="77"/>
                </a:cubicBezTo>
                <a:cubicBezTo>
                  <a:pt x="30" y="77"/>
                  <a:pt x="29" y="76"/>
                  <a:pt x="29" y="75"/>
                </a:cubicBezTo>
                <a:cubicBezTo>
                  <a:pt x="29" y="75"/>
                  <a:pt x="29" y="75"/>
                  <a:pt x="29" y="75"/>
                </a:cubicBezTo>
                <a:cubicBezTo>
                  <a:pt x="29" y="69"/>
                  <a:pt x="29" y="69"/>
                  <a:pt x="29" y="69"/>
                </a:cubicBezTo>
                <a:cubicBezTo>
                  <a:pt x="28" y="69"/>
                  <a:pt x="27" y="69"/>
                  <a:pt x="26" y="68"/>
                </a:cubicBezTo>
                <a:cubicBezTo>
                  <a:pt x="26" y="68"/>
                  <a:pt x="26" y="68"/>
                  <a:pt x="26" y="68"/>
                </a:cubicBezTo>
                <a:cubicBezTo>
                  <a:pt x="26" y="68"/>
                  <a:pt x="26" y="68"/>
                  <a:pt x="26" y="68"/>
                </a:cubicBezTo>
                <a:cubicBezTo>
                  <a:pt x="25" y="68"/>
                  <a:pt x="25" y="67"/>
                  <a:pt x="24" y="67"/>
                </a:cubicBezTo>
                <a:cubicBezTo>
                  <a:pt x="20" y="71"/>
                  <a:pt x="20" y="71"/>
                  <a:pt x="20" y="71"/>
                </a:cubicBezTo>
                <a:cubicBezTo>
                  <a:pt x="19" y="72"/>
                  <a:pt x="17" y="72"/>
                  <a:pt x="16" y="71"/>
                </a:cubicBezTo>
                <a:cubicBezTo>
                  <a:pt x="16" y="71"/>
                  <a:pt x="16" y="71"/>
                  <a:pt x="16" y="71"/>
                </a:cubicBezTo>
                <a:cubicBezTo>
                  <a:pt x="16" y="71"/>
                  <a:pt x="16" y="71"/>
                  <a:pt x="16" y="71"/>
                </a:cubicBezTo>
                <a:cubicBezTo>
                  <a:pt x="6" y="61"/>
                  <a:pt x="6" y="61"/>
                  <a:pt x="6" y="61"/>
                </a:cubicBezTo>
                <a:cubicBezTo>
                  <a:pt x="5" y="60"/>
                  <a:pt x="5" y="58"/>
                  <a:pt x="6" y="57"/>
                </a:cubicBezTo>
                <a:cubicBezTo>
                  <a:pt x="10" y="53"/>
                  <a:pt x="10" y="53"/>
                  <a:pt x="10" y="53"/>
                </a:cubicBezTo>
                <a:cubicBezTo>
                  <a:pt x="10" y="53"/>
                  <a:pt x="9" y="52"/>
                  <a:pt x="9" y="51"/>
                </a:cubicBezTo>
                <a:cubicBezTo>
                  <a:pt x="9" y="50"/>
                  <a:pt x="8" y="49"/>
                  <a:pt x="8" y="48"/>
                </a:cubicBezTo>
                <a:cubicBezTo>
                  <a:pt x="3" y="48"/>
                  <a:pt x="3" y="48"/>
                  <a:pt x="3" y="48"/>
                </a:cubicBezTo>
                <a:cubicBezTo>
                  <a:pt x="1" y="48"/>
                  <a:pt x="0" y="47"/>
                  <a:pt x="0" y="45"/>
                </a:cubicBezTo>
                <a:cubicBezTo>
                  <a:pt x="0" y="45"/>
                  <a:pt x="0" y="45"/>
                  <a:pt x="0" y="45"/>
                </a:cubicBezTo>
                <a:cubicBezTo>
                  <a:pt x="0" y="32"/>
                  <a:pt x="0" y="32"/>
                  <a:pt x="0" y="32"/>
                </a:cubicBezTo>
                <a:cubicBezTo>
                  <a:pt x="0" y="30"/>
                  <a:pt x="1" y="29"/>
                  <a:pt x="3" y="29"/>
                </a:cubicBezTo>
                <a:cubicBezTo>
                  <a:pt x="8" y="29"/>
                  <a:pt x="8" y="29"/>
                  <a:pt x="8" y="29"/>
                </a:cubicBezTo>
                <a:cubicBezTo>
                  <a:pt x="8" y="28"/>
                  <a:pt x="9" y="27"/>
                  <a:pt x="9" y="26"/>
                </a:cubicBezTo>
                <a:cubicBezTo>
                  <a:pt x="9" y="26"/>
                  <a:pt x="10" y="25"/>
                  <a:pt x="10" y="24"/>
                </a:cubicBezTo>
                <a:cubicBezTo>
                  <a:pt x="6" y="20"/>
                  <a:pt x="6" y="20"/>
                  <a:pt x="6" y="20"/>
                </a:cubicBezTo>
                <a:cubicBezTo>
                  <a:pt x="5" y="19"/>
                  <a:pt x="5" y="17"/>
                  <a:pt x="6" y="16"/>
                </a:cubicBezTo>
                <a:cubicBezTo>
                  <a:pt x="6" y="16"/>
                  <a:pt x="6" y="16"/>
                  <a:pt x="6" y="16"/>
                </a:cubicBezTo>
                <a:cubicBezTo>
                  <a:pt x="6" y="16"/>
                  <a:pt x="6" y="16"/>
                  <a:pt x="6" y="16"/>
                </a:cubicBezTo>
                <a:cubicBezTo>
                  <a:pt x="16" y="7"/>
                  <a:pt x="16" y="7"/>
                  <a:pt x="16" y="7"/>
                </a:cubicBezTo>
                <a:cubicBezTo>
                  <a:pt x="17" y="5"/>
                  <a:pt x="19" y="5"/>
                  <a:pt x="20" y="7"/>
                </a:cubicBezTo>
                <a:cubicBezTo>
                  <a:pt x="24" y="10"/>
                  <a:pt x="24" y="10"/>
                  <a:pt x="24" y="10"/>
                </a:cubicBezTo>
                <a:cubicBezTo>
                  <a:pt x="25" y="10"/>
                  <a:pt x="27" y="9"/>
                  <a:pt x="29" y="8"/>
                </a:cubicBezTo>
                <a:cubicBezTo>
                  <a:pt x="29" y="3"/>
                  <a:pt x="29" y="3"/>
                  <a:pt x="29" y="3"/>
                </a:cubicBezTo>
                <a:cubicBezTo>
                  <a:pt x="29" y="1"/>
                  <a:pt x="30" y="0"/>
                  <a:pt x="32" y="0"/>
                </a:cubicBezTo>
                <a:cubicBezTo>
                  <a:pt x="32" y="0"/>
                  <a:pt x="32" y="0"/>
                  <a:pt x="32" y="0"/>
                </a:cubicBezTo>
                <a:cubicBezTo>
                  <a:pt x="45" y="0"/>
                  <a:pt x="45" y="0"/>
                  <a:pt x="45" y="0"/>
                </a:cubicBezTo>
                <a:cubicBezTo>
                  <a:pt x="47" y="0"/>
                  <a:pt x="48" y="1"/>
                  <a:pt x="48" y="3"/>
                </a:cubicBezTo>
                <a:cubicBezTo>
                  <a:pt x="48" y="3"/>
                  <a:pt x="48" y="3"/>
                  <a:pt x="48" y="3"/>
                </a:cubicBezTo>
                <a:cubicBezTo>
                  <a:pt x="48" y="8"/>
                  <a:pt x="48" y="8"/>
                  <a:pt x="48" y="8"/>
                </a:cubicBezTo>
                <a:close/>
                <a:moveTo>
                  <a:pt x="48" y="15"/>
                </a:moveTo>
                <a:cubicBezTo>
                  <a:pt x="48" y="15"/>
                  <a:pt x="48" y="15"/>
                  <a:pt x="48" y="15"/>
                </a:cubicBezTo>
                <a:cubicBezTo>
                  <a:pt x="47" y="14"/>
                  <a:pt x="46" y="14"/>
                  <a:pt x="45" y="13"/>
                </a:cubicBezTo>
                <a:cubicBezTo>
                  <a:pt x="43" y="13"/>
                  <a:pt x="42" y="12"/>
                  <a:pt x="42" y="11"/>
                </a:cubicBezTo>
                <a:cubicBezTo>
                  <a:pt x="42" y="6"/>
                  <a:pt x="42" y="6"/>
                  <a:pt x="42" y="6"/>
                </a:cubicBezTo>
                <a:cubicBezTo>
                  <a:pt x="35" y="6"/>
                  <a:pt x="35" y="6"/>
                  <a:pt x="35" y="6"/>
                </a:cubicBezTo>
                <a:cubicBezTo>
                  <a:pt x="35" y="11"/>
                  <a:pt x="35" y="11"/>
                  <a:pt x="35" y="11"/>
                </a:cubicBezTo>
                <a:cubicBezTo>
                  <a:pt x="35" y="12"/>
                  <a:pt x="34" y="13"/>
                  <a:pt x="33" y="13"/>
                </a:cubicBezTo>
                <a:cubicBezTo>
                  <a:pt x="30" y="14"/>
                  <a:pt x="27" y="15"/>
                  <a:pt x="25" y="17"/>
                </a:cubicBezTo>
                <a:cubicBezTo>
                  <a:pt x="25" y="17"/>
                  <a:pt x="25" y="17"/>
                  <a:pt x="25" y="17"/>
                </a:cubicBezTo>
                <a:cubicBezTo>
                  <a:pt x="24" y="17"/>
                  <a:pt x="22" y="17"/>
                  <a:pt x="21" y="16"/>
                </a:cubicBezTo>
                <a:cubicBezTo>
                  <a:pt x="18" y="13"/>
                  <a:pt x="18" y="13"/>
                  <a:pt x="18" y="13"/>
                </a:cubicBezTo>
                <a:cubicBezTo>
                  <a:pt x="13" y="18"/>
                  <a:pt x="13" y="18"/>
                  <a:pt x="13" y="18"/>
                </a:cubicBezTo>
                <a:cubicBezTo>
                  <a:pt x="16" y="21"/>
                  <a:pt x="16" y="21"/>
                  <a:pt x="16" y="21"/>
                </a:cubicBezTo>
                <a:cubicBezTo>
                  <a:pt x="17" y="22"/>
                  <a:pt x="17" y="24"/>
                  <a:pt x="16" y="25"/>
                </a:cubicBezTo>
                <a:cubicBezTo>
                  <a:pt x="16" y="26"/>
                  <a:pt x="15" y="27"/>
                  <a:pt x="14" y="29"/>
                </a:cubicBezTo>
                <a:cubicBezTo>
                  <a:pt x="14" y="30"/>
                  <a:pt x="14" y="31"/>
                  <a:pt x="13" y="33"/>
                </a:cubicBezTo>
                <a:cubicBezTo>
                  <a:pt x="13" y="34"/>
                  <a:pt x="12" y="35"/>
                  <a:pt x="10" y="35"/>
                </a:cubicBezTo>
                <a:cubicBezTo>
                  <a:pt x="6" y="35"/>
                  <a:pt x="6" y="35"/>
                  <a:pt x="6" y="35"/>
                </a:cubicBezTo>
                <a:cubicBezTo>
                  <a:pt x="6" y="42"/>
                  <a:pt x="6" y="42"/>
                  <a:pt x="6" y="42"/>
                </a:cubicBezTo>
                <a:cubicBezTo>
                  <a:pt x="10" y="42"/>
                  <a:pt x="10" y="42"/>
                  <a:pt x="10" y="42"/>
                </a:cubicBezTo>
                <a:cubicBezTo>
                  <a:pt x="12" y="42"/>
                  <a:pt x="13" y="43"/>
                  <a:pt x="13" y="45"/>
                </a:cubicBezTo>
                <a:cubicBezTo>
                  <a:pt x="13" y="46"/>
                  <a:pt x="14" y="47"/>
                  <a:pt x="14" y="49"/>
                </a:cubicBezTo>
                <a:cubicBezTo>
                  <a:pt x="15" y="50"/>
                  <a:pt x="16" y="51"/>
                  <a:pt x="16" y="52"/>
                </a:cubicBezTo>
                <a:cubicBezTo>
                  <a:pt x="17" y="54"/>
                  <a:pt x="17" y="55"/>
                  <a:pt x="16" y="56"/>
                </a:cubicBezTo>
                <a:cubicBezTo>
                  <a:pt x="13" y="59"/>
                  <a:pt x="13" y="59"/>
                  <a:pt x="13" y="59"/>
                </a:cubicBezTo>
                <a:cubicBezTo>
                  <a:pt x="18" y="64"/>
                  <a:pt x="18" y="64"/>
                  <a:pt x="18" y="64"/>
                </a:cubicBezTo>
                <a:cubicBezTo>
                  <a:pt x="21" y="61"/>
                  <a:pt x="21" y="61"/>
                  <a:pt x="21" y="61"/>
                </a:cubicBezTo>
                <a:cubicBezTo>
                  <a:pt x="22" y="60"/>
                  <a:pt x="24" y="60"/>
                  <a:pt x="25" y="61"/>
                </a:cubicBezTo>
                <a:cubicBezTo>
                  <a:pt x="26" y="62"/>
                  <a:pt x="27" y="62"/>
                  <a:pt x="29" y="63"/>
                </a:cubicBezTo>
                <a:cubicBezTo>
                  <a:pt x="30" y="63"/>
                  <a:pt x="31" y="64"/>
                  <a:pt x="32" y="64"/>
                </a:cubicBezTo>
                <a:cubicBezTo>
                  <a:pt x="34" y="64"/>
                  <a:pt x="35" y="66"/>
                  <a:pt x="35" y="67"/>
                </a:cubicBezTo>
                <a:cubicBezTo>
                  <a:pt x="35" y="72"/>
                  <a:pt x="35" y="72"/>
                  <a:pt x="35" y="72"/>
                </a:cubicBezTo>
                <a:cubicBezTo>
                  <a:pt x="42" y="72"/>
                  <a:pt x="42" y="72"/>
                  <a:pt x="42" y="72"/>
                </a:cubicBezTo>
                <a:cubicBezTo>
                  <a:pt x="42" y="67"/>
                  <a:pt x="42" y="67"/>
                  <a:pt x="42" y="67"/>
                </a:cubicBezTo>
                <a:cubicBezTo>
                  <a:pt x="42" y="67"/>
                  <a:pt x="42" y="67"/>
                  <a:pt x="42" y="67"/>
                </a:cubicBezTo>
                <a:cubicBezTo>
                  <a:pt x="42" y="66"/>
                  <a:pt x="43" y="64"/>
                  <a:pt x="44" y="64"/>
                </a:cubicBezTo>
                <a:cubicBezTo>
                  <a:pt x="46" y="64"/>
                  <a:pt x="47" y="63"/>
                  <a:pt x="48" y="63"/>
                </a:cubicBezTo>
                <a:cubicBezTo>
                  <a:pt x="48" y="63"/>
                  <a:pt x="48" y="63"/>
                  <a:pt x="48" y="63"/>
                </a:cubicBezTo>
                <a:cubicBezTo>
                  <a:pt x="50" y="62"/>
                  <a:pt x="51" y="62"/>
                  <a:pt x="52" y="61"/>
                </a:cubicBezTo>
                <a:cubicBezTo>
                  <a:pt x="53" y="60"/>
                  <a:pt x="55" y="60"/>
                  <a:pt x="56" y="61"/>
                </a:cubicBezTo>
                <a:cubicBezTo>
                  <a:pt x="59" y="64"/>
                  <a:pt x="59" y="64"/>
                  <a:pt x="59" y="64"/>
                </a:cubicBezTo>
                <a:cubicBezTo>
                  <a:pt x="64" y="59"/>
                  <a:pt x="64" y="59"/>
                  <a:pt x="64" y="59"/>
                </a:cubicBezTo>
                <a:cubicBezTo>
                  <a:pt x="61" y="56"/>
                  <a:pt x="61" y="56"/>
                  <a:pt x="61" y="56"/>
                </a:cubicBezTo>
                <a:cubicBezTo>
                  <a:pt x="60" y="55"/>
                  <a:pt x="60" y="54"/>
                  <a:pt x="61" y="52"/>
                </a:cubicBezTo>
                <a:cubicBezTo>
                  <a:pt x="61" y="51"/>
                  <a:pt x="62" y="50"/>
                  <a:pt x="63" y="49"/>
                </a:cubicBezTo>
                <a:cubicBezTo>
                  <a:pt x="63" y="47"/>
                  <a:pt x="64" y="46"/>
                  <a:pt x="64" y="45"/>
                </a:cubicBezTo>
                <a:cubicBezTo>
                  <a:pt x="64" y="43"/>
                  <a:pt x="65" y="42"/>
                  <a:pt x="67" y="42"/>
                </a:cubicBezTo>
                <a:cubicBezTo>
                  <a:pt x="71" y="42"/>
                  <a:pt x="71" y="42"/>
                  <a:pt x="71" y="42"/>
                </a:cubicBezTo>
                <a:cubicBezTo>
                  <a:pt x="71" y="35"/>
                  <a:pt x="71" y="35"/>
                  <a:pt x="71" y="35"/>
                </a:cubicBezTo>
                <a:cubicBezTo>
                  <a:pt x="67" y="35"/>
                  <a:pt x="67" y="35"/>
                  <a:pt x="67" y="35"/>
                </a:cubicBezTo>
                <a:cubicBezTo>
                  <a:pt x="65" y="35"/>
                  <a:pt x="64" y="34"/>
                  <a:pt x="64" y="33"/>
                </a:cubicBezTo>
                <a:cubicBezTo>
                  <a:pt x="64" y="31"/>
                  <a:pt x="63" y="30"/>
                  <a:pt x="63" y="29"/>
                </a:cubicBezTo>
                <a:cubicBezTo>
                  <a:pt x="62" y="27"/>
                  <a:pt x="61" y="26"/>
                  <a:pt x="61" y="25"/>
                </a:cubicBezTo>
                <a:cubicBezTo>
                  <a:pt x="60" y="24"/>
                  <a:pt x="60" y="22"/>
                  <a:pt x="61" y="21"/>
                </a:cubicBezTo>
                <a:cubicBezTo>
                  <a:pt x="64" y="18"/>
                  <a:pt x="64" y="18"/>
                  <a:pt x="64" y="18"/>
                </a:cubicBezTo>
                <a:cubicBezTo>
                  <a:pt x="59" y="13"/>
                  <a:pt x="59" y="13"/>
                  <a:pt x="59" y="13"/>
                </a:cubicBezTo>
                <a:cubicBezTo>
                  <a:pt x="56" y="16"/>
                  <a:pt x="56" y="16"/>
                  <a:pt x="56" y="16"/>
                </a:cubicBezTo>
                <a:cubicBezTo>
                  <a:pt x="55" y="17"/>
                  <a:pt x="53" y="17"/>
                  <a:pt x="52" y="17"/>
                </a:cubicBezTo>
                <a:cubicBezTo>
                  <a:pt x="51" y="16"/>
                  <a:pt x="50" y="15"/>
                  <a:pt x="48" y="15"/>
                </a:cubicBezTo>
                <a:close/>
                <a:moveTo>
                  <a:pt x="39" y="24"/>
                </a:moveTo>
                <a:cubicBezTo>
                  <a:pt x="39" y="24"/>
                  <a:pt x="39" y="24"/>
                  <a:pt x="39" y="24"/>
                </a:cubicBezTo>
                <a:cubicBezTo>
                  <a:pt x="30" y="24"/>
                  <a:pt x="24" y="31"/>
                  <a:pt x="24" y="39"/>
                </a:cubicBezTo>
                <a:cubicBezTo>
                  <a:pt x="24" y="47"/>
                  <a:pt x="30" y="54"/>
                  <a:pt x="39" y="54"/>
                </a:cubicBezTo>
                <a:cubicBezTo>
                  <a:pt x="47" y="54"/>
                  <a:pt x="53" y="47"/>
                  <a:pt x="53" y="39"/>
                </a:cubicBezTo>
                <a:cubicBezTo>
                  <a:pt x="53" y="31"/>
                  <a:pt x="47" y="24"/>
                  <a:pt x="39" y="24"/>
                </a:cubicBezTo>
                <a:close/>
              </a:path>
            </a:pathLst>
          </a:custGeom>
          <a:solidFill>
            <a:schemeClr val="accent3"/>
          </a:solidFill>
          <a:ln>
            <a:noFill/>
          </a:ln>
        </p:spPr>
        <p:txBody>
          <a:bodyPr/>
          <a:lstStyle/>
          <a:p>
            <a:endParaRPr lang="zh-CN" altLang="en-US" sz="2400">
              <a:cs typeface="+mn-ea"/>
              <a:sym typeface="+mn-lt"/>
            </a:endParaRPr>
          </a:p>
        </p:txBody>
      </p:sp>
      <p:sp>
        <p:nvSpPr>
          <p:cNvPr id="21" name="Freeform 35"/>
          <p:cNvSpPr/>
          <p:nvPr/>
        </p:nvSpPr>
        <p:spPr bwMode="auto">
          <a:xfrm>
            <a:off x="5158317" y="3282906"/>
            <a:ext cx="319616" cy="292191"/>
          </a:xfrm>
          <a:custGeom>
            <a:avLst/>
            <a:gdLst>
              <a:gd name="T0" fmla="*/ 39 w 79"/>
              <a:gd name="T1" fmla="*/ 20 h 72"/>
              <a:gd name="T2" fmla="*/ 36 w 79"/>
              <a:gd name="T3" fmla="*/ 17 h 72"/>
              <a:gd name="T4" fmla="*/ 39 w 79"/>
              <a:gd name="T5" fmla="*/ 14 h 72"/>
              <a:gd name="T6" fmla="*/ 49 w 79"/>
              <a:gd name="T7" fmla="*/ 14 h 72"/>
              <a:gd name="T8" fmla="*/ 49 w 79"/>
              <a:gd name="T9" fmla="*/ 3 h 72"/>
              <a:gd name="T10" fmla="*/ 52 w 79"/>
              <a:gd name="T11" fmla="*/ 0 h 72"/>
              <a:gd name="T12" fmla="*/ 54 w 79"/>
              <a:gd name="T13" fmla="*/ 1 h 72"/>
              <a:gd name="T14" fmla="*/ 77 w 79"/>
              <a:gd name="T15" fmla="*/ 24 h 72"/>
              <a:gd name="T16" fmla="*/ 77 w 79"/>
              <a:gd name="T17" fmla="*/ 29 h 72"/>
              <a:gd name="T18" fmla="*/ 77 w 79"/>
              <a:gd name="T19" fmla="*/ 29 h 72"/>
              <a:gd name="T20" fmla="*/ 54 w 79"/>
              <a:gd name="T21" fmla="*/ 52 h 72"/>
              <a:gd name="T22" fmla="*/ 50 w 79"/>
              <a:gd name="T23" fmla="*/ 52 h 72"/>
              <a:gd name="T24" fmla="*/ 49 w 79"/>
              <a:gd name="T25" fmla="*/ 50 h 72"/>
              <a:gd name="T26" fmla="*/ 49 w 79"/>
              <a:gd name="T27" fmla="*/ 50 h 72"/>
              <a:gd name="T28" fmla="*/ 49 w 79"/>
              <a:gd name="T29" fmla="*/ 39 h 72"/>
              <a:gd name="T30" fmla="*/ 27 w 79"/>
              <a:gd name="T31" fmla="*/ 39 h 72"/>
              <a:gd name="T32" fmla="*/ 24 w 79"/>
              <a:gd name="T33" fmla="*/ 36 h 72"/>
              <a:gd name="T34" fmla="*/ 24 w 79"/>
              <a:gd name="T35" fmla="*/ 36 h 72"/>
              <a:gd name="T36" fmla="*/ 24 w 79"/>
              <a:gd name="T37" fmla="*/ 29 h 72"/>
              <a:gd name="T38" fmla="*/ 8 w 79"/>
              <a:gd name="T39" fmla="*/ 45 h 72"/>
              <a:gd name="T40" fmla="*/ 24 w 79"/>
              <a:gd name="T41" fmla="*/ 62 h 72"/>
              <a:gd name="T42" fmla="*/ 24 w 79"/>
              <a:gd name="T43" fmla="*/ 55 h 72"/>
              <a:gd name="T44" fmla="*/ 27 w 79"/>
              <a:gd name="T45" fmla="*/ 52 h 72"/>
              <a:gd name="T46" fmla="*/ 27 w 79"/>
              <a:gd name="T47" fmla="*/ 52 h 72"/>
              <a:gd name="T48" fmla="*/ 40 w 79"/>
              <a:gd name="T49" fmla="*/ 52 h 72"/>
              <a:gd name="T50" fmla="*/ 43 w 79"/>
              <a:gd name="T51" fmla="*/ 55 h 72"/>
              <a:gd name="T52" fmla="*/ 40 w 79"/>
              <a:gd name="T53" fmla="*/ 58 h 72"/>
              <a:gd name="T54" fmla="*/ 30 w 79"/>
              <a:gd name="T55" fmla="*/ 58 h 72"/>
              <a:gd name="T56" fmla="*/ 30 w 79"/>
              <a:gd name="T57" fmla="*/ 69 h 72"/>
              <a:gd name="T58" fmla="*/ 30 w 79"/>
              <a:gd name="T59" fmla="*/ 69 h 72"/>
              <a:gd name="T60" fmla="*/ 29 w 79"/>
              <a:gd name="T61" fmla="*/ 71 h 72"/>
              <a:gd name="T62" fmla="*/ 25 w 79"/>
              <a:gd name="T63" fmla="*/ 71 h 72"/>
              <a:gd name="T64" fmla="*/ 2 w 79"/>
              <a:gd name="T65" fmla="*/ 48 h 72"/>
              <a:gd name="T66" fmla="*/ 2 w 79"/>
              <a:gd name="T67" fmla="*/ 43 h 72"/>
              <a:gd name="T68" fmla="*/ 25 w 79"/>
              <a:gd name="T69" fmla="*/ 20 h 72"/>
              <a:gd name="T70" fmla="*/ 27 w 79"/>
              <a:gd name="T71" fmla="*/ 19 h 72"/>
              <a:gd name="T72" fmla="*/ 30 w 79"/>
              <a:gd name="T73" fmla="*/ 22 h 72"/>
              <a:gd name="T74" fmla="*/ 30 w 79"/>
              <a:gd name="T75" fmla="*/ 33 h 72"/>
              <a:gd name="T76" fmla="*/ 52 w 79"/>
              <a:gd name="T77" fmla="*/ 33 h 72"/>
              <a:gd name="T78" fmla="*/ 52 w 79"/>
              <a:gd name="T79" fmla="*/ 33 h 72"/>
              <a:gd name="T80" fmla="*/ 55 w 79"/>
              <a:gd name="T81" fmla="*/ 36 h 72"/>
              <a:gd name="T82" fmla="*/ 55 w 79"/>
              <a:gd name="T83" fmla="*/ 36 h 72"/>
              <a:gd name="T84" fmla="*/ 55 w 79"/>
              <a:gd name="T85" fmla="*/ 43 h 72"/>
              <a:gd name="T86" fmla="*/ 71 w 79"/>
              <a:gd name="T87" fmla="*/ 26 h 72"/>
              <a:gd name="T88" fmla="*/ 55 w 79"/>
              <a:gd name="T89" fmla="*/ 10 h 72"/>
              <a:gd name="T90" fmla="*/ 55 w 79"/>
              <a:gd name="T91" fmla="*/ 17 h 72"/>
              <a:gd name="T92" fmla="*/ 55 w 79"/>
              <a:gd name="T93" fmla="*/ 17 h 72"/>
              <a:gd name="T94" fmla="*/ 52 w 79"/>
              <a:gd name="T95" fmla="*/ 20 h 72"/>
              <a:gd name="T96" fmla="*/ 39 w 79"/>
              <a:gd name="T97" fmla="*/ 2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72">
                <a:moveTo>
                  <a:pt x="39" y="20"/>
                </a:moveTo>
                <a:cubicBezTo>
                  <a:pt x="37" y="20"/>
                  <a:pt x="36" y="18"/>
                  <a:pt x="36" y="17"/>
                </a:cubicBezTo>
                <a:cubicBezTo>
                  <a:pt x="36" y="15"/>
                  <a:pt x="37" y="14"/>
                  <a:pt x="39" y="14"/>
                </a:cubicBezTo>
                <a:cubicBezTo>
                  <a:pt x="49" y="14"/>
                  <a:pt x="49" y="14"/>
                  <a:pt x="49" y="14"/>
                </a:cubicBezTo>
                <a:cubicBezTo>
                  <a:pt x="49" y="3"/>
                  <a:pt x="49" y="3"/>
                  <a:pt x="49" y="3"/>
                </a:cubicBezTo>
                <a:cubicBezTo>
                  <a:pt x="49" y="1"/>
                  <a:pt x="50" y="0"/>
                  <a:pt x="52" y="0"/>
                </a:cubicBezTo>
                <a:cubicBezTo>
                  <a:pt x="53" y="0"/>
                  <a:pt x="53" y="0"/>
                  <a:pt x="54" y="1"/>
                </a:cubicBezTo>
                <a:cubicBezTo>
                  <a:pt x="77" y="24"/>
                  <a:pt x="77" y="24"/>
                  <a:pt x="77" y="24"/>
                </a:cubicBezTo>
                <a:cubicBezTo>
                  <a:pt x="79" y="25"/>
                  <a:pt x="79" y="27"/>
                  <a:pt x="77" y="29"/>
                </a:cubicBezTo>
                <a:cubicBezTo>
                  <a:pt x="77" y="29"/>
                  <a:pt x="77" y="29"/>
                  <a:pt x="77" y="29"/>
                </a:cubicBezTo>
                <a:cubicBezTo>
                  <a:pt x="54" y="52"/>
                  <a:pt x="54" y="52"/>
                  <a:pt x="54" y="52"/>
                </a:cubicBezTo>
                <a:cubicBezTo>
                  <a:pt x="53" y="53"/>
                  <a:pt x="51" y="53"/>
                  <a:pt x="50" y="52"/>
                </a:cubicBezTo>
                <a:cubicBezTo>
                  <a:pt x="49" y="51"/>
                  <a:pt x="49" y="51"/>
                  <a:pt x="49" y="50"/>
                </a:cubicBezTo>
                <a:cubicBezTo>
                  <a:pt x="49" y="50"/>
                  <a:pt x="49" y="50"/>
                  <a:pt x="49" y="50"/>
                </a:cubicBezTo>
                <a:cubicBezTo>
                  <a:pt x="49" y="39"/>
                  <a:pt x="49" y="39"/>
                  <a:pt x="49" y="39"/>
                </a:cubicBezTo>
                <a:cubicBezTo>
                  <a:pt x="27" y="39"/>
                  <a:pt x="27" y="39"/>
                  <a:pt x="27" y="39"/>
                </a:cubicBezTo>
                <a:cubicBezTo>
                  <a:pt x="25" y="39"/>
                  <a:pt x="24" y="38"/>
                  <a:pt x="24" y="36"/>
                </a:cubicBezTo>
                <a:cubicBezTo>
                  <a:pt x="24" y="36"/>
                  <a:pt x="24" y="36"/>
                  <a:pt x="24" y="36"/>
                </a:cubicBezTo>
                <a:cubicBezTo>
                  <a:pt x="24" y="29"/>
                  <a:pt x="24" y="29"/>
                  <a:pt x="24" y="29"/>
                </a:cubicBezTo>
                <a:cubicBezTo>
                  <a:pt x="8" y="45"/>
                  <a:pt x="8" y="45"/>
                  <a:pt x="8" y="45"/>
                </a:cubicBezTo>
                <a:cubicBezTo>
                  <a:pt x="24" y="62"/>
                  <a:pt x="24" y="62"/>
                  <a:pt x="24" y="62"/>
                </a:cubicBezTo>
                <a:cubicBezTo>
                  <a:pt x="24" y="55"/>
                  <a:pt x="24" y="55"/>
                  <a:pt x="24" y="55"/>
                </a:cubicBezTo>
                <a:cubicBezTo>
                  <a:pt x="24" y="53"/>
                  <a:pt x="25" y="52"/>
                  <a:pt x="27" y="52"/>
                </a:cubicBezTo>
                <a:cubicBezTo>
                  <a:pt x="27" y="52"/>
                  <a:pt x="27" y="52"/>
                  <a:pt x="27" y="52"/>
                </a:cubicBezTo>
                <a:cubicBezTo>
                  <a:pt x="40" y="52"/>
                  <a:pt x="40" y="52"/>
                  <a:pt x="40" y="52"/>
                </a:cubicBezTo>
                <a:cubicBezTo>
                  <a:pt x="42" y="52"/>
                  <a:pt x="43" y="53"/>
                  <a:pt x="43" y="55"/>
                </a:cubicBezTo>
                <a:cubicBezTo>
                  <a:pt x="43" y="57"/>
                  <a:pt x="42" y="58"/>
                  <a:pt x="40" y="58"/>
                </a:cubicBezTo>
                <a:cubicBezTo>
                  <a:pt x="30" y="58"/>
                  <a:pt x="30" y="58"/>
                  <a:pt x="30" y="58"/>
                </a:cubicBezTo>
                <a:cubicBezTo>
                  <a:pt x="30" y="69"/>
                  <a:pt x="30" y="69"/>
                  <a:pt x="30" y="69"/>
                </a:cubicBezTo>
                <a:cubicBezTo>
                  <a:pt x="30" y="69"/>
                  <a:pt x="30" y="69"/>
                  <a:pt x="30" y="69"/>
                </a:cubicBezTo>
                <a:cubicBezTo>
                  <a:pt x="30" y="70"/>
                  <a:pt x="30" y="70"/>
                  <a:pt x="29" y="71"/>
                </a:cubicBezTo>
                <a:cubicBezTo>
                  <a:pt x="28" y="72"/>
                  <a:pt x="26" y="72"/>
                  <a:pt x="25" y="71"/>
                </a:cubicBezTo>
                <a:cubicBezTo>
                  <a:pt x="2" y="48"/>
                  <a:pt x="2" y="48"/>
                  <a:pt x="2" y="48"/>
                </a:cubicBezTo>
                <a:cubicBezTo>
                  <a:pt x="0" y="46"/>
                  <a:pt x="0" y="45"/>
                  <a:pt x="2" y="43"/>
                </a:cubicBezTo>
                <a:cubicBezTo>
                  <a:pt x="25" y="20"/>
                  <a:pt x="25" y="20"/>
                  <a:pt x="25" y="20"/>
                </a:cubicBezTo>
                <a:cubicBezTo>
                  <a:pt x="26" y="19"/>
                  <a:pt x="26" y="19"/>
                  <a:pt x="27" y="19"/>
                </a:cubicBezTo>
                <a:cubicBezTo>
                  <a:pt x="29" y="19"/>
                  <a:pt x="30" y="20"/>
                  <a:pt x="30" y="22"/>
                </a:cubicBezTo>
                <a:cubicBezTo>
                  <a:pt x="30" y="33"/>
                  <a:pt x="30" y="33"/>
                  <a:pt x="30" y="33"/>
                </a:cubicBezTo>
                <a:cubicBezTo>
                  <a:pt x="52" y="33"/>
                  <a:pt x="52" y="33"/>
                  <a:pt x="52" y="33"/>
                </a:cubicBezTo>
                <a:cubicBezTo>
                  <a:pt x="52" y="33"/>
                  <a:pt x="52" y="33"/>
                  <a:pt x="52" y="33"/>
                </a:cubicBezTo>
                <a:cubicBezTo>
                  <a:pt x="54" y="33"/>
                  <a:pt x="55" y="34"/>
                  <a:pt x="55" y="36"/>
                </a:cubicBezTo>
                <a:cubicBezTo>
                  <a:pt x="55" y="36"/>
                  <a:pt x="55" y="36"/>
                  <a:pt x="55" y="36"/>
                </a:cubicBezTo>
                <a:cubicBezTo>
                  <a:pt x="55" y="43"/>
                  <a:pt x="55" y="43"/>
                  <a:pt x="55" y="43"/>
                </a:cubicBezTo>
                <a:cubicBezTo>
                  <a:pt x="71" y="26"/>
                  <a:pt x="71" y="26"/>
                  <a:pt x="71" y="26"/>
                </a:cubicBezTo>
                <a:cubicBezTo>
                  <a:pt x="55" y="10"/>
                  <a:pt x="55" y="10"/>
                  <a:pt x="55" y="10"/>
                </a:cubicBezTo>
                <a:cubicBezTo>
                  <a:pt x="55" y="17"/>
                  <a:pt x="55" y="17"/>
                  <a:pt x="55" y="17"/>
                </a:cubicBezTo>
                <a:cubicBezTo>
                  <a:pt x="55" y="17"/>
                  <a:pt x="55" y="17"/>
                  <a:pt x="55" y="17"/>
                </a:cubicBezTo>
                <a:cubicBezTo>
                  <a:pt x="55" y="18"/>
                  <a:pt x="54" y="20"/>
                  <a:pt x="52" y="20"/>
                </a:cubicBezTo>
                <a:cubicBezTo>
                  <a:pt x="39" y="20"/>
                  <a:pt x="39" y="20"/>
                  <a:pt x="39" y="20"/>
                </a:cubicBezTo>
                <a:close/>
              </a:path>
            </a:pathLst>
          </a:custGeom>
          <a:solidFill>
            <a:schemeClr val="accent1"/>
          </a:solidFill>
          <a:ln>
            <a:noFill/>
          </a:ln>
        </p:spPr>
        <p:txBody>
          <a:bodyPr/>
          <a:lstStyle/>
          <a:p>
            <a:endParaRPr lang="zh-CN" altLang="en-US" sz="2400">
              <a:cs typeface="+mn-ea"/>
              <a:sym typeface="+mn-lt"/>
            </a:endParaRPr>
          </a:p>
        </p:txBody>
      </p:sp>
      <p:sp>
        <p:nvSpPr>
          <p:cNvPr id="22" name="Rectangle 36"/>
          <p:cNvSpPr>
            <a:spLocks noChangeArrowheads="1"/>
          </p:cNvSpPr>
          <p:nvPr/>
        </p:nvSpPr>
        <p:spPr bwMode="auto">
          <a:xfrm>
            <a:off x="911428" y="2217894"/>
            <a:ext cx="992579" cy="37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50940">
              <a:lnSpc>
                <a:spcPct val="120000"/>
              </a:lnSpc>
              <a:defRPr/>
            </a:pPr>
            <a:r>
              <a:rPr lang="zh-CN" altLang="en-US" sz="1600" dirty="0">
                <a:solidFill>
                  <a:schemeClr val="bg1"/>
                </a:solidFill>
                <a:cs typeface="+mn-ea"/>
                <a:sym typeface="+mn-lt"/>
              </a:rPr>
              <a:t>添加标题</a:t>
            </a:r>
            <a:endParaRPr lang="en-US" altLang="zh-CN" sz="1600" dirty="0">
              <a:solidFill>
                <a:schemeClr val="bg1"/>
              </a:solidFill>
              <a:cs typeface="+mn-ea"/>
              <a:sym typeface="+mn-lt"/>
            </a:endParaRPr>
          </a:p>
        </p:txBody>
      </p:sp>
      <p:sp>
        <p:nvSpPr>
          <p:cNvPr id="23" name="Rectangle 37"/>
          <p:cNvSpPr>
            <a:spLocks noChangeArrowheads="1"/>
          </p:cNvSpPr>
          <p:nvPr/>
        </p:nvSpPr>
        <p:spPr bwMode="auto">
          <a:xfrm>
            <a:off x="2848180" y="2217894"/>
            <a:ext cx="992579" cy="37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50940">
              <a:lnSpc>
                <a:spcPct val="120000"/>
              </a:lnSpc>
              <a:defRPr/>
            </a:pPr>
            <a:r>
              <a:rPr lang="zh-CN" altLang="en-US" sz="1600" dirty="0">
                <a:solidFill>
                  <a:schemeClr val="bg1"/>
                </a:solidFill>
                <a:cs typeface="+mn-ea"/>
                <a:sym typeface="+mn-lt"/>
              </a:rPr>
              <a:t>添加标题</a:t>
            </a:r>
            <a:endParaRPr lang="en-US" altLang="zh-CN" sz="1600" dirty="0">
              <a:solidFill>
                <a:schemeClr val="bg1"/>
              </a:solidFill>
              <a:cs typeface="+mn-ea"/>
              <a:sym typeface="+mn-lt"/>
            </a:endParaRPr>
          </a:p>
        </p:txBody>
      </p:sp>
      <p:sp>
        <p:nvSpPr>
          <p:cNvPr id="24" name="Rectangle 38"/>
          <p:cNvSpPr>
            <a:spLocks noChangeArrowheads="1"/>
          </p:cNvSpPr>
          <p:nvPr/>
        </p:nvSpPr>
        <p:spPr bwMode="auto">
          <a:xfrm>
            <a:off x="4778580" y="2217894"/>
            <a:ext cx="992579" cy="37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50940">
              <a:lnSpc>
                <a:spcPct val="120000"/>
              </a:lnSpc>
              <a:defRPr/>
            </a:pPr>
            <a:r>
              <a:rPr lang="zh-CN" altLang="en-US" sz="1600" dirty="0">
                <a:solidFill>
                  <a:schemeClr val="bg1"/>
                </a:solidFill>
                <a:cs typeface="+mn-ea"/>
                <a:sym typeface="+mn-lt"/>
              </a:rPr>
              <a:t>添加标题</a:t>
            </a:r>
            <a:endParaRPr lang="en-US" altLang="zh-CN" sz="1600" dirty="0">
              <a:solidFill>
                <a:schemeClr val="bg1"/>
              </a:solidFill>
              <a:cs typeface="+mn-ea"/>
              <a:sym typeface="+mn-lt"/>
            </a:endParaRPr>
          </a:p>
        </p:txBody>
      </p:sp>
      <p:sp>
        <p:nvSpPr>
          <p:cNvPr id="25" name="Rectangle 39"/>
          <p:cNvSpPr>
            <a:spLocks noChangeArrowheads="1"/>
          </p:cNvSpPr>
          <p:nvPr/>
        </p:nvSpPr>
        <p:spPr bwMode="auto">
          <a:xfrm>
            <a:off x="1880861" y="4400851"/>
            <a:ext cx="992579" cy="37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50940">
              <a:lnSpc>
                <a:spcPct val="120000"/>
              </a:lnSpc>
              <a:defRPr/>
            </a:pPr>
            <a:r>
              <a:rPr lang="zh-CN" altLang="en-US" sz="1600" dirty="0">
                <a:solidFill>
                  <a:schemeClr val="bg1"/>
                </a:solidFill>
                <a:cs typeface="+mn-ea"/>
                <a:sym typeface="+mn-lt"/>
              </a:rPr>
              <a:t>添加标题</a:t>
            </a:r>
            <a:endParaRPr lang="en-US" altLang="zh-CN" sz="1600" dirty="0">
              <a:solidFill>
                <a:schemeClr val="bg1"/>
              </a:solidFill>
              <a:cs typeface="+mn-ea"/>
              <a:sym typeface="+mn-lt"/>
            </a:endParaRPr>
          </a:p>
        </p:txBody>
      </p:sp>
      <p:sp>
        <p:nvSpPr>
          <p:cNvPr id="26" name="Rectangle 40"/>
          <p:cNvSpPr>
            <a:spLocks noChangeArrowheads="1"/>
          </p:cNvSpPr>
          <p:nvPr/>
        </p:nvSpPr>
        <p:spPr bwMode="auto">
          <a:xfrm>
            <a:off x="3811261" y="4400851"/>
            <a:ext cx="992579" cy="37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50940">
              <a:lnSpc>
                <a:spcPct val="120000"/>
              </a:lnSpc>
              <a:defRPr/>
            </a:pPr>
            <a:r>
              <a:rPr lang="zh-CN" altLang="en-US" sz="1600" dirty="0">
                <a:solidFill>
                  <a:schemeClr val="bg1"/>
                </a:solidFill>
                <a:cs typeface="+mn-ea"/>
                <a:sym typeface="+mn-lt"/>
              </a:rPr>
              <a:t>添加标题</a:t>
            </a:r>
            <a:endParaRPr lang="en-US" altLang="zh-CN" sz="1600" dirty="0">
              <a:solidFill>
                <a:schemeClr val="bg1"/>
              </a:solidFill>
              <a:cs typeface="+mn-ea"/>
              <a:sym typeface="+mn-lt"/>
            </a:endParaRPr>
          </a:p>
        </p:txBody>
      </p:sp>
      <p:sp>
        <p:nvSpPr>
          <p:cNvPr id="27" name="Rectangle 41"/>
          <p:cNvSpPr>
            <a:spLocks noChangeArrowheads="1"/>
          </p:cNvSpPr>
          <p:nvPr/>
        </p:nvSpPr>
        <p:spPr bwMode="auto">
          <a:xfrm>
            <a:off x="6383867" y="3458645"/>
            <a:ext cx="5281083"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或者通过复制您的文本后，在此框中选择粘贴，并选择只保留文字。您的内容打在这里您的内容打在这里，或者通过复制您的文本后，在此框中选择粘贴，并选择只保留文字。</a:t>
            </a:r>
          </a:p>
        </p:txBody>
      </p:sp>
      <p:sp>
        <p:nvSpPr>
          <p:cNvPr id="28" name="Rectangle 42"/>
          <p:cNvSpPr>
            <a:spLocks noChangeArrowheads="1"/>
          </p:cNvSpPr>
          <p:nvPr/>
        </p:nvSpPr>
        <p:spPr bwMode="auto">
          <a:xfrm>
            <a:off x="6394307" y="3075408"/>
            <a:ext cx="2817284" cy="27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940">
              <a:lnSpc>
                <a:spcPct val="120000"/>
              </a:lnSpc>
              <a:defRPr/>
            </a:pPr>
            <a:r>
              <a:rPr lang="zh-CN" altLang="en-US" sz="1600" dirty="0">
                <a:solidFill>
                  <a:schemeClr val="tx1">
                    <a:lumMod val="75000"/>
                    <a:lumOff val="25000"/>
                  </a:schemeClr>
                </a:solidFill>
                <a:cs typeface="+mn-ea"/>
                <a:sym typeface="+mn-lt"/>
              </a:rPr>
              <a:t>添加您的标题</a:t>
            </a:r>
            <a:endParaRPr lang="en-US" altLang="zh-CN" sz="1600" dirty="0">
              <a:solidFill>
                <a:schemeClr val="tx1">
                  <a:lumMod val="75000"/>
                  <a:lumOff val="25000"/>
                </a:schemeClr>
              </a:solidFill>
              <a:cs typeface="+mn-ea"/>
              <a:sym typeface="+mn-lt"/>
            </a:endParaRPr>
          </a:p>
        </p:txBody>
      </p:sp>
      <p:sp>
        <p:nvSpPr>
          <p:cNvPr id="29" name="Rectangle 43"/>
          <p:cNvSpPr>
            <a:spLocks noChangeArrowheads="1"/>
          </p:cNvSpPr>
          <p:nvPr/>
        </p:nvSpPr>
        <p:spPr bwMode="auto">
          <a:xfrm>
            <a:off x="6394307" y="2434369"/>
            <a:ext cx="15367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zh-CN" sz="3200" b="1" dirty="0">
                <a:solidFill>
                  <a:schemeClr val="accent1"/>
                </a:solidFill>
                <a:cs typeface="+mn-ea"/>
                <a:sym typeface="+mn-lt"/>
              </a:rPr>
              <a:t>85%</a:t>
            </a:r>
          </a:p>
        </p:txBody>
      </p:sp>
      <p:sp>
        <p:nvSpPr>
          <p:cNvPr id="30" name="文本框 29">
            <a:extLst>
              <a:ext uri="{FF2B5EF4-FFF2-40B4-BE49-F238E27FC236}">
                <a16:creationId xmlns:a16="http://schemas.microsoft.com/office/drawing/2014/main" id="{EAE82342-243A-4539-AFF0-DD8275E22AAF}"/>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920274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资源 2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3190" y="-48895"/>
            <a:ext cx="12419965" cy="6955790"/>
          </a:xfrm>
          <a:prstGeom prst="rect">
            <a:avLst/>
          </a:prstGeom>
        </p:spPr>
      </p:pic>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37945" y="2336800"/>
            <a:ext cx="2962275" cy="2686050"/>
          </a:xfrm>
          <a:prstGeom prst="rect">
            <a:avLst/>
          </a:prstGeom>
        </p:spPr>
      </p:pic>
      <p:pic>
        <p:nvPicPr>
          <p:cNvPr id="12" name="图片 1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5320" y="3714750"/>
            <a:ext cx="320675" cy="1308100"/>
          </a:xfrm>
          <a:prstGeom prst="rect">
            <a:avLst/>
          </a:prstGeom>
        </p:spPr>
      </p:pic>
      <p:pic>
        <p:nvPicPr>
          <p:cNvPr id="23" name="图片 2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73095" y="1620520"/>
            <a:ext cx="1771650" cy="869950"/>
          </a:xfrm>
          <a:prstGeom prst="rect">
            <a:avLst/>
          </a:prstGeom>
        </p:spPr>
      </p:pic>
      <p:sp>
        <p:nvSpPr>
          <p:cNvPr id="7" name="矩形 6"/>
          <p:cNvSpPr/>
          <p:nvPr/>
        </p:nvSpPr>
        <p:spPr>
          <a:xfrm>
            <a:off x="5782945" y="3714750"/>
            <a:ext cx="4997450" cy="768350"/>
          </a:xfrm>
          <a:prstGeom prst="rect">
            <a:avLst/>
          </a:prstGeom>
        </p:spPr>
        <p:txBody>
          <a:bodyPr wrap="square">
            <a:spAutoFit/>
          </a:bodyPr>
          <a:lstStyle/>
          <a:p>
            <a:pPr algn="ctr"/>
            <a:r>
              <a:rPr lang="zh-CN" altLang="en-US" sz="4400" b="1" dirty="0">
                <a:solidFill>
                  <a:schemeClr val="tx1"/>
                </a:solidFill>
                <a:cs typeface="+mn-ea"/>
                <a:sym typeface="+mn-lt"/>
              </a:rPr>
              <a:t>点击此处添加标题</a:t>
            </a:r>
          </a:p>
        </p:txBody>
      </p:sp>
      <p:sp>
        <p:nvSpPr>
          <p:cNvPr id="3" name="矩形 2"/>
          <p:cNvSpPr/>
          <p:nvPr/>
        </p:nvSpPr>
        <p:spPr>
          <a:xfrm>
            <a:off x="6568942" y="1776641"/>
            <a:ext cx="3425939" cy="1862048"/>
          </a:xfrm>
          <a:prstGeom prst="rect">
            <a:avLst/>
          </a:prstGeom>
        </p:spPr>
        <p:txBody>
          <a:bodyPr wrap="none">
            <a:spAutoFit/>
          </a:bodyPr>
          <a:lstStyle/>
          <a:p>
            <a:pPr algn="ctr"/>
            <a:r>
              <a:rPr lang="en-US" altLang="zh-CN" sz="6600" b="1" dirty="0">
                <a:solidFill>
                  <a:schemeClr val="tx1"/>
                </a:solidFill>
                <a:cs typeface="+mn-ea"/>
                <a:sym typeface="+mn-lt"/>
              </a:rPr>
              <a:t>part</a:t>
            </a:r>
            <a:r>
              <a:rPr lang="en-US" altLang="zh-CN" sz="11500" b="1" dirty="0">
                <a:solidFill>
                  <a:schemeClr val="tx1"/>
                </a:solidFill>
                <a:cs typeface="+mn-ea"/>
                <a:sym typeface="+mn-lt"/>
              </a:rPr>
              <a:t>03</a:t>
            </a:r>
          </a:p>
        </p:txBody>
      </p:sp>
      <p:sp>
        <p:nvSpPr>
          <p:cNvPr id="4" name="矩形 3"/>
          <p:cNvSpPr/>
          <p:nvPr/>
        </p:nvSpPr>
        <p:spPr>
          <a:xfrm>
            <a:off x="6262370" y="4624070"/>
            <a:ext cx="4369435" cy="398780"/>
          </a:xfrm>
          <a:prstGeom prst="rect">
            <a:avLst/>
          </a:prstGeom>
        </p:spPr>
        <p:txBody>
          <a:bodyPr wrap="square">
            <a:spAutoFit/>
          </a:bodyPr>
          <a:lstStyle/>
          <a:p>
            <a:pPr algn="ctr"/>
            <a:r>
              <a:rPr lang="en-US" altLang="zh-CN" sz="2000" dirty="0">
                <a:solidFill>
                  <a:schemeClr val="tx1"/>
                </a:solidFill>
                <a:cs typeface="+mn-ea"/>
                <a:sym typeface="+mn-lt"/>
              </a:rPr>
              <a:t>ADD YOUR TITLE HERE</a:t>
            </a:r>
            <a:endParaRPr lang="en-US" altLang="zh-CN" sz="2000" b="1" dirty="0">
              <a:solidFill>
                <a:schemeClr val="tx1"/>
              </a:solidFill>
              <a:cs typeface="+mn-ea"/>
              <a:sym typeface="+mn-lt"/>
            </a:endParaRPr>
          </a:p>
        </p:txBody>
      </p:sp>
      <p:cxnSp>
        <p:nvCxnSpPr>
          <p:cNvPr id="5" name="PA_直接连接符 14"/>
          <p:cNvCxnSpPr/>
          <p:nvPr>
            <p:custDataLst>
              <p:tags r:id="rId2"/>
            </p:custDataLst>
          </p:nvPr>
        </p:nvCxnSpPr>
        <p:spPr>
          <a:xfrm>
            <a:off x="7006227" y="3672595"/>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PA_直接连接符 14"/>
          <p:cNvCxnSpPr/>
          <p:nvPr>
            <p:custDataLst>
              <p:tags r:id="rId3"/>
            </p:custDataLst>
          </p:nvPr>
        </p:nvCxnSpPr>
        <p:spPr>
          <a:xfrm>
            <a:off x="8433230" y="3676559"/>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PA_椭圆 16"/>
          <p:cNvSpPr/>
          <p:nvPr>
            <p:custDataLst>
              <p:tags r:id="rId4"/>
            </p:custDataLst>
          </p:nvPr>
        </p:nvSpPr>
        <p:spPr>
          <a:xfrm>
            <a:off x="8240709" y="3637865"/>
            <a:ext cx="108000" cy="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Tree>
    <p:extLst>
      <p:ext uri="{BB962C8B-B14F-4D97-AF65-F5344CB8AC3E}">
        <p14:creationId xmlns:p14="http://schemas.microsoft.com/office/powerpoint/2010/main" val="887419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40442" y="5041753"/>
            <a:ext cx="8435325" cy="615427"/>
          </a:xfrm>
          <a:prstGeom prst="rect">
            <a:avLst/>
          </a:prstGeom>
        </p:spPr>
        <p:txBody>
          <a:bodyPr wrap="square" lIns="121923" tIns="60961" rIns="121923" bIns="60961">
            <a:spAutoFit/>
          </a:bodyPr>
          <a:lstStyle/>
          <a:p>
            <a:pPr algn="ctr">
              <a:lnSpc>
                <a:spcPct val="120000"/>
              </a:lnSpc>
              <a:spcBef>
                <a:spcPct val="20000"/>
              </a:spcBef>
            </a:pPr>
            <a:r>
              <a:rPr lang="zh-CN" altLang="en-US" sz="1333" dirty="0">
                <a:solidFill>
                  <a:schemeClr val="tx1">
                    <a:lumMod val="65000"/>
                    <a:lumOff val="35000"/>
                  </a:schemeClr>
                </a:solidFill>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333" dirty="0">
              <a:solidFill>
                <a:schemeClr val="tx1">
                  <a:lumMod val="65000"/>
                  <a:lumOff val="35000"/>
                </a:schemeClr>
              </a:solidFill>
              <a:cs typeface="+mn-ea"/>
              <a:sym typeface="+mn-lt"/>
            </a:endParaRPr>
          </a:p>
        </p:txBody>
      </p:sp>
      <p:grpSp>
        <p:nvGrpSpPr>
          <p:cNvPr id="2" name="组合 4"/>
          <p:cNvGrpSpPr/>
          <p:nvPr/>
        </p:nvGrpSpPr>
        <p:grpSpPr>
          <a:xfrm>
            <a:off x="957774" y="1641173"/>
            <a:ext cx="3021028" cy="2824615"/>
            <a:chOff x="957770" y="1467711"/>
            <a:chExt cx="3021028" cy="2825105"/>
          </a:xfrm>
        </p:grpSpPr>
        <p:grpSp>
          <p:nvGrpSpPr>
            <p:cNvPr id="5" name="组合 5"/>
            <p:cNvGrpSpPr/>
            <p:nvPr/>
          </p:nvGrpSpPr>
          <p:grpSpPr>
            <a:xfrm>
              <a:off x="957770" y="1467711"/>
              <a:ext cx="3021028" cy="2825105"/>
              <a:chOff x="1570902" y="3815673"/>
              <a:chExt cx="2534920" cy="2370523"/>
            </a:xfrm>
          </p:grpSpPr>
          <p:sp>
            <p:nvSpPr>
              <p:cNvPr id="10" name="矩形 9"/>
              <p:cNvSpPr/>
              <p:nvPr/>
            </p:nvSpPr>
            <p:spPr>
              <a:xfrm>
                <a:off x="1570902" y="4544008"/>
                <a:ext cx="2534920" cy="16421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sp>
            <p:nvSpPr>
              <p:cNvPr id="11" name="圆角矩形 10"/>
              <p:cNvSpPr/>
              <p:nvPr/>
            </p:nvSpPr>
            <p:spPr>
              <a:xfrm>
                <a:off x="2305774" y="3815673"/>
                <a:ext cx="1065176" cy="1065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grpSp>
        <p:sp>
          <p:nvSpPr>
            <p:cNvPr id="7" name="文本框 6"/>
            <p:cNvSpPr txBox="1"/>
            <p:nvPr/>
          </p:nvSpPr>
          <p:spPr>
            <a:xfrm>
              <a:off x="1332819" y="2853592"/>
              <a:ext cx="2270928" cy="338613"/>
            </a:xfrm>
            <a:prstGeom prst="rect">
              <a:avLst/>
            </a:prstGeom>
            <a:noFill/>
          </p:spPr>
          <p:txBody>
            <a:bodyPr wrap="square" rtlCol="0">
              <a:spAutoFit/>
            </a:bodyPr>
            <a:lstStyle/>
            <a:p>
              <a:pPr algn="ctr"/>
              <a:r>
                <a:rPr lang="zh-CN" altLang="en-US" sz="1600" b="1" dirty="0">
                  <a:solidFill>
                    <a:schemeClr val="tx1">
                      <a:lumMod val="65000"/>
                      <a:lumOff val="35000"/>
                    </a:schemeClr>
                  </a:solidFill>
                  <a:cs typeface="+mn-ea"/>
                  <a:sym typeface="+mn-lt"/>
                </a:rPr>
                <a:t>单击编辑标题</a:t>
              </a:r>
            </a:p>
          </p:txBody>
        </p:sp>
        <p:sp>
          <p:nvSpPr>
            <p:cNvPr id="8" name="文本框 7"/>
            <p:cNvSpPr txBox="1"/>
            <p:nvPr/>
          </p:nvSpPr>
          <p:spPr>
            <a:xfrm>
              <a:off x="1362211" y="3386853"/>
              <a:ext cx="2241535" cy="707817"/>
            </a:xfrm>
            <a:prstGeom prst="rect">
              <a:avLst/>
            </a:prstGeom>
            <a:noFill/>
          </p:spPr>
          <p:txBody>
            <a:bodyPr wrap="square" rtlCol="0">
              <a:spAutoFit/>
            </a:bodyPr>
            <a:lstStyle/>
            <a:p>
              <a:pPr algn="ctr" defTabSz="1216787">
                <a:spcBef>
                  <a:spcPct val="20000"/>
                </a:spcBef>
                <a:defRPr/>
              </a:pPr>
              <a:r>
                <a:rPr lang="zh-CN" altLang="en-US" sz="1333" dirty="0">
                  <a:solidFill>
                    <a:schemeClr val="tx1">
                      <a:lumMod val="65000"/>
                      <a:lumOff val="35000"/>
                    </a:schemeClr>
                  </a:solidFill>
                  <a:cs typeface="+mn-ea"/>
                  <a:sym typeface="+mn-lt"/>
                </a:rPr>
                <a:t>单击此处可编辑内容，根据您的需要自由拉伸文本框大小</a:t>
              </a:r>
              <a:endParaRPr lang="en-US" altLang="zh-CN" sz="1333" dirty="0">
                <a:solidFill>
                  <a:schemeClr val="tx1">
                    <a:lumMod val="65000"/>
                    <a:lumOff val="35000"/>
                  </a:schemeClr>
                </a:solidFill>
                <a:cs typeface="+mn-ea"/>
                <a:sym typeface="+mn-lt"/>
              </a:endParaRPr>
            </a:p>
          </p:txBody>
        </p:sp>
        <p:sp>
          <p:nvSpPr>
            <p:cNvPr id="9"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p:spPr>
          <p:txBody>
            <a:bodyPr lIns="80283" tIns="40141" rIns="80283" bIns="40141"/>
            <a:lstStyle/>
            <a:p>
              <a:pPr>
                <a:defRPr/>
              </a:pPr>
              <a:endParaRPr lang="zh-CN" altLang="en-US" sz="1600" dirty="0">
                <a:solidFill>
                  <a:schemeClr val="tx2"/>
                </a:solidFill>
                <a:cs typeface="+mn-ea"/>
                <a:sym typeface="+mn-lt"/>
              </a:endParaRPr>
            </a:p>
          </p:txBody>
        </p:sp>
      </p:grpSp>
      <p:grpSp>
        <p:nvGrpSpPr>
          <p:cNvPr id="6" name="组合 11"/>
          <p:cNvGrpSpPr/>
          <p:nvPr/>
        </p:nvGrpSpPr>
        <p:grpSpPr>
          <a:xfrm>
            <a:off x="4557146" y="1641173"/>
            <a:ext cx="3021028" cy="2824614"/>
            <a:chOff x="4557142" y="1467711"/>
            <a:chExt cx="3021028" cy="2825105"/>
          </a:xfrm>
        </p:grpSpPr>
        <p:grpSp>
          <p:nvGrpSpPr>
            <p:cNvPr id="12" name="组合 12"/>
            <p:cNvGrpSpPr/>
            <p:nvPr/>
          </p:nvGrpSpPr>
          <p:grpSpPr>
            <a:xfrm>
              <a:off x="4557142" y="1467711"/>
              <a:ext cx="3021028" cy="2825105"/>
              <a:chOff x="1570902" y="3815673"/>
              <a:chExt cx="2534920" cy="2370523"/>
            </a:xfrm>
          </p:grpSpPr>
          <p:sp>
            <p:nvSpPr>
              <p:cNvPr id="17" name="矩形 16"/>
              <p:cNvSpPr/>
              <p:nvPr/>
            </p:nvSpPr>
            <p:spPr>
              <a:xfrm>
                <a:off x="1570902" y="4544008"/>
                <a:ext cx="2534920" cy="16421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sp>
            <p:nvSpPr>
              <p:cNvPr id="18" name="圆角矩形 17"/>
              <p:cNvSpPr/>
              <p:nvPr/>
            </p:nvSpPr>
            <p:spPr>
              <a:xfrm>
                <a:off x="2305774" y="3815673"/>
                <a:ext cx="1065176" cy="106517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grpSp>
        <p:sp>
          <p:nvSpPr>
            <p:cNvPr id="14" name="文本框 13"/>
            <p:cNvSpPr txBox="1"/>
            <p:nvPr/>
          </p:nvSpPr>
          <p:spPr>
            <a:xfrm>
              <a:off x="4932191" y="2853592"/>
              <a:ext cx="2270928" cy="338613"/>
            </a:xfrm>
            <a:prstGeom prst="rect">
              <a:avLst/>
            </a:prstGeom>
            <a:noFill/>
          </p:spPr>
          <p:txBody>
            <a:bodyPr wrap="square" rtlCol="0">
              <a:spAutoFit/>
            </a:bodyPr>
            <a:lstStyle/>
            <a:p>
              <a:pPr algn="ctr"/>
              <a:r>
                <a:rPr lang="zh-CN" altLang="en-US" sz="1600" b="1" dirty="0">
                  <a:solidFill>
                    <a:schemeClr val="tx1">
                      <a:lumMod val="65000"/>
                      <a:lumOff val="35000"/>
                    </a:schemeClr>
                  </a:solidFill>
                  <a:cs typeface="+mn-ea"/>
                  <a:sym typeface="+mn-lt"/>
                </a:rPr>
                <a:t>单击编辑标题</a:t>
              </a:r>
            </a:p>
          </p:txBody>
        </p:sp>
        <p:sp>
          <p:nvSpPr>
            <p:cNvPr id="15" name="文本框 14"/>
            <p:cNvSpPr txBox="1"/>
            <p:nvPr/>
          </p:nvSpPr>
          <p:spPr>
            <a:xfrm>
              <a:off x="4996433" y="3417632"/>
              <a:ext cx="2241535" cy="707817"/>
            </a:xfrm>
            <a:prstGeom prst="rect">
              <a:avLst/>
            </a:prstGeom>
            <a:noFill/>
          </p:spPr>
          <p:txBody>
            <a:bodyPr wrap="square" rtlCol="0">
              <a:spAutoFit/>
            </a:bodyPr>
            <a:lstStyle/>
            <a:p>
              <a:pPr algn="ctr" defTabSz="1216787">
                <a:spcBef>
                  <a:spcPct val="20000"/>
                </a:spcBef>
                <a:defRPr/>
              </a:pPr>
              <a:r>
                <a:rPr lang="zh-CN" altLang="en-US" sz="1333" dirty="0">
                  <a:solidFill>
                    <a:schemeClr val="tx1">
                      <a:lumMod val="65000"/>
                      <a:lumOff val="35000"/>
                    </a:schemeClr>
                  </a:solidFill>
                  <a:cs typeface="+mn-ea"/>
                  <a:sym typeface="+mn-lt"/>
                </a:rPr>
                <a:t>单击此处可编辑内容，根据您的需要自由拉伸文本框大小</a:t>
              </a:r>
              <a:endParaRPr lang="en-US" altLang="zh-CN" sz="1333" dirty="0">
                <a:solidFill>
                  <a:schemeClr val="tx1">
                    <a:lumMod val="65000"/>
                    <a:lumOff val="35000"/>
                  </a:schemeClr>
                </a:solidFill>
                <a:cs typeface="+mn-ea"/>
                <a:sym typeface="+mn-lt"/>
              </a:endParaRPr>
            </a:p>
          </p:txBody>
        </p:sp>
        <p:sp>
          <p:nvSpPr>
            <p:cNvPr id="16"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333" dirty="0">
                <a:solidFill>
                  <a:schemeClr val="tx2"/>
                </a:solidFill>
                <a:cs typeface="+mn-ea"/>
                <a:sym typeface="+mn-lt"/>
              </a:endParaRPr>
            </a:p>
          </p:txBody>
        </p:sp>
      </p:grpSp>
      <p:grpSp>
        <p:nvGrpSpPr>
          <p:cNvPr id="13" name="组合 18"/>
          <p:cNvGrpSpPr/>
          <p:nvPr/>
        </p:nvGrpSpPr>
        <p:grpSpPr>
          <a:xfrm>
            <a:off x="8156518" y="1641171"/>
            <a:ext cx="3021028" cy="2824614"/>
            <a:chOff x="8156513" y="1467710"/>
            <a:chExt cx="3021028" cy="2825105"/>
          </a:xfrm>
        </p:grpSpPr>
        <p:sp>
          <p:nvSpPr>
            <p:cNvPr id="20" name="矩形 19"/>
            <p:cNvSpPr/>
            <p:nvPr/>
          </p:nvSpPr>
          <p:spPr>
            <a:xfrm>
              <a:off x="8156513" y="2335714"/>
              <a:ext cx="3021028" cy="195710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sp>
          <p:nvSpPr>
            <p:cNvPr id="21" name="圆角矩形 20"/>
            <p:cNvSpPr/>
            <p:nvPr/>
          </p:nvSpPr>
          <p:spPr>
            <a:xfrm>
              <a:off x="9032308" y="1467710"/>
              <a:ext cx="1269439" cy="12694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solidFill>
                  <a:schemeClr val="tx2"/>
                </a:solidFill>
                <a:cs typeface="+mn-ea"/>
                <a:sym typeface="+mn-lt"/>
              </a:endParaRPr>
            </a:p>
          </p:txBody>
        </p:sp>
        <p:sp>
          <p:nvSpPr>
            <p:cNvPr id="22" name="文本框 21"/>
            <p:cNvSpPr txBox="1"/>
            <p:nvPr/>
          </p:nvSpPr>
          <p:spPr>
            <a:xfrm>
              <a:off x="8531564" y="2862267"/>
              <a:ext cx="2270928" cy="338613"/>
            </a:xfrm>
            <a:prstGeom prst="rect">
              <a:avLst/>
            </a:prstGeom>
            <a:noFill/>
          </p:spPr>
          <p:txBody>
            <a:bodyPr wrap="square" rtlCol="0">
              <a:spAutoFit/>
            </a:bodyPr>
            <a:lstStyle/>
            <a:p>
              <a:pPr algn="ctr"/>
              <a:r>
                <a:rPr lang="zh-CN" altLang="en-US" sz="1600" b="1" dirty="0">
                  <a:solidFill>
                    <a:schemeClr val="tx1">
                      <a:lumMod val="65000"/>
                      <a:lumOff val="35000"/>
                    </a:schemeClr>
                  </a:solidFill>
                  <a:cs typeface="+mn-ea"/>
                  <a:sym typeface="+mn-lt"/>
                </a:rPr>
                <a:t>单击编辑标题</a:t>
              </a:r>
            </a:p>
          </p:txBody>
        </p:sp>
        <p:sp>
          <p:nvSpPr>
            <p:cNvPr id="23" name="文本框 22"/>
            <p:cNvSpPr txBox="1"/>
            <p:nvPr/>
          </p:nvSpPr>
          <p:spPr>
            <a:xfrm>
              <a:off x="8560956" y="3417632"/>
              <a:ext cx="2241535" cy="707817"/>
            </a:xfrm>
            <a:prstGeom prst="rect">
              <a:avLst/>
            </a:prstGeom>
            <a:noFill/>
          </p:spPr>
          <p:txBody>
            <a:bodyPr wrap="square" rtlCol="0">
              <a:spAutoFit/>
            </a:bodyPr>
            <a:lstStyle/>
            <a:p>
              <a:pPr algn="ctr" defTabSz="1216787">
                <a:spcBef>
                  <a:spcPct val="20000"/>
                </a:spcBef>
                <a:defRPr/>
              </a:pPr>
              <a:r>
                <a:rPr lang="zh-CN" altLang="en-US" sz="1333" dirty="0">
                  <a:solidFill>
                    <a:schemeClr val="tx1">
                      <a:lumMod val="65000"/>
                      <a:lumOff val="35000"/>
                    </a:schemeClr>
                  </a:solidFill>
                  <a:cs typeface="+mn-ea"/>
                  <a:sym typeface="+mn-lt"/>
                </a:rPr>
                <a:t>单击此处可编辑内容，根据您的需要自由拉伸文本框大小</a:t>
              </a:r>
              <a:endParaRPr lang="en-US" altLang="zh-CN" sz="1333" dirty="0">
                <a:solidFill>
                  <a:schemeClr val="tx1">
                    <a:lumMod val="65000"/>
                    <a:lumOff val="35000"/>
                  </a:schemeClr>
                </a:solidFill>
                <a:cs typeface="+mn-ea"/>
                <a:sym typeface="+mn-lt"/>
              </a:endParaRPr>
            </a:p>
          </p:txBody>
        </p:sp>
        <p:grpSp>
          <p:nvGrpSpPr>
            <p:cNvPr id="19" name="组合 19"/>
            <p:cNvGrpSpPr>
              <a:grpSpLocks noChangeAspect="1"/>
            </p:cNvGrpSpPr>
            <p:nvPr/>
          </p:nvGrpSpPr>
          <p:grpSpPr bwMode="auto">
            <a:xfrm>
              <a:off x="9398496" y="1847624"/>
              <a:ext cx="509607" cy="509607"/>
              <a:chOff x="1437735" y="704204"/>
              <a:chExt cx="492531" cy="493274"/>
            </a:xfrm>
            <a:solidFill>
              <a:schemeClr val="bg1"/>
            </a:solidFill>
          </p:grpSpPr>
          <p:sp>
            <p:nvSpPr>
              <p:cNvPr id="25" name="饼形 24"/>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dirty="0">
                  <a:solidFill>
                    <a:schemeClr val="tx2"/>
                  </a:solidFill>
                  <a:cs typeface="+mn-ea"/>
                  <a:sym typeface="+mn-lt"/>
                </a:endParaRPr>
              </a:p>
            </p:txBody>
          </p:sp>
          <p:sp>
            <p:nvSpPr>
              <p:cNvPr id="26"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dirty="0">
                  <a:solidFill>
                    <a:schemeClr val="tx2"/>
                  </a:solidFill>
                  <a:cs typeface="+mn-ea"/>
                  <a:sym typeface="+mn-lt"/>
                </a:endParaRPr>
              </a:p>
            </p:txBody>
          </p:sp>
        </p:grpSp>
      </p:grpSp>
      <p:sp>
        <p:nvSpPr>
          <p:cNvPr id="27" name="文本框 26">
            <a:extLst>
              <a:ext uri="{FF2B5EF4-FFF2-40B4-BE49-F238E27FC236}">
                <a16:creationId xmlns:a16="http://schemas.microsoft.com/office/drawing/2014/main" id="{EA87034B-9175-4A43-84B3-E00D17E8BCE8}"/>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341805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24"/>
          <p:cNvSpPr>
            <a:spLocks noChangeShapeType="1"/>
          </p:cNvSpPr>
          <p:nvPr/>
        </p:nvSpPr>
        <p:spPr bwMode="auto">
          <a:xfrm>
            <a:off x="1135214" y="2569636"/>
            <a:ext cx="10118455" cy="1588"/>
          </a:xfrm>
          <a:prstGeom prst="line">
            <a:avLst/>
          </a:prstGeom>
          <a:noFill/>
          <a:ln w="28575">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lIns="91447" tIns="45723" rIns="91447" bIns="45723"/>
          <a:lstStyle/>
          <a:p>
            <a:endParaRPr lang="zh-CN" altLang="en-US" sz="2400" dirty="0">
              <a:cs typeface="+mn-ea"/>
              <a:sym typeface="+mn-lt"/>
            </a:endParaRPr>
          </a:p>
        </p:txBody>
      </p:sp>
      <p:sp>
        <p:nvSpPr>
          <p:cNvPr id="6" name="椭圆 2"/>
          <p:cNvSpPr>
            <a:spLocks noChangeArrowheads="1"/>
          </p:cNvSpPr>
          <p:nvPr/>
        </p:nvSpPr>
        <p:spPr bwMode="auto">
          <a:xfrm>
            <a:off x="5072725" y="1499908"/>
            <a:ext cx="2052904" cy="2052163"/>
          </a:xfrm>
          <a:prstGeom prst="ellipse">
            <a:avLst/>
          </a:prstGeom>
          <a:solidFill>
            <a:schemeClr val="accent3"/>
          </a:solidFill>
          <a:ln>
            <a:noFill/>
          </a:ln>
        </p:spPr>
        <p:txBody>
          <a:bodyPr lIns="91447" tIns="45723" rIns="91447" bIns="45723" anchor="ctr"/>
          <a:lstStyle/>
          <a:p>
            <a:pPr algn="ctr" eaLnBrk="1" hangingPunct="1">
              <a:buFont typeface="Arial" charset="0"/>
              <a:buNone/>
            </a:pPr>
            <a:endParaRPr lang="zh-CN" altLang="en-US" sz="2400" dirty="0">
              <a:solidFill>
                <a:srgbClr val="FFFFFF"/>
              </a:solidFill>
              <a:cs typeface="+mn-ea"/>
              <a:sym typeface="+mn-lt"/>
            </a:endParaRPr>
          </a:p>
        </p:txBody>
      </p:sp>
      <p:sp>
        <p:nvSpPr>
          <p:cNvPr id="7" name="椭圆 3"/>
          <p:cNvSpPr>
            <a:spLocks noChangeArrowheads="1"/>
          </p:cNvSpPr>
          <p:nvPr/>
        </p:nvSpPr>
        <p:spPr bwMode="auto">
          <a:xfrm>
            <a:off x="2918209" y="1861773"/>
            <a:ext cx="1308271" cy="1307799"/>
          </a:xfrm>
          <a:prstGeom prst="ellipse">
            <a:avLst/>
          </a:prstGeom>
          <a:solidFill>
            <a:schemeClr val="accent2"/>
          </a:solidFill>
          <a:ln>
            <a:noFill/>
          </a:ln>
        </p:spPr>
        <p:txBody>
          <a:bodyPr lIns="91447" tIns="45723" rIns="91447" bIns="45723" anchor="ctr"/>
          <a:lstStyle/>
          <a:p>
            <a:pPr algn="ctr" eaLnBrk="1" hangingPunct="1">
              <a:buFont typeface="Arial" charset="0"/>
              <a:buNone/>
            </a:pPr>
            <a:endParaRPr lang="zh-CN" altLang="en-US" sz="2400" dirty="0">
              <a:solidFill>
                <a:srgbClr val="FFFFFF"/>
              </a:solidFill>
              <a:cs typeface="+mn-ea"/>
              <a:sym typeface="+mn-lt"/>
            </a:endParaRPr>
          </a:p>
        </p:txBody>
      </p:sp>
      <p:sp>
        <p:nvSpPr>
          <p:cNvPr id="9" name="椭圆 4"/>
          <p:cNvSpPr>
            <a:spLocks noChangeArrowheads="1"/>
          </p:cNvSpPr>
          <p:nvPr/>
        </p:nvSpPr>
        <p:spPr bwMode="auto">
          <a:xfrm>
            <a:off x="770042" y="1872884"/>
            <a:ext cx="1308271" cy="1307799"/>
          </a:xfrm>
          <a:prstGeom prst="ellipse">
            <a:avLst/>
          </a:prstGeom>
          <a:solidFill>
            <a:schemeClr val="accent1"/>
          </a:solidFill>
          <a:ln>
            <a:noFill/>
          </a:ln>
        </p:spPr>
        <p:txBody>
          <a:bodyPr lIns="91447" tIns="45723" rIns="91447" bIns="45723" anchor="ctr"/>
          <a:lstStyle/>
          <a:p>
            <a:pPr algn="ctr" eaLnBrk="1" hangingPunct="1">
              <a:buFont typeface="Arial" charset="0"/>
              <a:buNone/>
            </a:pPr>
            <a:endParaRPr lang="zh-CN" altLang="en-US" sz="2400" dirty="0">
              <a:solidFill>
                <a:srgbClr val="FFFFFF"/>
              </a:solidFill>
              <a:cs typeface="+mn-ea"/>
              <a:sym typeface="+mn-lt"/>
            </a:endParaRPr>
          </a:p>
        </p:txBody>
      </p:sp>
      <p:sp>
        <p:nvSpPr>
          <p:cNvPr id="10" name="椭圆 5"/>
          <p:cNvSpPr>
            <a:spLocks noChangeArrowheads="1"/>
          </p:cNvSpPr>
          <p:nvPr/>
        </p:nvSpPr>
        <p:spPr bwMode="auto">
          <a:xfrm>
            <a:off x="7968703" y="1871297"/>
            <a:ext cx="1308271" cy="1307799"/>
          </a:xfrm>
          <a:prstGeom prst="ellipse">
            <a:avLst/>
          </a:prstGeom>
          <a:solidFill>
            <a:schemeClr val="accent4"/>
          </a:solidFill>
          <a:ln>
            <a:noFill/>
          </a:ln>
        </p:spPr>
        <p:txBody>
          <a:bodyPr lIns="91447" tIns="45723" rIns="91447" bIns="45723" anchor="ctr"/>
          <a:lstStyle/>
          <a:p>
            <a:pPr algn="ctr" eaLnBrk="1" hangingPunct="1">
              <a:buFont typeface="Arial" charset="0"/>
              <a:buNone/>
            </a:pPr>
            <a:endParaRPr lang="zh-CN" altLang="en-US" sz="2400" dirty="0">
              <a:solidFill>
                <a:srgbClr val="FFFFFF"/>
              </a:solidFill>
              <a:cs typeface="+mn-ea"/>
              <a:sym typeface="+mn-lt"/>
            </a:endParaRPr>
          </a:p>
        </p:txBody>
      </p:sp>
      <p:sp>
        <p:nvSpPr>
          <p:cNvPr id="11" name="椭圆 6"/>
          <p:cNvSpPr>
            <a:spLocks noChangeArrowheads="1"/>
          </p:cNvSpPr>
          <p:nvPr/>
        </p:nvSpPr>
        <p:spPr bwMode="auto">
          <a:xfrm>
            <a:off x="10118458" y="1872884"/>
            <a:ext cx="1308271" cy="1307799"/>
          </a:xfrm>
          <a:prstGeom prst="ellipse">
            <a:avLst/>
          </a:prstGeom>
          <a:solidFill>
            <a:schemeClr val="accent1"/>
          </a:solidFill>
          <a:ln>
            <a:noFill/>
          </a:ln>
        </p:spPr>
        <p:txBody>
          <a:bodyPr lIns="91447" tIns="45723" rIns="91447" bIns="45723" anchor="ctr"/>
          <a:lstStyle/>
          <a:p>
            <a:pPr algn="ctr" eaLnBrk="1" hangingPunct="1">
              <a:buFont typeface="Arial" charset="0"/>
              <a:buNone/>
            </a:pPr>
            <a:endParaRPr lang="zh-CN" altLang="en-US" sz="2400" dirty="0">
              <a:solidFill>
                <a:srgbClr val="FFFFFF"/>
              </a:solidFill>
              <a:cs typeface="+mn-ea"/>
              <a:sym typeface="+mn-lt"/>
            </a:endParaRPr>
          </a:p>
        </p:txBody>
      </p:sp>
      <p:sp>
        <p:nvSpPr>
          <p:cNvPr id="12" name="文本框 13"/>
          <p:cNvSpPr>
            <a:spLocks noChangeArrowheads="1"/>
          </p:cNvSpPr>
          <p:nvPr/>
        </p:nvSpPr>
        <p:spPr bwMode="auto">
          <a:xfrm>
            <a:off x="431856" y="3874257"/>
            <a:ext cx="2116299"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charset="0"/>
              <a:buNone/>
            </a:pPr>
            <a:r>
              <a:rPr lang="en-US" altLang="zh-CN" sz="2400" dirty="0">
                <a:solidFill>
                  <a:schemeClr val="bg1">
                    <a:lumMod val="50000"/>
                  </a:schemeClr>
                </a:solidFill>
                <a:cs typeface="+mn-ea"/>
                <a:sym typeface="+mn-lt"/>
              </a:rPr>
              <a:t> </a:t>
            </a:r>
            <a:r>
              <a:rPr lang="zh-CN" altLang="en-US" dirty="0">
                <a:solidFill>
                  <a:schemeClr val="bg1">
                    <a:lumMod val="50000"/>
                  </a:schemeClr>
                </a:solidFill>
                <a:cs typeface="+mn-ea"/>
                <a:sym typeface="+mn-lt"/>
              </a:rPr>
              <a:t>输入文本内容</a:t>
            </a:r>
            <a:endParaRPr lang="en-US" altLang="zh-CN"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Click here to add you</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to the  center of the</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narrative thought</a:t>
            </a:r>
            <a:endParaRPr lang="zh-CN" altLang="en-US" sz="1600" dirty="0">
              <a:solidFill>
                <a:schemeClr val="bg1">
                  <a:lumMod val="50000"/>
                </a:schemeClr>
              </a:solidFill>
              <a:cs typeface="+mn-ea"/>
              <a:sym typeface="+mn-lt"/>
            </a:endParaRPr>
          </a:p>
        </p:txBody>
      </p:sp>
      <p:sp>
        <p:nvSpPr>
          <p:cNvPr id="13" name="文本框 14"/>
          <p:cNvSpPr>
            <a:spLocks noChangeArrowheads="1"/>
          </p:cNvSpPr>
          <p:nvPr/>
        </p:nvSpPr>
        <p:spPr bwMode="auto">
          <a:xfrm>
            <a:off x="2600665" y="3856799"/>
            <a:ext cx="2116299"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charset="0"/>
              <a:buNone/>
            </a:pPr>
            <a:r>
              <a:rPr lang="en-US" altLang="zh-CN" sz="2400" dirty="0">
                <a:solidFill>
                  <a:schemeClr val="bg1">
                    <a:lumMod val="50000"/>
                  </a:schemeClr>
                </a:solidFill>
                <a:cs typeface="+mn-ea"/>
                <a:sym typeface="+mn-lt"/>
              </a:rPr>
              <a:t> </a:t>
            </a:r>
            <a:r>
              <a:rPr lang="zh-CN" altLang="en-US" dirty="0">
                <a:solidFill>
                  <a:schemeClr val="bg1">
                    <a:lumMod val="50000"/>
                  </a:schemeClr>
                </a:solidFill>
                <a:cs typeface="+mn-ea"/>
                <a:sym typeface="+mn-lt"/>
              </a:rPr>
              <a:t>输入文本内容</a:t>
            </a:r>
            <a:endParaRPr lang="en-US" altLang="zh-CN"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Click here to add you</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to the  center of the</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narrative thought</a:t>
            </a:r>
            <a:endParaRPr lang="zh-CN" altLang="en-US" sz="1600" dirty="0">
              <a:solidFill>
                <a:schemeClr val="bg1">
                  <a:lumMod val="50000"/>
                </a:schemeClr>
              </a:solidFill>
              <a:cs typeface="+mn-ea"/>
              <a:sym typeface="+mn-lt"/>
            </a:endParaRPr>
          </a:p>
        </p:txBody>
      </p:sp>
      <p:sp>
        <p:nvSpPr>
          <p:cNvPr id="14" name="文本框 15"/>
          <p:cNvSpPr>
            <a:spLocks noChangeArrowheads="1"/>
          </p:cNvSpPr>
          <p:nvPr/>
        </p:nvSpPr>
        <p:spPr bwMode="auto">
          <a:xfrm>
            <a:off x="7660685" y="3842513"/>
            <a:ext cx="2116299"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charset="0"/>
              <a:buNone/>
            </a:pPr>
            <a:r>
              <a:rPr lang="en-US" altLang="zh-CN" sz="2400" dirty="0">
                <a:solidFill>
                  <a:schemeClr val="bg1">
                    <a:lumMod val="50000"/>
                  </a:schemeClr>
                </a:solidFill>
                <a:cs typeface="+mn-ea"/>
                <a:sym typeface="+mn-lt"/>
              </a:rPr>
              <a:t> </a:t>
            </a:r>
            <a:r>
              <a:rPr lang="zh-CN" altLang="en-US" dirty="0">
                <a:solidFill>
                  <a:schemeClr val="bg1">
                    <a:lumMod val="50000"/>
                  </a:schemeClr>
                </a:solidFill>
                <a:cs typeface="+mn-ea"/>
                <a:sym typeface="+mn-lt"/>
              </a:rPr>
              <a:t>输入文本内容</a:t>
            </a:r>
            <a:endParaRPr lang="en-US" altLang="zh-CN"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Click here to add you</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to the  center of the</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narrative thought</a:t>
            </a:r>
            <a:endParaRPr lang="zh-CN" altLang="en-US" sz="1600" dirty="0">
              <a:solidFill>
                <a:schemeClr val="bg1">
                  <a:lumMod val="50000"/>
                </a:schemeClr>
              </a:solidFill>
              <a:cs typeface="+mn-ea"/>
              <a:sym typeface="+mn-lt"/>
            </a:endParaRPr>
          </a:p>
        </p:txBody>
      </p:sp>
      <p:sp>
        <p:nvSpPr>
          <p:cNvPr id="15" name="文本框 16"/>
          <p:cNvSpPr>
            <a:spLocks noChangeArrowheads="1"/>
          </p:cNvSpPr>
          <p:nvPr/>
        </p:nvSpPr>
        <p:spPr bwMode="auto">
          <a:xfrm>
            <a:off x="9785039" y="3856799"/>
            <a:ext cx="2116299"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charset="0"/>
              <a:buNone/>
            </a:pPr>
            <a:r>
              <a:rPr lang="en-US" altLang="zh-CN" sz="2400" dirty="0">
                <a:solidFill>
                  <a:schemeClr val="bg1">
                    <a:lumMod val="50000"/>
                  </a:schemeClr>
                </a:solidFill>
                <a:cs typeface="+mn-ea"/>
                <a:sym typeface="+mn-lt"/>
              </a:rPr>
              <a:t> </a:t>
            </a:r>
            <a:r>
              <a:rPr lang="zh-CN" altLang="en-US" dirty="0">
                <a:solidFill>
                  <a:schemeClr val="bg1">
                    <a:lumMod val="50000"/>
                  </a:schemeClr>
                </a:solidFill>
                <a:cs typeface="+mn-ea"/>
                <a:sym typeface="+mn-lt"/>
              </a:rPr>
              <a:t>输入文本内容</a:t>
            </a:r>
            <a:endParaRPr lang="en-US" altLang="zh-CN"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Click here to add you</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to the  center of the</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narrative thought</a:t>
            </a:r>
            <a:endParaRPr lang="zh-CN" altLang="en-US" sz="1600" dirty="0">
              <a:solidFill>
                <a:schemeClr val="bg1">
                  <a:lumMod val="50000"/>
                </a:schemeClr>
              </a:solidFill>
              <a:cs typeface="+mn-ea"/>
              <a:sym typeface="+mn-lt"/>
            </a:endParaRPr>
          </a:p>
        </p:txBody>
      </p:sp>
      <p:sp>
        <p:nvSpPr>
          <p:cNvPr id="16" name="文本框 17"/>
          <p:cNvSpPr>
            <a:spLocks noChangeArrowheads="1"/>
          </p:cNvSpPr>
          <p:nvPr/>
        </p:nvSpPr>
        <p:spPr bwMode="auto">
          <a:xfrm>
            <a:off x="5069549" y="3853628"/>
            <a:ext cx="2111490" cy="110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charset="0"/>
              <a:buNone/>
            </a:pPr>
            <a:r>
              <a:rPr lang="en-US" altLang="zh-CN" sz="1600" dirty="0">
                <a:solidFill>
                  <a:schemeClr val="bg1">
                    <a:lumMod val="50000"/>
                  </a:schemeClr>
                </a:solidFill>
                <a:cs typeface="+mn-ea"/>
                <a:sym typeface="+mn-lt"/>
              </a:rPr>
              <a:t> </a:t>
            </a:r>
            <a:r>
              <a:rPr lang="zh-CN" altLang="en-US" dirty="0">
                <a:solidFill>
                  <a:schemeClr val="bg1">
                    <a:lumMod val="50000"/>
                  </a:schemeClr>
                </a:solidFill>
                <a:cs typeface="+mn-ea"/>
                <a:sym typeface="+mn-lt"/>
              </a:rPr>
              <a:t>输入文本内容</a:t>
            </a:r>
            <a:endParaRPr lang="en-US" altLang="zh-CN" b="1"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Click here to add you</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to the  center of the</a:t>
            </a:r>
            <a:endParaRPr lang="zh-CN" altLang="en-US" sz="1600" dirty="0">
              <a:solidFill>
                <a:schemeClr val="bg1">
                  <a:lumMod val="50000"/>
                </a:schemeClr>
              </a:solidFill>
              <a:cs typeface="+mn-ea"/>
              <a:sym typeface="+mn-lt"/>
            </a:endParaRPr>
          </a:p>
          <a:p>
            <a:pPr eaLnBrk="1" hangingPunct="1">
              <a:buFont typeface="Arial" charset="0"/>
              <a:buNone/>
            </a:pPr>
            <a:r>
              <a:rPr lang="en-US" altLang="zh-CN" sz="1600" dirty="0">
                <a:solidFill>
                  <a:schemeClr val="bg1">
                    <a:lumMod val="50000"/>
                  </a:schemeClr>
                </a:solidFill>
                <a:cs typeface="+mn-ea"/>
                <a:sym typeface="+mn-lt"/>
              </a:rPr>
              <a:t> narrative thought</a:t>
            </a:r>
            <a:endParaRPr lang="zh-CN" altLang="en-US" sz="1333" dirty="0">
              <a:solidFill>
                <a:schemeClr val="bg1">
                  <a:lumMod val="50000"/>
                </a:schemeClr>
              </a:solidFill>
              <a:cs typeface="+mn-ea"/>
              <a:sym typeface="+mn-lt"/>
            </a:endParaRPr>
          </a:p>
        </p:txBody>
      </p:sp>
      <p:pic>
        <p:nvPicPr>
          <p:cNvPr id="17" name="图片 2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4043" y="2255384"/>
            <a:ext cx="568399" cy="53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69093" y="2201422"/>
            <a:ext cx="662073" cy="64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470930" y="2228404"/>
            <a:ext cx="600153" cy="60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572852" y="2091910"/>
            <a:ext cx="1052651" cy="75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08220" y="2228403"/>
            <a:ext cx="574749" cy="57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a:extLst>
              <a:ext uri="{FF2B5EF4-FFF2-40B4-BE49-F238E27FC236}">
                <a16:creationId xmlns:a16="http://schemas.microsoft.com/office/drawing/2014/main" id="{D3D9CB6A-D6EE-430A-AA21-E30B7E537721}"/>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13568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96"/>
          <p:cNvSpPr>
            <a:spLocks noChangeArrowheads="1"/>
          </p:cNvSpPr>
          <p:nvPr/>
        </p:nvSpPr>
        <p:spPr bwMode="auto">
          <a:xfrm>
            <a:off x="941989" y="2307142"/>
            <a:ext cx="1464896" cy="1464820"/>
          </a:xfrm>
          <a:prstGeom prst="ellipse">
            <a:avLst/>
          </a:prstGeom>
          <a:solidFill>
            <a:schemeClr val="accent1"/>
          </a:solidFill>
          <a:ln w="38100">
            <a:solidFill>
              <a:schemeClr val="bg1">
                <a:lumMod val="85000"/>
              </a:schemeClr>
            </a:solidFill>
          </a:ln>
          <a:effectLst/>
        </p:spPr>
        <p:txBody>
          <a:bodyPr wrap="square" lIns="0" tIns="45719" rIns="0" bIns="45719" anchor="ctr">
            <a:normAutofit/>
          </a:bodyPr>
          <a:lstStyle/>
          <a:p>
            <a:pPr algn="ctr"/>
            <a:r>
              <a:rPr lang="en-US" altLang="zh-CN" sz="2000" b="1" dirty="0">
                <a:solidFill>
                  <a:schemeClr val="bg1"/>
                </a:solidFill>
                <a:cs typeface="+mn-ea"/>
                <a:sym typeface="+mn-lt"/>
              </a:rPr>
              <a:t>TEXT</a:t>
            </a:r>
          </a:p>
          <a:p>
            <a:pPr algn="ctr"/>
            <a:r>
              <a:rPr lang="en-US" altLang="zh-CN" sz="1600" dirty="0">
                <a:solidFill>
                  <a:schemeClr val="bg1"/>
                </a:solidFill>
                <a:cs typeface="+mn-ea"/>
                <a:sym typeface="+mn-lt"/>
              </a:rPr>
              <a:t>CONTENTS HERE</a:t>
            </a:r>
            <a:endParaRPr lang="zh-CN" altLang="en-US" sz="1600" dirty="0">
              <a:solidFill>
                <a:schemeClr val="bg1"/>
              </a:solidFill>
              <a:cs typeface="+mn-ea"/>
              <a:sym typeface="+mn-lt"/>
            </a:endParaRPr>
          </a:p>
        </p:txBody>
      </p:sp>
      <p:sp>
        <p:nvSpPr>
          <p:cNvPr id="7" name="Oval 102"/>
          <p:cNvSpPr>
            <a:spLocks noChangeArrowheads="1"/>
          </p:cNvSpPr>
          <p:nvPr/>
        </p:nvSpPr>
        <p:spPr bwMode="auto">
          <a:xfrm>
            <a:off x="4804367" y="2386502"/>
            <a:ext cx="1464896" cy="1464820"/>
          </a:xfrm>
          <a:prstGeom prst="ellipse">
            <a:avLst/>
          </a:prstGeom>
          <a:solidFill>
            <a:schemeClr val="accent1"/>
          </a:solidFill>
          <a:ln w="38100">
            <a:solidFill>
              <a:schemeClr val="bg1">
                <a:lumMod val="85000"/>
              </a:schemeClr>
            </a:solidFill>
          </a:ln>
          <a:effectLst/>
        </p:spPr>
        <p:txBody>
          <a:bodyPr wrap="square" lIns="0" tIns="45719" rIns="0" bIns="45719" anchor="ctr">
            <a:normAutofit/>
          </a:bodyPr>
          <a:lstStyle/>
          <a:p>
            <a:pPr algn="ctr"/>
            <a:r>
              <a:rPr lang="en-US" altLang="zh-CN" sz="2000" b="1" dirty="0">
                <a:solidFill>
                  <a:schemeClr val="bg1"/>
                </a:solidFill>
                <a:cs typeface="+mn-ea"/>
                <a:sym typeface="+mn-lt"/>
              </a:rPr>
              <a:t>TEXT</a:t>
            </a:r>
          </a:p>
          <a:p>
            <a:pPr algn="ctr"/>
            <a:r>
              <a:rPr lang="en-US" altLang="zh-CN" sz="1600" dirty="0">
                <a:solidFill>
                  <a:schemeClr val="bg1"/>
                </a:solidFill>
                <a:cs typeface="+mn-ea"/>
                <a:sym typeface="+mn-lt"/>
              </a:rPr>
              <a:t>CONTENTS HERE</a:t>
            </a:r>
            <a:endParaRPr lang="zh-CN" altLang="en-US" sz="1600" dirty="0">
              <a:solidFill>
                <a:schemeClr val="bg1"/>
              </a:solidFill>
              <a:cs typeface="+mn-ea"/>
              <a:sym typeface="+mn-lt"/>
            </a:endParaRPr>
          </a:p>
        </p:txBody>
      </p:sp>
      <p:sp>
        <p:nvSpPr>
          <p:cNvPr id="8" name="Oval 108"/>
          <p:cNvSpPr>
            <a:spLocks noChangeArrowheads="1"/>
          </p:cNvSpPr>
          <p:nvPr/>
        </p:nvSpPr>
        <p:spPr bwMode="auto">
          <a:xfrm>
            <a:off x="2832831" y="1739223"/>
            <a:ext cx="1464784" cy="1464529"/>
          </a:xfrm>
          <a:prstGeom prst="ellipse">
            <a:avLst/>
          </a:prstGeom>
          <a:solidFill>
            <a:schemeClr val="accent1"/>
          </a:solidFill>
          <a:ln w="38100">
            <a:solidFill>
              <a:schemeClr val="bg1">
                <a:lumMod val="85000"/>
              </a:schemeClr>
            </a:solidFill>
          </a:ln>
          <a:effectLst/>
        </p:spPr>
        <p:txBody>
          <a:bodyPr wrap="square" lIns="0" tIns="45719" rIns="0" bIns="45719" anchor="ctr">
            <a:normAutofit/>
          </a:bodyPr>
          <a:lstStyle/>
          <a:p>
            <a:pPr algn="ctr"/>
            <a:r>
              <a:rPr lang="en-US" altLang="zh-CN" sz="2000" b="1" dirty="0">
                <a:solidFill>
                  <a:schemeClr val="bg1"/>
                </a:solidFill>
                <a:cs typeface="+mn-ea"/>
                <a:sym typeface="+mn-lt"/>
              </a:rPr>
              <a:t>TEXT</a:t>
            </a:r>
          </a:p>
          <a:p>
            <a:pPr algn="ctr"/>
            <a:r>
              <a:rPr lang="en-US" altLang="zh-CN" sz="1600" dirty="0">
                <a:solidFill>
                  <a:schemeClr val="bg1"/>
                </a:solidFill>
                <a:cs typeface="+mn-ea"/>
                <a:sym typeface="+mn-lt"/>
              </a:rPr>
              <a:t>CONTENTS HERE</a:t>
            </a:r>
            <a:endParaRPr lang="zh-CN" altLang="en-US" sz="1600" dirty="0">
              <a:solidFill>
                <a:schemeClr val="bg1"/>
              </a:solidFill>
              <a:cs typeface="+mn-ea"/>
              <a:sym typeface="+mn-lt"/>
            </a:endParaRPr>
          </a:p>
        </p:txBody>
      </p:sp>
      <p:sp>
        <p:nvSpPr>
          <p:cNvPr id="9" name="AutoShape 46"/>
          <p:cNvSpPr>
            <a:spLocks noChangeArrowheads="1"/>
          </p:cNvSpPr>
          <p:nvPr/>
        </p:nvSpPr>
        <p:spPr bwMode="auto">
          <a:xfrm>
            <a:off x="3140563" y="3007000"/>
            <a:ext cx="914400" cy="753931"/>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91436" tIns="45719" rIns="91436" bIns="45719" anchor="ctr"/>
          <a:lstStyle/>
          <a:p>
            <a:pPr latinLnBrk="1">
              <a:defRPr/>
            </a:pPr>
            <a:endParaRPr kumimoji="1" lang="ko-KR" altLang="ko-KR" sz="2400">
              <a:cs typeface="+mn-ea"/>
              <a:sym typeface="+mn-lt"/>
            </a:endParaRPr>
          </a:p>
        </p:txBody>
      </p:sp>
      <p:sp>
        <p:nvSpPr>
          <p:cNvPr id="10" name="AutoShape 65"/>
          <p:cNvSpPr>
            <a:spLocks noChangeArrowheads="1"/>
          </p:cNvSpPr>
          <p:nvPr/>
        </p:nvSpPr>
        <p:spPr bwMode="auto">
          <a:xfrm rot="-2367420">
            <a:off x="1837331" y="3351512"/>
            <a:ext cx="914400" cy="753931"/>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91436" tIns="45719" rIns="91436" bIns="45719" anchor="ctr"/>
          <a:lstStyle/>
          <a:p>
            <a:pPr latinLnBrk="1">
              <a:defRPr/>
            </a:pPr>
            <a:endParaRPr kumimoji="1" lang="ko-KR" altLang="ko-KR" sz="2400">
              <a:cs typeface="+mn-ea"/>
              <a:sym typeface="+mn-lt"/>
            </a:endParaRPr>
          </a:p>
        </p:txBody>
      </p:sp>
      <p:sp>
        <p:nvSpPr>
          <p:cNvPr id="11" name="AutoShape 66"/>
          <p:cNvSpPr>
            <a:spLocks noChangeArrowheads="1"/>
          </p:cNvSpPr>
          <p:nvPr/>
        </p:nvSpPr>
        <p:spPr bwMode="auto">
          <a:xfrm rot="2480061">
            <a:off x="4386845" y="3349922"/>
            <a:ext cx="914400" cy="753933"/>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91436" tIns="45719" rIns="91436" bIns="45719" anchor="ctr"/>
          <a:lstStyle/>
          <a:p>
            <a:pPr latinLnBrk="1">
              <a:defRPr/>
            </a:pPr>
            <a:endParaRPr kumimoji="1" lang="ko-KR" altLang="ko-KR" sz="2400">
              <a:cs typeface="+mn-ea"/>
              <a:sym typeface="+mn-lt"/>
            </a:endParaRPr>
          </a:p>
        </p:txBody>
      </p:sp>
      <p:sp>
        <p:nvSpPr>
          <p:cNvPr id="12" name="文本框 11"/>
          <p:cNvSpPr txBox="1"/>
          <p:nvPr/>
        </p:nvSpPr>
        <p:spPr>
          <a:xfrm>
            <a:off x="941993" y="4382987"/>
            <a:ext cx="5327273" cy="812528"/>
          </a:xfrm>
          <a:prstGeom prst="rect">
            <a:avLst/>
          </a:prstGeom>
          <a:noFill/>
        </p:spPr>
        <p:txBody>
          <a:bodyPr wrap="square" lIns="91436" tIns="45719" rIns="91436" bIns="45719" rtlCol="0">
            <a:spAutoFit/>
          </a:bodyPr>
          <a:lstStyle/>
          <a:p>
            <a:pPr algn="ctr">
              <a:lnSpc>
                <a:spcPct val="130000"/>
              </a:lnSpc>
            </a:pPr>
            <a:r>
              <a:rPr lang="zh-CN" altLang="en-US" sz="1200" dirty="0">
                <a:solidFill>
                  <a:schemeClr val="tx1">
                    <a:lumMod val="50000"/>
                    <a:lumOff val="50000"/>
                  </a:schemeClr>
                </a:solidFill>
                <a:cs typeface="+mn-ea"/>
                <a:sym typeface="+mn-lt"/>
              </a:rPr>
              <a:t>此处添加详细文本描述，建议与标题相关并符合整体语言风格。此处添加详细文本描述，建议与标题相关并符合整体语言风格。</a:t>
            </a:r>
            <a:endParaRPr lang="en-US" altLang="zh-CN" sz="1200" dirty="0">
              <a:solidFill>
                <a:schemeClr val="tx1">
                  <a:lumMod val="50000"/>
                  <a:lumOff val="50000"/>
                </a:schemeClr>
              </a:solidFill>
              <a:cs typeface="+mn-ea"/>
              <a:sym typeface="+mn-lt"/>
            </a:endParaRPr>
          </a:p>
          <a:p>
            <a:pPr algn="ctr">
              <a:lnSpc>
                <a:spcPct val="130000"/>
              </a:lnSpc>
            </a:pPr>
            <a:endParaRPr lang="en-US" altLang="zh-CN" sz="1200" dirty="0">
              <a:solidFill>
                <a:schemeClr val="tx1">
                  <a:lumMod val="50000"/>
                  <a:lumOff val="50000"/>
                </a:schemeClr>
              </a:solidFill>
              <a:cs typeface="+mn-ea"/>
              <a:sym typeface="+mn-lt"/>
            </a:endParaRPr>
          </a:p>
        </p:txBody>
      </p:sp>
      <p:cxnSp>
        <p:nvCxnSpPr>
          <p:cNvPr id="13" name="直接连接符 12"/>
          <p:cNvCxnSpPr/>
          <p:nvPr/>
        </p:nvCxnSpPr>
        <p:spPr>
          <a:xfrm>
            <a:off x="6890849" y="1921276"/>
            <a:ext cx="0" cy="30585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364716" y="2192721"/>
            <a:ext cx="3981313" cy="1758493"/>
          </a:xfrm>
          <a:prstGeom prst="rect">
            <a:avLst/>
          </a:prstGeom>
          <a:noFill/>
        </p:spPr>
        <p:txBody>
          <a:bodyPr wrap="square" lIns="91436" tIns="45719" rIns="91436" bIns="45719" rtlCol="0">
            <a:spAutoFit/>
          </a:bodyPr>
          <a:lstStyle/>
          <a:p>
            <a:r>
              <a:rPr lang="zh-CN" altLang="en-US" sz="1467" dirty="0">
                <a:solidFill>
                  <a:schemeClr val="tx1">
                    <a:lumMod val="75000"/>
                    <a:lumOff val="25000"/>
                  </a:schemeClr>
                </a:solidFill>
                <a:cs typeface="+mn-ea"/>
                <a:sym typeface="+mn-lt"/>
              </a:rPr>
              <a:t>在此添加标题</a:t>
            </a:r>
          </a:p>
          <a:p>
            <a:pPr>
              <a:lnSpc>
                <a:spcPct val="130000"/>
              </a:lnSpc>
            </a:pPr>
            <a:r>
              <a:rPr lang="zh-CN" altLang="en-US" sz="1200" dirty="0">
                <a:solidFill>
                  <a:schemeClr val="tx1">
                    <a:lumMod val="50000"/>
                    <a:lumOff val="50000"/>
                  </a:schemeClr>
                </a:solidFill>
                <a:cs typeface="+mn-ea"/>
                <a:sym typeface="+mn-lt"/>
              </a:rPr>
              <a:t>此处添加详细文本描述，建议与标题相关并符合整体语言风格。</a:t>
            </a:r>
            <a:endParaRPr lang="en-US" altLang="zh-CN" sz="1200" dirty="0">
              <a:solidFill>
                <a:schemeClr val="tx1">
                  <a:lumMod val="50000"/>
                  <a:lumOff val="50000"/>
                </a:schemeClr>
              </a:solidFill>
              <a:cs typeface="+mn-ea"/>
              <a:sym typeface="+mn-lt"/>
            </a:endParaRPr>
          </a:p>
          <a:p>
            <a:pPr>
              <a:lnSpc>
                <a:spcPct val="130000"/>
              </a:lnSpc>
            </a:pPr>
            <a:r>
              <a:rPr lang="zh-CN" altLang="en-US" sz="1200" dirty="0">
                <a:solidFill>
                  <a:schemeClr val="tx1">
                    <a:lumMod val="50000"/>
                    <a:lumOff val="50000"/>
                  </a:schemeClr>
                </a:solidFill>
                <a:cs typeface="+mn-ea"/>
                <a:sym typeface="+mn-lt"/>
              </a:rPr>
              <a:t>此处添加详细文本描述，建议与标题相关并符合整体语言风格。</a:t>
            </a:r>
            <a:endParaRPr lang="en-US" altLang="zh-CN" sz="1200" dirty="0">
              <a:solidFill>
                <a:schemeClr val="tx1">
                  <a:lumMod val="50000"/>
                  <a:lumOff val="50000"/>
                </a:schemeClr>
              </a:solidFill>
              <a:cs typeface="+mn-ea"/>
              <a:sym typeface="+mn-lt"/>
            </a:endParaRPr>
          </a:p>
          <a:p>
            <a:pPr>
              <a:lnSpc>
                <a:spcPct val="130000"/>
              </a:lnSpc>
            </a:pPr>
            <a:r>
              <a:rPr lang="zh-CN" altLang="en-US" sz="1200" dirty="0">
                <a:solidFill>
                  <a:schemeClr val="tx1">
                    <a:lumMod val="50000"/>
                    <a:lumOff val="50000"/>
                  </a:schemeClr>
                </a:solidFill>
                <a:cs typeface="+mn-ea"/>
                <a:sym typeface="+mn-lt"/>
              </a:rPr>
              <a:t>此处添加详细文本描述，建议与标题相关并符合整体语言风格。</a:t>
            </a:r>
            <a:endParaRPr lang="en-US" altLang="zh-CN" sz="1200" dirty="0">
              <a:solidFill>
                <a:schemeClr val="tx1">
                  <a:lumMod val="50000"/>
                  <a:lumOff val="50000"/>
                </a:schemeClr>
              </a:solidFill>
              <a:cs typeface="+mn-ea"/>
              <a:sym typeface="+mn-lt"/>
            </a:endParaRPr>
          </a:p>
        </p:txBody>
      </p:sp>
      <p:sp>
        <p:nvSpPr>
          <p:cNvPr id="15" name="文本框 14">
            <a:extLst>
              <a:ext uri="{FF2B5EF4-FFF2-40B4-BE49-F238E27FC236}">
                <a16:creationId xmlns:a16="http://schemas.microsoft.com/office/drawing/2014/main" id="{489D9E50-6495-47E8-B0C7-463DA04AFE2E}"/>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3370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资源 2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3190" y="-48895"/>
            <a:ext cx="12419965" cy="6955790"/>
          </a:xfrm>
          <a:prstGeom prst="rect">
            <a:avLst/>
          </a:prstGeom>
        </p:spPr>
      </p:pic>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37945" y="2336800"/>
            <a:ext cx="2962275" cy="2686050"/>
          </a:xfrm>
          <a:prstGeom prst="rect">
            <a:avLst/>
          </a:prstGeom>
        </p:spPr>
      </p:pic>
      <p:pic>
        <p:nvPicPr>
          <p:cNvPr id="12" name="图片 1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5320" y="3714750"/>
            <a:ext cx="320675" cy="1308100"/>
          </a:xfrm>
          <a:prstGeom prst="rect">
            <a:avLst/>
          </a:prstGeom>
        </p:spPr>
      </p:pic>
      <p:pic>
        <p:nvPicPr>
          <p:cNvPr id="23" name="图片 2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73095" y="1620520"/>
            <a:ext cx="1771650" cy="869950"/>
          </a:xfrm>
          <a:prstGeom prst="rect">
            <a:avLst/>
          </a:prstGeom>
        </p:spPr>
      </p:pic>
      <p:sp>
        <p:nvSpPr>
          <p:cNvPr id="7" name="矩形 6"/>
          <p:cNvSpPr/>
          <p:nvPr/>
        </p:nvSpPr>
        <p:spPr>
          <a:xfrm>
            <a:off x="5782945" y="3714750"/>
            <a:ext cx="4997450" cy="768350"/>
          </a:xfrm>
          <a:prstGeom prst="rect">
            <a:avLst/>
          </a:prstGeom>
        </p:spPr>
        <p:txBody>
          <a:bodyPr wrap="square">
            <a:spAutoFit/>
          </a:bodyPr>
          <a:lstStyle/>
          <a:p>
            <a:pPr algn="ctr"/>
            <a:r>
              <a:rPr lang="zh-CN" altLang="en-US" sz="4400" b="1" dirty="0">
                <a:solidFill>
                  <a:schemeClr val="tx1"/>
                </a:solidFill>
                <a:cs typeface="+mn-ea"/>
                <a:sym typeface="+mn-lt"/>
              </a:rPr>
              <a:t>点击此处添加标题</a:t>
            </a:r>
          </a:p>
        </p:txBody>
      </p:sp>
      <p:sp>
        <p:nvSpPr>
          <p:cNvPr id="3" name="矩形 2"/>
          <p:cNvSpPr/>
          <p:nvPr/>
        </p:nvSpPr>
        <p:spPr>
          <a:xfrm>
            <a:off x="6568942" y="1776641"/>
            <a:ext cx="3425939" cy="1862048"/>
          </a:xfrm>
          <a:prstGeom prst="rect">
            <a:avLst/>
          </a:prstGeom>
        </p:spPr>
        <p:txBody>
          <a:bodyPr wrap="none">
            <a:spAutoFit/>
          </a:bodyPr>
          <a:lstStyle/>
          <a:p>
            <a:pPr algn="ctr"/>
            <a:r>
              <a:rPr lang="en-US" altLang="zh-CN" sz="6600" b="1" dirty="0">
                <a:solidFill>
                  <a:schemeClr val="tx1"/>
                </a:solidFill>
                <a:cs typeface="+mn-ea"/>
                <a:sym typeface="+mn-lt"/>
              </a:rPr>
              <a:t>part</a:t>
            </a:r>
            <a:r>
              <a:rPr lang="en-US" altLang="zh-CN" sz="11500" b="1" dirty="0">
                <a:solidFill>
                  <a:schemeClr val="tx1"/>
                </a:solidFill>
                <a:cs typeface="+mn-ea"/>
                <a:sym typeface="+mn-lt"/>
              </a:rPr>
              <a:t>04</a:t>
            </a:r>
          </a:p>
        </p:txBody>
      </p:sp>
      <p:sp>
        <p:nvSpPr>
          <p:cNvPr id="4" name="矩形 3"/>
          <p:cNvSpPr/>
          <p:nvPr/>
        </p:nvSpPr>
        <p:spPr>
          <a:xfrm>
            <a:off x="6262370" y="4624070"/>
            <a:ext cx="4369435" cy="398780"/>
          </a:xfrm>
          <a:prstGeom prst="rect">
            <a:avLst/>
          </a:prstGeom>
        </p:spPr>
        <p:txBody>
          <a:bodyPr wrap="square">
            <a:spAutoFit/>
          </a:bodyPr>
          <a:lstStyle/>
          <a:p>
            <a:pPr algn="ctr"/>
            <a:r>
              <a:rPr lang="en-US" altLang="zh-CN" sz="2000" dirty="0">
                <a:solidFill>
                  <a:schemeClr val="tx1"/>
                </a:solidFill>
                <a:cs typeface="+mn-ea"/>
                <a:sym typeface="+mn-lt"/>
              </a:rPr>
              <a:t>ADD YOUR TITLE HERE</a:t>
            </a:r>
            <a:endParaRPr lang="en-US" altLang="zh-CN" sz="2000" b="1" dirty="0">
              <a:solidFill>
                <a:schemeClr val="tx1"/>
              </a:solidFill>
              <a:cs typeface="+mn-ea"/>
              <a:sym typeface="+mn-lt"/>
            </a:endParaRPr>
          </a:p>
        </p:txBody>
      </p:sp>
      <p:cxnSp>
        <p:nvCxnSpPr>
          <p:cNvPr id="5" name="PA_直接连接符 14"/>
          <p:cNvCxnSpPr/>
          <p:nvPr>
            <p:custDataLst>
              <p:tags r:id="rId2"/>
            </p:custDataLst>
          </p:nvPr>
        </p:nvCxnSpPr>
        <p:spPr>
          <a:xfrm>
            <a:off x="7006227" y="3672595"/>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PA_直接连接符 14"/>
          <p:cNvCxnSpPr/>
          <p:nvPr>
            <p:custDataLst>
              <p:tags r:id="rId3"/>
            </p:custDataLst>
          </p:nvPr>
        </p:nvCxnSpPr>
        <p:spPr>
          <a:xfrm>
            <a:off x="8433230" y="3676559"/>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PA_椭圆 16"/>
          <p:cNvSpPr/>
          <p:nvPr>
            <p:custDataLst>
              <p:tags r:id="rId4"/>
            </p:custDataLst>
          </p:nvPr>
        </p:nvSpPr>
        <p:spPr>
          <a:xfrm>
            <a:off x="8240709" y="3637865"/>
            <a:ext cx="108000" cy="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Tree>
    <p:extLst>
      <p:ext uri="{BB962C8B-B14F-4D97-AF65-F5344CB8AC3E}">
        <p14:creationId xmlns:p14="http://schemas.microsoft.com/office/powerpoint/2010/main" val="2221733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6900" y="744220"/>
            <a:ext cx="2809875" cy="2425065"/>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7325" y="2241550"/>
            <a:ext cx="2460625" cy="3203575"/>
          </a:xfrm>
          <a:prstGeom prst="rect">
            <a:avLst/>
          </a:prstGeom>
        </p:spPr>
      </p:pic>
      <p:pic>
        <p:nvPicPr>
          <p:cNvPr id="2" name="图片 1" descr="资源 32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57325" y="4346575"/>
            <a:ext cx="1089025" cy="850900"/>
          </a:xfrm>
          <a:prstGeom prst="rect">
            <a:avLst/>
          </a:prstGeom>
        </p:spPr>
      </p:pic>
      <p:pic>
        <p:nvPicPr>
          <p:cNvPr id="8" name="图片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53575" y="4788535"/>
            <a:ext cx="2457450" cy="1891665"/>
          </a:xfrm>
          <a:prstGeom prst="rect">
            <a:avLst/>
          </a:prstGeom>
        </p:spPr>
      </p:pic>
      <p:grpSp>
        <p:nvGrpSpPr>
          <p:cNvPr id="13" name="组合 12"/>
          <p:cNvGrpSpPr/>
          <p:nvPr/>
        </p:nvGrpSpPr>
        <p:grpSpPr>
          <a:xfrm>
            <a:off x="5798352" y="2622277"/>
            <a:ext cx="2767104" cy="546885"/>
            <a:chOff x="4735218" y="1517134"/>
            <a:chExt cx="2767104" cy="546885"/>
          </a:xfrm>
        </p:grpSpPr>
        <p:sp>
          <p:nvSpPr>
            <p:cNvPr id="14" name="矩形 13"/>
            <p:cNvSpPr/>
            <p:nvPr/>
          </p:nvSpPr>
          <p:spPr>
            <a:xfrm>
              <a:off x="4735218" y="1517134"/>
              <a:ext cx="2767104" cy="461665"/>
            </a:xfrm>
            <a:prstGeom prst="rect">
              <a:avLst/>
            </a:prstGeom>
          </p:spPr>
          <p:txBody>
            <a:bodyPr wrap="none">
              <a:spAutoFit/>
            </a:bodyPr>
            <a:lstStyle/>
            <a:p>
              <a:r>
                <a:rPr lang="en-US" altLang="zh-CN" sz="2400" dirty="0">
                  <a:solidFill>
                    <a:schemeClr val="tx1"/>
                  </a:solidFill>
                  <a:cs typeface="+mn-ea"/>
                  <a:sym typeface="+mn-lt"/>
                </a:rPr>
                <a:t>01 </a:t>
              </a:r>
              <a:r>
                <a:rPr lang="zh-CN" altLang="en-US" sz="2400" dirty="0">
                  <a:solidFill>
                    <a:schemeClr val="tx1"/>
                  </a:solidFill>
                  <a:cs typeface="+mn-ea"/>
                  <a:sym typeface="+mn-lt"/>
                </a:rPr>
                <a:t>请输入你的题目</a:t>
              </a:r>
            </a:p>
          </p:txBody>
        </p:sp>
        <p:cxnSp>
          <p:nvCxnSpPr>
            <p:cNvPr id="15" name="直接连接符 14"/>
            <p:cNvCxnSpPr/>
            <p:nvPr/>
          </p:nvCxnSpPr>
          <p:spPr>
            <a:xfrm>
              <a:off x="4789714" y="2064019"/>
              <a:ext cx="2699657" cy="0"/>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792241" y="3397314"/>
            <a:ext cx="2767104" cy="546885"/>
            <a:chOff x="4735218" y="1517134"/>
            <a:chExt cx="2767104" cy="546885"/>
          </a:xfrm>
        </p:grpSpPr>
        <p:sp>
          <p:nvSpPr>
            <p:cNvPr id="4" name="矩形 3"/>
            <p:cNvSpPr/>
            <p:nvPr/>
          </p:nvSpPr>
          <p:spPr>
            <a:xfrm>
              <a:off x="4735218" y="1517134"/>
              <a:ext cx="2767104" cy="461665"/>
            </a:xfrm>
            <a:prstGeom prst="rect">
              <a:avLst/>
            </a:prstGeom>
          </p:spPr>
          <p:txBody>
            <a:bodyPr wrap="none">
              <a:spAutoFit/>
            </a:bodyPr>
            <a:lstStyle/>
            <a:p>
              <a:r>
                <a:rPr lang="en-US" altLang="zh-CN" sz="2400" dirty="0">
                  <a:solidFill>
                    <a:schemeClr val="tx1"/>
                  </a:solidFill>
                  <a:cs typeface="+mn-ea"/>
                  <a:sym typeface="+mn-lt"/>
                </a:rPr>
                <a:t>02 </a:t>
              </a:r>
              <a:r>
                <a:rPr lang="zh-CN" altLang="en-US" sz="2400" dirty="0">
                  <a:solidFill>
                    <a:schemeClr val="tx1"/>
                  </a:solidFill>
                  <a:cs typeface="+mn-ea"/>
                  <a:sym typeface="+mn-lt"/>
                </a:rPr>
                <a:t>请输入你的题目</a:t>
              </a:r>
            </a:p>
          </p:txBody>
        </p:sp>
        <p:cxnSp>
          <p:nvCxnSpPr>
            <p:cNvPr id="18" name="直接连接符 17"/>
            <p:cNvCxnSpPr/>
            <p:nvPr/>
          </p:nvCxnSpPr>
          <p:spPr>
            <a:xfrm>
              <a:off x="4789714" y="2064019"/>
              <a:ext cx="2699657" cy="0"/>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792241" y="4172351"/>
            <a:ext cx="2767104" cy="546885"/>
            <a:chOff x="4735218" y="1517134"/>
            <a:chExt cx="2767104" cy="546885"/>
          </a:xfrm>
        </p:grpSpPr>
        <p:sp>
          <p:nvSpPr>
            <p:cNvPr id="6" name="矩形 5"/>
            <p:cNvSpPr/>
            <p:nvPr/>
          </p:nvSpPr>
          <p:spPr>
            <a:xfrm>
              <a:off x="4735218" y="1517134"/>
              <a:ext cx="2767104" cy="461665"/>
            </a:xfrm>
            <a:prstGeom prst="rect">
              <a:avLst/>
            </a:prstGeom>
          </p:spPr>
          <p:txBody>
            <a:bodyPr wrap="none">
              <a:spAutoFit/>
            </a:bodyPr>
            <a:lstStyle/>
            <a:p>
              <a:r>
                <a:rPr lang="en-US" altLang="zh-CN" sz="2400" dirty="0">
                  <a:solidFill>
                    <a:schemeClr val="tx1"/>
                  </a:solidFill>
                  <a:cs typeface="+mn-ea"/>
                  <a:sym typeface="+mn-lt"/>
                </a:rPr>
                <a:t>03 </a:t>
              </a:r>
              <a:r>
                <a:rPr lang="zh-CN" altLang="en-US" sz="2400" dirty="0">
                  <a:solidFill>
                    <a:schemeClr val="tx1"/>
                  </a:solidFill>
                  <a:cs typeface="+mn-ea"/>
                  <a:sym typeface="+mn-lt"/>
                </a:rPr>
                <a:t>请输入你的题目</a:t>
              </a:r>
            </a:p>
          </p:txBody>
        </p:sp>
        <p:cxnSp>
          <p:nvCxnSpPr>
            <p:cNvPr id="21" name="直接连接符 20"/>
            <p:cNvCxnSpPr/>
            <p:nvPr/>
          </p:nvCxnSpPr>
          <p:spPr>
            <a:xfrm>
              <a:off x="4789714" y="2064019"/>
              <a:ext cx="2699657" cy="0"/>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5782084" y="4896506"/>
            <a:ext cx="2767104" cy="546885"/>
            <a:chOff x="4735218" y="1517134"/>
            <a:chExt cx="2767104" cy="546885"/>
          </a:xfrm>
        </p:grpSpPr>
        <p:sp>
          <p:nvSpPr>
            <p:cNvPr id="23" name="矩形 22"/>
            <p:cNvSpPr/>
            <p:nvPr/>
          </p:nvSpPr>
          <p:spPr>
            <a:xfrm>
              <a:off x="4735218" y="1517134"/>
              <a:ext cx="2767104" cy="461665"/>
            </a:xfrm>
            <a:prstGeom prst="rect">
              <a:avLst/>
            </a:prstGeom>
          </p:spPr>
          <p:txBody>
            <a:bodyPr wrap="none">
              <a:spAutoFit/>
            </a:bodyPr>
            <a:lstStyle/>
            <a:p>
              <a:r>
                <a:rPr lang="en-US" altLang="zh-CN" sz="2400" dirty="0">
                  <a:solidFill>
                    <a:schemeClr val="tx1"/>
                  </a:solidFill>
                  <a:cs typeface="+mn-ea"/>
                  <a:sym typeface="+mn-lt"/>
                </a:rPr>
                <a:t>04 </a:t>
              </a:r>
              <a:r>
                <a:rPr lang="zh-CN" altLang="en-US" sz="2400" dirty="0">
                  <a:solidFill>
                    <a:schemeClr val="tx1"/>
                  </a:solidFill>
                  <a:cs typeface="+mn-ea"/>
                  <a:sym typeface="+mn-lt"/>
                </a:rPr>
                <a:t>请输入你的题目</a:t>
              </a:r>
            </a:p>
          </p:txBody>
        </p:sp>
        <p:cxnSp>
          <p:nvCxnSpPr>
            <p:cNvPr id="24" name="直接连接符 23"/>
            <p:cNvCxnSpPr/>
            <p:nvPr/>
          </p:nvCxnSpPr>
          <p:spPr>
            <a:xfrm>
              <a:off x="4789714" y="2064019"/>
              <a:ext cx="2699657" cy="0"/>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5571079" y="788620"/>
            <a:ext cx="2795270" cy="1241425"/>
          </a:xfrm>
          <a:prstGeom prst="rect">
            <a:avLst/>
          </a:prstGeom>
          <a:noFill/>
          <a:ln>
            <a:solidFill>
              <a:schemeClr val="bg2"/>
            </a:solidFill>
          </a:ln>
        </p:spPr>
        <p:txBody>
          <a:bodyPr wrap="none" rtlCol="0">
            <a:spAutoFit/>
          </a:bodyPr>
          <a:lstStyle/>
          <a:p>
            <a:pPr algn="ctr"/>
            <a:r>
              <a:rPr lang="zh-CN" altLang="en-US" sz="3735" b="1" dirty="0">
                <a:solidFill>
                  <a:schemeClr val="tx1"/>
                </a:solidFill>
                <a:cs typeface="+mn-ea"/>
                <a:sym typeface="+mn-lt"/>
              </a:rPr>
              <a:t>目录</a:t>
            </a:r>
          </a:p>
          <a:p>
            <a:pPr algn="ctr"/>
            <a:r>
              <a:rPr lang="en-US" altLang="zh-CN" sz="3735" b="1" dirty="0">
                <a:solidFill>
                  <a:schemeClr val="tx1"/>
                </a:solidFill>
                <a:cs typeface="+mn-ea"/>
                <a:sym typeface="+mn-lt"/>
              </a:rPr>
              <a:t>CONTENTS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26540" y="1319300"/>
            <a:ext cx="10138929" cy="830997"/>
          </a:xfrm>
          <a:prstGeom prst="rect">
            <a:avLst/>
          </a:prstGeom>
        </p:spPr>
        <p:txBody>
          <a:bodyPr wrap="square" lIns="91440" tIns="45720" rIns="91440" bIns="45720">
            <a:spAutoFit/>
          </a:bodyPr>
          <a:lstStyle/>
          <a:p>
            <a:pPr lvl="0"/>
            <a:r>
              <a:rPr lang="zh-CN" altLang="en-US" sz="1200" dirty="0">
                <a:solidFill>
                  <a:schemeClr val="tx1">
                    <a:lumMod val="50000"/>
                    <a:lumOff val="50000"/>
                  </a:schemeClr>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endParaRPr lang="zh-CN" altLang="en-US" sz="1200" dirty="0">
              <a:solidFill>
                <a:schemeClr val="tx1">
                  <a:lumMod val="50000"/>
                  <a:lumOff val="50000"/>
                </a:schemeClr>
              </a:solidFill>
              <a:cs typeface="+mn-ea"/>
              <a:sym typeface="+mn-lt"/>
            </a:endParaRPr>
          </a:p>
          <a:p>
            <a:pPr lvl="0"/>
            <a:endParaRPr lang="zh-CN" altLang="en-US" sz="1200" dirty="0">
              <a:solidFill>
                <a:schemeClr val="tx1">
                  <a:lumMod val="50000"/>
                  <a:lumOff val="50000"/>
                </a:schemeClr>
              </a:solidFill>
              <a:cs typeface="+mn-ea"/>
              <a:sym typeface="+mn-lt"/>
            </a:endParaRPr>
          </a:p>
        </p:txBody>
      </p:sp>
      <p:sp>
        <p:nvSpPr>
          <p:cNvPr id="2" name="MH_Text_5"/>
          <p:cNvSpPr/>
          <p:nvPr>
            <p:custDataLst>
              <p:tags r:id="rId2"/>
            </p:custDataLst>
          </p:nvPr>
        </p:nvSpPr>
        <p:spPr>
          <a:xfrm>
            <a:off x="8796900" y="4326164"/>
            <a:ext cx="2187797" cy="498625"/>
          </a:xfrm>
          <a:custGeom>
            <a:avLst/>
            <a:gdLst>
              <a:gd name="connsiteX0" fmla="*/ 0 w 1488119"/>
              <a:gd name="connsiteY0" fmla="*/ 0 h 504000"/>
              <a:gd name="connsiteX1" fmla="*/ 1236119 w 1488119"/>
              <a:gd name="connsiteY1" fmla="*/ 0 h 504000"/>
              <a:gd name="connsiteX2" fmla="*/ 1488119 w 1488119"/>
              <a:gd name="connsiteY2" fmla="*/ 252000 h 504000"/>
              <a:gd name="connsiteX3" fmla="*/ 1236119 w 1488119"/>
              <a:gd name="connsiteY3" fmla="*/ 504000 h 504000"/>
              <a:gd name="connsiteX4" fmla="*/ 0 w 1488119"/>
              <a:gd name="connsiteY4" fmla="*/ 504000 h 504000"/>
              <a:gd name="connsiteX5" fmla="*/ 252000 w 1488119"/>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119" h="504000">
                <a:moveTo>
                  <a:pt x="0" y="0"/>
                </a:moveTo>
                <a:lnTo>
                  <a:pt x="1236119" y="0"/>
                </a:lnTo>
                <a:lnTo>
                  <a:pt x="1488119" y="252000"/>
                </a:lnTo>
                <a:lnTo>
                  <a:pt x="1236119" y="504000"/>
                </a:lnTo>
                <a:lnTo>
                  <a:pt x="0" y="504000"/>
                </a:lnTo>
                <a:lnTo>
                  <a:pt x="252000" y="252000"/>
                </a:lnTo>
                <a:close/>
              </a:path>
            </a:pathLst>
          </a:custGeom>
          <a:solidFill>
            <a:schemeClr val="accent3"/>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20</a:t>
            </a:r>
            <a:r>
              <a:rPr lang="en-US" altLang="zh-CN" sz="2133" kern="0" dirty="0">
                <a:solidFill>
                  <a:srgbClr val="FFFFFF"/>
                </a:solidFill>
                <a:cs typeface="+mn-ea"/>
                <a:sym typeface="+mn-lt"/>
              </a:rPr>
              <a:t>%</a:t>
            </a:r>
            <a:endParaRPr lang="zh-CN" altLang="en-US" sz="2667" kern="0" dirty="0">
              <a:solidFill>
                <a:srgbClr val="FFFFFF"/>
              </a:solidFill>
              <a:cs typeface="+mn-ea"/>
              <a:sym typeface="+mn-lt"/>
            </a:endParaRPr>
          </a:p>
        </p:txBody>
      </p:sp>
      <p:sp>
        <p:nvSpPr>
          <p:cNvPr id="3" name="MH_Text_3"/>
          <p:cNvSpPr/>
          <p:nvPr>
            <p:custDataLst>
              <p:tags r:id="rId3"/>
            </p:custDataLst>
          </p:nvPr>
        </p:nvSpPr>
        <p:spPr>
          <a:xfrm>
            <a:off x="5426572" y="4326164"/>
            <a:ext cx="3741179" cy="498625"/>
          </a:xfrm>
          <a:custGeom>
            <a:avLst/>
            <a:gdLst>
              <a:gd name="connsiteX0" fmla="*/ 0 w 2546477"/>
              <a:gd name="connsiteY0" fmla="*/ 0 h 504000"/>
              <a:gd name="connsiteX1" fmla="*/ 2294477 w 2546477"/>
              <a:gd name="connsiteY1" fmla="*/ 0 h 504000"/>
              <a:gd name="connsiteX2" fmla="*/ 2546477 w 2546477"/>
              <a:gd name="connsiteY2" fmla="*/ 252000 h 504000"/>
              <a:gd name="connsiteX3" fmla="*/ 2294477 w 2546477"/>
              <a:gd name="connsiteY3" fmla="*/ 504000 h 504000"/>
              <a:gd name="connsiteX4" fmla="*/ 0 w 2546477"/>
              <a:gd name="connsiteY4" fmla="*/ 504000 h 504000"/>
              <a:gd name="connsiteX5" fmla="*/ 252000 w 2546477"/>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6477" h="504000">
                <a:moveTo>
                  <a:pt x="0" y="0"/>
                </a:moveTo>
                <a:lnTo>
                  <a:pt x="2294477" y="0"/>
                </a:lnTo>
                <a:lnTo>
                  <a:pt x="2546477" y="252000"/>
                </a:lnTo>
                <a:lnTo>
                  <a:pt x="2294477" y="504000"/>
                </a:lnTo>
                <a:lnTo>
                  <a:pt x="0" y="504000"/>
                </a:lnTo>
                <a:lnTo>
                  <a:pt x="252000" y="252000"/>
                </a:lnTo>
                <a:close/>
              </a:path>
            </a:pathLst>
          </a:custGeom>
          <a:solidFill>
            <a:schemeClr val="accent2"/>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32</a:t>
            </a:r>
            <a:r>
              <a:rPr lang="en-US" altLang="zh-CN" sz="2133" kern="0" dirty="0">
                <a:solidFill>
                  <a:srgbClr val="FFFFFF"/>
                </a:solidFill>
                <a:cs typeface="+mn-ea"/>
                <a:sym typeface="+mn-lt"/>
              </a:rPr>
              <a:t>%</a:t>
            </a:r>
            <a:endParaRPr lang="zh-CN" altLang="en-US" sz="2133" kern="0" dirty="0">
              <a:solidFill>
                <a:srgbClr val="FFFFFF"/>
              </a:solidFill>
              <a:cs typeface="+mn-ea"/>
              <a:sym typeface="+mn-lt"/>
            </a:endParaRPr>
          </a:p>
        </p:txBody>
      </p:sp>
      <p:sp>
        <p:nvSpPr>
          <p:cNvPr id="4" name="MH_Text_1"/>
          <p:cNvSpPr/>
          <p:nvPr>
            <p:custDataLst>
              <p:tags r:id="rId4"/>
            </p:custDataLst>
          </p:nvPr>
        </p:nvSpPr>
        <p:spPr>
          <a:xfrm>
            <a:off x="1298215" y="4326164"/>
            <a:ext cx="4499212" cy="498625"/>
          </a:xfrm>
          <a:prstGeom prst="homePlate">
            <a:avLst/>
          </a:prstGeom>
          <a:solidFill>
            <a:schemeClr val="accent1"/>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48</a:t>
            </a:r>
            <a:r>
              <a:rPr lang="en-US" altLang="zh-CN" sz="2133" kern="0" dirty="0">
                <a:solidFill>
                  <a:srgbClr val="FFFFFF"/>
                </a:solidFill>
                <a:cs typeface="+mn-ea"/>
                <a:sym typeface="+mn-lt"/>
              </a:rPr>
              <a:t>%</a:t>
            </a:r>
            <a:endParaRPr lang="zh-CN" altLang="en-US" sz="2133" kern="0" dirty="0">
              <a:solidFill>
                <a:srgbClr val="FFFFFF"/>
              </a:solidFill>
              <a:cs typeface="+mn-ea"/>
              <a:sym typeface="+mn-lt"/>
            </a:endParaRPr>
          </a:p>
        </p:txBody>
      </p:sp>
      <p:sp>
        <p:nvSpPr>
          <p:cNvPr id="5" name="MH_Text_6"/>
          <p:cNvSpPr/>
          <p:nvPr>
            <p:custDataLst>
              <p:tags r:id="rId5"/>
            </p:custDataLst>
          </p:nvPr>
        </p:nvSpPr>
        <p:spPr>
          <a:xfrm>
            <a:off x="6186936" y="5217039"/>
            <a:ext cx="4797760" cy="497056"/>
          </a:xfrm>
          <a:custGeom>
            <a:avLst/>
            <a:gdLst>
              <a:gd name="connsiteX0" fmla="*/ 0 w 3265011"/>
              <a:gd name="connsiteY0" fmla="*/ 0 h 504000"/>
              <a:gd name="connsiteX1" fmla="*/ 3013011 w 3265011"/>
              <a:gd name="connsiteY1" fmla="*/ 0 h 504000"/>
              <a:gd name="connsiteX2" fmla="*/ 3265011 w 3265011"/>
              <a:gd name="connsiteY2" fmla="*/ 252000 h 504000"/>
              <a:gd name="connsiteX3" fmla="*/ 3013011 w 3265011"/>
              <a:gd name="connsiteY3" fmla="*/ 504000 h 504000"/>
              <a:gd name="connsiteX4" fmla="*/ 0 w 3265011"/>
              <a:gd name="connsiteY4" fmla="*/ 504000 h 504000"/>
              <a:gd name="connsiteX5" fmla="*/ 252000 w 3265011"/>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5011" h="504000">
                <a:moveTo>
                  <a:pt x="0" y="0"/>
                </a:moveTo>
                <a:lnTo>
                  <a:pt x="3013011" y="0"/>
                </a:lnTo>
                <a:lnTo>
                  <a:pt x="3265011" y="252000"/>
                </a:lnTo>
                <a:lnTo>
                  <a:pt x="3013011" y="504000"/>
                </a:lnTo>
                <a:lnTo>
                  <a:pt x="0" y="504000"/>
                </a:lnTo>
                <a:lnTo>
                  <a:pt x="252000" y="252000"/>
                </a:lnTo>
                <a:close/>
              </a:path>
            </a:pathLst>
          </a:custGeom>
          <a:solidFill>
            <a:schemeClr val="accent3"/>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50</a:t>
            </a:r>
            <a:r>
              <a:rPr lang="en-US" altLang="zh-CN" sz="2133" kern="0" dirty="0">
                <a:solidFill>
                  <a:srgbClr val="FFFFFF"/>
                </a:solidFill>
                <a:cs typeface="+mn-ea"/>
                <a:sym typeface="+mn-lt"/>
              </a:rPr>
              <a:t>%</a:t>
            </a:r>
            <a:endParaRPr lang="zh-CN" altLang="en-US" sz="2133" kern="0" dirty="0">
              <a:solidFill>
                <a:srgbClr val="FFFFFF"/>
              </a:solidFill>
              <a:cs typeface="+mn-ea"/>
              <a:sym typeface="+mn-lt"/>
            </a:endParaRPr>
          </a:p>
        </p:txBody>
      </p:sp>
      <p:sp>
        <p:nvSpPr>
          <p:cNvPr id="6" name="MH_Text_4"/>
          <p:cNvSpPr/>
          <p:nvPr>
            <p:custDataLst>
              <p:tags r:id="rId6"/>
            </p:custDataLst>
          </p:nvPr>
        </p:nvSpPr>
        <p:spPr>
          <a:xfrm>
            <a:off x="3805553" y="5217039"/>
            <a:ext cx="2752239" cy="497056"/>
          </a:xfrm>
          <a:custGeom>
            <a:avLst/>
            <a:gdLst>
              <a:gd name="connsiteX0" fmla="*/ 0 w 1873766"/>
              <a:gd name="connsiteY0" fmla="*/ 0 h 504000"/>
              <a:gd name="connsiteX1" fmla="*/ 1621766 w 1873766"/>
              <a:gd name="connsiteY1" fmla="*/ 0 h 504000"/>
              <a:gd name="connsiteX2" fmla="*/ 1873766 w 1873766"/>
              <a:gd name="connsiteY2" fmla="*/ 252000 h 504000"/>
              <a:gd name="connsiteX3" fmla="*/ 1621766 w 1873766"/>
              <a:gd name="connsiteY3" fmla="*/ 504000 h 504000"/>
              <a:gd name="connsiteX4" fmla="*/ 0 w 1873766"/>
              <a:gd name="connsiteY4" fmla="*/ 504000 h 504000"/>
              <a:gd name="connsiteX5" fmla="*/ 252000 w 1873766"/>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3766" h="504000">
                <a:moveTo>
                  <a:pt x="0" y="0"/>
                </a:moveTo>
                <a:lnTo>
                  <a:pt x="1621766" y="0"/>
                </a:lnTo>
                <a:lnTo>
                  <a:pt x="1873766" y="252000"/>
                </a:lnTo>
                <a:lnTo>
                  <a:pt x="1621766" y="504000"/>
                </a:lnTo>
                <a:lnTo>
                  <a:pt x="0" y="504000"/>
                </a:lnTo>
                <a:lnTo>
                  <a:pt x="252000" y="252000"/>
                </a:lnTo>
                <a:close/>
              </a:path>
            </a:pathLst>
          </a:custGeom>
          <a:solidFill>
            <a:schemeClr val="accent2"/>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25</a:t>
            </a:r>
            <a:r>
              <a:rPr lang="en-US" altLang="zh-CN" sz="2133" kern="0" dirty="0">
                <a:solidFill>
                  <a:srgbClr val="FFFFFF"/>
                </a:solidFill>
                <a:cs typeface="+mn-ea"/>
                <a:sym typeface="+mn-lt"/>
              </a:rPr>
              <a:t>%</a:t>
            </a:r>
            <a:endParaRPr lang="zh-CN" altLang="en-US" sz="2133" kern="0" dirty="0">
              <a:solidFill>
                <a:srgbClr val="FFFFFF"/>
              </a:solidFill>
              <a:cs typeface="+mn-ea"/>
              <a:sym typeface="+mn-lt"/>
            </a:endParaRPr>
          </a:p>
        </p:txBody>
      </p:sp>
      <p:sp>
        <p:nvSpPr>
          <p:cNvPr id="7" name="MH_Text_2"/>
          <p:cNvSpPr/>
          <p:nvPr>
            <p:custDataLst>
              <p:tags r:id="rId7"/>
            </p:custDataLst>
          </p:nvPr>
        </p:nvSpPr>
        <p:spPr>
          <a:xfrm>
            <a:off x="1298212" y="5217039"/>
            <a:ext cx="2875859" cy="497056"/>
          </a:xfrm>
          <a:prstGeom prst="homePlate">
            <a:avLst/>
          </a:prstGeom>
          <a:solidFill>
            <a:schemeClr val="accent1"/>
          </a:solidFill>
          <a:ln w="12700" cap="flat" cmpd="sng" algn="ctr">
            <a:noFill/>
            <a:prstDash val="solid"/>
            <a:miter lim="800000"/>
          </a:ln>
          <a:effectLst/>
        </p:spPr>
        <p:txBody>
          <a:bodyPr lIns="91440" tIns="45720" rIns="91440" bIns="45720" anchor="ctr"/>
          <a:lstStyle/>
          <a:p>
            <a:pPr algn="ctr">
              <a:defRPr/>
            </a:pPr>
            <a:r>
              <a:rPr lang="en-US" altLang="zh-CN" sz="2667" kern="0" dirty="0">
                <a:solidFill>
                  <a:srgbClr val="FFFFFF"/>
                </a:solidFill>
                <a:cs typeface="+mn-ea"/>
                <a:sym typeface="+mn-lt"/>
              </a:rPr>
              <a:t>25</a:t>
            </a:r>
            <a:r>
              <a:rPr lang="en-US" altLang="zh-CN" sz="2133" kern="0" dirty="0">
                <a:solidFill>
                  <a:srgbClr val="FFFFFF"/>
                </a:solidFill>
                <a:cs typeface="+mn-ea"/>
                <a:sym typeface="+mn-lt"/>
              </a:rPr>
              <a:t>%</a:t>
            </a:r>
            <a:endParaRPr lang="zh-CN" altLang="en-US" sz="2667" kern="0" dirty="0">
              <a:solidFill>
                <a:srgbClr val="FFFFFF"/>
              </a:solidFill>
              <a:cs typeface="+mn-ea"/>
              <a:sym typeface="+mn-lt"/>
            </a:endParaRPr>
          </a:p>
        </p:txBody>
      </p:sp>
      <p:sp>
        <p:nvSpPr>
          <p:cNvPr id="17" name="矩形 16"/>
          <p:cNvSpPr/>
          <p:nvPr/>
        </p:nvSpPr>
        <p:spPr>
          <a:xfrm>
            <a:off x="4109519" y="3967569"/>
            <a:ext cx="1415772" cy="338554"/>
          </a:xfrm>
          <a:prstGeom prst="rect">
            <a:avLst/>
          </a:prstGeom>
        </p:spPr>
        <p:txBody>
          <a:bodyPr wrap="none" lIns="91440" tIns="45720" rIns="91440" bIns="45720">
            <a:spAutoFit/>
          </a:bodyPr>
          <a:lstStyle/>
          <a:p>
            <a:pPr algn="r"/>
            <a:r>
              <a:rPr lang="zh-CN" altLang="en-US" sz="1600" dirty="0">
                <a:solidFill>
                  <a:schemeClr val="tx1">
                    <a:lumMod val="75000"/>
                    <a:lumOff val="25000"/>
                  </a:schemeClr>
                </a:solidFill>
                <a:cs typeface="+mn-ea"/>
                <a:sym typeface="+mn-lt"/>
              </a:rPr>
              <a:t>单击添加标题</a:t>
            </a:r>
          </a:p>
        </p:txBody>
      </p:sp>
      <p:sp>
        <p:nvSpPr>
          <p:cNvPr id="18" name="矩形 17"/>
          <p:cNvSpPr/>
          <p:nvPr/>
        </p:nvSpPr>
        <p:spPr>
          <a:xfrm>
            <a:off x="4109519" y="4866817"/>
            <a:ext cx="1415772" cy="338554"/>
          </a:xfrm>
          <a:prstGeom prst="rect">
            <a:avLst/>
          </a:prstGeom>
        </p:spPr>
        <p:txBody>
          <a:bodyPr wrap="none" lIns="91440" tIns="45720" rIns="91440" bIns="45720">
            <a:spAutoFit/>
          </a:bodyPr>
          <a:lstStyle/>
          <a:p>
            <a:pPr algn="r"/>
            <a:r>
              <a:rPr lang="zh-CN" altLang="en-US" sz="1600" dirty="0">
                <a:solidFill>
                  <a:schemeClr val="tx1">
                    <a:lumMod val="75000"/>
                    <a:lumOff val="25000"/>
                  </a:schemeClr>
                </a:solidFill>
                <a:cs typeface="+mn-ea"/>
                <a:sym typeface="+mn-lt"/>
              </a:rPr>
              <a:t>单击添加标题</a:t>
            </a:r>
          </a:p>
        </p:txBody>
      </p:sp>
      <p:grpSp>
        <p:nvGrpSpPr>
          <p:cNvPr id="8" name="组合 7"/>
          <p:cNvGrpSpPr/>
          <p:nvPr/>
        </p:nvGrpSpPr>
        <p:grpSpPr>
          <a:xfrm>
            <a:off x="2212870" y="2173452"/>
            <a:ext cx="2058930" cy="1201485"/>
            <a:chOff x="2212865" y="2434710"/>
            <a:chExt cx="2058928" cy="1201485"/>
          </a:xfrm>
        </p:grpSpPr>
        <p:sp>
          <p:nvSpPr>
            <p:cNvPr id="21" name="矩形 20"/>
            <p:cNvSpPr/>
            <p:nvPr/>
          </p:nvSpPr>
          <p:spPr>
            <a:xfrm>
              <a:off x="2609301" y="2434710"/>
              <a:ext cx="1415771" cy="338554"/>
            </a:xfrm>
            <a:prstGeom prst="rect">
              <a:avLst/>
            </a:prstGeom>
            <a:solidFill>
              <a:schemeClr val="accent1"/>
            </a:solidFill>
            <a:effectLst/>
          </p:spPr>
          <p:txBody>
            <a:bodyPr wrap="none">
              <a:spAutoFit/>
            </a:bodyPr>
            <a:lstStyle/>
            <a:p>
              <a:pPr algn="r"/>
              <a:r>
                <a:rPr lang="zh-CN" altLang="en-US" sz="1600" dirty="0">
                  <a:solidFill>
                    <a:schemeClr val="bg1"/>
                  </a:solidFill>
                  <a:cs typeface="+mn-ea"/>
                  <a:sym typeface="+mn-lt"/>
                </a:rPr>
                <a:t>单击添加标题</a:t>
              </a:r>
            </a:p>
          </p:txBody>
        </p:sp>
        <p:sp>
          <p:nvSpPr>
            <p:cNvPr id="22" name="矩形 21"/>
            <p:cNvSpPr/>
            <p:nvPr/>
          </p:nvSpPr>
          <p:spPr>
            <a:xfrm>
              <a:off x="2212865" y="2989864"/>
              <a:ext cx="2058928" cy="646331"/>
            </a:xfrm>
            <a:prstGeom prst="rect">
              <a:avLst/>
            </a:prstGeom>
            <a:ln>
              <a:solidFill>
                <a:schemeClr val="accent1"/>
              </a:solidFill>
            </a:ln>
          </p:spPr>
          <p:txBody>
            <a:bodyPr wrap="square">
              <a:spAutoFit/>
            </a:bodyPr>
            <a:lstStyle/>
            <a:p>
              <a:pPr lvl="0" algn="ctr"/>
              <a:r>
                <a:rPr lang="zh-CN" altLang="en-US" sz="1200" dirty="0">
                  <a:solidFill>
                    <a:schemeClr val="tx1">
                      <a:lumMod val="50000"/>
                      <a:lumOff val="50000"/>
                    </a:schemeClr>
                  </a:solidFill>
                  <a:cs typeface="+mn-ea"/>
                  <a:sym typeface="+mn-lt"/>
                </a:rPr>
                <a:t>在此录入上述图表的综合描述说明，在此录入上述图表的综合描述说明。</a:t>
              </a:r>
            </a:p>
          </p:txBody>
        </p:sp>
      </p:grpSp>
      <p:grpSp>
        <p:nvGrpSpPr>
          <p:cNvPr id="9" name="组合 8"/>
          <p:cNvGrpSpPr/>
          <p:nvPr/>
        </p:nvGrpSpPr>
        <p:grpSpPr>
          <a:xfrm>
            <a:off x="5286849" y="2173452"/>
            <a:ext cx="1961284" cy="1201485"/>
            <a:chOff x="5286843" y="2434710"/>
            <a:chExt cx="1961284" cy="1201485"/>
          </a:xfrm>
        </p:grpSpPr>
        <p:sp>
          <p:nvSpPr>
            <p:cNvPr id="31" name="矩形 30"/>
            <p:cNvSpPr/>
            <p:nvPr/>
          </p:nvSpPr>
          <p:spPr>
            <a:xfrm>
              <a:off x="5587266" y="2434710"/>
              <a:ext cx="1415772" cy="338554"/>
            </a:xfrm>
            <a:prstGeom prst="rect">
              <a:avLst/>
            </a:prstGeom>
            <a:solidFill>
              <a:schemeClr val="accent2"/>
            </a:solidFill>
            <a:effectLst/>
          </p:spPr>
          <p:txBody>
            <a:bodyPr wrap="none">
              <a:spAutoFit/>
            </a:bodyPr>
            <a:lstStyle/>
            <a:p>
              <a:pPr algn="r"/>
              <a:r>
                <a:rPr lang="zh-CN" altLang="en-US" sz="1600" dirty="0">
                  <a:solidFill>
                    <a:schemeClr val="bg1"/>
                  </a:solidFill>
                  <a:cs typeface="+mn-ea"/>
                  <a:sym typeface="+mn-lt"/>
                </a:rPr>
                <a:t>单击添加标题</a:t>
              </a:r>
            </a:p>
          </p:txBody>
        </p:sp>
        <p:sp>
          <p:nvSpPr>
            <p:cNvPr id="32" name="矩形 31"/>
            <p:cNvSpPr/>
            <p:nvPr/>
          </p:nvSpPr>
          <p:spPr>
            <a:xfrm>
              <a:off x="5286843" y="2989864"/>
              <a:ext cx="1961284" cy="646331"/>
            </a:xfrm>
            <a:prstGeom prst="rect">
              <a:avLst/>
            </a:prstGeom>
            <a:ln>
              <a:solidFill>
                <a:schemeClr val="accent2"/>
              </a:solidFill>
            </a:ln>
          </p:spPr>
          <p:txBody>
            <a:bodyPr wrap="square">
              <a:spAutoFit/>
            </a:bodyPr>
            <a:lstStyle/>
            <a:p>
              <a:pPr lvl="0" algn="ctr"/>
              <a:r>
                <a:rPr lang="zh-CN" altLang="en-US" sz="1200" dirty="0">
                  <a:solidFill>
                    <a:schemeClr val="tx1">
                      <a:lumMod val="50000"/>
                      <a:lumOff val="50000"/>
                    </a:schemeClr>
                  </a:solidFill>
                  <a:cs typeface="+mn-ea"/>
                  <a:sym typeface="+mn-lt"/>
                </a:rPr>
                <a:t>在此录入上述图表的综合描述说明，在此录入上述图表的综合描述说明。</a:t>
              </a:r>
            </a:p>
          </p:txBody>
        </p:sp>
      </p:grpSp>
      <p:grpSp>
        <p:nvGrpSpPr>
          <p:cNvPr id="10" name="组合 9"/>
          <p:cNvGrpSpPr/>
          <p:nvPr/>
        </p:nvGrpSpPr>
        <p:grpSpPr>
          <a:xfrm>
            <a:off x="8304247" y="2173452"/>
            <a:ext cx="2064230" cy="1201485"/>
            <a:chOff x="8304237" y="2434710"/>
            <a:chExt cx="2064228" cy="1201485"/>
          </a:xfrm>
        </p:grpSpPr>
        <p:sp>
          <p:nvSpPr>
            <p:cNvPr id="34" name="矩形 33"/>
            <p:cNvSpPr/>
            <p:nvPr/>
          </p:nvSpPr>
          <p:spPr>
            <a:xfrm>
              <a:off x="8565229" y="2434710"/>
              <a:ext cx="1415771" cy="338554"/>
            </a:xfrm>
            <a:prstGeom prst="rect">
              <a:avLst/>
            </a:prstGeom>
            <a:solidFill>
              <a:schemeClr val="accent4"/>
            </a:solidFill>
            <a:effectLst/>
          </p:spPr>
          <p:txBody>
            <a:bodyPr wrap="none">
              <a:spAutoFit/>
            </a:bodyPr>
            <a:lstStyle/>
            <a:p>
              <a:pPr algn="r"/>
              <a:r>
                <a:rPr lang="zh-CN" altLang="en-US" sz="1600" dirty="0">
                  <a:solidFill>
                    <a:schemeClr val="bg1"/>
                  </a:solidFill>
                  <a:cs typeface="+mn-ea"/>
                  <a:sym typeface="+mn-lt"/>
                </a:rPr>
                <a:t>单击添加标题</a:t>
              </a:r>
            </a:p>
          </p:txBody>
        </p:sp>
        <p:sp>
          <p:nvSpPr>
            <p:cNvPr id="35" name="矩形 34"/>
            <p:cNvSpPr/>
            <p:nvPr/>
          </p:nvSpPr>
          <p:spPr>
            <a:xfrm>
              <a:off x="8304237" y="2989864"/>
              <a:ext cx="2064228" cy="646331"/>
            </a:xfrm>
            <a:prstGeom prst="rect">
              <a:avLst/>
            </a:prstGeom>
            <a:ln>
              <a:solidFill>
                <a:schemeClr val="accent4"/>
              </a:solidFill>
            </a:ln>
          </p:spPr>
          <p:txBody>
            <a:bodyPr wrap="square">
              <a:spAutoFit/>
            </a:bodyPr>
            <a:lstStyle/>
            <a:p>
              <a:pPr lvl="0" algn="ctr"/>
              <a:r>
                <a:rPr lang="zh-CN" altLang="en-US" sz="1200" dirty="0">
                  <a:solidFill>
                    <a:schemeClr val="tx1">
                      <a:lumMod val="50000"/>
                      <a:lumOff val="50000"/>
                    </a:schemeClr>
                  </a:solidFill>
                  <a:cs typeface="+mn-ea"/>
                  <a:sym typeface="+mn-lt"/>
                </a:rPr>
                <a:t>在此录入上述图表的综合描述说明，在此录入上述图表的综合描述说明。</a:t>
              </a:r>
            </a:p>
          </p:txBody>
        </p:sp>
      </p:grpSp>
      <p:sp>
        <p:nvSpPr>
          <p:cNvPr id="20" name="文本框 19">
            <a:extLst>
              <a:ext uri="{FF2B5EF4-FFF2-40B4-BE49-F238E27FC236}">
                <a16:creationId xmlns:a16="http://schemas.microsoft.com/office/drawing/2014/main" id="{E8A95DA8-21DF-4D2F-B09B-2EF2D9068F26}"/>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019252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2293257" y="3122143"/>
            <a:ext cx="0" cy="1729483"/>
          </a:xfrm>
          <a:prstGeom prst="line">
            <a:avLst/>
          </a:prstGeom>
          <a:noFill/>
          <a:ln>
            <a:solidFill>
              <a:schemeClr val="accent5"/>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a:cxnSpLocks/>
          </p:cNvCxnSpPr>
          <p:nvPr/>
        </p:nvCxnSpPr>
        <p:spPr>
          <a:xfrm>
            <a:off x="7504935" y="2823409"/>
            <a:ext cx="0" cy="2144759"/>
          </a:xfrm>
          <a:prstGeom prst="line">
            <a:avLst/>
          </a:prstGeom>
          <a:noFill/>
          <a:ln>
            <a:solidFill>
              <a:schemeClr val="accent3"/>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3" name="组合 36"/>
          <p:cNvGrpSpPr/>
          <p:nvPr/>
        </p:nvGrpSpPr>
        <p:grpSpPr>
          <a:xfrm>
            <a:off x="2" y="3072523"/>
            <a:ext cx="12177487" cy="1711979"/>
            <a:chOff x="-1" y="3391836"/>
            <a:chExt cx="12177486" cy="1711978"/>
          </a:xfrm>
        </p:grpSpPr>
        <p:sp>
          <p:nvSpPr>
            <p:cNvPr id="2" name="任意多边形: 形状 1"/>
            <p:cNvSpPr/>
            <p:nvPr/>
          </p:nvSpPr>
          <p:spPr>
            <a:xfrm>
              <a:off x="0" y="3579814"/>
              <a:ext cx="12177485" cy="1524000"/>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0" name="任意多边形: 形状 9"/>
            <p:cNvSpPr/>
            <p:nvPr/>
          </p:nvSpPr>
          <p:spPr>
            <a:xfrm flipH="1" flipV="1">
              <a:off x="-1" y="3391836"/>
              <a:ext cx="12177485" cy="1184928"/>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cxnSp>
        <p:nvCxnSpPr>
          <p:cNvPr id="20" name="直接连接符 19"/>
          <p:cNvCxnSpPr>
            <a:cxnSpLocks/>
          </p:cNvCxnSpPr>
          <p:nvPr/>
        </p:nvCxnSpPr>
        <p:spPr>
          <a:xfrm>
            <a:off x="10043885" y="1790704"/>
            <a:ext cx="0" cy="1269895"/>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a:cxnSpLocks/>
          </p:cNvCxnSpPr>
          <p:nvPr/>
        </p:nvCxnSpPr>
        <p:spPr>
          <a:xfrm>
            <a:off x="5277808" y="1790703"/>
            <a:ext cx="0" cy="2075543"/>
          </a:xfrm>
          <a:prstGeom prst="line">
            <a:avLst/>
          </a:prstGeom>
          <a:noFill/>
          <a:ln>
            <a:solidFill>
              <a:schemeClr val="accent2"/>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4" name="组合 40"/>
          <p:cNvGrpSpPr/>
          <p:nvPr/>
        </p:nvGrpSpPr>
        <p:grpSpPr>
          <a:xfrm>
            <a:off x="9608503" y="3060572"/>
            <a:ext cx="870752" cy="798855"/>
            <a:chOff x="9608508" y="3379883"/>
            <a:chExt cx="870752" cy="798854"/>
          </a:xfrm>
        </p:grpSpPr>
        <p:sp>
          <p:nvSpPr>
            <p:cNvPr id="11" name="泪滴形 10"/>
            <p:cNvSpPr/>
            <p:nvPr/>
          </p:nvSpPr>
          <p:spPr>
            <a:xfrm rot="8100000">
              <a:off x="9645376" y="3379883"/>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文本框 23"/>
            <p:cNvSpPr txBox="1"/>
            <p:nvPr/>
          </p:nvSpPr>
          <p:spPr>
            <a:xfrm>
              <a:off x="9608508" y="3603501"/>
              <a:ext cx="870752" cy="461664"/>
            </a:xfrm>
            <a:prstGeom prst="rect">
              <a:avLst/>
            </a:prstGeom>
            <a:noFill/>
          </p:spPr>
          <p:txBody>
            <a:bodyPr wrap="none" rtlCol="0">
              <a:spAutoFit/>
            </a:bodyPr>
            <a:lstStyle/>
            <a:p>
              <a:pPr algn="ctr"/>
              <a:r>
                <a:rPr lang="en-US" altLang="zh-CN" sz="2400" dirty="0">
                  <a:solidFill>
                    <a:schemeClr val="bg1"/>
                  </a:solidFill>
                  <a:cs typeface="+mn-ea"/>
                  <a:sym typeface="+mn-lt"/>
                </a:rPr>
                <a:t>2023</a:t>
              </a:r>
              <a:endParaRPr lang="zh-CN" altLang="en-US" sz="2400" dirty="0">
                <a:solidFill>
                  <a:schemeClr val="bg1"/>
                </a:solidFill>
                <a:cs typeface="+mn-ea"/>
                <a:sym typeface="+mn-lt"/>
              </a:endParaRPr>
            </a:p>
          </p:txBody>
        </p:sp>
      </p:grpSp>
      <p:grpSp>
        <p:nvGrpSpPr>
          <p:cNvPr id="6" name="组合 39"/>
          <p:cNvGrpSpPr/>
          <p:nvPr/>
        </p:nvGrpSpPr>
        <p:grpSpPr>
          <a:xfrm>
            <a:off x="7069559" y="2700481"/>
            <a:ext cx="870752" cy="705520"/>
            <a:chOff x="7069557" y="3019795"/>
            <a:chExt cx="870752" cy="705520"/>
          </a:xfrm>
        </p:grpSpPr>
        <p:sp>
          <p:nvSpPr>
            <p:cNvPr id="12" name="泪滴形 11"/>
            <p:cNvSpPr/>
            <p:nvPr/>
          </p:nvSpPr>
          <p:spPr>
            <a:xfrm rot="8100000">
              <a:off x="7152175" y="3019795"/>
              <a:ext cx="705520" cy="70552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5" name="文本框 24"/>
            <p:cNvSpPr txBox="1"/>
            <p:nvPr/>
          </p:nvSpPr>
          <p:spPr>
            <a:xfrm>
              <a:off x="7069557" y="3152450"/>
              <a:ext cx="870752" cy="461665"/>
            </a:xfrm>
            <a:prstGeom prst="rect">
              <a:avLst/>
            </a:prstGeom>
            <a:noFill/>
          </p:spPr>
          <p:txBody>
            <a:bodyPr wrap="none" rtlCol="0">
              <a:spAutoFit/>
            </a:bodyPr>
            <a:lstStyle/>
            <a:p>
              <a:pPr algn="ctr"/>
              <a:r>
                <a:rPr lang="en-US" altLang="zh-CN" sz="2400" dirty="0">
                  <a:solidFill>
                    <a:schemeClr val="bg1"/>
                  </a:solidFill>
                  <a:cs typeface="+mn-ea"/>
                  <a:sym typeface="+mn-lt"/>
                </a:rPr>
                <a:t>2022</a:t>
              </a:r>
              <a:endParaRPr lang="zh-CN" altLang="en-US" sz="2400" dirty="0">
                <a:solidFill>
                  <a:schemeClr val="bg1"/>
                </a:solidFill>
                <a:cs typeface="+mn-ea"/>
                <a:sym typeface="+mn-lt"/>
              </a:endParaRPr>
            </a:p>
          </p:txBody>
        </p:sp>
      </p:grpSp>
      <p:grpSp>
        <p:nvGrpSpPr>
          <p:cNvPr id="7" name="组合 38"/>
          <p:cNvGrpSpPr/>
          <p:nvPr/>
        </p:nvGrpSpPr>
        <p:grpSpPr>
          <a:xfrm>
            <a:off x="4885975" y="3485543"/>
            <a:ext cx="870752" cy="798855"/>
            <a:chOff x="4885975" y="3804856"/>
            <a:chExt cx="870752" cy="798854"/>
          </a:xfrm>
        </p:grpSpPr>
        <p:sp>
          <p:nvSpPr>
            <p:cNvPr id="5" name="泪滴形 4"/>
            <p:cNvSpPr/>
            <p:nvPr/>
          </p:nvSpPr>
          <p:spPr>
            <a:xfrm rot="8100000">
              <a:off x="4921923" y="3804856"/>
              <a:ext cx="798854" cy="79885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文本框 25"/>
            <p:cNvSpPr txBox="1"/>
            <p:nvPr/>
          </p:nvSpPr>
          <p:spPr>
            <a:xfrm>
              <a:off x="4885975" y="4002001"/>
              <a:ext cx="870752" cy="461664"/>
            </a:xfrm>
            <a:prstGeom prst="rect">
              <a:avLst/>
            </a:prstGeom>
            <a:noFill/>
          </p:spPr>
          <p:txBody>
            <a:bodyPr wrap="none" rtlCol="0">
              <a:spAutoFit/>
            </a:bodyPr>
            <a:lstStyle/>
            <a:p>
              <a:pPr algn="ctr"/>
              <a:r>
                <a:rPr lang="en-US" altLang="zh-CN" sz="2400" dirty="0">
                  <a:solidFill>
                    <a:schemeClr val="bg1"/>
                  </a:solidFill>
                  <a:cs typeface="+mn-ea"/>
                  <a:sym typeface="+mn-lt"/>
                </a:rPr>
                <a:t>2021</a:t>
              </a:r>
              <a:endParaRPr lang="zh-CN" altLang="en-US" sz="2400" dirty="0">
                <a:solidFill>
                  <a:schemeClr val="bg1"/>
                </a:solidFill>
                <a:cs typeface="+mn-ea"/>
                <a:sym typeface="+mn-lt"/>
              </a:endParaRPr>
            </a:p>
          </p:txBody>
        </p:sp>
      </p:grpSp>
      <p:grpSp>
        <p:nvGrpSpPr>
          <p:cNvPr id="8" name="组合 37"/>
          <p:cNvGrpSpPr/>
          <p:nvPr/>
        </p:nvGrpSpPr>
        <p:grpSpPr>
          <a:xfrm>
            <a:off x="1861164" y="2625717"/>
            <a:ext cx="870752" cy="705520"/>
            <a:chOff x="1861160" y="2945030"/>
            <a:chExt cx="870752" cy="705520"/>
          </a:xfrm>
        </p:grpSpPr>
        <p:sp>
          <p:nvSpPr>
            <p:cNvPr id="13" name="泪滴形 12"/>
            <p:cNvSpPr/>
            <p:nvPr/>
          </p:nvSpPr>
          <p:spPr>
            <a:xfrm rot="8100000">
              <a:off x="1943294" y="2945030"/>
              <a:ext cx="705520" cy="70552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文本框 26"/>
            <p:cNvSpPr txBox="1"/>
            <p:nvPr/>
          </p:nvSpPr>
          <p:spPr>
            <a:xfrm>
              <a:off x="1861160" y="3082261"/>
              <a:ext cx="870752" cy="461665"/>
            </a:xfrm>
            <a:prstGeom prst="rect">
              <a:avLst/>
            </a:prstGeom>
            <a:noFill/>
          </p:spPr>
          <p:txBody>
            <a:bodyPr wrap="none" rtlCol="0">
              <a:spAutoFit/>
            </a:bodyPr>
            <a:lstStyle/>
            <a:p>
              <a:pPr algn="ctr"/>
              <a:r>
                <a:rPr lang="en-US" altLang="zh-CN" sz="2400" dirty="0">
                  <a:solidFill>
                    <a:schemeClr val="bg1"/>
                  </a:solidFill>
                  <a:cs typeface="+mn-ea"/>
                  <a:sym typeface="+mn-lt"/>
                </a:rPr>
                <a:t>2020</a:t>
              </a:r>
              <a:endParaRPr lang="zh-CN" altLang="en-US" sz="2400" dirty="0">
                <a:solidFill>
                  <a:schemeClr val="bg1"/>
                </a:solidFill>
                <a:cs typeface="+mn-ea"/>
                <a:sym typeface="+mn-lt"/>
              </a:endParaRPr>
            </a:p>
          </p:txBody>
        </p:sp>
      </p:grpSp>
      <p:grpSp>
        <p:nvGrpSpPr>
          <p:cNvPr id="9" name="组合 41"/>
          <p:cNvGrpSpPr/>
          <p:nvPr/>
        </p:nvGrpSpPr>
        <p:grpSpPr>
          <a:xfrm>
            <a:off x="2501711" y="4555979"/>
            <a:ext cx="3327637" cy="1257682"/>
            <a:chOff x="2501711" y="4875289"/>
            <a:chExt cx="3327637" cy="1257681"/>
          </a:xfrm>
        </p:grpSpPr>
        <p:sp>
          <p:nvSpPr>
            <p:cNvPr id="28" name="矩形 27"/>
            <p:cNvSpPr/>
            <p:nvPr/>
          </p:nvSpPr>
          <p:spPr>
            <a:xfrm>
              <a:off x="2501712" y="5227914"/>
              <a:ext cx="3327636" cy="905056"/>
            </a:xfrm>
            <a:prstGeom prst="rect">
              <a:avLst/>
            </a:prstGeom>
          </p:spPr>
          <p:txBody>
            <a:bodyPr wrap="square">
              <a:spAutoFit/>
            </a:bodyPr>
            <a:lstStyle/>
            <a:p>
              <a:pPr algn="just">
                <a:lnSpc>
                  <a:spcPct val="120000"/>
                </a:lnSpc>
              </a:pPr>
              <a:r>
                <a:rPr lang="zh-CN" altLang="en-US" sz="1467"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29" name="矩形 28"/>
            <p:cNvSpPr/>
            <p:nvPr/>
          </p:nvSpPr>
          <p:spPr>
            <a:xfrm>
              <a:off x="2501711" y="4875289"/>
              <a:ext cx="2241973" cy="509883"/>
            </a:xfrm>
            <a:prstGeom prst="rect">
              <a:avLst/>
            </a:prstGeom>
          </p:spPr>
          <p:txBody>
            <a:bodyPr wrap="square">
              <a:spAutoFit/>
            </a:bodyPr>
            <a:lstStyle/>
            <a:p>
              <a:pPr algn="just">
                <a:lnSpc>
                  <a:spcPct val="120000"/>
                </a:lnSpc>
              </a:pPr>
              <a:r>
                <a:rPr lang="zh-CN" altLang="en-US" sz="2400" b="1" dirty="0">
                  <a:solidFill>
                    <a:schemeClr val="bg1">
                      <a:lumMod val="50000"/>
                    </a:schemeClr>
                  </a:solidFill>
                  <a:cs typeface="+mn-ea"/>
                  <a:sym typeface="+mn-lt"/>
                </a:rPr>
                <a:t>标题文字添加</a:t>
              </a:r>
            </a:p>
          </p:txBody>
        </p:sp>
      </p:grpSp>
      <p:grpSp>
        <p:nvGrpSpPr>
          <p:cNvPr id="14" name="组合 43"/>
          <p:cNvGrpSpPr/>
          <p:nvPr/>
        </p:nvGrpSpPr>
        <p:grpSpPr>
          <a:xfrm>
            <a:off x="7713390" y="4555979"/>
            <a:ext cx="3327637" cy="1257682"/>
            <a:chOff x="7713388" y="4875289"/>
            <a:chExt cx="3327637" cy="1257681"/>
          </a:xfrm>
        </p:grpSpPr>
        <p:sp>
          <p:nvSpPr>
            <p:cNvPr id="30" name="矩形 29"/>
            <p:cNvSpPr/>
            <p:nvPr/>
          </p:nvSpPr>
          <p:spPr>
            <a:xfrm>
              <a:off x="7713389" y="5227914"/>
              <a:ext cx="3327636" cy="905056"/>
            </a:xfrm>
            <a:prstGeom prst="rect">
              <a:avLst/>
            </a:prstGeom>
          </p:spPr>
          <p:txBody>
            <a:bodyPr wrap="square">
              <a:spAutoFit/>
            </a:bodyPr>
            <a:lstStyle/>
            <a:p>
              <a:pPr algn="just">
                <a:lnSpc>
                  <a:spcPct val="120000"/>
                </a:lnSpc>
              </a:pPr>
              <a:r>
                <a:rPr lang="zh-CN" altLang="en-US" sz="1467"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31" name="矩形 30"/>
            <p:cNvSpPr/>
            <p:nvPr/>
          </p:nvSpPr>
          <p:spPr>
            <a:xfrm>
              <a:off x="7713388" y="4875289"/>
              <a:ext cx="2241973" cy="509883"/>
            </a:xfrm>
            <a:prstGeom prst="rect">
              <a:avLst/>
            </a:prstGeom>
          </p:spPr>
          <p:txBody>
            <a:bodyPr wrap="square">
              <a:spAutoFit/>
            </a:bodyPr>
            <a:lstStyle/>
            <a:p>
              <a:pPr algn="just">
                <a:lnSpc>
                  <a:spcPct val="120000"/>
                </a:lnSpc>
              </a:pPr>
              <a:r>
                <a:rPr lang="zh-CN" altLang="en-US" sz="2400" b="1" dirty="0">
                  <a:solidFill>
                    <a:schemeClr val="bg1">
                      <a:lumMod val="50000"/>
                    </a:schemeClr>
                  </a:solidFill>
                  <a:cs typeface="+mn-ea"/>
                  <a:sym typeface="+mn-lt"/>
                </a:rPr>
                <a:t>标题文字添加</a:t>
              </a:r>
            </a:p>
          </p:txBody>
        </p:sp>
      </p:grpSp>
      <p:grpSp>
        <p:nvGrpSpPr>
          <p:cNvPr id="15" name="组合 44"/>
          <p:cNvGrpSpPr/>
          <p:nvPr/>
        </p:nvGrpSpPr>
        <p:grpSpPr>
          <a:xfrm>
            <a:off x="6627731" y="1298468"/>
            <a:ext cx="3327639" cy="1257680"/>
            <a:chOff x="6627726" y="1617780"/>
            <a:chExt cx="3327638" cy="1257680"/>
          </a:xfrm>
        </p:grpSpPr>
        <p:sp>
          <p:nvSpPr>
            <p:cNvPr id="32" name="矩形 31"/>
            <p:cNvSpPr/>
            <p:nvPr/>
          </p:nvSpPr>
          <p:spPr>
            <a:xfrm>
              <a:off x="6627726" y="1970404"/>
              <a:ext cx="3327635" cy="905056"/>
            </a:xfrm>
            <a:prstGeom prst="rect">
              <a:avLst/>
            </a:prstGeom>
          </p:spPr>
          <p:txBody>
            <a:bodyPr wrap="square">
              <a:spAutoFit/>
            </a:bodyPr>
            <a:lstStyle/>
            <a:p>
              <a:pPr algn="r">
                <a:lnSpc>
                  <a:spcPct val="120000"/>
                </a:lnSpc>
              </a:pPr>
              <a:r>
                <a:rPr lang="zh-CN" altLang="en-US" sz="1467"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33" name="矩形 32"/>
            <p:cNvSpPr/>
            <p:nvPr/>
          </p:nvSpPr>
          <p:spPr>
            <a:xfrm>
              <a:off x="7713388" y="1617780"/>
              <a:ext cx="2241976" cy="509883"/>
            </a:xfrm>
            <a:prstGeom prst="rect">
              <a:avLst/>
            </a:prstGeom>
          </p:spPr>
          <p:txBody>
            <a:bodyPr wrap="square">
              <a:spAutoFit/>
            </a:bodyPr>
            <a:lstStyle/>
            <a:p>
              <a:pPr algn="r">
                <a:lnSpc>
                  <a:spcPct val="120000"/>
                </a:lnSpc>
              </a:pPr>
              <a:r>
                <a:rPr lang="zh-CN" altLang="en-US" sz="2400" b="1" dirty="0">
                  <a:solidFill>
                    <a:schemeClr val="bg1">
                      <a:lumMod val="50000"/>
                    </a:schemeClr>
                  </a:solidFill>
                  <a:cs typeface="+mn-ea"/>
                  <a:sym typeface="+mn-lt"/>
                </a:rPr>
                <a:t>标题文字添加</a:t>
              </a:r>
            </a:p>
          </p:txBody>
        </p:sp>
      </p:grpSp>
      <p:grpSp>
        <p:nvGrpSpPr>
          <p:cNvPr id="16" name="组合 42"/>
          <p:cNvGrpSpPr/>
          <p:nvPr/>
        </p:nvGrpSpPr>
        <p:grpSpPr>
          <a:xfrm>
            <a:off x="1797797" y="1298468"/>
            <a:ext cx="3327639" cy="1257680"/>
            <a:chOff x="1797793" y="1617780"/>
            <a:chExt cx="3327638" cy="1257680"/>
          </a:xfrm>
        </p:grpSpPr>
        <p:sp>
          <p:nvSpPr>
            <p:cNvPr id="34" name="矩形 33"/>
            <p:cNvSpPr/>
            <p:nvPr/>
          </p:nvSpPr>
          <p:spPr>
            <a:xfrm>
              <a:off x="1797793" y="1970404"/>
              <a:ext cx="3327635" cy="905056"/>
            </a:xfrm>
            <a:prstGeom prst="rect">
              <a:avLst/>
            </a:prstGeom>
          </p:spPr>
          <p:txBody>
            <a:bodyPr wrap="square">
              <a:spAutoFit/>
            </a:bodyPr>
            <a:lstStyle/>
            <a:p>
              <a:pPr algn="r">
                <a:lnSpc>
                  <a:spcPct val="120000"/>
                </a:lnSpc>
              </a:pPr>
              <a:r>
                <a:rPr lang="zh-CN" altLang="en-US" sz="1467"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35" name="矩形 34"/>
            <p:cNvSpPr/>
            <p:nvPr/>
          </p:nvSpPr>
          <p:spPr>
            <a:xfrm>
              <a:off x="2883455" y="1617780"/>
              <a:ext cx="2241976" cy="509883"/>
            </a:xfrm>
            <a:prstGeom prst="rect">
              <a:avLst/>
            </a:prstGeom>
          </p:spPr>
          <p:txBody>
            <a:bodyPr wrap="square">
              <a:spAutoFit/>
            </a:bodyPr>
            <a:lstStyle/>
            <a:p>
              <a:pPr algn="r">
                <a:lnSpc>
                  <a:spcPct val="120000"/>
                </a:lnSpc>
              </a:pPr>
              <a:r>
                <a:rPr lang="zh-CN" altLang="en-US" sz="2400" b="1" dirty="0">
                  <a:solidFill>
                    <a:schemeClr val="bg1">
                      <a:lumMod val="50000"/>
                    </a:schemeClr>
                  </a:solidFill>
                  <a:cs typeface="+mn-ea"/>
                  <a:sym typeface="+mn-lt"/>
                </a:rPr>
                <a:t>标题文字添加</a:t>
              </a:r>
            </a:p>
          </p:txBody>
        </p:sp>
      </p:grpSp>
      <p:sp>
        <p:nvSpPr>
          <p:cNvPr id="36" name="文本框 35">
            <a:extLst>
              <a:ext uri="{FF2B5EF4-FFF2-40B4-BE49-F238E27FC236}">
                <a16:creationId xmlns:a16="http://schemas.microsoft.com/office/drawing/2014/main" id="{7C27AA4F-FBEF-4545-A2D1-52C4654C8C44}"/>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700108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a:xfrm>
            <a:off x="1952845" y="1422851"/>
            <a:ext cx="1513865" cy="1513317"/>
            <a:chOff x="2019765" y="1757191"/>
            <a:chExt cx="1513668" cy="1513668"/>
          </a:xfrm>
          <a:solidFill>
            <a:schemeClr val="accent1"/>
          </a:solidFill>
        </p:grpSpPr>
        <p:grpSp>
          <p:nvGrpSpPr>
            <p:cNvPr id="3"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dirty="0">
                  <a:solidFill>
                    <a:schemeClr val="bg1"/>
                  </a:solidFill>
                  <a:cs typeface="+mn-ea"/>
                  <a:sym typeface="+mn-lt"/>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dirty="0">
                  <a:solidFill>
                    <a:schemeClr val="bg1"/>
                  </a:solidFill>
                  <a:cs typeface="+mn-ea"/>
                  <a:sym typeface="+mn-lt"/>
                </a:endParaRPr>
              </a:p>
            </p:txBody>
          </p:sp>
        </p:grpSp>
        <p:sp>
          <p:nvSpPr>
            <p:cNvPr id="12" name="Rectangle 60"/>
            <p:cNvSpPr/>
            <p:nvPr/>
          </p:nvSpPr>
          <p:spPr>
            <a:xfrm>
              <a:off x="2130457" y="2294437"/>
              <a:ext cx="1247977" cy="584911"/>
            </a:xfrm>
            <a:prstGeom prst="rect">
              <a:avLst/>
            </a:prstGeom>
            <a:grpFill/>
            <a:ln>
              <a:noFill/>
            </a:ln>
          </p:spPr>
          <p:txBody>
            <a:bodyPr wrap="square">
              <a:spAutoFit/>
            </a:bodyPr>
            <a:lstStyle/>
            <a:p>
              <a:pPr algn="ctr"/>
              <a:r>
                <a:rPr lang="zh-CN" altLang="en-US" sz="1600" dirty="0">
                  <a:solidFill>
                    <a:srgbClr val="F8F8F8"/>
                  </a:solidFill>
                  <a:cs typeface="+mn-ea"/>
                  <a:sym typeface="+mn-lt"/>
                </a:rPr>
                <a:t>此处添加标题</a:t>
              </a:r>
            </a:p>
          </p:txBody>
        </p:sp>
      </p:grpSp>
      <p:grpSp>
        <p:nvGrpSpPr>
          <p:cNvPr id="4" name="Group 23"/>
          <p:cNvGrpSpPr/>
          <p:nvPr/>
        </p:nvGrpSpPr>
        <p:grpSpPr>
          <a:xfrm>
            <a:off x="5296561" y="1391742"/>
            <a:ext cx="1513865" cy="1513317"/>
            <a:chOff x="5339165" y="1757191"/>
            <a:chExt cx="1513668" cy="1513668"/>
          </a:xfrm>
          <a:solidFill>
            <a:schemeClr val="accent2"/>
          </a:solidFill>
        </p:grpSpPr>
        <p:grpSp>
          <p:nvGrpSpPr>
            <p:cNvPr id="5"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cs typeface="+mn-ea"/>
                  <a:sym typeface="+mn-lt"/>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cs typeface="+mn-ea"/>
                  <a:sym typeface="+mn-lt"/>
                </a:endParaRPr>
              </a:p>
            </p:txBody>
          </p:sp>
        </p:grpSp>
        <p:sp>
          <p:nvSpPr>
            <p:cNvPr id="17" name="Rectangle 61"/>
            <p:cNvSpPr/>
            <p:nvPr/>
          </p:nvSpPr>
          <p:spPr>
            <a:xfrm>
              <a:off x="5422645" y="2252752"/>
              <a:ext cx="1291848" cy="318174"/>
            </a:xfrm>
            <a:prstGeom prst="rect">
              <a:avLst/>
            </a:prstGeom>
            <a:grpFill/>
          </p:spPr>
          <p:txBody>
            <a:bodyPr wrap="square">
              <a:spAutoFit/>
            </a:bodyPr>
            <a:lstStyle/>
            <a:p>
              <a:pPr algn="ctr"/>
              <a:r>
                <a:rPr lang="zh-CN" altLang="en-US" sz="1467" dirty="0">
                  <a:solidFill>
                    <a:srgbClr val="F8F8F8"/>
                  </a:solidFill>
                  <a:cs typeface="+mn-ea"/>
                  <a:sym typeface="+mn-lt"/>
                </a:rPr>
                <a:t>此处添加标题</a:t>
              </a:r>
            </a:p>
          </p:txBody>
        </p:sp>
      </p:grpSp>
      <p:grpSp>
        <p:nvGrpSpPr>
          <p:cNvPr id="8" name="Group 25"/>
          <p:cNvGrpSpPr/>
          <p:nvPr/>
        </p:nvGrpSpPr>
        <p:grpSpPr>
          <a:xfrm>
            <a:off x="8592497" y="1422851"/>
            <a:ext cx="1513864" cy="1513317"/>
            <a:chOff x="8658562" y="1757191"/>
            <a:chExt cx="1513668" cy="1513668"/>
          </a:xfrm>
          <a:solidFill>
            <a:schemeClr val="accent3"/>
          </a:solidFill>
        </p:grpSpPr>
        <p:grpSp>
          <p:nvGrpSpPr>
            <p:cNvPr id="9"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dirty="0">
                  <a:solidFill>
                    <a:schemeClr val="bg1"/>
                  </a:solidFill>
                  <a:cs typeface="+mn-ea"/>
                  <a:sym typeface="+mn-lt"/>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dirty="0">
                  <a:solidFill>
                    <a:schemeClr val="bg1"/>
                  </a:solidFill>
                  <a:cs typeface="+mn-ea"/>
                  <a:sym typeface="+mn-lt"/>
                </a:endParaRPr>
              </a:p>
            </p:txBody>
          </p:sp>
        </p:grpSp>
        <p:sp>
          <p:nvSpPr>
            <p:cNvPr id="22" name="Rectangle 62"/>
            <p:cNvSpPr/>
            <p:nvPr/>
          </p:nvSpPr>
          <p:spPr>
            <a:xfrm>
              <a:off x="8740377" y="2225007"/>
              <a:ext cx="1357936" cy="584911"/>
            </a:xfrm>
            <a:prstGeom prst="rect">
              <a:avLst/>
            </a:prstGeom>
            <a:grpFill/>
          </p:spPr>
          <p:txBody>
            <a:bodyPr wrap="square">
              <a:spAutoFit/>
            </a:bodyPr>
            <a:lstStyle/>
            <a:p>
              <a:pPr algn="ctr"/>
              <a:r>
                <a:rPr lang="zh-CN" altLang="en-US" sz="1600" dirty="0">
                  <a:solidFill>
                    <a:srgbClr val="F8F8F8"/>
                  </a:solidFill>
                  <a:cs typeface="+mn-ea"/>
                  <a:sym typeface="+mn-lt"/>
                </a:rPr>
                <a:t>此处添加标题</a:t>
              </a:r>
            </a:p>
          </p:txBody>
        </p:sp>
      </p:grpSp>
      <p:grpSp>
        <p:nvGrpSpPr>
          <p:cNvPr id="10" name="组合 24"/>
          <p:cNvGrpSpPr/>
          <p:nvPr/>
        </p:nvGrpSpPr>
        <p:grpSpPr>
          <a:xfrm>
            <a:off x="1256238" y="3280463"/>
            <a:ext cx="3026393" cy="465011"/>
            <a:chOff x="3002037" y="1465798"/>
            <a:chExt cx="7067433" cy="369332"/>
          </a:xfrm>
          <a:solidFill>
            <a:schemeClr val="accent1"/>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cs typeface="+mn-ea"/>
                <a:sym typeface="+mn-lt"/>
              </a:endParaRPr>
            </a:p>
          </p:txBody>
        </p:sp>
        <p:sp>
          <p:nvSpPr>
            <p:cNvPr id="27"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7" dirty="0">
                  <a:solidFill>
                    <a:srgbClr val="F8F8F8"/>
                  </a:solidFill>
                  <a:cs typeface="+mn-ea"/>
                  <a:sym typeface="+mn-lt"/>
                </a:rPr>
                <a:t>单击此处添加标题</a:t>
              </a:r>
            </a:p>
          </p:txBody>
        </p:sp>
      </p:grpSp>
      <p:sp>
        <p:nvSpPr>
          <p:cNvPr id="28" name="TextBox 9"/>
          <p:cNvSpPr txBox="1"/>
          <p:nvPr/>
        </p:nvSpPr>
        <p:spPr>
          <a:xfrm>
            <a:off x="1256238" y="3844381"/>
            <a:ext cx="3026393" cy="1373074"/>
          </a:xfrm>
          <a:prstGeom prst="rect">
            <a:avLst/>
          </a:prstGeom>
          <a:noFill/>
        </p:spPr>
        <p:txBody>
          <a:bodyPr wrap="square" lIns="91447" tIns="45723" rIns="91447" bIns="45723" rtlCol="0">
            <a:spAutoFit/>
          </a:bodyPr>
          <a:lstStyle/>
          <a:p>
            <a:pPr algn="ctr">
              <a:lnSpc>
                <a:spcPct val="130000"/>
              </a:lnSpc>
            </a:pPr>
            <a:r>
              <a:rPr lang="zh-CN" altLang="en-US" sz="1067" dirty="0">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1" name="组合 28"/>
          <p:cNvGrpSpPr/>
          <p:nvPr/>
        </p:nvGrpSpPr>
        <p:grpSpPr>
          <a:xfrm>
            <a:off x="4568581" y="3280463"/>
            <a:ext cx="3026393" cy="465011"/>
            <a:chOff x="3002037" y="1465798"/>
            <a:chExt cx="7067433" cy="369332"/>
          </a:xfrm>
          <a:solidFill>
            <a:schemeClr val="accent1">
              <a:lumMod val="75000"/>
            </a:schemeClr>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cs typeface="+mn-ea"/>
                <a:sym typeface="+mn-lt"/>
              </a:endParaRPr>
            </a:p>
          </p:txBody>
        </p:sp>
        <p:sp>
          <p:nvSpPr>
            <p:cNvPr id="31"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7" dirty="0">
                  <a:solidFill>
                    <a:srgbClr val="F8F8F8"/>
                  </a:solidFill>
                  <a:cs typeface="+mn-ea"/>
                  <a:sym typeface="+mn-lt"/>
                </a:rPr>
                <a:t>单击此处添加标题</a:t>
              </a:r>
            </a:p>
          </p:txBody>
        </p:sp>
      </p:grpSp>
      <p:sp>
        <p:nvSpPr>
          <p:cNvPr id="32" name="TextBox 9"/>
          <p:cNvSpPr txBox="1"/>
          <p:nvPr/>
        </p:nvSpPr>
        <p:spPr>
          <a:xfrm>
            <a:off x="4568581" y="3844381"/>
            <a:ext cx="3026393" cy="1373074"/>
          </a:xfrm>
          <a:prstGeom prst="rect">
            <a:avLst/>
          </a:prstGeom>
          <a:noFill/>
        </p:spPr>
        <p:txBody>
          <a:bodyPr wrap="square" lIns="91447" tIns="45723" rIns="91447" bIns="45723" rtlCol="0">
            <a:spAutoFit/>
          </a:bodyPr>
          <a:lstStyle/>
          <a:p>
            <a:pPr algn="ctr">
              <a:lnSpc>
                <a:spcPct val="130000"/>
              </a:lnSpc>
            </a:pPr>
            <a:r>
              <a:rPr lang="zh-CN" altLang="en-US" sz="1067" dirty="0">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5" name="组合 32"/>
          <p:cNvGrpSpPr/>
          <p:nvPr/>
        </p:nvGrpSpPr>
        <p:grpSpPr>
          <a:xfrm>
            <a:off x="7847465" y="3280463"/>
            <a:ext cx="3026393" cy="465011"/>
            <a:chOff x="3002037" y="1465798"/>
            <a:chExt cx="7067433" cy="369332"/>
          </a:xfrm>
          <a:solidFill>
            <a:schemeClr val="accent3"/>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3" dirty="0">
                <a:cs typeface="+mn-ea"/>
                <a:sym typeface="+mn-lt"/>
              </a:endParaRPr>
            </a:p>
          </p:txBody>
        </p:sp>
        <p:sp>
          <p:nvSpPr>
            <p:cNvPr id="35"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7" dirty="0">
                  <a:solidFill>
                    <a:srgbClr val="F8F8F8"/>
                  </a:solidFill>
                  <a:cs typeface="+mn-ea"/>
                  <a:sym typeface="+mn-lt"/>
                </a:rPr>
                <a:t>单击此处添加标题</a:t>
              </a:r>
            </a:p>
          </p:txBody>
        </p:sp>
      </p:grpSp>
      <p:sp>
        <p:nvSpPr>
          <p:cNvPr id="36" name="TextBox 9"/>
          <p:cNvSpPr txBox="1"/>
          <p:nvPr/>
        </p:nvSpPr>
        <p:spPr>
          <a:xfrm>
            <a:off x="7847465" y="3844381"/>
            <a:ext cx="3026393" cy="1373074"/>
          </a:xfrm>
          <a:prstGeom prst="rect">
            <a:avLst/>
          </a:prstGeom>
          <a:noFill/>
        </p:spPr>
        <p:txBody>
          <a:bodyPr wrap="square" lIns="91447" tIns="45723" rIns="91447" bIns="45723" rtlCol="0">
            <a:spAutoFit/>
          </a:bodyPr>
          <a:lstStyle/>
          <a:p>
            <a:pPr algn="ctr">
              <a:lnSpc>
                <a:spcPct val="130000"/>
              </a:lnSpc>
            </a:pPr>
            <a:r>
              <a:rPr lang="zh-CN" altLang="en-US" sz="1067" dirty="0">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29" name="文本框 28">
            <a:extLst>
              <a:ext uri="{FF2B5EF4-FFF2-40B4-BE49-F238E27FC236}">
                <a16:creationId xmlns:a16="http://schemas.microsoft.com/office/drawing/2014/main" id="{64A4E6CB-5361-4950-B3E0-3F83F555EFAC}"/>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040028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AutoShape 4"/>
          <p:cNvSpPr>
            <a:spLocks/>
          </p:cNvSpPr>
          <p:nvPr/>
        </p:nvSpPr>
        <p:spPr bwMode="auto">
          <a:xfrm rot="16200000">
            <a:off x="2458121" y="782255"/>
            <a:ext cx="1867411" cy="3664933"/>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sz="2400" dirty="0">
              <a:gradFill>
                <a:gsLst>
                  <a:gs pos="0">
                    <a:srgbClr val="3F5096"/>
                  </a:gs>
                  <a:gs pos="100000">
                    <a:srgbClr val="3F5096"/>
                  </a:gs>
                </a:gsLst>
                <a:lin ang="5400000" scaled="1"/>
              </a:gradFill>
              <a:cs typeface="+mn-ea"/>
              <a:sym typeface="+mn-lt"/>
            </a:endParaRPr>
          </a:p>
        </p:txBody>
      </p:sp>
      <p:sp>
        <p:nvSpPr>
          <p:cNvPr id="41" name="Oval 82"/>
          <p:cNvSpPr>
            <a:spLocks noChangeAspect="1"/>
          </p:cNvSpPr>
          <p:nvPr/>
        </p:nvSpPr>
        <p:spPr>
          <a:xfrm>
            <a:off x="7034983" y="2997956"/>
            <a:ext cx="633853" cy="633855"/>
          </a:xfrm>
          <a:prstGeom prst="ellipse">
            <a:avLst/>
          </a:prstGeom>
          <a:solidFill>
            <a:schemeClr val="accent3"/>
          </a:solidFill>
          <a:ln w="57150" cap="flat" cmpd="sng" algn="ctr">
            <a:noFill/>
            <a:prstDash val="solid"/>
          </a:ln>
          <a:effectLst/>
        </p:spPr>
        <p:txBody>
          <a:bodyPr spcFirstLastPara="0" vert="horz" wrap="square" lIns="0" tIns="0" rIns="0" bIns="0" numCol="1" spcCol="953" anchor="ctr" anchorCtr="0">
            <a:noAutofit/>
          </a:bodyPr>
          <a:lstStyle/>
          <a:p>
            <a:pPr algn="ctr" defTabSz="1185512">
              <a:lnSpc>
                <a:spcPct val="90000"/>
              </a:lnSpc>
              <a:spcAft>
                <a:spcPct val="35000"/>
              </a:spcAft>
            </a:pPr>
            <a:r>
              <a:rPr lang="ar-SY" sz="2000" b="1" kern="0" dirty="0">
                <a:solidFill>
                  <a:prstClr val="white"/>
                </a:solidFill>
                <a:cs typeface="+mn-ea"/>
                <a:sym typeface="+mn-lt"/>
              </a:rPr>
              <a:t>03</a:t>
            </a:r>
            <a:endParaRPr lang="en-US" sz="2000" b="1" kern="0" dirty="0">
              <a:solidFill>
                <a:prstClr val="white"/>
              </a:solidFill>
              <a:cs typeface="+mn-ea"/>
              <a:sym typeface="+mn-lt"/>
            </a:endParaRPr>
          </a:p>
        </p:txBody>
      </p:sp>
      <p:sp>
        <p:nvSpPr>
          <p:cNvPr id="42" name="Oval 83"/>
          <p:cNvSpPr>
            <a:spLocks noChangeAspect="1"/>
          </p:cNvSpPr>
          <p:nvPr/>
        </p:nvSpPr>
        <p:spPr>
          <a:xfrm>
            <a:off x="7034983" y="3898829"/>
            <a:ext cx="633853" cy="633855"/>
          </a:xfrm>
          <a:prstGeom prst="ellipse">
            <a:avLst/>
          </a:prstGeom>
          <a:solidFill>
            <a:schemeClr val="accent4"/>
          </a:solidFill>
          <a:ln w="57150" cap="flat" cmpd="sng" algn="ctr">
            <a:noFill/>
            <a:prstDash val="solid"/>
          </a:ln>
          <a:effectLst/>
        </p:spPr>
        <p:txBody>
          <a:bodyPr spcFirstLastPara="0" vert="horz" wrap="square" lIns="0" tIns="0" rIns="0" bIns="0" numCol="1" spcCol="953" anchor="ctr" anchorCtr="0">
            <a:noAutofit/>
          </a:bodyPr>
          <a:lstStyle/>
          <a:p>
            <a:pPr algn="ctr" defTabSz="1185512">
              <a:lnSpc>
                <a:spcPct val="90000"/>
              </a:lnSpc>
              <a:spcAft>
                <a:spcPct val="35000"/>
              </a:spcAft>
            </a:pPr>
            <a:r>
              <a:rPr lang="ar-SY" sz="2000" b="1" kern="0" dirty="0">
                <a:solidFill>
                  <a:prstClr val="white"/>
                </a:solidFill>
                <a:cs typeface="+mn-ea"/>
                <a:sym typeface="+mn-lt"/>
              </a:rPr>
              <a:t>04</a:t>
            </a:r>
            <a:endParaRPr lang="en-US" sz="2000" b="1" kern="0" dirty="0">
              <a:solidFill>
                <a:prstClr val="white"/>
              </a:solidFill>
              <a:cs typeface="+mn-ea"/>
              <a:sym typeface="+mn-lt"/>
            </a:endParaRPr>
          </a:p>
        </p:txBody>
      </p:sp>
      <p:sp>
        <p:nvSpPr>
          <p:cNvPr id="44" name="Oval 85"/>
          <p:cNvSpPr>
            <a:spLocks noChangeAspect="1"/>
          </p:cNvSpPr>
          <p:nvPr/>
        </p:nvSpPr>
        <p:spPr>
          <a:xfrm>
            <a:off x="7034983" y="1196212"/>
            <a:ext cx="633853" cy="633855"/>
          </a:xfrm>
          <a:prstGeom prst="ellipse">
            <a:avLst/>
          </a:prstGeom>
          <a:solidFill>
            <a:schemeClr val="accent1"/>
          </a:solidFill>
          <a:ln w="57150" cap="flat" cmpd="sng" algn="ctr">
            <a:noFill/>
            <a:prstDash val="solid"/>
          </a:ln>
          <a:effectLst/>
        </p:spPr>
        <p:txBody>
          <a:bodyPr spcFirstLastPara="0" vert="horz" wrap="square" lIns="0" tIns="0" rIns="0" bIns="0" numCol="1" spcCol="953" anchor="ctr" anchorCtr="0">
            <a:noAutofit/>
          </a:bodyPr>
          <a:lstStyle/>
          <a:p>
            <a:pPr algn="ctr" defTabSz="1185512">
              <a:lnSpc>
                <a:spcPct val="90000"/>
              </a:lnSpc>
              <a:spcAft>
                <a:spcPct val="35000"/>
              </a:spcAft>
            </a:pPr>
            <a:r>
              <a:rPr lang="ar-SY" sz="2400" b="1" kern="0" dirty="0">
                <a:solidFill>
                  <a:prstClr val="white"/>
                </a:solidFill>
                <a:cs typeface="+mn-ea"/>
                <a:sym typeface="+mn-lt"/>
              </a:rPr>
              <a:t>01</a:t>
            </a:r>
            <a:endParaRPr lang="en-US" sz="2400" b="1" kern="0" dirty="0">
              <a:solidFill>
                <a:prstClr val="white"/>
              </a:solidFill>
              <a:cs typeface="+mn-ea"/>
              <a:sym typeface="+mn-lt"/>
            </a:endParaRPr>
          </a:p>
        </p:txBody>
      </p:sp>
      <p:sp>
        <p:nvSpPr>
          <p:cNvPr id="45" name="Oval 86"/>
          <p:cNvSpPr>
            <a:spLocks noChangeAspect="1"/>
          </p:cNvSpPr>
          <p:nvPr/>
        </p:nvSpPr>
        <p:spPr>
          <a:xfrm>
            <a:off x="7034983" y="2097084"/>
            <a:ext cx="633853" cy="633855"/>
          </a:xfrm>
          <a:prstGeom prst="ellipse">
            <a:avLst/>
          </a:prstGeom>
          <a:solidFill>
            <a:schemeClr val="accent2"/>
          </a:solidFill>
          <a:ln w="57150" cap="flat" cmpd="sng" algn="ctr">
            <a:noFill/>
            <a:prstDash val="solid"/>
          </a:ln>
          <a:effectLst/>
        </p:spPr>
        <p:txBody>
          <a:bodyPr spcFirstLastPara="0" vert="horz" wrap="square" lIns="0" tIns="0" rIns="0" bIns="0" numCol="1" spcCol="953" anchor="ctr" anchorCtr="0">
            <a:noAutofit/>
          </a:bodyPr>
          <a:lstStyle/>
          <a:p>
            <a:pPr algn="ctr" defTabSz="1185512">
              <a:lnSpc>
                <a:spcPct val="90000"/>
              </a:lnSpc>
              <a:spcAft>
                <a:spcPct val="35000"/>
              </a:spcAft>
            </a:pPr>
            <a:r>
              <a:rPr lang="ar-SY" sz="2000" b="1" kern="0" dirty="0">
                <a:solidFill>
                  <a:prstClr val="white"/>
                </a:solidFill>
                <a:cs typeface="+mn-ea"/>
                <a:sym typeface="+mn-lt"/>
              </a:rPr>
              <a:t>02</a:t>
            </a:r>
            <a:endParaRPr lang="en-US" sz="2000" b="1" kern="0" dirty="0">
              <a:solidFill>
                <a:prstClr val="white"/>
              </a:solidFill>
              <a:cs typeface="+mn-ea"/>
              <a:sym typeface="+mn-lt"/>
            </a:endParaRPr>
          </a:p>
        </p:txBody>
      </p:sp>
      <p:grpSp>
        <p:nvGrpSpPr>
          <p:cNvPr id="4" name="组合 45"/>
          <p:cNvGrpSpPr/>
          <p:nvPr/>
        </p:nvGrpSpPr>
        <p:grpSpPr>
          <a:xfrm>
            <a:off x="671767" y="3259332"/>
            <a:ext cx="1164807" cy="646331"/>
            <a:chOff x="819208" y="3881731"/>
            <a:chExt cx="1164806" cy="646331"/>
          </a:xfrm>
        </p:grpSpPr>
        <p:sp>
          <p:nvSpPr>
            <p:cNvPr id="47" name="AutoShape 7"/>
            <p:cNvSpPr>
              <a:spLocks/>
            </p:cNvSpPr>
            <p:nvPr/>
          </p:nvSpPr>
          <p:spPr bwMode="auto">
            <a:xfrm>
              <a:off x="1436281"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1"/>
            </a:solidFill>
            <a:ln w="57150" cap="flat" cmpd="sng" algn="ctr">
              <a:noFill/>
              <a:prstDash val="solid"/>
            </a:ln>
            <a:effectLst/>
          </p:spPr>
          <p:txBody>
            <a:bodyPr spcFirstLastPara="0" vert="horz" wrap="square" lIns="0" tIns="0" rIns="0" bIns="0" numCol="1" spcCol="1270" anchor="ctr" anchorCtr="0">
              <a:noAutofit/>
            </a:bodyPr>
            <a:lstStyle/>
            <a:p>
              <a:pPr algn="ctr" defTabSz="1185512">
                <a:lnSpc>
                  <a:spcPct val="90000"/>
                </a:lnSpc>
                <a:spcAft>
                  <a:spcPct val="35000"/>
                </a:spcAft>
              </a:pPr>
              <a:endParaRPr lang="zh-CN" altLang="en-US" sz="3200" b="1" kern="0" dirty="0">
                <a:solidFill>
                  <a:schemeClr val="bg1">
                    <a:lumMod val="50000"/>
                  </a:schemeClr>
                </a:solidFill>
                <a:cs typeface="+mn-ea"/>
                <a:sym typeface="+mn-lt"/>
              </a:endParaRPr>
            </a:p>
          </p:txBody>
        </p:sp>
        <p:sp>
          <p:nvSpPr>
            <p:cNvPr id="48" name="AutoShape 15"/>
            <p:cNvSpPr>
              <a:spLocks/>
            </p:cNvSpPr>
            <p:nvPr/>
          </p:nvSpPr>
          <p:spPr bwMode="auto">
            <a:xfrm>
              <a:off x="1560548" y="4088637"/>
              <a:ext cx="297286" cy="297219"/>
            </a:xfrm>
            <a:custGeom>
              <a:avLst/>
              <a:gdLst>
                <a:gd name="T0" fmla="*/ 4 w 21600"/>
                <a:gd name="T1" fmla="*/ 2 h 21600"/>
                <a:gd name="T2" fmla="*/ 4 w 21600"/>
                <a:gd name="T3" fmla="*/ 2 h 21600"/>
                <a:gd name="T4" fmla="*/ 4 w 21600"/>
                <a:gd name="T5" fmla="*/ 3 h 21600"/>
                <a:gd name="T6" fmla="*/ 4 w 21600"/>
                <a:gd name="T7" fmla="*/ 3 h 21600"/>
                <a:gd name="T8" fmla="*/ 4 w 21600"/>
                <a:gd name="T9" fmla="*/ 3 h 21600"/>
                <a:gd name="T10" fmla="*/ 4 w 21600"/>
                <a:gd name="T11" fmla="*/ 3 h 21600"/>
                <a:gd name="T12" fmla="*/ 4 w 21600"/>
                <a:gd name="T13" fmla="*/ 4 h 21600"/>
                <a:gd name="T14" fmla="*/ 4 w 21600"/>
                <a:gd name="T15" fmla="*/ 4 h 21600"/>
                <a:gd name="T16" fmla="*/ 3 w 21600"/>
                <a:gd name="T17" fmla="*/ 4 h 21600"/>
                <a:gd name="T18" fmla="*/ 3 w 21600"/>
                <a:gd name="T19" fmla="*/ 4 h 21600"/>
                <a:gd name="T20" fmla="*/ 3 w 21600"/>
                <a:gd name="T21" fmla="*/ 4 h 21600"/>
                <a:gd name="T22" fmla="*/ 3 w 21600"/>
                <a:gd name="T23" fmla="*/ 4 h 21600"/>
                <a:gd name="T24" fmla="*/ 3 w 21600"/>
                <a:gd name="T25" fmla="*/ 4 h 21600"/>
                <a:gd name="T26" fmla="*/ 2 w 21600"/>
                <a:gd name="T27" fmla="*/ 4 h 21600"/>
                <a:gd name="T28" fmla="*/ 2 w 21600"/>
                <a:gd name="T29" fmla="*/ 4 h 21600"/>
                <a:gd name="T30" fmla="*/ 1 w 21600"/>
                <a:gd name="T31" fmla="*/ 4 h 21600"/>
                <a:gd name="T32" fmla="*/ 1 w 21600"/>
                <a:gd name="T33" fmla="*/ 4 h 21600"/>
                <a:gd name="T34" fmla="*/ 1 w 21600"/>
                <a:gd name="T35" fmla="*/ 4 h 21600"/>
                <a:gd name="T36" fmla="*/ 1 w 21600"/>
                <a:gd name="T37" fmla="*/ 4 h 21600"/>
                <a:gd name="T38" fmla="*/ 0 w 21600"/>
                <a:gd name="T39" fmla="*/ 3 h 21600"/>
                <a:gd name="T40" fmla="*/ 1 w 21600"/>
                <a:gd name="T41" fmla="*/ 3 h 21600"/>
                <a:gd name="T42" fmla="*/ 1 w 21600"/>
                <a:gd name="T43" fmla="*/ 3 h 21600"/>
                <a:gd name="T44" fmla="*/ 0 w 21600"/>
                <a:gd name="T45" fmla="*/ 3 h 21600"/>
                <a:gd name="T46" fmla="*/ 0 w 21600"/>
                <a:gd name="T47" fmla="*/ 2 h 21600"/>
                <a:gd name="T48" fmla="*/ 0 w 21600"/>
                <a:gd name="T49" fmla="*/ 2 h 21600"/>
                <a:gd name="T50" fmla="*/ 1 w 21600"/>
                <a:gd name="T51" fmla="*/ 2 h 21600"/>
                <a:gd name="T52" fmla="*/ 0 w 21600"/>
                <a:gd name="T53" fmla="*/ 1 h 21600"/>
                <a:gd name="T54" fmla="*/ 0 w 21600"/>
                <a:gd name="T55" fmla="*/ 1 h 21600"/>
                <a:gd name="T56" fmla="*/ 1 w 21600"/>
                <a:gd name="T57" fmla="*/ 0 h 21600"/>
                <a:gd name="T58" fmla="*/ 1 w 21600"/>
                <a:gd name="T59" fmla="*/ 0 h 21600"/>
                <a:gd name="T60" fmla="*/ 1 w 21600"/>
                <a:gd name="T61" fmla="*/ 1 h 21600"/>
                <a:gd name="T62" fmla="*/ 2 w 21600"/>
                <a:gd name="T63" fmla="*/ 1 h 21600"/>
                <a:gd name="T64" fmla="*/ 2 w 21600"/>
                <a:gd name="T65" fmla="*/ 0 h 21600"/>
                <a:gd name="T66" fmla="*/ 2 w 21600"/>
                <a:gd name="T67" fmla="*/ 0 h 21600"/>
                <a:gd name="T68" fmla="*/ 3 w 21600"/>
                <a:gd name="T69" fmla="*/ 0 h 21600"/>
                <a:gd name="T70" fmla="*/ 3 w 21600"/>
                <a:gd name="T71" fmla="*/ 0 h 21600"/>
                <a:gd name="T72" fmla="*/ 3 w 21600"/>
                <a:gd name="T73" fmla="*/ 1 h 21600"/>
                <a:gd name="T74" fmla="*/ 3 w 21600"/>
                <a:gd name="T75" fmla="*/ 1 h 21600"/>
                <a:gd name="T76" fmla="*/ 3 w 21600"/>
                <a:gd name="T77" fmla="*/ 0 h 21600"/>
                <a:gd name="T78" fmla="*/ 4 w 21600"/>
                <a:gd name="T79" fmla="*/ 0 h 21600"/>
                <a:gd name="T80" fmla="*/ 4 w 21600"/>
                <a:gd name="T81" fmla="*/ 1 h 21600"/>
                <a:gd name="T82" fmla="*/ 4 w 21600"/>
                <a:gd name="T83" fmla="*/ 1 h 21600"/>
                <a:gd name="T84" fmla="*/ 4 w 21600"/>
                <a:gd name="T85" fmla="*/ 1 h 21600"/>
                <a:gd name="T86" fmla="*/ 2 w 21600"/>
                <a:gd name="T87" fmla="*/ 3 h 21600"/>
                <a:gd name="T88" fmla="*/ 3 w 21600"/>
                <a:gd name="T89" fmla="*/ 3 h 21600"/>
                <a:gd name="T90" fmla="*/ 3 w 21600"/>
                <a:gd name="T91" fmla="*/ 2 h 21600"/>
                <a:gd name="T92" fmla="*/ 3 w 21600"/>
                <a:gd name="T93" fmla="*/ 2 h 21600"/>
                <a:gd name="T94" fmla="*/ 2 w 21600"/>
                <a:gd name="T95" fmla="*/ 2 h 21600"/>
                <a:gd name="T96" fmla="*/ 2 w 21600"/>
                <a:gd name="T97" fmla="*/ 2 h 21600"/>
                <a:gd name="T98" fmla="*/ 2 w 21600"/>
                <a:gd name="T99" fmla="*/ 2 h 21600"/>
                <a:gd name="T100" fmla="*/ 2 w 21600"/>
                <a:gd name="T101" fmla="*/ 3 h 21600"/>
                <a:gd name="T102" fmla="*/ 2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2"/>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bg1"/>
            </a:solidFill>
            <a:ln>
              <a:noFill/>
            </a:ln>
          </p:spPr>
          <p:txBody>
            <a:bodyPr lIns="0" tIns="0" rIns="0" bIns="0"/>
            <a:lstStyle/>
            <a:p>
              <a:endParaRPr lang="zh-CN" altLang="en-US" sz="2400" dirty="0">
                <a:solidFill>
                  <a:schemeClr val="bg1">
                    <a:lumMod val="50000"/>
                  </a:schemeClr>
                </a:solidFill>
                <a:cs typeface="+mn-ea"/>
                <a:sym typeface="+mn-lt"/>
              </a:endParaRPr>
            </a:p>
          </p:txBody>
        </p:sp>
        <p:sp>
          <p:nvSpPr>
            <p:cNvPr id="49" name="文本框 48"/>
            <p:cNvSpPr txBox="1"/>
            <p:nvPr/>
          </p:nvSpPr>
          <p:spPr>
            <a:xfrm>
              <a:off x="819208" y="3881731"/>
              <a:ext cx="697626"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01</a:t>
              </a:r>
              <a:endParaRPr lang="zh-CN" altLang="en-US" sz="3600" dirty="0">
                <a:solidFill>
                  <a:schemeClr val="bg1">
                    <a:lumMod val="50000"/>
                  </a:schemeClr>
                </a:solidFill>
                <a:cs typeface="+mn-ea"/>
                <a:sym typeface="+mn-lt"/>
              </a:endParaRPr>
            </a:p>
          </p:txBody>
        </p:sp>
      </p:grpSp>
      <p:grpSp>
        <p:nvGrpSpPr>
          <p:cNvPr id="5" name="组合 49"/>
          <p:cNvGrpSpPr/>
          <p:nvPr/>
        </p:nvGrpSpPr>
        <p:grpSpPr>
          <a:xfrm>
            <a:off x="1011739" y="2035576"/>
            <a:ext cx="1211973" cy="646331"/>
            <a:chOff x="1159182" y="2657971"/>
            <a:chExt cx="1211973" cy="646331"/>
          </a:xfrm>
        </p:grpSpPr>
        <p:sp>
          <p:nvSpPr>
            <p:cNvPr id="51" name="AutoShape 9"/>
            <p:cNvSpPr>
              <a:spLocks/>
            </p:cNvSpPr>
            <p:nvPr/>
          </p:nvSpPr>
          <p:spPr bwMode="auto">
            <a:xfrm>
              <a:off x="1823422"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2"/>
            </a:solidFill>
            <a:ln w="57150" cap="flat" cmpd="sng" algn="ctr">
              <a:noFill/>
              <a:prstDash val="solid"/>
            </a:ln>
            <a:effectLst/>
          </p:spPr>
          <p:txBody>
            <a:bodyPr spcFirstLastPara="0" vert="horz" wrap="square" lIns="0" tIns="0" rIns="0" bIns="0" numCol="1" spcCol="1270" anchor="ctr" anchorCtr="0">
              <a:noAutofit/>
            </a:bodyPr>
            <a:lstStyle/>
            <a:p>
              <a:pPr algn="ctr" defTabSz="1185512">
                <a:lnSpc>
                  <a:spcPct val="90000"/>
                </a:lnSpc>
                <a:spcAft>
                  <a:spcPct val="35000"/>
                </a:spcAft>
              </a:pPr>
              <a:endParaRPr lang="zh-CN" altLang="en-US" sz="3600" b="1" kern="0" dirty="0">
                <a:solidFill>
                  <a:schemeClr val="bg1">
                    <a:lumMod val="50000"/>
                  </a:schemeClr>
                </a:solidFill>
                <a:cs typeface="+mn-ea"/>
                <a:sym typeface="+mn-lt"/>
              </a:endParaRPr>
            </a:p>
          </p:txBody>
        </p:sp>
        <p:sp>
          <p:nvSpPr>
            <p:cNvPr id="52" name="AutoShape 16"/>
            <p:cNvSpPr>
              <a:spLocks/>
            </p:cNvSpPr>
            <p:nvPr/>
          </p:nvSpPr>
          <p:spPr bwMode="auto">
            <a:xfrm>
              <a:off x="1954381" y="2836688"/>
              <a:ext cx="297286" cy="298174"/>
            </a:xfrm>
            <a:custGeom>
              <a:avLst/>
              <a:gdLst>
                <a:gd name="T0" fmla="*/ 4 w 21376"/>
                <a:gd name="T1" fmla="*/ 4 h 21600"/>
                <a:gd name="T2" fmla="*/ 4 w 21376"/>
                <a:gd name="T3" fmla="*/ 4 h 21600"/>
                <a:gd name="T4" fmla="*/ 4 w 21376"/>
                <a:gd name="T5" fmla="*/ 4 h 21600"/>
                <a:gd name="T6" fmla="*/ 4 w 21376"/>
                <a:gd name="T7" fmla="*/ 5 h 21600"/>
                <a:gd name="T8" fmla="*/ 0 w 21376"/>
                <a:gd name="T9" fmla="*/ 5 h 21600"/>
                <a:gd name="T10" fmla="*/ 0 w 21376"/>
                <a:gd name="T11" fmla="*/ 4 h 21600"/>
                <a:gd name="T12" fmla="*/ 0 w 21376"/>
                <a:gd name="T13" fmla="*/ 4 h 21600"/>
                <a:gd name="T14" fmla="*/ 0 w 21376"/>
                <a:gd name="T15" fmla="*/ 4 h 21600"/>
                <a:gd name="T16" fmla="*/ 2 w 21376"/>
                <a:gd name="T17" fmla="*/ 2 h 21600"/>
                <a:gd name="T18" fmla="*/ 2 w 21376"/>
                <a:gd name="T19" fmla="*/ 0 h 21600"/>
                <a:gd name="T20" fmla="*/ 1 w 21376"/>
                <a:gd name="T21" fmla="*/ 0 h 21600"/>
                <a:gd name="T22" fmla="*/ 1 w 21376"/>
                <a:gd name="T23" fmla="*/ 0 h 21600"/>
                <a:gd name="T24" fmla="*/ 1 w 21376"/>
                <a:gd name="T25" fmla="*/ 0 h 21600"/>
                <a:gd name="T26" fmla="*/ 1 w 21376"/>
                <a:gd name="T27" fmla="*/ 0 h 21600"/>
                <a:gd name="T28" fmla="*/ 1 w 21376"/>
                <a:gd name="T29" fmla="*/ 0 h 21600"/>
                <a:gd name="T30" fmla="*/ 3 w 21376"/>
                <a:gd name="T31" fmla="*/ 0 h 21600"/>
                <a:gd name="T32" fmla="*/ 3 w 21376"/>
                <a:gd name="T33" fmla="*/ 0 h 21600"/>
                <a:gd name="T34" fmla="*/ 3 w 21376"/>
                <a:gd name="T35" fmla="*/ 0 h 21600"/>
                <a:gd name="T36" fmla="*/ 3 w 21376"/>
                <a:gd name="T37" fmla="*/ 0 h 21600"/>
                <a:gd name="T38" fmla="*/ 3 w 21376"/>
                <a:gd name="T39" fmla="*/ 0 h 21600"/>
                <a:gd name="T40" fmla="*/ 3 w 21376"/>
                <a:gd name="T41" fmla="*/ 0 h 21600"/>
                <a:gd name="T42" fmla="*/ 3 w 21376"/>
                <a:gd name="T43" fmla="*/ 2 h 21600"/>
                <a:gd name="T44" fmla="*/ 4 w 21376"/>
                <a:gd name="T45" fmla="*/ 4 h 21600"/>
                <a:gd name="T46" fmla="*/ 1 w 21376"/>
                <a:gd name="T47" fmla="*/ 3 h 21600"/>
                <a:gd name="T48" fmla="*/ 3 w 21376"/>
                <a:gd name="T49" fmla="*/ 3 h 21600"/>
                <a:gd name="T50" fmla="*/ 2 w 21376"/>
                <a:gd name="T51" fmla="*/ 2 h 21600"/>
                <a:gd name="T52" fmla="*/ 2 w 21376"/>
                <a:gd name="T53" fmla="*/ 0 h 21600"/>
                <a:gd name="T54" fmla="*/ 2 w 21376"/>
                <a:gd name="T55" fmla="*/ 0 h 21600"/>
                <a:gd name="T56" fmla="*/ 2 w 21376"/>
                <a:gd name="T57" fmla="*/ 2 h 21600"/>
                <a:gd name="T58" fmla="*/ 1 w 21376"/>
                <a:gd name="T59" fmla="*/ 3 h 21600"/>
                <a:gd name="T60" fmla="*/ 1 w 21376"/>
                <a:gd name="T61" fmla="*/ 3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8" y="2168"/>
                  </a:lnTo>
                  <a:cubicBezTo>
                    <a:pt x="6123" y="2168"/>
                    <a:pt x="5871" y="2062"/>
                    <a:pt x="5670" y="1850"/>
                  </a:cubicBezTo>
                  <a:cubicBezTo>
                    <a:pt x="5473" y="1639"/>
                    <a:pt x="5372" y="1380"/>
                    <a:pt x="5372" y="1072"/>
                  </a:cubicBezTo>
                  <a:cubicBezTo>
                    <a:pt x="5372" y="778"/>
                    <a:pt x="5473" y="529"/>
                    <a:pt x="5670" y="320"/>
                  </a:cubicBezTo>
                  <a:cubicBezTo>
                    <a:pt x="5871" y="109"/>
                    <a:pt x="6123" y="0"/>
                    <a:pt x="6428"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p:spPr>
          <p:txBody>
            <a:bodyPr lIns="0" tIns="0" rIns="0" bIns="0"/>
            <a:lstStyle/>
            <a:p>
              <a:endParaRPr lang="zh-CN" altLang="en-US" sz="2400" dirty="0">
                <a:solidFill>
                  <a:schemeClr val="bg1">
                    <a:lumMod val="50000"/>
                  </a:schemeClr>
                </a:solidFill>
                <a:cs typeface="+mn-ea"/>
                <a:sym typeface="+mn-lt"/>
              </a:endParaRPr>
            </a:p>
          </p:txBody>
        </p:sp>
        <p:sp>
          <p:nvSpPr>
            <p:cNvPr id="53" name="文本框 52"/>
            <p:cNvSpPr txBox="1"/>
            <p:nvPr/>
          </p:nvSpPr>
          <p:spPr>
            <a:xfrm>
              <a:off x="1159182" y="2657971"/>
              <a:ext cx="697627"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02</a:t>
              </a:r>
              <a:endParaRPr lang="zh-CN" altLang="en-US" sz="3600" dirty="0">
                <a:solidFill>
                  <a:schemeClr val="bg1">
                    <a:lumMod val="50000"/>
                  </a:schemeClr>
                </a:solidFill>
                <a:cs typeface="+mn-ea"/>
                <a:sym typeface="+mn-lt"/>
              </a:endParaRPr>
            </a:p>
          </p:txBody>
        </p:sp>
      </p:grpSp>
      <p:grpSp>
        <p:nvGrpSpPr>
          <p:cNvPr id="6" name="组合 53"/>
          <p:cNvGrpSpPr/>
          <p:nvPr/>
        </p:nvGrpSpPr>
        <p:grpSpPr>
          <a:xfrm>
            <a:off x="4954726" y="3314387"/>
            <a:ext cx="1259432" cy="646331"/>
            <a:chOff x="5102170" y="3936778"/>
            <a:chExt cx="1259432" cy="646329"/>
          </a:xfrm>
        </p:grpSpPr>
        <p:sp>
          <p:nvSpPr>
            <p:cNvPr id="55" name="AutoShape 8"/>
            <p:cNvSpPr>
              <a:spLocks/>
            </p:cNvSpPr>
            <p:nvPr/>
          </p:nvSpPr>
          <p:spPr bwMode="auto">
            <a:xfrm>
              <a:off x="5102170"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4"/>
            </a:solidFill>
            <a:ln w="57150" cap="flat" cmpd="sng" algn="ctr">
              <a:noFill/>
              <a:prstDash val="solid"/>
            </a:ln>
            <a:effectLst/>
          </p:spPr>
          <p:txBody>
            <a:bodyPr spcFirstLastPara="0" vert="horz" wrap="square" lIns="0" tIns="0" rIns="0" bIns="0" numCol="1" spcCol="1270" anchor="ctr" anchorCtr="0">
              <a:noAutofit/>
            </a:bodyPr>
            <a:lstStyle/>
            <a:p>
              <a:pPr algn="ctr" defTabSz="1185512">
                <a:lnSpc>
                  <a:spcPct val="90000"/>
                </a:lnSpc>
                <a:spcAft>
                  <a:spcPct val="35000"/>
                </a:spcAft>
              </a:pPr>
              <a:endParaRPr lang="zh-CN" altLang="en-US" sz="3600" b="1" kern="0" dirty="0">
                <a:solidFill>
                  <a:schemeClr val="bg1">
                    <a:lumMod val="50000"/>
                  </a:schemeClr>
                </a:solidFill>
                <a:cs typeface="+mn-ea"/>
                <a:sym typeface="+mn-lt"/>
              </a:endParaRPr>
            </a:p>
          </p:txBody>
        </p:sp>
        <p:sp>
          <p:nvSpPr>
            <p:cNvPr id="56" name="AutoShape 19"/>
            <p:cNvSpPr>
              <a:spLocks/>
            </p:cNvSpPr>
            <p:nvPr/>
          </p:nvSpPr>
          <p:spPr bwMode="auto">
            <a:xfrm>
              <a:off x="5215923" y="4076214"/>
              <a:ext cx="297286" cy="297219"/>
            </a:xfrm>
            <a:custGeom>
              <a:avLst/>
              <a:gdLst>
                <a:gd name="T0" fmla="*/ 4 w 21600"/>
                <a:gd name="T1" fmla="*/ 3 h 21600"/>
                <a:gd name="T2" fmla="*/ 4 w 21600"/>
                <a:gd name="T3" fmla="*/ 3 h 21600"/>
                <a:gd name="T4" fmla="*/ 4 w 21600"/>
                <a:gd name="T5" fmla="*/ 4 h 21600"/>
                <a:gd name="T6" fmla="*/ 3 w 21600"/>
                <a:gd name="T7" fmla="*/ 4 h 21600"/>
                <a:gd name="T8" fmla="*/ 3 w 21600"/>
                <a:gd name="T9" fmla="*/ 4 h 21600"/>
                <a:gd name="T10" fmla="*/ 2 w 21600"/>
                <a:gd name="T11" fmla="*/ 4 h 21600"/>
                <a:gd name="T12" fmla="*/ 0 w 21600"/>
                <a:gd name="T13" fmla="*/ 4 h 21600"/>
                <a:gd name="T14" fmla="*/ 0 w 21600"/>
                <a:gd name="T15" fmla="*/ 4 h 21600"/>
                <a:gd name="T16" fmla="*/ 0 w 21600"/>
                <a:gd name="T17" fmla="*/ 2 h 21600"/>
                <a:gd name="T18" fmla="*/ 1 w 21600"/>
                <a:gd name="T19" fmla="*/ 2 h 21600"/>
                <a:gd name="T20" fmla="*/ 2 w 21600"/>
                <a:gd name="T21" fmla="*/ 2 h 21600"/>
                <a:gd name="T22" fmla="*/ 2 w 21600"/>
                <a:gd name="T23" fmla="*/ 1 h 21600"/>
                <a:gd name="T24" fmla="*/ 2 w 21600"/>
                <a:gd name="T25" fmla="*/ 1 h 21600"/>
                <a:gd name="T26" fmla="*/ 2 w 21600"/>
                <a:gd name="T27" fmla="*/ 1 h 21600"/>
                <a:gd name="T28" fmla="*/ 2 w 21600"/>
                <a:gd name="T29" fmla="*/ 0 h 21600"/>
                <a:gd name="T30" fmla="*/ 3 w 21600"/>
                <a:gd name="T31" fmla="*/ 0 h 21600"/>
                <a:gd name="T32" fmla="*/ 3 w 21600"/>
                <a:gd name="T33" fmla="*/ 0 h 21600"/>
                <a:gd name="T34" fmla="*/ 3 w 21600"/>
                <a:gd name="T35" fmla="*/ 1 h 21600"/>
                <a:gd name="T36" fmla="*/ 3 w 21600"/>
                <a:gd name="T37" fmla="*/ 1 h 21600"/>
                <a:gd name="T38" fmla="*/ 4 w 21600"/>
                <a:gd name="T39" fmla="*/ 1 h 21600"/>
                <a:gd name="T40" fmla="*/ 4 w 21600"/>
                <a:gd name="T41" fmla="*/ 2 h 21600"/>
                <a:gd name="T42" fmla="*/ 4 w 21600"/>
                <a:gd name="T43" fmla="*/ 2 h 21600"/>
                <a:gd name="T44" fmla="*/ 4 w 21600"/>
                <a:gd name="T45" fmla="*/ 2 h 21600"/>
                <a:gd name="T46" fmla="*/ 1 w 21600"/>
                <a:gd name="T47" fmla="*/ 4 h 21600"/>
                <a:gd name="T48" fmla="*/ 1 w 21600"/>
                <a:gd name="T49" fmla="*/ 3 h 21600"/>
                <a:gd name="T50" fmla="*/ 1 w 21600"/>
                <a:gd name="T51" fmla="*/ 3 h 21600"/>
                <a:gd name="T52" fmla="*/ 1 w 21600"/>
                <a:gd name="T53" fmla="*/ 4 h 21600"/>
                <a:gd name="T54" fmla="*/ 4 w 21600"/>
                <a:gd name="T55" fmla="*/ 3 h 21600"/>
                <a:gd name="T56" fmla="*/ 4 w 21600"/>
                <a:gd name="T57" fmla="*/ 3 h 21600"/>
                <a:gd name="T58" fmla="*/ 4 w 21600"/>
                <a:gd name="T59" fmla="*/ 2 h 21600"/>
                <a:gd name="T60" fmla="*/ 4 w 21600"/>
                <a:gd name="T61" fmla="*/ 2 h 21600"/>
                <a:gd name="T62" fmla="*/ 4 w 21600"/>
                <a:gd name="T63" fmla="*/ 2 h 21600"/>
                <a:gd name="T64" fmla="*/ 3 w 21600"/>
                <a:gd name="T65" fmla="*/ 2 h 21600"/>
                <a:gd name="T66" fmla="*/ 3 w 21600"/>
                <a:gd name="T67" fmla="*/ 2 h 21600"/>
                <a:gd name="T68" fmla="*/ 3 w 21600"/>
                <a:gd name="T69" fmla="*/ 2 h 21600"/>
                <a:gd name="T70" fmla="*/ 3 w 21600"/>
                <a:gd name="T71" fmla="*/ 1 h 21600"/>
                <a:gd name="T72" fmla="*/ 3 w 21600"/>
                <a:gd name="T73" fmla="*/ 1 h 21600"/>
                <a:gd name="T74" fmla="*/ 3 w 21600"/>
                <a:gd name="T75" fmla="*/ 0 h 21600"/>
                <a:gd name="T76" fmla="*/ 3 w 21600"/>
                <a:gd name="T77" fmla="*/ 0 h 21600"/>
                <a:gd name="T78" fmla="*/ 3 w 21600"/>
                <a:gd name="T79" fmla="*/ 0 h 21600"/>
                <a:gd name="T80" fmla="*/ 3 w 21600"/>
                <a:gd name="T81" fmla="*/ 1 h 21600"/>
                <a:gd name="T82" fmla="*/ 2 w 21600"/>
                <a:gd name="T83" fmla="*/ 1 h 21600"/>
                <a:gd name="T84" fmla="*/ 2 w 21600"/>
                <a:gd name="T85" fmla="*/ 2 h 21600"/>
                <a:gd name="T86" fmla="*/ 2 w 21600"/>
                <a:gd name="T87" fmla="*/ 2 h 21600"/>
                <a:gd name="T88" fmla="*/ 1 w 21600"/>
                <a:gd name="T89" fmla="*/ 2 h 21600"/>
                <a:gd name="T90" fmla="*/ 2 w 21600"/>
                <a:gd name="T91" fmla="*/ 4 h 21600"/>
                <a:gd name="T92" fmla="*/ 3 w 21600"/>
                <a:gd name="T93" fmla="*/ 4 h 21600"/>
                <a:gd name="T94" fmla="*/ 3 w 21600"/>
                <a:gd name="T95" fmla="*/ 4 h 21600"/>
                <a:gd name="T96" fmla="*/ 4 w 21600"/>
                <a:gd name="T97" fmla="*/ 4 h 21600"/>
                <a:gd name="T98" fmla="*/ 4 w 21600"/>
                <a:gd name="T99" fmla="*/ 4 h 21600"/>
                <a:gd name="T100" fmla="*/ 4 w 21600"/>
                <a:gd name="T101" fmla="*/ 3 h 21600"/>
                <a:gd name="T102" fmla="*/ 4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bg1"/>
            </a:solidFill>
            <a:ln>
              <a:noFill/>
            </a:ln>
          </p:spPr>
          <p:txBody>
            <a:bodyPr lIns="0" tIns="0" rIns="0" bIns="0"/>
            <a:lstStyle/>
            <a:p>
              <a:endParaRPr lang="zh-CN" altLang="en-US" sz="2400" dirty="0">
                <a:solidFill>
                  <a:schemeClr val="bg1">
                    <a:lumMod val="50000"/>
                  </a:schemeClr>
                </a:solidFill>
                <a:cs typeface="+mn-ea"/>
                <a:sym typeface="+mn-lt"/>
              </a:endParaRPr>
            </a:p>
          </p:txBody>
        </p:sp>
        <p:sp>
          <p:nvSpPr>
            <p:cNvPr id="57" name="文本框 56"/>
            <p:cNvSpPr txBox="1"/>
            <p:nvPr/>
          </p:nvSpPr>
          <p:spPr>
            <a:xfrm>
              <a:off x="5663975" y="3936778"/>
              <a:ext cx="697627" cy="646329"/>
            </a:xfrm>
            <a:prstGeom prst="rect">
              <a:avLst/>
            </a:prstGeom>
            <a:noFill/>
          </p:spPr>
          <p:txBody>
            <a:bodyPr wrap="none" rtlCol="0">
              <a:spAutoFit/>
            </a:bodyPr>
            <a:lstStyle/>
            <a:p>
              <a:r>
                <a:rPr lang="en-US" altLang="zh-CN" sz="3600" dirty="0">
                  <a:solidFill>
                    <a:schemeClr val="bg1">
                      <a:lumMod val="50000"/>
                    </a:schemeClr>
                  </a:solidFill>
                  <a:cs typeface="+mn-ea"/>
                  <a:sym typeface="+mn-lt"/>
                </a:rPr>
                <a:t>04</a:t>
              </a:r>
              <a:endParaRPr lang="zh-CN" altLang="en-US" sz="3600" dirty="0">
                <a:solidFill>
                  <a:schemeClr val="bg1">
                    <a:lumMod val="50000"/>
                  </a:schemeClr>
                </a:solidFill>
                <a:cs typeface="+mn-ea"/>
                <a:sym typeface="+mn-lt"/>
              </a:endParaRPr>
            </a:p>
          </p:txBody>
        </p:sp>
      </p:grpSp>
      <p:grpSp>
        <p:nvGrpSpPr>
          <p:cNvPr id="7" name="组合 57"/>
          <p:cNvGrpSpPr/>
          <p:nvPr/>
        </p:nvGrpSpPr>
        <p:grpSpPr>
          <a:xfrm>
            <a:off x="4571408" y="2052085"/>
            <a:ext cx="1254623" cy="646331"/>
            <a:chOff x="4718853" y="2674485"/>
            <a:chExt cx="1254623" cy="646331"/>
          </a:xfrm>
        </p:grpSpPr>
        <p:sp>
          <p:nvSpPr>
            <p:cNvPr id="59" name="AutoShape 6"/>
            <p:cNvSpPr>
              <a:spLocks/>
            </p:cNvSpPr>
            <p:nvPr/>
          </p:nvSpPr>
          <p:spPr bwMode="auto">
            <a:xfrm>
              <a:off x="4718853"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3"/>
            </a:solidFill>
            <a:ln w="57150" cap="flat" cmpd="sng" algn="ctr">
              <a:noFill/>
              <a:prstDash val="solid"/>
            </a:ln>
            <a:effectLst/>
          </p:spPr>
          <p:txBody>
            <a:bodyPr spcFirstLastPara="0" vert="horz" wrap="square" lIns="0" tIns="0" rIns="0" bIns="0" numCol="1" spcCol="1270" anchor="ctr" anchorCtr="0">
              <a:noAutofit/>
            </a:bodyPr>
            <a:lstStyle/>
            <a:p>
              <a:pPr algn="ctr" defTabSz="1185512">
                <a:lnSpc>
                  <a:spcPct val="90000"/>
                </a:lnSpc>
                <a:spcAft>
                  <a:spcPct val="35000"/>
                </a:spcAft>
              </a:pPr>
              <a:endParaRPr lang="zh-CN" altLang="en-US" sz="3600" b="1" kern="0" dirty="0">
                <a:solidFill>
                  <a:schemeClr val="bg1">
                    <a:lumMod val="50000"/>
                  </a:schemeClr>
                </a:solidFill>
                <a:cs typeface="+mn-ea"/>
                <a:sym typeface="+mn-lt"/>
              </a:endParaRPr>
            </a:p>
          </p:txBody>
        </p:sp>
        <p:sp>
          <p:nvSpPr>
            <p:cNvPr id="60" name="AutoShape 18"/>
            <p:cNvSpPr>
              <a:spLocks/>
            </p:cNvSpPr>
            <p:nvPr/>
          </p:nvSpPr>
          <p:spPr bwMode="auto">
            <a:xfrm>
              <a:off x="4827826" y="2859625"/>
              <a:ext cx="297286" cy="297219"/>
            </a:xfrm>
            <a:custGeom>
              <a:avLst/>
              <a:gdLst>
                <a:gd name="T0" fmla="*/ 4 w 21564"/>
                <a:gd name="T1" fmla="*/ 1 h 21600"/>
                <a:gd name="T2" fmla="*/ 4 w 21564"/>
                <a:gd name="T3" fmla="*/ 1 h 21600"/>
                <a:gd name="T4" fmla="*/ 4 w 21564"/>
                <a:gd name="T5" fmla="*/ 1 h 21600"/>
                <a:gd name="T6" fmla="*/ 4 w 21564"/>
                <a:gd name="T7" fmla="*/ 3 h 21600"/>
                <a:gd name="T8" fmla="*/ 4 w 21564"/>
                <a:gd name="T9" fmla="*/ 3 h 21600"/>
                <a:gd name="T10" fmla="*/ 4 w 21564"/>
                <a:gd name="T11" fmla="*/ 3 h 21600"/>
                <a:gd name="T12" fmla="*/ 1 w 21564"/>
                <a:gd name="T13" fmla="*/ 3 h 21600"/>
                <a:gd name="T14" fmla="*/ 1 w 21564"/>
                <a:gd name="T15" fmla="*/ 3 h 21600"/>
                <a:gd name="T16" fmla="*/ 2 w 21564"/>
                <a:gd name="T17" fmla="*/ 3 h 21600"/>
                <a:gd name="T18" fmla="*/ 2 w 21564"/>
                <a:gd name="T19" fmla="*/ 3 h 21600"/>
                <a:gd name="T20" fmla="*/ 4 w 21564"/>
                <a:gd name="T21" fmla="*/ 3 h 21600"/>
                <a:gd name="T22" fmla="*/ 4 w 21564"/>
                <a:gd name="T23" fmla="*/ 3 h 21600"/>
                <a:gd name="T24" fmla="*/ 4 w 21564"/>
                <a:gd name="T25" fmla="*/ 3 h 21600"/>
                <a:gd name="T26" fmla="*/ 4 w 21564"/>
                <a:gd name="T27" fmla="*/ 4 h 21600"/>
                <a:gd name="T28" fmla="*/ 4 w 21564"/>
                <a:gd name="T29" fmla="*/ 4 h 21600"/>
                <a:gd name="T30" fmla="*/ 4 w 21564"/>
                <a:gd name="T31" fmla="*/ 4 h 21600"/>
                <a:gd name="T32" fmla="*/ 3 w 21564"/>
                <a:gd name="T33" fmla="*/ 4 h 21600"/>
                <a:gd name="T34" fmla="*/ 2 w 21564"/>
                <a:gd name="T35" fmla="*/ 4 h 21600"/>
                <a:gd name="T36" fmla="*/ 1 w 21564"/>
                <a:gd name="T37" fmla="*/ 4 h 21600"/>
                <a:gd name="T38" fmla="*/ 1 w 21564"/>
                <a:gd name="T39" fmla="*/ 4 h 21600"/>
                <a:gd name="T40" fmla="*/ 1 w 21564"/>
                <a:gd name="T41" fmla="*/ 4 h 21600"/>
                <a:gd name="T42" fmla="*/ 1 w 21564"/>
                <a:gd name="T43" fmla="*/ 4 h 21600"/>
                <a:gd name="T44" fmla="*/ 1 w 21564"/>
                <a:gd name="T45" fmla="*/ 4 h 21600"/>
                <a:gd name="T46" fmla="*/ 1 w 21564"/>
                <a:gd name="T47" fmla="*/ 4 h 21600"/>
                <a:gd name="T48" fmla="*/ 1 w 21564"/>
                <a:gd name="T49" fmla="*/ 4 h 21600"/>
                <a:gd name="T50" fmla="*/ 1 w 21564"/>
                <a:gd name="T51" fmla="*/ 1 h 21600"/>
                <a:gd name="T52" fmla="*/ 1 w 21564"/>
                <a:gd name="T53" fmla="*/ 0 h 21600"/>
                <a:gd name="T54" fmla="*/ 1 w 21564"/>
                <a:gd name="T55" fmla="*/ 0 h 21600"/>
                <a:gd name="T56" fmla="*/ 0 w 21564"/>
                <a:gd name="T57" fmla="*/ 0 h 21600"/>
                <a:gd name="T58" fmla="*/ 0 w 21564"/>
                <a:gd name="T59" fmla="*/ 0 h 21600"/>
                <a:gd name="T60" fmla="*/ 0 w 21564"/>
                <a:gd name="T61" fmla="*/ 0 h 21600"/>
                <a:gd name="T62" fmla="*/ 0 w 21564"/>
                <a:gd name="T63" fmla="*/ 0 h 21600"/>
                <a:gd name="T64" fmla="*/ 1 w 21564"/>
                <a:gd name="T65" fmla="*/ 0 h 21600"/>
                <a:gd name="T66" fmla="*/ 1 w 21564"/>
                <a:gd name="T67" fmla="*/ 0 h 21600"/>
                <a:gd name="T68" fmla="*/ 1 w 21564"/>
                <a:gd name="T69" fmla="*/ 0 h 21600"/>
                <a:gd name="T70" fmla="*/ 1 w 21564"/>
                <a:gd name="T71" fmla="*/ 0 h 21600"/>
                <a:gd name="T72" fmla="*/ 1 w 21564"/>
                <a:gd name="T73" fmla="*/ 0 h 21600"/>
                <a:gd name="T74" fmla="*/ 1 w 21564"/>
                <a:gd name="T75" fmla="*/ 0 h 21600"/>
                <a:gd name="T76" fmla="*/ 1 w 21564"/>
                <a:gd name="T77" fmla="*/ 0 h 21600"/>
                <a:gd name="T78" fmla="*/ 1 w 21564"/>
                <a:gd name="T79" fmla="*/ 1 h 21600"/>
                <a:gd name="T80" fmla="*/ 4 w 21564"/>
                <a:gd name="T81" fmla="*/ 1 h 21600"/>
                <a:gd name="T82" fmla="*/ 4 w 21564"/>
                <a:gd name="T83" fmla="*/ 1 h 21600"/>
                <a:gd name="T84" fmla="*/ 1 w 21564"/>
                <a:gd name="T85" fmla="*/ 4 h 21600"/>
                <a:gd name="T86" fmla="*/ 1 w 21564"/>
                <a:gd name="T87" fmla="*/ 4 h 21600"/>
                <a:gd name="T88" fmla="*/ 2 w 21564"/>
                <a:gd name="T89" fmla="*/ 4 h 21600"/>
                <a:gd name="T90" fmla="*/ 2 w 21564"/>
                <a:gd name="T91" fmla="*/ 4 h 21600"/>
                <a:gd name="T92" fmla="*/ 2 w 21564"/>
                <a:gd name="T93" fmla="*/ 4 h 21600"/>
                <a:gd name="T94" fmla="*/ 2 w 21564"/>
                <a:gd name="T95" fmla="*/ 4 h 21600"/>
                <a:gd name="T96" fmla="*/ 2 w 21564"/>
                <a:gd name="T97" fmla="*/ 4 h 21600"/>
                <a:gd name="T98" fmla="*/ 1 w 21564"/>
                <a:gd name="T99" fmla="*/ 4 h 21600"/>
                <a:gd name="T100" fmla="*/ 1 w 21564"/>
                <a:gd name="T101" fmla="*/ 4 h 21600"/>
                <a:gd name="T102" fmla="*/ 3 w 21564"/>
                <a:gd name="T103" fmla="*/ 4 h 21600"/>
                <a:gd name="T104" fmla="*/ 3 w 21564"/>
                <a:gd name="T105" fmla="*/ 4 h 21600"/>
                <a:gd name="T106" fmla="*/ 3 w 21564"/>
                <a:gd name="T107" fmla="*/ 4 h 21600"/>
                <a:gd name="T108" fmla="*/ 3 w 21564"/>
                <a:gd name="T109" fmla="*/ 4 h 21600"/>
                <a:gd name="T110" fmla="*/ 4 w 21564"/>
                <a:gd name="T111" fmla="*/ 4 h 21600"/>
                <a:gd name="T112" fmla="*/ 3 w 21564"/>
                <a:gd name="T113" fmla="*/ 4 h 21600"/>
                <a:gd name="T114" fmla="*/ 3 w 21564"/>
                <a:gd name="T115" fmla="*/ 4 h 21600"/>
                <a:gd name="T116" fmla="*/ 3 w 21564"/>
                <a:gd name="T117" fmla="*/ 4 h 21600"/>
                <a:gd name="T118" fmla="*/ 3 w 21564"/>
                <a:gd name="T119" fmla="*/ 4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564" h="2160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8"/>
                    <a:pt x="17686" y="18348"/>
                  </a:cubicBezTo>
                  <a:lnTo>
                    <a:pt x="15776" y="18348"/>
                  </a:lnTo>
                  <a:lnTo>
                    <a:pt x="8146" y="18348"/>
                  </a:lnTo>
                  <a:lnTo>
                    <a:pt x="6929" y="18348"/>
                  </a:lnTo>
                  <a:cubicBezTo>
                    <a:pt x="6801" y="18348"/>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3"/>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bg1"/>
            </a:solidFill>
            <a:ln>
              <a:noFill/>
            </a:ln>
          </p:spPr>
          <p:txBody>
            <a:bodyPr lIns="0" tIns="0" rIns="0" bIns="0"/>
            <a:lstStyle/>
            <a:p>
              <a:endParaRPr lang="zh-CN" altLang="en-US" sz="2400" dirty="0">
                <a:solidFill>
                  <a:schemeClr val="bg1">
                    <a:lumMod val="50000"/>
                  </a:schemeClr>
                </a:solidFill>
                <a:cs typeface="+mn-ea"/>
                <a:sym typeface="+mn-lt"/>
              </a:endParaRPr>
            </a:p>
          </p:txBody>
        </p:sp>
        <p:sp>
          <p:nvSpPr>
            <p:cNvPr id="61" name="文本框 60"/>
            <p:cNvSpPr txBox="1"/>
            <p:nvPr/>
          </p:nvSpPr>
          <p:spPr>
            <a:xfrm>
              <a:off x="5275849" y="2674485"/>
              <a:ext cx="697627"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03</a:t>
              </a:r>
              <a:endParaRPr lang="zh-CN" altLang="en-US" sz="3600" dirty="0">
                <a:solidFill>
                  <a:schemeClr val="bg1">
                    <a:lumMod val="50000"/>
                  </a:schemeClr>
                </a:solidFill>
                <a:cs typeface="+mn-ea"/>
                <a:sym typeface="+mn-lt"/>
              </a:endParaRPr>
            </a:p>
          </p:txBody>
        </p:sp>
      </p:grpSp>
      <p:sp>
        <p:nvSpPr>
          <p:cNvPr id="66" name="文本框 65"/>
          <p:cNvSpPr txBox="1"/>
          <p:nvPr/>
        </p:nvSpPr>
        <p:spPr>
          <a:xfrm>
            <a:off x="7746682" y="1238764"/>
            <a:ext cx="3601189" cy="560300"/>
          </a:xfrm>
          <a:prstGeom prst="rect">
            <a:avLst/>
          </a:prstGeom>
          <a:noFill/>
        </p:spPr>
        <p:txBody>
          <a:bodyPr wrap="square" lIns="91459" tIns="45729" rIns="91459" bIns="45729" rtlCol="0">
            <a:spAutoFit/>
          </a:bodyPr>
          <a:lstStyle/>
          <a:p>
            <a:pPr algn="just">
              <a:lnSpc>
                <a:spcPct val="120000"/>
              </a:lnSpc>
            </a:pPr>
            <a:r>
              <a:rPr lang="zh-CN" altLang="en-US" sz="1467" dirty="0">
                <a:solidFill>
                  <a:schemeClr val="bg1">
                    <a:lumMod val="50000"/>
                  </a:schemeClr>
                </a:solidFill>
                <a:cs typeface="+mn-ea"/>
                <a:sym typeface="+mn-lt"/>
              </a:rPr>
              <a:t>工作岗位职责</a:t>
            </a:r>
            <a:endParaRPr lang="en-US" altLang="zh-CN" sz="1467" dirty="0">
              <a:solidFill>
                <a:schemeClr val="bg1">
                  <a:lumMod val="50000"/>
                </a:schemeClr>
              </a:solidFill>
              <a:cs typeface="+mn-ea"/>
              <a:sym typeface="+mn-lt"/>
            </a:endParaRPr>
          </a:p>
          <a:p>
            <a:pPr algn="just">
              <a:lnSpc>
                <a:spcPct val="120000"/>
              </a:lnSpc>
            </a:pPr>
            <a:r>
              <a:rPr lang="zh-CN" altLang="en-US" sz="1067" dirty="0">
                <a:solidFill>
                  <a:schemeClr val="bg1">
                    <a:lumMod val="50000"/>
                  </a:schemeClr>
                </a:solidFill>
                <a:cs typeface="+mn-ea"/>
                <a:sym typeface="+mn-lt"/>
              </a:rPr>
              <a:t>单击添加文字内容，言简意赅不罗嗦。</a:t>
            </a:r>
          </a:p>
        </p:txBody>
      </p:sp>
      <p:sp>
        <p:nvSpPr>
          <p:cNvPr id="68" name="文本框 67"/>
          <p:cNvSpPr txBox="1"/>
          <p:nvPr/>
        </p:nvSpPr>
        <p:spPr>
          <a:xfrm>
            <a:off x="7746682" y="3949219"/>
            <a:ext cx="3601189" cy="560300"/>
          </a:xfrm>
          <a:prstGeom prst="rect">
            <a:avLst/>
          </a:prstGeom>
          <a:noFill/>
        </p:spPr>
        <p:txBody>
          <a:bodyPr wrap="square" lIns="91459" tIns="45729" rIns="91459" bIns="45729" rtlCol="0">
            <a:spAutoFit/>
          </a:bodyPr>
          <a:lstStyle/>
          <a:p>
            <a:pPr algn="just">
              <a:lnSpc>
                <a:spcPct val="120000"/>
              </a:lnSpc>
            </a:pPr>
            <a:r>
              <a:rPr lang="zh-CN" altLang="en-US" sz="1467" dirty="0">
                <a:solidFill>
                  <a:schemeClr val="bg1">
                    <a:lumMod val="50000"/>
                  </a:schemeClr>
                </a:solidFill>
                <a:cs typeface="+mn-ea"/>
                <a:sym typeface="+mn-lt"/>
              </a:rPr>
              <a:t>工作岗位职责</a:t>
            </a:r>
            <a:endParaRPr lang="en-US" altLang="zh-CN" sz="1467" dirty="0">
              <a:solidFill>
                <a:schemeClr val="bg1">
                  <a:lumMod val="50000"/>
                </a:schemeClr>
              </a:solidFill>
              <a:cs typeface="+mn-ea"/>
              <a:sym typeface="+mn-lt"/>
            </a:endParaRPr>
          </a:p>
          <a:p>
            <a:pPr algn="just">
              <a:lnSpc>
                <a:spcPct val="120000"/>
              </a:lnSpc>
            </a:pPr>
            <a:r>
              <a:rPr lang="zh-CN" altLang="en-US" sz="1067" dirty="0">
                <a:solidFill>
                  <a:schemeClr val="bg1">
                    <a:lumMod val="50000"/>
                  </a:schemeClr>
                </a:solidFill>
                <a:cs typeface="+mn-ea"/>
                <a:sym typeface="+mn-lt"/>
              </a:rPr>
              <a:t>单击添加文字内容，言简意赅不罗嗦。</a:t>
            </a:r>
          </a:p>
        </p:txBody>
      </p:sp>
      <p:sp>
        <p:nvSpPr>
          <p:cNvPr id="69" name="文本框 68"/>
          <p:cNvSpPr txBox="1"/>
          <p:nvPr/>
        </p:nvSpPr>
        <p:spPr>
          <a:xfrm>
            <a:off x="7746682" y="3045735"/>
            <a:ext cx="3601189" cy="560300"/>
          </a:xfrm>
          <a:prstGeom prst="rect">
            <a:avLst/>
          </a:prstGeom>
          <a:noFill/>
        </p:spPr>
        <p:txBody>
          <a:bodyPr wrap="square" lIns="91459" tIns="45729" rIns="91459" bIns="45729" rtlCol="0">
            <a:spAutoFit/>
          </a:bodyPr>
          <a:lstStyle/>
          <a:p>
            <a:pPr algn="just">
              <a:lnSpc>
                <a:spcPct val="120000"/>
              </a:lnSpc>
            </a:pPr>
            <a:r>
              <a:rPr lang="zh-CN" altLang="en-US" sz="1467" dirty="0">
                <a:solidFill>
                  <a:schemeClr val="bg1">
                    <a:lumMod val="50000"/>
                  </a:schemeClr>
                </a:solidFill>
                <a:cs typeface="+mn-ea"/>
                <a:sym typeface="+mn-lt"/>
              </a:rPr>
              <a:t>工作岗位职责</a:t>
            </a:r>
            <a:endParaRPr lang="en-US" altLang="zh-CN" sz="1467" dirty="0">
              <a:solidFill>
                <a:schemeClr val="bg1">
                  <a:lumMod val="50000"/>
                </a:schemeClr>
              </a:solidFill>
              <a:cs typeface="+mn-ea"/>
              <a:sym typeface="+mn-lt"/>
            </a:endParaRPr>
          </a:p>
          <a:p>
            <a:pPr algn="just">
              <a:lnSpc>
                <a:spcPct val="120000"/>
              </a:lnSpc>
            </a:pPr>
            <a:r>
              <a:rPr lang="zh-CN" altLang="en-US" sz="1067" dirty="0">
                <a:solidFill>
                  <a:schemeClr val="bg1">
                    <a:lumMod val="50000"/>
                  </a:schemeClr>
                </a:solidFill>
                <a:cs typeface="+mn-ea"/>
                <a:sym typeface="+mn-lt"/>
              </a:rPr>
              <a:t>单击添加文字内容，言简意赅不罗嗦。</a:t>
            </a:r>
          </a:p>
        </p:txBody>
      </p:sp>
      <p:sp>
        <p:nvSpPr>
          <p:cNvPr id="70" name="文本框 69"/>
          <p:cNvSpPr txBox="1"/>
          <p:nvPr/>
        </p:nvSpPr>
        <p:spPr>
          <a:xfrm>
            <a:off x="7746682" y="2142248"/>
            <a:ext cx="3601189" cy="560300"/>
          </a:xfrm>
          <a:prstGeom prst="rect">
            <a:avLst/>
          </a:prstGeom>
          <a:noFill/>
        </p:spPr>
        <p:txBody>
          <a:bodyPr wrap="square" lIns="91459" tIns="45729" rIns="91459" bIns="45729" rtlCol="0">
            <a:spAutoFit/>
          </a:bodyPr>
          <a:lstStyle/>
          <a:p>
            <a:pPr algn="just">
              <a:lnSpc>
                <a:spcPct val="120000"/>
              </a:lnSpc>
            </a:pPr>
            <a:r>
              <a:rPr lang="zh-CN" altLang="en-US" sz="1467" dirty="0">
                <a:solidFill>
                  <a:schemeClr val="bg1">
                    <a:lumMod val="50000"/>
                  </a:schemeClr>
                </a:solidFill>
                <a:cs typeface="+mn-ea"/>
                <a:sym typeface="+mn-lt"/>
              </a:rPr>
              <a:t>工作岗位职责</a:t>
            </a:r>
            <a:endParaRPr lang="en-US" altLang="zh-CN" sz="1467" dirty="0">
              <a:solidFill>
                <a:schemeClr val="bg1">
                  <a:lumMod val="50000"/>
                </a:schemeClr>
              </a:solidFill>
              <a:cs typeface="+mn-ea"/>
              <a:sym typeface="+mn-lt"/>
            </a:endParaRPr>
          </a:p>
          <a:p>
            <a:pPr algn="just">
              <a:lnSpc>
                <a:spcPct val="120000"/>
              </a:lnSpc>
            </a:pPr>
            <a:r>
              <a:rPr lang="zh-CN" altLang="en-US" sz="1067" dirty="0">
                <a:solidFill>
                  <a:schemeClr val="bg1">
                    <a:lumMod val="50000"/>
                  </a:schemeClr>
                </a:solidFill>
                <a:cs typeface="+mn-ea"/>
                <a:sym typeface="+mn-lt"/>
              </a:rPr>
              <a:t>单击添加文字内容，言简意赅不罗嗦。</a:t>
            </a:r>
          </a:p>
        </p:txBody>
      </p:sp>
      <p:pic>
        <p:nvPicPr>
          <p:cNvPr id="34" name="图片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00359" y="3087786"/>
            <a:ext cx="2962275" cy="2686050"/>
          </a:xfrm>
          <a:prstGeom prst="rect">
            <a:avLst/>
          </a:prstGeom>
        </p:spPr>
      </p:pic>
      <p:sp>
        <p:nvSpPr>
          <p:cNvPr id="28" name="文本框 27">
            <a:extLst>
              <a:ext uri="{FF2B5EF4-FFF2-40B4-BE49-F238E27FC236}">
                <a16:creationId xmlns:a16="http://schemas.microsoft.com/office/drawing/2014/main" id="{CFE9AB19-5357-4CC3-AD5F-743238DEC18D}"/>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869129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MH_SubTitle_2"/>
          <p:cNvSpPr txBox="1"/>
          <p:nvPr>
            <p:custDataLst>
              <p:tags r:id="rId3"/>
            </p:custDataLst>
          </p:nvPr>
        </p:nvSpPr>
        <p:spPr>
          <a:xfrm>
            <a:off x="5830376" y="3408977"/>
            <a:ext cx="1179512" cy="904875"/>
          </a:xfrm>
          <a:prstGeom prst="rect">
            <a:avLst/>
          </a:prstGeom>
          <a:noFill/>
        </p:spPr>
        <p:txBody>
          <a:bodyPr anchor="ctr">
            <a:normAutofit fontScale="47500" lnSpcReduction="20000"/>
          </a:bodyPr>
          <a:lstStyle/>
          <a:p>
            <a:pPr algn="r">
              <a:lnSpc>
                <a:spcPct val="120000"/>
              </a:lnSpc>
            </a:pPr>
            <a:r>
              <a:rPr lang="zh-CN" altLang="en-US" sz="1600"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2" name="MH_Other_1"/>
          <p:cNvSpPr/>
          <p:nvPr>
            <p:custDataLst>
              <p:tags r:id="rId4"/>
            </p:custDataLst>
          </p:nvPr>
        </p:nvSpPr>
        <p:spPr>
          <a:xfrm rot="16200000">
            <a:off x="3526120" y="2196922"/>
            <a:ext cx="1258887" cy="1308100"/>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1" dirty="0">
              <a:cs typeface="+mn-ea"/>
              <a:sym typeface="+mn-lt"/>
            </a:endParaRPr>
          </a:p>
        </p:txBody>
      </p:sp>
      <p:sp>
        <p:nvSpPr>
          <p:cNvPr id="5" name="MH_Other_2"/>
          <p:cNvSpPr/>
          <p:nvPr>
            <p:custDataLst>
              <p:tags r:id="rId5"/>
            </p:custDataLst>
          </p:nvPr>
        </p:nvSpPr>
        <p:spPr>
          <a:xfrm>
            <a:off x="4544503" y="3216890"/>
            <a:ext cx="1258887" cy="1306513"/>
          </a:xfrm>
          <a:prstGeom prst="notchedRightArrow">
            <a:avLst>
              <a:gd name="adj1" fmla="val 60007"/>
              <a:gd name="adj2" fmla="val 3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1" dirty="0">
              <a:cs typeface="+mn-ea"/>
              <a:sym typeface="+mn-lt"/>
            </a:endParaRPr>
          </a:p>
        </p:txBody>
      </p:sp>
      <p:sp>
        <p:nvSpPr>
          <p:cNvPr id="6" name="MH_Other_3"/>
          <p:cNvSpPr/>
          <p:nvPr>
            <p:custDataLst>
              <p:tags r:id="rId6"/>
            </p:custDataLst>
          </p:nvPr>
        </p:nvSpPr>
        <p:spPr>
          <a:xfrm flipH="1">
            <a:off x="2501388" y="3216890"/>
            <a:ext cx="1257300" cy="1306513"/>
          </a:xfrm>
          <a:prstGeom prst="notchedRightArrow">
            <a:avLst>
              <a:gd name="adj1" fmla="val 60007"/>
              <a:gd name="adj2" fmla="val 3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1" dirty="0">
              <a:cs typeface="+mn-ea"/>
              <a:sym typeface="+mn-lt"/>
            </a:endParaRPr>
          </a:p>
        </p:txBody>
      </p:sp>
      <p:sp>
        <p:nvSpPr>
          <p:cNvPr id="9" name="MH_SubTitle_4"/>
          <p:cNvSpPr txBox="1"/>
          <p:nvPr>
            <p:custDataLst>
              <p:tags r:id="rId7"/>
            </p:custDataLst>
          </p:nvPr>
        </p:nvSpPr>
        <p:spPr>
          <a:xfrm>
            <a:off x="1282190" y="3416915"/>
            <a:ext cx="1179513" cy="904875"/>
          </a:xfrm>
          <a:prstGeom prst="rect">
            <a:avLst/>
          </a:prstGeom>
          <a:noFill/>
        </p:spPr>
        <p:txBody>
          <a:bodyPr anchor="ctr">
            <a:normAutofit fontScale="47500" lnSpcReduction="20000"/>
          </a:bodyPr>
          <a:lstStyle/>
          <a:p>
            <a:pPr algn="r">
              <a:lnSpc>
                <a:spcPct val="120000"/>
              </a:lnSpc>
            </a:pPr>
            <a:r>
              <a:rPr lang="zh-CN" altLang="en-US" sz="1600"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20" name="MH_SubTitle_1"/>
          <p:cNvSpPr txBox="1"/>
          <p:nvPr>
            <p:custDataLst>
              <p:tags r:id="rId8"/>
            </p:custDataLst>
          </p:nvPr>
        </p:nvSpPr>
        <p:spPr>
          <a:xfrm>
            <a:off x="3563427" y="1300778"/>
            <a:ext cx="1181100" cy="866775"/>
          </a:xfrm>
          <a:prstGeom prst="rect">
            <a:avLst/>
          </a:prstGeom>
          <a:noFill/>
        </p:spPr>
        <p:txBody>
          <a:bodyPr anchor="b">
            <a:normAutofit fontScale="47500" lnSpcReduction="20000"/>
          </a:bodyPr>
          <a:lstStyle/>
          <a:p>
            <a:pPr algn="r">
              <a:lnSpc>
                <a:spcPct val="120000"/>
              </a:lnSpc>
            </a:pPr>
            <a:r>
              <a:rPr lang="zh-CN" altLang="en-US" sz="1600"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sp>
        <p:nvSpPr>
          <p:cNvPr id="11" name="MH_Other_4"/>
          <p:cNvSpPr/>
          <p:nvPr>
            <p:custDataLst>
              <p:tags r:id="rId9"/>
            </p:custDataLst>
          </p:nvPr>
        </p:nvSpPr>
        <p:spPr>
          <a:xfrm rot="5400000" flipV="1">
            <a:off x="3522152" y="4242416"/>
            <a:ext cx="1258887" cy="1306513"/>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1" dirty="0">
              <a:cs typeface="+mn-ea"/>
              <a:sym typeface="+mn-lt"/>
            </a:endParaRPr>
          </a:p>
        </p:txBody>
      </p:sp>
      <p:sp>
        <p:nvSpPr>
          <p:cNvPr id="14" name="MH_SubTitle_3"/>
          <p:cNvSpPr txBox="1"/>
          <p:nvPr>
            <p:custDataLst>
              <p:tags r:id="rId10"/>
            </p:custDataLst>
          </p:nvPr>
        </p:nvSpPr>
        <p:spPr>
          <a:xfrm>
            <a:off x="3550726" y="5561629"/>
            <a:ext cx="1179512" cy="866775"/>
          </a:xfrm>
          <a:prstGeom prst="rect">
            <a:avLst/>
          </a:prstGeom>
          <a:noFill/>
        </p:spPr>
        <p:txBody>
          <a:bodyPr>
            <a:normAutofit fontScale="47500" lnSpcReduction="20000"/>
          </a:bodyPr>
          <a:lstStyle/>
          <a:p>
            <a:pPr algn="r">
              <a:lnSpc>
                <a:spcPct val="120000"/>
              </a:lnSpc>
            </a:pPr>
            <a:r>
              <a:rPr lang="zh-CN" altLang="en-US" sz="1600" dirty="0">
                <a:solidFill>
                  <a:schemeClr val="bg1">
                    <a:lumMod val="50000"/>
                  </a:schemeClr>
                </a:solidFill>
                <a:cs typeface="+mn-ea"/>
                <a:sym typeface="+mn-lt"/>
              </a:rPr>
              <a:t>用户可以在投影仪或者计算机上进行演示也可以将演示文稿打印出来制作成胶片以便应用到更广泛的领域中</a:t>
            </a:r>
          </a:p>
        </p:txBody>
      </p:sp>
      <p:pic>
        <p:nvPicPr>
          <p:cNvPr id="12" name="图片 1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85608" y="3366575"/>
            <a:ext cx="2708275" cy="2889250"/>
          </a:xfrm>
          <a:prstGeom prst="rect">
            <a:avLst/>
          </a:prstGeom>
        </p:spPr>
      </p:pic>
      <p:pic>
        <p:nvPicPr>
          <p:cNvPr id="13" name="图片 1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398158" y="793217"/>
            <a:ext cx="1187450" cy="1790700"/>
          </a:xfrm>
          <a:prstGeom prst="rect">
            <a:avLst/>
          </a:prstGeom>
        </p:spPr>
      </p:pic>
      <p:pic>
        <p:nvPicPr>
          <p:cNvPr id="15" name="图片 1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930107" y="2221528"/>
            <a:ext cx="1089025" cy="850900"/>
          </a:xfrm>
          <a:prstGeom prst="rect">
            <a:avLst/>
          </a:prstGeom>
        </p:spPr>
      </p:pic>
      <p:sp>
        <p:nvSpPr>
          <p:cNvPr id="16" name="文本框 15">
            <a:extLst>
              <a:ext uri="{FF2B5EF4-FFF2-40B4-BE49-F238E27FC236}">
                <a16:creationId xmlns:a16="http://schemas.microsoft.com/office/drawing/2014/main" id="{93476188-B6A9-4DE4-8F7C-2CA7B86B3933}"/>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custDataLst>
      <p:tags r:id="rId2"/>
    </p:custDataLst>
    <p:extLst>
      <p:ext uri="{BB962C8B-B14F-4D97-AF65-F5344CB8AC3E}">
        <p14:creationId xmlns:p14="http://schemas.microsoft.com/office/powerpoint/2010/main" val="1880326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6055" y="142240"/>
            <a:ext cx="2804795" cy="2672689"/>
          </a:xfrm>
          <a:prstGeom prst="rect">
            <a:avLst/>
          </a:prstGeom>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6682" y="4049212"/>
            <a:ext cx="2534168" cy="2186805"/>
          </a:xfrm>
          <a:prstGeom prst="rect">
            <a:avLst/>
          </a:prstGeom>
        </p:spPr>
      </p:pic>
      <p:pic>
        <p:nvPicPr>
          <p:cNvPr id="34" name="图片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58795" y="5142614"/>
            <a:ext cx="1904523" cy="2031966"/>
          </a:xfrm>
          <a:prstGeom prst="rect">
            <a:avLst/>
          </a:prstGeom>
        </p:spPr>
      </p:pic>
      <p:pic>
        <p:nvPicPr>
          <p:cNvPr id="17" name="图片 16"/>
          <p:cNvPicPr>
            <a:picLocks noChangeAspect="1"/>
          </p:cNvPicPr>
          <p:nvPr/>
        </p:nvPicPr>
        <p:blipFill>
          <a:blip r:embed="rId6" cstate="screen">
            <a:extLst>
              <a:ext uri="{28A0092B-C50C-407E-A947-70E740481C1C}">
                <a14:useLocalDpi xmlns:a14="http://schemas.microsoft.com/office/drawing/2010/main"/>
              </a:ext>
            </a:extLst>
          </a:blip>
          <a:srcRect t="51908" r="-3575"/>
          <a:stretch>
            <a:fillRect/>
          </a:stretch>
        </p:blipFill>
        <p:spPr>
          <a:xfrm>
            <a:off x="4773295" y="-26035"/>
            <a:ext cx="2999105" cy="1464310"/>
          </a:xfrm>
          <a:prstGeom prst="rect">
            <a:avLst/>
          </a:prstGeom>
        </p:spPr>
      </p:pic>
      <p:pic>
        <p:nvPicPr>
          <p:cNvPr id="19" name="图片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63987" y="577868"/>
            <a:ext cx="1089025" cy="850900"/>
          </a:xfrm>
          <a:prstGeom prst="rect">
            <a:avLst/>
          </a:prstGeom>
        </p:spPr>
      </p:pic>
      <p:pic>
        <p:nvPicPr>
          <p:cNvPr id="3" name="图片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98280" y="-48895"/>
            <a:ext cx="3079750" cy="3067050"/>
          </a:xfrm>
          <a:prstGeom prst="rect">
            <a:avLst/>
          </a:prstGeom>
        </p:spPr>
      </p:pic>
      <p:sp>
        <p:nvSpPr>
          <p:cNvPr id="13" name="文本框 12"/>
          <p:cNvSpPr txBox="1"/>
          <p:nvPr/>
        </p:nvSpPr>
        <p:spPr>
          <a:xfrm>
            <a:off x="2734945" y="2304753"/>
            <a:ext cx="6477000" cy="830997"/>
          </a:xfrm>
          <a:prstGeom prst="rect">
            <a:avLst/>
          </a:prstGeom>
          <a:noFill/>
        </p:spPr>
        <p:txBody>
          <a:bodyPr wrap="square" rtlCol="0">
            <a:spAutoFit/>
          </a:bodyPr>
          <a:lstStyle/>
          <a:p>
            <a:pPr algn="ctr"/>
            <a:r>
              <a:rPr lang="zh-CN" altLang="en-US" sz="4800" b="1" dirty="0">
                <a:effectLst>
                  <a:outerShdw blurRad="38100" dist="38100" dir="2700000" algn="tl">
                    <a:srgbClr val="000000">
                      <a:alpha val="43137"/>
                    </a:srgbClr>
                  </a:outerShdw>
                </a:effectLst>
                <a:cs typeface="+mn-ea"/>
                <a:sym typeface="+mn-lt"/>
              </a:rPr>
              <a:t>感谢您的观看</a:t>
            </a:r>
            <a:endParaRPr lang="zh-CN" altLang="en-US" sz="4800" b="1" dirty="0">
              <a:solidFill>
                <a:schemeClr val="tx1"/>
              </a:solidFill>
              <a:effectLst>
                <a:outerShdw blurRad="38100" dist="38100" dir="2700000" algn="tl">
                  <a:srgbClr val="000000">
                    <a:alpha val="43137"/>
                  </a:srgbClr>
                </a:outerShdw>
              </a:effectLst>
              <a:cs typeface="+mn-ea"/>
              <a:sym typeface="+mn-lt"/>
            </a:endParaRPr>
          </a:p>
        </p:txBody>
      </p:sp>
      <p:sp>
        <p:nvSpPr>
          <p:cNvPr id="6" name="Rectangle 4"/>
          <p:cNvSpPr txBox="1">
            <a:spLocks noChangeArrowheads="1"/>
          </p:cNvSpPr>
          <p:nvPr/>
        </p:nvSpPr>
        <p:spPr bwMode="auto">
          <a:xfrm>
            <a:off x="2981325" y="3081594"/>
            <a:ext cx="5923280" cy="373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ea"/>
                <a:sym typeface="+mn-lt"/>
              </a:rPr>
              <a:t>适用于工作总结、工作汇报、会议计划、个人述职等主题</a:t>
            </a:r>
          </a:p>
        </p:txBody>
      </p:sp>
      <p:sp>
        <p:nvSpPr>
          <p:cNvPr id="7" name="TextBox 25"/>
          <p:cNvSpPr txBox="1"/>
          <p:nvPr/>
        </p:nvSpPr>
        <p:spPr>
          <a:xfrm>
            <a:off x="3548063" y="3969129"/>
            <a:ext cx="2150208" cy="338554"/>
          </a:xfrm>
          <a:prstGeom prst="rect">
            <a:avLst/>
          </a:prstGeom>
          <a:noFill/>
        </p:spPr>
        <p:txBody>
          <a:bodyPr wrap="square" rtlCol="0">
            <a:spAutoFit/>
          </a:bodyPr>
          <a:lstStyle/>
          <a:p>
            <a:pPr marL="285750" indent="-285750" defTabSz="685165" fontAlgn="base">
              <a:spcBef>
                <a:spcPct val="0"/>
              </a:spcBef>
              <a:spcAft>
                <a:spcPct val="0"/>
              </a:spcAft>
              <a:buFont typeface="Wingdings" panose="05000000000000000000" charset="0"/>
              <a:buChar char=""/>
              <a:defRPr/>
            </a:pPr>
            <a:r>
              <a:rPr lang="zh-CN" altLang="en-US" sz="1600" dirty="0">
                <a:solidFill>
                  <a:schemeClr val="tx1"/>
                </a:solidFill>
                <a:cs typeface="+mn-ea"/>
                <a:sym typeface="+mn-lt"/>
              </a:rPr>
              <a:t>汇报人：东方之</a:t>
            </a:r>
            <a:r>
              <a:rPr lang="en-US" altLang="zh-CN" sz="1600" dirty="0">
                <a:solidFill>
                  <a:schemeClr val="tx1"/>
                </a:solidFill>
                <a:cs typeface="+mn-ea"/>
                <a:sym typeface="+mn-lt"/>
              </a:rPr>
              <a:t>P</a:t>
            </a:r>
          </a:p>
        </p:txBody>
      </p:sp>
      <p:sp>
        <p:nvSpPr>
          <p:cNvPr id="8" name="TextBox 26"/>
          <p:cNvSpPr txBox="1"/>
          <p:nvPr/>
        </p:nvSpPr>
        <p:spPr>
          <a:xfrm>
            <a:off x="6152197" y="3969129"/>
            <a:ext cx="2463165" cy="338554"/>
          </a:xfrm>
          <a:prstGeom prst="rect">
            <a:avLst/>
          </a:prstGeom>
          <a:noFill/>
          <a:ln w="9525">
            <a:noFill/>
          </a:ln>
        </p:spPr>
        <p:txBody>
          <a:bodyPr wrap="square">
            <a:spAutoFit/>
          </a:bodyPr>
          <a:lstStyle/>
          <a:p>
            <a:pPr marL="285750" indent="-285750" defTabSz="685165" fontAlgn="base">
              <a:spcBef>
                <a:spcPct val="0"/>
              </a:spcBef>
              <a:spcAft>
                <a:spcPct val="0"/>
              </a:spcAft>
              <a:buFont typeface="Wingdings" panose="05000000000000000000" charset="0"/>
              <a:buChar char=""/>
            </a:pPr>
            <a:r>
              <a:rPr lang="zh-CN" altLang="en-US" sz="1600" dirty="0">
                <a:solidFill>
                  <a:schemeClr val="tx1"/>
                </a:solidFill>
                <a:cs typeface="+mn-ea"/>
                <a:sym typeface="+mn-lt"/>
              </a:rPr>
              <a:t>时间：</a:t>
            </a:r>
            <a:r>
              <a:rPr lang="en-US" altLang="zh-CN" sz="1600" dirty="0">
                <a:cs typeface="+mn-ea"/>
                <a:sym typeface="+mn-lt"/>
              </a:rPr>
              <a:t>2022.03</a:t>
            </a:r>
            <a:endParaRPr lang="en-US" altLang="zh-CN" sz="1600" dirty="0">
              <a:solidFill>
                <a:schemeClr val="tx1"/>
              </a:solidFill>
              <a:cs typeface="+mn-ea"/>
              <a:sym typeface="+mn-lt"/>
            </a:endParaRPr>
          </a:p>
        </p:txBody>
      </p:sp>
      <p:pic>
        <p:nvPicPr>
          <p:cNvPr id="18" name="图片 17">
            <a:extLst>
              <a:ext uri="{FF2B5EF4-FFF2-40B4-BE49-F238E27FC236}">
                <a16:creationId xmlns:a16="http://schemas.microsoft.com/office/drawing/2014/main" id="{E9226948-DCEC-458A-B61C-BFA8A070FAE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07841" y="4449689"/>
            <a:ext cx="2460625" cy="3203575"/>
          </a:xfrm>
          <a:prstGeom prst="rect">
            <a:avLst/>
          </a:prstGeom>
        </p:spPr>
      </p:pic>
      <p:pic>
        <p:nvPicPr>
          <p:cNvPr id="21" name="图片 20">
            <a:extLst>
              <a:ext uri="{FF2B5EF4-FFF2-40B4-BE49-F238E27FC236}">
                <a16:creationId xmlns:a16="http://schemas.microsoft.com/office/drawing/2014/main" id="{B3A40A17-6862-4B26-AD08-B04F1FF0B54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96000" y="5489398"/>
            <a:ext cx="2335195" cy="1146673"/>
          </a:xfrm>
          <a:prstGeom prst="rect">
            <a:avLst/>
          </a:prstGeom>
        </p:spPr>
      </p:pic>
      <p:pic>
        <p:nvPicPr>
          <p:cNvPr id="22" name="图片 21">
            <a:extLst>
              <a:ext uri="{FF2B5EF4-FFF2-40B4-BE49-F238E27FC236}">
                <a16:creationId xmlns:a16="http://schemas.microsoft.com/office/drawing/2014/main" id="{F8A4D135-9B90-4678-8F8C-DB68259FEE9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7393086">
            <a:off x="10220640" y="3021922"/>
            <a:ext cx="320675" cy="1308100"/>
          </a:xfrm>
          <a:prstGeom prst="rect">
            <a:avLst/>
          </a:prstGeom>
        </p:spPr>
      </p:pic>
    </p:spTree>
    <p:extLst>
      <p:ext uri="{BB962C8B-B14F-4D97-AF65-F5344CB8AC3E}">
        <p14:creationId xmlns:p14="http://schemas.microsoft.com/office/powerpoint/2010/main" val="1461587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4507D8-BD24-41EB-8443-C16A090B46BF}"/>
              </a:ext>
            </a:extLst>
          </p:cNvPr>
          <p:cNvSpPr>
            <a:spLocks noGrp="1"/>
          </p:cNvSpPr>
          <p:nvPr>
            <p:ph type="ctrTitle"/>
          </p:nvPr>
        </p:nvSpPr>
        <p:spPr/>
        <p:txBody>
          <a:bodyPr/>
          <a:lstStyle/>
          <a:p>
            <a:endParaRPr lang="zh-CN" altLang="en-US" dirty="0"/>
          </a:p>
        </p:txBody>
      </p:sp>
      <p:sp>
        <p:nvSpPr>
          <p:cNvPr id="3" name="副标题 2">
            <a:extLst>
              <a:ext uri="{FF2B5EF4-FFF2-40B4-BE49-F238E27FC236}">
                <a16:creationId xmlns:a16="http://schemas.microsoft.com/office/drawing/2014/main" id="{B66FD57B-03A8-41EF-A43A-664EC023CAA7}"/>
              </a:ext>
            </a:extLst>
          </p:cNvPr>
          <p:cNvSpPr>
            <a:spLocks noGrp="1"/>
          </p:cNvSpPr>
          <p:nvPr>
            <p:ph type="subTitle" idx="1"/>
          </p:nvPr>
        </p:nvSpPr>
        <p:spPr/>
        <p:txBody>
          <a:bodyPr/>
          <a:lstStyle/>
          <a:p>
            <a:r>
              <a:rPr lang="zh-CN" altLang="en-US" dirty="0"/>
              <a:t>东方之</a:t>
            </a:r>
            <a:r>
              <a:rPr lang="en-US" altLang="zh-CN" dirty="0"/>
              <a:t>P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4912955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37945" y="2336800"/>
            <a:ext cx="2962275" cy="2686050"/>
          </a:xfrm>
          <a:prstGeom prst="rect">
            <a:avLst/>
          </a:prstGeom>
        </p:spPr>
      </p:pic>
      <p:pic>
        <p:nvPicPr>
          <p:cNvPr id="12" name="图片 1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5320" y="3714750"/>
            <a:ext cx="320675" cy="1308100"/>
          </a:xfrm>
          <a:prstGeom prst="rect">
            <a:avLst/>
          </a:prstGeom>
        </p:spPr>
      </p:pic>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3095" y="1620520"/>
            <a:ext cx="1771650" cy="869950"/>
          </a:xfrm>
          <a:prstGeom prst="rect">
            <a:avLst/>
          </a:prstGeom>
        </p:spPr>
      </p:pic>
      <p:sp>
        <p:nvSpPr>
          <p:cNvPr id="7" name="矩形 6"/>
          <p:cNvSpPr/>
          <p:nvPr/>
        </p:nvSpPr>
        <p:spPr>
          <a:xfrm>
            <a:off x="5782945" y="3714750"/>
            <a:ext cx="4997450" cy="768350"/>
          </a:xfrm>
          <a:prstGeom prst="rect">
            <a:avLst/>
          </a:prstGeom>
        </p:spPr>
        <p:txBody>
          <a:bodyPr wrap="square">
            <a:spAutoFit/>
          </a:bodyPr>
          <a:lstStyle/>
          <a:p>
            <a:pPr algn="ctr"/>
            <a:r>
              <a:rPr lang="zh-CN" altLang="en-US" sz="4400" b="1" dirty="0">
                <a:solidFill>
                  <a:schemeClr val="tx1"/>
                </a:solidFill>
                <a:cs typeface="+mn-ea"/>
                <a:sym typeface="+mn-lt"/>
              </a:rPr>
              <a:t>点击此处添加标题</a:t>
            </a:r>
          </a:p>
        </p:txBody>
      </p:sp>
      <p:sp>
        <p:nvSpPr>
          <p:cNvPr id="3" name="矩形 2"/>
          <p:cNvSpPr/>
          <p:nvPr/>
        </p:nvSpPr>
        <p:spPr>
          <a:xfrm>
            <a:off x="6568942" y="1776641"/>
            <a:ext cx="3425939" cy="1862048"/>
          </a:xfrm>
          <a:prstGeom prst="rect">
            <a:avLst/>
          </a:prstGeom>
        </p:spPr>
        <p:txBody>
          <a:bodyPr wrap="none">
            <a:spAutoFit/>
          </a:bodyPr>
          <a:lstStyle/>
          <a:p>
            <a:pPr algn="ctr"/>
            <a:r>
              <a:rPr lang="en-US" altLang="zh-CN" sz="6600" b="1" dirty="0">
                <a:solidFill>
                  <a:schemeClr val="tx1"/>
                </a:solidFill>
                <a:cs typeface="+mn-ea"/>
                <a:sym typeface="+mn-lt"/>
              </a:rPr>
              <a:t>part</a:t>
            </a:r>
            <a:r>
              <a:rPr lang="en-US" altLang="zh-CN" sz="11500" b="1" dirty="0">
                <a:solidFill>
                  <a:schemeClr val="tx1"/>
                </a:solidFill>
                <a:cs typeface="+mn-ea"/>
                <a:sym typeface="+mn-lt"/>
              </a:rPr>
              <a:t>01</a:t>
            </a:r>
          </a:p>
        </p:txBody>
      </p:sp>
      <p:sp>
        <p:nvSpPr>
          <p:cNvPr id="4" name="矩形 3"/>
          <p:cNvSpPr/>
          <p:nvPr/>
        </p:nvSpPr>
        <p:spPr>
          <a:xfrm>
            <a:off x="6262370" y="4624070"/>
            <a:ext cx="4369435" cy="398780"/>
          </a:xfrm>
          <a:prstGeom prst="rect">
            <a:avLst/>
          </a:prstGeom>
        </p:spPr>
        <p:txBody>
          <a:bodyPr wrap="square">
            <a:spAutoFit/>
          </a:bodyPr>
          <a:lstStyle/>
          <a:p>
            <a:pPr algn="ctr"/>
            <a:r>
              <a:rPr lang="en-US" altLang="zh-CN" sz="2000" dirty="0">
                <a:solidFill>
                  <a:schemeClr val="tx1"/>
                </a:solidFill>
                <a:cs typeface="+mn-ea"/>
                <a:sym typeface="+mn-lt"/>
              </a:rPr>
              <a:t>ADD YOUR TITLE HERE</a:t>
            </a:r>
            <a:endParaRPr lang="en-US" altLang="zh-CN" sz="2000" b="1" dirty="0">
              <a:solidFill>
                <a:schemeClr val="tx1"/>
              </a:solidFill>
              <a:cs typeface="+mn-ea"/>
              <a:sym typeface="+mn-lt"/>
            </a:endParaRPr>
          </a:p>
        </p:txBody>
      </p:sp>
      <p:cxnSp>
        <p:nvCxnSpPr>
          <p:cNvPr id="5" name="PA_直接连接符 14"/>
          <p:cNvCxnSpPr/>
          <p:nvPr>
            <p:custDataLst>
              <p:tags r:id="rId2"/>
            </p:custDataLst>
          </p:nvPr>
        </p:nvCxnSpPr>
        <p:spPr>
          <a:xfrm>
            <a:off x="7006227" y="3672595"/>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PA_直接连接符 14"/>
          <p:cNvCxnSpPr/>
          <p:nvPr>
            <p:custDataLst>
              <p:tags r:id="rId3"/>
            </p:custDataLst>
          </p:nvPr>
        </p:nvCxnSpPr>
        <p:spPr>
          <a:xfrm>
            <a:off x="8433230" y="3676559"/>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PA_椭圆 16"/>
          <p:cNvSpPr/>
          <p:nvPr>
            <p:custDataLst>
              <p:tags r:id="rId4"/>
            </p:custDataLst>
          </p:nvPr>
        </p:nvSpPr>
        <p:spPr>
          <a:xfrm>
            <a:off x="8240709" y="3637865"/>
            <a:ext cx="108000" cy="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MH_Other_1"/>
          <p:cNvCxnSpPr/>
          <p:nvPr>
            <p:custDataLst>
              <p:tags r:id="rId3"/>
            </p:custDataLst>
          </p:nvPr>
        </p:nvCxnSpPr>
        <p:spPr>
          <a:xfrm>
            <a:off x="2242771" y="2578017"/>
            <a:ext cx="770645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MH_Other_2"/>
          <p:cNvSpPr/>
          <p:nvPr>
            <p:custDataLst>
              <p:tags r:id="rId4"/>
            </p:custDataLst>
          </p:nvPr>
        </p:nvSpPr>
        <p:spPr>
          <a:xfrm rot="2871886">
            <a:off x="2804408" y="1884396"/>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01</a:t>
            </a:r>
            <a:endParaRPr lang="zh-CN" altLang="en-US" sz="2400" dirty="0">
              <a:solidFill>
                <a:srgbClr val="FEFFFF"/>
              </a:solidFill>
              <a:cs typeface="+mn-ea"/>
              <a:sym typeface="+mn-lt"/>
            </a:endParaRPr>
          </a:p>
        </p:txBody>
      </p:sp>
      <p:sp>
        <p:nvSpPr>
          <p:cNvPr id="59" name="MH_Other_3"/>
          <p:cNvSpPr/>
          <p:nvPr>
            <p:custDataLst>
              <p:tags r:id="rId5"/>
            </p:custDataLst>
          </p:nvPr>
        </p:nvSpPr>
        <p:spPr>
          <a:xfrm>
            <a:off x="2512177" y="2639564"/>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MH_SubTitle_1"/>
          <p:cNvSpPr txBox="1"/>
          <p:nvPr>
            <p:custDataLst>
              <p:tags r:id="rId6"/>
            </p:custDataLst>
          </p:nvPr>
        </p:nvSpPr>
        <p:spPr>
          <a:xfrm>
            <a:off x="2568718" y="2639564"/>
            <a:ext cx="1264375" cy="1944000"/>
          </a:xfrm>
          <a:prstGeom prst="rect">
            <a:avLst/>
          </a:prstGeom>
          <a:noFill/>
        </p:spPr>
        <p:txBody>
          <a:bodyPr wrap="square" rtlCol="0" anchor="ctr">
            <a:normAutofit/>
          </a:bodyPr>
          <a:lstStyle/>
          <a:p>
            <a:pPr>
              <a:lnSpc>
                <a:spcPct val="150000"/>
              </a:lnSpc>
            </a:pPr>
            <a:r>
              <a:rPr lang="zh-CN" altLang="en-US" sz="1600" dirty="0">
                <a:cs typeface="+mn-ea"/>
                <a:sym typeface="+mn-lt"/>
              </a:rPr>
              <a:t> 单击此处可编辑内容</a:t>
            </a:r>
          </a:p>
        </p:txBody>
      </p:sp>
      <p:sp>
        <p:nvSpPr>
          <p:cNvPr id="22" name="MH_Other_4"/>
          <p:cNvSpPr/>
          <p:nvPr>
            <p:custDataLst>
              <p:tags r:id="rId7"/>
            </p:custDataLst>
          </p:nvPr>
        </p:nvSpPr>
        <p:spPr>
          <a:xfrm rot="2871886">
            <a:off x="4354053" y="1884396"/>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02</a:t>
            </a:r>
            <a:endParaRPr lang="zh-CN" altLang="en-US" sz="2400" dirty="0">
              <a:solidFill>
                <a:srgbClr val="FEFFFF"/>
              </a:solidFill>
              <a:cs typeface="+mn-ea"/>
              <a:sym typeface="+mn-lt"/>
            </a:endParaRPr>
          </a:p>
        </p:txBody>
      </p:sp>
      <p:sp>
        <p:nvSpPr>
          <p:cNvPr id="23" name="MH_Other_5"/>
          <p:cNvSpPr/>
          <p:nvPr>
            <p:custDataLst>
              <p:tags r:id="rId8"/>
            </p:custDataLst>
          </p:nvPr>
        </p:nvSpPr>
        <p:spPr>
          <a:xfrm>
            <a:off x="4061823" y="2639564"/>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MH_SubTitle_2"/>
          <p:cNvSpPr txBox="1"/>
          <p:nvPr>
            <p:custDataLst>
              <p:tags r:id="rId9"/>
            </p:custDataLst>
          </p:nvPr>
        </p:nvSpPr>
        <p:spPr>
          <a:xfrm>
            <a:off x="4118362" y="2639564"/>
            <a:ext cx="1264375" cy="1944000"/>
          </a:xfrm>
          <a:prstGeom prst="rect">
            <a:avLst/>
          </a:prstGeom>
          <a:noFill/>
        </p:spPr>
        <p:txBody>
          <a:bodyPr wrap="square" rtlCol="0" anchor="ctr">
            <a:normAutofit/>
          </a:bodyPr>
          <a:lstStyle/>
          <a:p>
            <a:pPr>
              <a:lnSpc>
                <a:spcPct val="150000"/>
              </a:lnSpc>
            </a:pPr>
            <a:r>
              <a:rPr lang="zh-CN" altLang="en-US" sz="1600" dirty="0">
                <a:cs typeface="+mn-ea"/>
                <a:sym typeface="+mn-lt"/>
              </a:rPr>
              <a:t> 单击此处可编辑内容</a:t>
            </a:r>
          </a:p>
        </p:txBody>
      </p:sp>
      <p:sp>
        <p:nvSpPr>
          <p:cNvPr id="26" name="MH_Other_6"/>
          <p:cNvSpPr/>
          <p:nvPr>
            <p:custDataLst>
              <p:tags r:id="rId10"/>
            </p:custDataLst>
          </p:nvPr>
        </p:nvSpPr>
        <p:spPr>
          <a:xfrm rot="2871886">
            <a:off x="5903699" y="1884396"/>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03</a:t>
            </a:r>
            <a:endParaRPr lang="zh-CN" altLang="en-US" sz="2400" dirty="0">
              <a:solidFill>
                <a:srgbClr val="FEFFFF"/>
              </a:solidFill>
              <a:cs typeface="+mn-ea"/>
              <a:sym typeface="+mn-lt"/>
            </a:endParaRPr>
          </a:p>
        </p:txBody>
      </p:sp>
      <p:sp>
        <p:nvSpPr>
          <p:cNvPr id="27" name="MH_Other_7"/>
          <p:cNvSpPr/>
          <p:nvPr>
            <p:custDataLst>
              <p:tags r:id="rId11"/>
            </p:custDataLst>
          </p:nvPr>
        </p:nvSpPr>
        <p:spPr>
          <a:xfrm>
            <a:off x="5611467" y="2639564"/>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MH_SubTitle_3"/>
          <p:cNvSpPr txBox="1"/>
          <p:nvPr>
            <p:custDataLst>
              <p:tags r:id="rId12"/>
            </p:custDataLst>
          </p:nvPr>
        </p:nvSpPr>
        <p:spPr>
          <a:xfrm>
            <a:off x="5668007" y="2639564"/>
            <a:ext cx="1264375" cy="1944000"/>
          </a:xfrm>
          <a:prstGeom prst="rect">
            <a:avLst/>
          </a:prstGeom>
          <a:noFill/>
        </p:spPr>
        <p:txBody>
          <a:bodyPr wrap="square" rtlCol="0" anchor="ctr">
            <a:normAutofit/>
          </a:bodyPr>
          <a:lstStyle/>
          <a:p>
            <a:pPr>
              <a:lnSpc>
                <a:spcPct val="150000"/>
              </a:lnSpc>
            </a:pPr>
            <a:r>
              <a:rPr lang="zh-CN" altLang="en-US" sz="1600" dirty="0">
                <a:cs typeface="+mn-ea"/>
                <a:sym typeface="+mn-lt"/>
              </a:rPr>
              <a:t> 单击此处可编辑内容</a:t>
            </a:r>
          </a:p>
        </p:txBody>
      </p:sp>
      <p:sp>
        <p:nvSpPr>
          <p:cNvPr id="30" name="MH_Other_8"/>
          <p:cNvSpPr/>
          <p:nvPr>
            <p:custDataLst>
              <p:tags r:id="rId13"/>
            </p:custDataLst>
          </p:nvPr>
        </p:nvSpPr>
        <p:spPr>
          <a:xfrm rot="2871886">
            <a:off x="7453343" y="1884396"/>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04</a:t>
            </a:r>
            <a:endParaRPr lang="zh-CN" altLang="en-US" sz="2400" dirty="0">
              <a:solidFill>
                <a:srgbClr val="FEFFFF"/>
              </a:solidFill>
              <a:cs typeface="+mn-ea"/>
              <a:sym typeface="+mn-lt"/>
            </a:endParaRPr>
          </a:p>
        </p:txBody>
      </p:sp>
      <p:sp>
        <p:nvSpPr>
          <p:cNvPr id="31" name="MH_Other_9"/>
          <p:cNvSpPr/>
          <p:nvPr>
            <p:custDataLst>
              <p:tags r:id="rId14"/>
            </p:custDataLst>
          </p:nvPr>
        </p:nvSpPr>
        <p:spPr>
          <a:xfrm>
            <a:off x="7161112" y="2639564"/>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MH_SubTitle_4"/>
          <p:cNvSpPr txBox="1"/>
          <p:nvPr>
            <p:custDataLst>
              <p:tags r:id="rId15"/>
            </p:custDataLst>
          </p:nvPr>
        </p:nvSpPr>
        <p:spPr>
          <a:xfrm>
            <a:off x="7217653" y="2639564"/>
            <a:ext cx="1264375" cy="1944000"/>
          </a:xfrm>
          <a:prstGeom prst="rect">
            <a:avLst/>
          </a:prstGeom>
          <a:noFill/>
        </p:spPr>
        <p:txBody>
          <a:bodyPr wrap="square" rtlCol="0" anchor="ctr">
            <a:normAutofit/>
          </a:bodyPr>
          <a:lstStyle/>
          <a:p>
            <a:pPr>
              <a:lnSpc>
                <a:spcPct val="150000"/>
              </a:lnSpc>
            </a:pPr>
            <a:r>
              <a:rPr lang="zh-CN" altLang="en-US" sz="1600" dirty="0">
                <a:cs typeface="+mn-ea"/>
                <a:sym typeface="+mn-lt"/>
              </a:rPr>
              <a:t> 单击此处可编辑内容</a:t>
            </a:r>
          </a:p>
        </p:txBody>
      </p:sp>
      <p:sp>
        <p:nvSpPr>
          <p:cNvPr id="38" name="MH_Other_10"/>
          <p:cNvSpPr/>
          <p:nvPr>
            <p:custDataLst>
              <p:tags r:id="rId16"/>
            </p:custDataLst>
          </p:nvPr>
        </p:nvSpPr>
        <p:spPr>
          <a:xfrm rot="2871886">
            <a:off x="9002988" y="1884396"/>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05</a:t>
            </a:r>
            <a:endParaRPr lang="zh-CN" altLang="en-US" sz="2400" dirty="0">
              <a:solidFill>
                <a:srgbClr val="FEFFFF"/>
              </a:solidFill>
              <a:cs typeface="+mn-ea"/>
              <a:sym typeface="+mn-lt"/>
            </a:endParaRPr>
          </a:p>
        </p:txBody>
      </p:sp>
      <p:sp>
        <p:nvSpPr>
          <p:cNvPr id="39" name="MH_Other_11"/>
          <p:cNvSpPr/>
          <p:nvPr>
            <p:custDataLst>
              <p:tags r:id="rId17"/>
            </p:custDataLst>
          </p:nvPr>
        </p:nvSpPr>
        <p:spPr>
          <a:xfrm>
            <a:off x="8710757" y="2639564"/>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MH_SubTitle_5"/>
          <p:cNvSpPr txBox="1"/>
          <p:nvPr>
            <p:custDataLst>
              <p:tags r:id="rId18"/>
            </p:custDataLst>
          </p:nvPr>
        </p:nvSpPr>
        <p:spPr>
          <a:xfrm>
            <a:off x="8767298" y="2639564"/>
            <a:ext cx="1264375" cy="1944000"/>
          </a:xfrm>
          <a:prstGeom prst="rect">
            <a:avLst/>
          </a:prstGeom>
          <a:noFill/>
        </p:spPr>
        <p:txBody>
          <a:bodyPr wrap="square" rtlCol="0" anchor="ctr">
            <a:normAutofit/>
          </a:bodyPr>
          <a:lstStyle/>
          <a:p>
            <a:pPr>
              <a:lnSpc>
                <a:spcPct val="150000"/>
              </a:lnSpc>
            </a:pPr>
            <a:r>
              <a:rPr lang="zh-CN" altLang="en-US" sz="1600" dirty="0">
                <a:cs typeface="+mn-ea"/>
                <a:sym typeface="+mn-lt"/>
              </a:rPr>
              <a:t> 单击此处可编辑内容</a:t>
            </a:r>
          </a:p>
        </p:txBody>
      </p:sp>
      <p:sp>
        <p:nvSpPr>
          <p:cNvPr id="18" name="文本框 17">
            <a:extLst>
              <a:ext uri="{FF2B5EF4-FFF2-40B4-BE49-F238E27FC236}">
                <a16:creationId xmlns:a16="http://schemas.microsoft.com/office/drawing/2014/main" id="{25600D54-0509-48F5-BF29-9E0F2AE9CB5A}"/>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custDataLst>
      <p:tags r:id="rId2"/>
    </p:custDataLst>
    <p:extLst>
      <p:ext uri="{BB962C8B-B14F-4D97-AF65-F5344CB8AC3E}">
        <p14:creationId xmlns:p14="http://schemas.microsoft.com/office/powerpoint/2010/main" val="3985866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5056191" y="2460795"/>
            <a:ext cx="2095500" cy="209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r>
              <a:rPr lang="zh-CN" altLang="en-US" sz="1600" b="1" dirty="0">
                <a:solidFill>
                  <a:schemeClr val="tx1">
                    <a:lumMod val="65000"/>
                    <a:lumOff val="35000"/>
                  </a:schemeClr>
                </a:solidFill>
                <a:cs typeface="+mn-ea"/>
                <a:sym typeface="+mn-lt"/>
              </a:rPr>
              <a:t>单击编辑标题</a:t>
            </a:r>
          </a:p>
        </p:txBody>
      </p:sp>
      <p:sp>
        <p:nvSpPr>
          <p:cNvPr id="5" name="Shape 1302"/>
          <p:cNvSpPr>
            <a:spLocks/>
          </p:cNvSpPr>
          <p:nvPr/>
        </p:nvSpPr>
        <p:spPr bwMode="auto">
          <a:xfrm>
            <a:off x="6580193" y="1361484"/>
            <a:ext cx="952500" cy="95233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185"/>
            <a:r>
              <a:rPr lang="en-US" altLang="zh-CN" sz="2400" b="1" dirty="0">
                <a:solidFill>
                  <a:schemeClr val="bg1"/>
                </a:solidFill>
                <a:cs typeface="+mn-ea"/>
                <a:sym typeface="+mn-lt"/>
              </a:rPr>
              <a:t>0</a:t>
            </a:r>
            <a:r>
              <a:rPr lang="zh-CN" altLang="zh-CN" sz="2400" b="1" dirty="0">
                <a:solidFill>
                  <a:schemeClr val="bg1"/>
                </a:solidFill>
                <a:cs typeface="+mn-ea"/>
                <a:sym typeface="+mn-lt"/>
              </a:rPr>
              <a:t>2</a:t>
            </a:r>
          </a:p>
        </p:txBody>
      </p:sp>
      <p:sp>
        <p:nvSpPr>
          <p:cNvPr id="6" name="Shape 1305"/>
          <p:cNvSpPr/>
          <p:nvPr/>
        </p:nvSpPr>
        <p:spPr bwMode="auto">
          <a:xfrm>
            <a:off x="5772152" y="1563062"/>
            <a:ext cx="671512" cy="3015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667" dirty="0">
              <a:solidFill>
                <a:schemeClr val="tx2"/>
              </a:solidFill>
              <a:cs typeface="+mn-ea"/>
              <a:sym typeface="+mn-lt"/>
            </a:endParaRPr>
          </a:p>
        </p:txBody>
      </p:sp>
      <p:sp>
        <p:nvSpPr>
          <p:cNvPr id="7" name="Shape 1306"/>
          <p:cNvSpPr/>
          <p:nvPr/>
        </p:nvSpPr>
        <p:spPr bwMode="auto">
          <a:xfrm rot="7172730">
            <a:off x="7432737" y="4426410"/>
            <a:ext cx="671395"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pPr>
            <a:endParaRPr sz="2400" dirty="0">
              <a:solidFill>
                <a:schemeClr val="tx2"/>
              </a:solidFill>
              <a:cs typeface="+mn-ea"/>
              <a:sym typeface="+mn-lt"/>
            </a:endParaRPr>
          </a:p>
        </p:txBody>
      </p:sp>
      <p:sp>
        <p:nvSpPr>
          <p:cNvPr id="8" name="Shape 1307"/>
          <p:cNvSpPr/>
          <p:nvPr/>
        </p:nvSpPr>
        <p:spPr bwMode="auto">
          <a:xfrm rot="3600000">
            <a:off x="7429564" y="2524916"/>
            <a:ext cx="671395"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pPr>
            <a:endParaRPr sz="2400" dirty="0">
              <a:solidFill>
                <a:schemeClr val="tx2"/>
              </a:solidFill>
              <a:cs typeface="+mn-ea"/>
              <a:sym typeface="+mn-lt"/>
            </a:endParaRPr>
          </a:p>
        </p:txBody>
      </p:sp>
      <p:sp>
        <p:nvSpPr>
          <p:cNvPr id="9" name="Shape 1308"/>
          <p:cNvSpPr/>
          <p:nvPr/>
        </p:nvSpPr>
        <p:spPr bwMode="auto">
          <a:xfrm rot="10800000">
            <a:off x="5762631" y="5393035"/>
            <a:ext cx="673100" cy="3015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pPr>
            <a:endParaRPr sz="2400" dirty="0">
              <a:solidFill>
                <a:schemeClr val="tx2"/>
              </a:solidFill>
              <a:cs typeface="+mn-ea"/>
              <a:sym typeface="+mn-lt"/>
            </a:endParaRPr>
          </a:p>
        </p:txBody>
      </p:sp>
      <p:sp>
        <p:nvSpPr>
          <p:cNvPr id="10" name="Shape 1309"/>
          <p:cNvSpPr/>
          <p:nvPr/>
        </p:nvSpPr>
        <p:spPr bwMode="auto">
          <a:xfrm rot="18000000">
            <a:off x="4110103" y="2516981"/>
            <a:ext cx="672983" cy="2857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pPr>
            <a:endParaRPr sz="2400" dirty="0">
              <a:solidFill>
                <a:schemeClr val="bg1"/>
              </a:solidFill>
              <a:cs typeface="+mn-ea"/>
              <a:sym typeface="+mn-lt"/>
            </a:endParaRPr>
          </a:p>
        </p:txBody>
      </p:sp>
      <p:sp>
        <p:nvSpPr>
          <p:cNvPr id="11" name="Shape 1310"/>
          <p:cNvSpPr/>
          <p:nvPr/>
        </p:nvSpPr>
        <p:spPr bwMode="auto">
          <a:xfrm rot="14400000">
            <a:off x="4106926" y="4431171"/>
            <a:ext cx="671397" cy="30163"/>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92093">
              <a:lnSpc>
                <a:spcPct val="110000"/>
              </a:lnSpc>
              <a:spcBef>
                <a:spcPts val="1500"/>
              </a:spcBef>
            </a:pPr>
            <a:endParaRPr sz="2400" dirty="0">
              <a:solidFill>
                <a:schemeClr val="bg1"/>
              </a:solidFill>
              <a:cs typeface="+mn-ea"/>
              <a:sym typeface="+mn-lt"/>
            </a:endParaRPr>
          </a:p>
        </p:txBody>
      </p:sp>
      <p:sp>
        <p:nvSpPr>
          <p:cNvPr id="12" name="Shape 1312"/>
          <p:cNvSpPr>
            <a:spLocks/>
          </p:cNvSpPr>
          <p:nvPr/>
        </p:nvSpPr>
        <p:spPr bwMode="auto">
          <a:xfrm>
            <a:off x="7535867" y="3005850"/>
            <a:ext cx="952500" cy="950748"/>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a:noFill/>
          </a:ln>
        </p:spPr>
        <p:txBody>
          <a:bodyPr lIns="0" tIns="0" rIns="0" bIns="0" anchor="ctr"/>
          <a:lstStyle/>
          <a:p>
            <a:pPr algn="ctr" defTabSz="584185"/>
            <a:r>
              <a:rPr lang="en-US" altLang="zh-CN" sz="2400" b="1" dirty="0">
                <a:solidFill>
                  <a:schemeClr val="bg1"/>
                </a:solidFill>
                <a:cs typeface="+mn-ea"/>
                <a:sym typeface="+mn-lt"/>
              </a:rPr>
              <a:t>0</a:t>
            </a:r>
            <a:r>
              <a:rPr lang="zh-CN" altLang="zh-CN" sz="2400" b="1" dirty="0">
                <a:solidFill>
                  <a:schemeClr val="bg1"/>
                </a:solidFill>
                <a:cs typeface="+mn-ea"/>
                <a:sym typeface="+mn-lt"/>
              </a:rPr>
              <a:t>3</a:t>
            </a:r>
          </a:p>
        </p:txBody>
      </p:sp>
      <p:sp>
        <p:nvSpPr>
          <p:cNvPr id="13" name="Shape 1315"/>
          <p:cNvSpPr>
            <a:spLocks/>
          </p:cNvSpPr>
          <p:nvPr/>
        </p:nvSpPr>
        <p:spPr bwMode="auto">
          <a:xfrm>
            <a:off x="3721101" y="3005850"/>
            <a:ext cx="950912" cy="950748"/>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a:noFill/>
          </a:ln>
        </p:spPr>
        <p:txBody>
          <a:bodyPr lIns="0" tIns="0" rIns="0" bIns="0" anchor="ctr"/>
          <a:lstStyle/>
          <a:p>
            <a:pPr algn="ctr" defTabSz="584185"/>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4" name="Shape 1318"/>
          <p:cNvSpPr>
            <a:spLocks/>
          </p:cNvSpPr>
          <p:nvPr/>
        </p:nvSpPr>
        <p:spPr bwMode="auto">
          <a:xfrm>
            <a:off x="4673606" y="1361484"/>
            <a:ext cx="952500" cy="95233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5" name="Shape 1321"/>
          <p:cNvSpPr>
            <a:spLocks/>
          </p:cNvSpPr>
          <p:nvPr/>
        </p:nvSpPr>
        <p:spPr bwMode="auto">
          <a:xfrm>
            <a:off x="4673606" y="4658149"/>
            <a:ext cx="952500" cy="95233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a:noFill/>
          </a:ln>
        </p:spPr>
        <p:txBody>
          <a:bodyPr lIns="0" tIns="0" rIns="0" bIns="0" anchor="ctr"/>
          <a:lstStyle/>
          <a:p>
            <a:pPr algn="ctr" defTabSz="584185"/>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6" name="Shape 1324"/>
          <p:cNvSpPr>
            <a:spLocks/>
          </p:cNvSpPr>
          <p:nvPr/>
        </p:nvSpPr>
        <p:spPr bwMode="auto">
          <a:xfrm>
            <a:off x="6581781" y="4658149"/>
            <a:ext cx="952500" cy="95233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a:noFill/>
          </a:ln>
        </p:spPr>
        <p:txBody>
          <a:bodyPr lIns="0" tIns="0" rIns="0" bIns="0" anchor="ctr"/>
          <a:lstStyle/>
          <a:p>
            <a:pPr algn="ctr" defTabSz="584185"/>
            <a:r>
              <a:rPr lang="en-US" altLang="zh-CN" sz="2400" b="1" dirty="0">
                <a:solidFill>
                  <a:schemeClr val="bg1"/>
                </a:solidFill>
                <a:cs typeface="+mn-ea"/>
                <a:sym typeface="+mn-lt"/>
              </a:rPr>
              <a:t>0</a:t>
            </a:r>
            <a:r>
              <a:rPr lang="zh-CN" altLang="zh-CN" sz="2400" b="1" dirty="0">
                <a:solidFill>
                  <a:schemeClr val="bg1"/>
                </a:solidFill>
                <a:cs typeface="+mn-ea"/>
                <a:sym typeface="+mn-lt"/>
              </a:rPr>
              <a:t>4</a:t>
            </a:r>
          </a:p>
        </p:txBody>
      </p:sp>
      <p:sp>
        <p:nvSpPr>
          <p:cNvPr id="17" name="Subtitle 2"/>
          <p:cNvSpPr txBox="1">
            <a:spLocks/>
          </p:cNvSpPr>
          <p:nvPr/>
        </p:nvSpPr>
        <p:spPr bwMode="auto">
          <a:xfrm>
            <a:off x="7708907" y="1702738"/>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18" name="TextBox 46"/>
          <p:cNvSpPr txBox="1">
            <a:spLocks noChangeArrowheads="1"/>
          </p:cNvSpPr>
          <p:nvPr/>
        </p:nvSpPr>
        <p:spPr bwMode="auto">
          <a:xfrm>
            <a:off x="7713665" y="1366246"/>
            <a:ext cx="2330452" cy="36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19" name="Subtitle 2"/>
          <p:cNvSpPr txBox="1">
            <a:spLocks/>
          </p:cNvSpPr>
          <p:nvPr/>
        </p:nvSpPr>
        <p:spPr bwMode="auto">
          <a:xfrm>
            <a:off x="8599494" y="3372496"/>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0" name="TextBox 46"/>
          <p:cNvSpPr txBox="1">
            <a:spLocks noChangeArrowheads="1"/>
          </p:cNvSpPr>
          <p:nvPr/>
        </p:nvSpPr>
        <p:spPr bwMode="auto">
          <a:xfrm>
            <a:off x="8604253" y="3036007"/>
            <a:ext cx="2330452" cy="36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21" name="Subtitle 2"/>
          <p:cNvSpPr txBox="1">
            <a:spLocks/>
          </p:cNvSpPr>
          <p:nvPr/>
        </p:nvSpPr>
        <p:spPr bwMode="auto">
          <a:xfrm>
            <a:off x="7680333" y="5127966"/>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2" name="TextBox 46"/>
          <p:cNvSpPr txBox="1">
            <a:spLocks noChangeArrowheads="1"/>
          </p:cNvSpPr>
          <p:nvPr/>
        </p:nvSpPr>
        <p:spPr bwMode="auto">
          <a:xfrm>
            <a:off x="7685091" y="4791476"/>
            <a:ext cx="2330452" cy="36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23" name="Subtitle 2"/>
          <p:cNvSpPr txBox="1">
            <a:spLocks/>
          </p:cNvSpPr>
          <p:nvPr/>
        </p:nvSpPr>
        <p:spPr bwMode="auto">
          <a:xfrm>
            <a:off x="1104315" y="1593216"/>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4" name="TextBox 46"/>
          <p:cNvSpPr txBox="1">
            <a:spLocks noChangeArrowheads="1"/>
          </p:cNvSpPr>
          <p:nvPr/>
        </p:nvSpPr>
        <p:spPr bwMode="auto">
          <a:xfrm>
            <a:off x="2805611" y="1256727"/>
            <a:ext cx="2330452" cy="36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25" name="Subtitle 2"/>
          <p:cNvSpPr txBox="1">
            <a:spLocks/>
          </p:cNvSpPr>
          <p:nvPr/>
        </p:nvSpPr>
        <p:spPr bwMode="auto">
          <a:xfrm>
            <a:off x="463555" y="3432811"/>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6" name="TextBox 46"/>
          <p:cNvSpPr txBox="1">
            <a:spLocks noChangeArrowheads="1"/>
          </p:cNvSpPr>
          <p:nvPr/>
        </p:nvSpPr>
        <p:spPr bwMode="auto">
          <a:xfrm>
            <a:off x="2133654" y="3096320"/>
            <a:ext cx="2330452" cy="369334"/>
          </a:xfrm>
          <a:prstGeom prst="rect">
            <a:avLst/>
          </a:prstGeom>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27" name="Subtitle 2"/>
          <p:cNvSpPr txBox="1">
            <a:spLocks/>
          </p:cNvSpPr>
          <p:nvPr/>
        </p:nvSpPr>
        <p:spPr bwMode="auto">
          <a:xfrm>
            <a:off x="1104315" y="5127966"/>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8" name="TextBox 46"/>
          <p:cNvSpPr txBox="1">
            <a:spLocks noChangeArrowheads="1"/>
          </p:cNvSpPr>
          <p:nvPr/>
        </p:nvSpPr>
        <p:spPr bwMode="auto">
          <a:xfrm>
            <a:off x="2805611" y="4791476"/>
            <a:ext cx="2330452" cy="369334"/>
          </a:xfrm>
          <a:prstGeom prst="rect">
            <a:avLst/>
          </a:prstGeom>
        </p:spPr>
        <p:txBody>
          <a:bodyPr lIns="121923" tIns="60961" rIns="121923" bIns="6096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600" b="1" dirty="0">
                <a:solidFill>
                  <a:schemeClr val="tx1">
                    <a:lumMod val="65000"/>
                    <a:lumOff val="35000"/>
                  </a:schemeClr>
                </a:solidFill>
                <a:latin typeface="+mn-lt"/>
                <a:ea typeface="+mn-ea"/>
                <a:cs typeface="+mn-ea"/>
                <a:sym typeface="+mn-lt"/>
              </a:rPr>
              <a:t>单击编辑标题</a:t>
            </a:r>
          </a:p>
        </p:txBody>
      </p:sp>
      <p:sp>
        <p:nvSpPr>
          <p:cNvPr id="29" name="文本框 28">
            <a:extLst>
              <a:ext uri="{FF2B5EF4-FFF2-40B4-BE49-F238E27FC236}">
                <a16:creationId xmlns:a16="http://schemas.microsoft.com/office/drawing/2014/main" id="{252F99EB-52C9-46E4-AF9B-94AECA0FF09B}"/>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030086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noChangeShapeType="1"/>
          </p:cNvSpPr>
          <p:nvPr>
            <p:custDataLst>
              <p:tags r:id="rId3"/>
            </p:custDataLst>
          </p:nvPr>
        </p:nvSpPr>
        <p:spPr bwMode="auto">
          <a:xfrm>
            <a:off x="6845300" y="3273425"/>
            <a:ext cx="0" cy="617539"/>
          </a:xfrm>
          <a:prstGeom prst="line">
            <a:avLst/>
          </a:prstGeom>
          <a:noFill/>
          <a:ln w="190500">
            <a:solidFill>
              <a:srgbClr val="F2F2F2"/>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defRPr/>
            </a:pPr>
            <a:endParaRPr lang="zh-CN" altLang="en-US" sz="1600" b="1">
              <a:solidFill>
                <a:srgbClr val="000000"/>
              </a:solidFill>
              <a:cs typeface="+mn-ea"/>
              <a:sym typeface="+mn-lt"/>
            </a:endParaRPr>
          </a:p>
        </p:txBody>
      </p:sp>
      <p:sp>
        <p:nvSpPr>
          <p:cNvPr id="6" name="MH_Other_2"/>
          <p:cNvSpPr>
            <a:spLocks noChangeShapeType="1"/>
          </p:cNvSpPr>
          <p:nvPr>
            <p:custDataLst>
              <p:tags r:id="rId4"/>
            </p:custDataLst>
          </p:nvPr>
        </p:nvSpPr>
        <p:spPr bwMode="auto">
          <a:xfrm>
            <a:off x="5480051" y="3273425"/>
            <a:ext cx="0" cy="617539"/>
          </a:xfrm>
          <a:prstGeom prst="line">
            <a:avLst/>
          </a:prstGeom>
          <a:noFill/>
          <a:ln w="190500">
            <a:solidFill>
              <a:srgbClr val="F2F2F2"/>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defRPr/>
            </a:pPr>
            <a:endParaRPr lang="zh-CN" altLang="en-US" sz="1600" b="1">
              <a:solidFill>
                <a:srgbClr val="000000"/>
              </a:solidFill>
              <a:cs typeface="+mn-ea"/>
              <a:sym typeface="+mn-lt"/>
            </a:endParaRPr>
          </a:p>
        </p:txBody>
      </p:sp>
      <p:sp>
        <p:nvSpPr>
          <p:cNvPr id="7" name="MH_Other_3"/>
          <p:cNvSpPr>
            <a:spLocks/>
          </p:cNvSpPr>
          <p:nvPr>
            <p:custDataLst>
              <p:tags r:id="rId5"/>
            </p:custDataLst>
          </p:nvPr>
        </p:nvSpPr>
        <p:spPr bwMode="auto">
          <a:xfrm flipH="1">
            <a:off x="7161213" y="3273426"/>
            <a:ext cx="1016000" cy="1296988"/>
          </a:xfrm>
          <a:custGeom>
            <a:avLst/>
            <a:gdLst>
              <a:gd name="T0" fmla="*/ 0 w 635"/>
              <a:gd name="T1" fmla="*/ 0 h 953"/>
              <a:gd name="T2" fmla="*/ 0 w 635"/>
              <a:gd name="T3" fmla="*/ 1763712 h 953"/>
              <a:gd name="T4" fmla="*/ 935037 w 635"/>
              <a:gd name="T5" fmla="*/ 1763712 h 953"/>
              <a:gd name="T6" fmla="*/ 0 60000 65536"/>
              <a:gd name="T7" fmla="*/ 0 60000 65536"/>
              <a:gd name="T8" fmla="*/ 0 60000 65536"/>
            </a:gdLst>
            <a:ahLst/>
            <a:cxnLst>
              <a:cxn ang="T6">
                <a:pos x="T0" y="T1"/>
              </a:cxn>
              <a:cxn ang="T7">
                <a:pos x="T2" y="T3"/>
              </a:cxn>
              <a:cxn ang="T8">
                <a:pos x="T4" y="T5"/>
              </a:cxn>
            </a:cxnLst>
            <a:rect l="0" t="0" r="r" b="b"/>
            <a:pathLst>
              <a:path w="635" h="953">
                <a:moveTo>
                  <a:pt x="0" y="0"/>
                </a:moveTo>
                <a:lnTo>
                  <a:pt x="0" y="953"/>
                </a:lnTo>
                <a:lnTo>
                  <a:pt x="635" y="953"/>
                </a:lnTo>
              </a:path>
            </a:pathLst>
          </a:custGeom>
          <a:noFill/>
          <a:ln w="190500" cap="flat" cmpd="sng">
            <a:solidFill>
              <a:srgbClr val="F2F2F2"/>
            </a:solidFill>
            <a:round/>
            <a:headEn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defRPr/>
            </a:pPr>
            <a:endParaRPr lang="zh-CN" altLang="en-US" sz="1600" b="1">
              <a:solidFill>
                <a:srgbClr val="000000"/>
              </a:solidFill>
              <a:cs typeface="+mn-ea"/>
              <a:sym typeface="+mn-lt"/>
            </a:endParaRPr>
          </a:p>
        </p:txBody>
      </p:sp>
      <p:sp>
        <p:nvSpPr>
          <p:cNvPr id="8" name="MH_Other_4"/>
          <p:cNvSpPr>
            <a:spLocks/>
          </p:cNvSpPr>
          <p:nvPr>
            <p:custDataLst>
              <p:tags r:id="rId6"/>
            </p:custDataLst>
          </p:nvPr>
        </p:nvSpPr>
        <p:spPr bwMode="auto">
          <a:xfrm>
            <a:off x="4098926" y="3273426"/>
            <a:ext cx="1017588" cy="1296988"/>
          </a:xfrm>
          <a:custGeom>
            <a:avLst/>
            <a:gdLst>
              <a:gd name="T0" fmla="*/ 0 w 635"/>
              <a:gd name="T1" fmla="*/ 0 h 953"/>
              <a:gd name="T2" fmla="*/ 0 w 635"/>
              <a:gd name="T3" fmla="*/ 1763712 h 953"/>
              <a:gd name="T4" fmla="*/ 900113 w 635"/>
              <a:gd name="T5" fmla="*/ 1763712 h 953"/>
              <a:gd name="T6" fmla="*/ 0 60000 65536"/>
              <a:gd name="T7" fmla="*/ 0 60000 65536"/>
              <a:gd name="T8" fmla="*/ 0 60000 65536"/>
            </a:gdLst>
            <a:ahLst/>
            <a:cxnLst>
              <a:cxn ang="T6">
                <a:pos x="T0" y="T1"/>
              </a:cxn>
              <a:cxn ang="T7">
                <a:pos x="T2" y="T3"/>
              </a:cxn>
              <a:cxn ang="T8">
                <a:pos x="T4" y="T5"/>
              </a:cxn>
            </a:cxnLst>
            <a:rect l="0" t="0" r="r" b="b"/>
            <a:pathLst>
              <a:path w="635" h="953">
                <a:moveTo>
                  <a:pt x="0" y="0"/>
                </a:moveTo>
                <a:lnTo>
                  <a:pt x="0" y="953"/>
                </a:lnTo>
                <a:lnTo>
                  <a:pt x="635" y="953"/>
                </a:lnTo>
              </a:path>
            </a:pathLst>
          </a:custGeom>
          <a:noFill/>
          <a:ln w="190500" cap="flat" cmpd="sng">
            <a:solidFill>
              <a:srgbClr val="F2F2F2"/>
            </a:solidFill>
            <a:round/>
            <a:headEn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defRPr/>
            </a:pPr>
            <a:endParaRPr lang="zh-CN" altLang="en-US" sz="1600" b="1">
              <a:solidFill>
                <a:srgbClr val="000000"/>
              </a:solidFill>
              <a:cs typeface="+mn-ea"/>
              <a:sym typeface="+mn-lt"/>
            </a:endParaRPr>
          </a:p>
        </p:txBody>
      </p:sp>
      <p:sp>
        <p:nvSpPr>
          <p:cNvPr id="10" name="MH_Other_5"/>
          <p:cNvSpPr>
            <a:spLocks noChangeArrowheads="1"/>
          </p:cNvSpPr>
          <p:nvPr>
            <p:custDataLst>
              <p:tags r:id="rId7"/>
            </p:custDataLst>
          </p:nvPr>
        </p:nvSpPr>
        <p:spPr bwMode="auto">
          <a:xfrm>
            <a:off x="3508375" y="2084388"/>
            <a:ext cx="1187451" cy="1187451"/>
          </a:xfrm>
          <a:prstGeom prst="roundRect">
            <a:avLst>
              <a:gd name="adj" fmla="val 11764"/>
            </a:avLst>
          </a:prstGeom>
          <a:solidFill>
            <a:schemeClr val="accent2">
              <a:lumMod val="20000"/>
              <a:lumOff val="80000"/>
            </a:schemeClr>
          </a:solidFill>
          <a:ln>
            <a:noFill/>
          </a:ln>
          <a:effectLst/>
        </p:spPr>
        <p:txBody>
          <a:bodyPr wrap="none" anchor="ctr"/>
          <a:lstStyle>
            <a:lvl1pPr eaLnBrk="0" hangingPunct="0">
              <a:spcBef>
                <a:spcPct val="20000"/>
              </a:spcBef>
              <a:buChar char="•"/>
              <a:defRPr sz="2800">
                <a:solidFill>
                  <a:schemeClr val="tx1"/>
                </a:solidFill>
                <a:latin typeface="Arial" pitchFamily="34" charset="0"/>
              </a:defRPr>
            </a:lvl1pPr>
            <a:lvl2pPr marL="742950" indent="-285750" eaLnBrk="0" hangingPunct="0">
              <a:spcBef>
                <a:spcPct val="20000"/>
              </a:spcBef>
              <a:buChar char="–"/>
              <a:defRPr sz="2400" b="1">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latinLnBrk="1" hangingPunct="1">
              <a:spcBef>
                <a:spcPct val="0"/>
              </a:spcBef>
              <a:buNone/>
              <a:defRPr/>
            </a:pPr>
            <a:endParaRPr lang="zh-CN" altLang="en-US" sz="1600" b="1">
              <a:solidFill>
                <a:srgbClr val="000000"/>
              </a:solidFill>
              <a:latin typeface="+mn-lt"/>
              <a:cs typeface="+mn-ea"/>
              <a:sym typeface="+mn-lt"/>
            </a:endParaRPr>
          </a:p>
        </p:txBody>
      </p:sp>
      <p:sp>
        <p:nvSpPr>
          <p:cNvPr id="13" name="MH_Other_6"/>
          <p:cNvSpPr>
            <a:spLocks noChangeArrowheads="1"/>
          </p:cNvSpPr>
          <p:nvPr>
            <p:custDataLst>
              <p:tags r:id="rId8"/>
            </p:custDataLst>
          </p:nvPr>
        </p:nvSpPr>
        <p:spPr bwMode="auto">
          <a:xfrm>
            <a:off x="4872037" y="2084388"/>
            <a:ext cx="1187451" cy="1187451"/>
          </a:xfrm>
          <a:prstGeom prst="roundRect">
            <a:avLst>
              <a:gd name="adj" fmla="val 11764"/>
            </a:avLst>
          </a:prstGeom>
          <a:solidFill>
            <a:schemeClr val="accent3">
              <a:lumMod val="20000"/>
              <a:lumOff val="80000"/>
            </a:schemeClr>
          </a:solidFill>
          <a:ln>
            <a:noFill/>
          </a:ln>
          <a:effectLst/>
        </p:spPr>
        <p:txBody>
          <a:bodyPr wrap="none" anchor="ctr"/>
          <a:lstStyle>
            <a:lvl1pPr eaLnBrk="0" hangingPunct="0">
              <a:spcBef>
                <a:spcPct val="20000"/>
              </a:spcBef>
              <a:buChar char="•"/>
              <a:defRPr sz="2800">
                <a:solidFill>
                  <a:schemeClr val="tx1"/>
                </a:solidFill>
                <a:latin typeface="Arial" pitchFamily="34" charset="0"/>
              </a:defRPr>
            </a:lvl1pPr>
            <a:lvl2pPr marL="742950" indent="-285750" eaLnBrk="0" hangingPunct="0">
              <a:spcBef>
                <a:spcPct val="20000"/>
              </a:spcBef>
              <a:buChar char="–"/>
              <a:defRPr sz="2400" b="1">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latinLnBrk="1" hangingPunct="1">
              <a:spcBef>
                <a:spcPct val="0"/>
              </a:spcBef>
              <a:buNone/>
              <a:defRPr/>
            </a:pPr>
            <a:endParaRPr lang="zh-CN" altLang="en-US" sz="1600" b="1">
              <a:solidFill>
                <a:srgbClr val="000000"/>
              </a:solidFill>
              <a:latin typeface="+mn-lt"/>
              <a:cs typeface="+mn-ea"/>
              <a:sym typeface="+mn-lt"/>
            </a:endParaRPr>
          </a:p>
        </p:txBody>
      </p:sp>
      <p:sp>
        <p:nvSpPr>
          <p:cNvPr id="16" name="MH_Other_7"/>
          <p:cNvSpPr>
            <a:spLocks noChangeArrowheads="1"/>
          </p:cNvSpPr>
          <p:nvPr>
            <p:custDataLst>
              <p:tags r:id="rId9"/>
            </p:custDataLst>
          </p:nvPr>
        </p:nvSpPr>
        <p:spPr bwMode="auto">
          <a:xfrm>
            <a:off x="6235700" y="2084388"/>
            <a:ext cx="1187451" cy="1187451"/>
          </a:xfrm>
          <a:prstGeom prst="roundRect">
            <a:avLst>
              <a:gd name="adj" fmla="val 11764"/>
            </a:avLst>
          </a:prstGeom>
          <a:solidFill>
            <a:schemeClr val="accent2">
              <a:lumMod val="20000"/>
              <a:lumOff val="80000"/>
            </a:schemeClr>
          </a:solidFill>
          <a:ln>
            <a:noFill/>
          </a:ln>
          <a:effectLst/>
        </p:spPr>
        <p:txBody>
          <a:bodyPr wrap="none" anchor="ctr"/>
          <a:lstStyle>
            <a:lvl1pPr eaLnBrk="0" hangingPunct="0">
              <a:spcBef>
                <a:spcPct val="20000"/>
              </a:spcBef>
              <a:buChar char="•"/>
              <a:defRPr sz="2800">
                <a:solidFill>
                  <a:schemeClr val="tx1"/>
                </a:solidFill>
                <a:latin typeface="Arial" pitchFamily="34" charset="0"/>
              </a:defRPr>
            </a:lvl1pPr>
            <a:lvl2pPr marL="742950" indent="-285750" eaLnBrk="0" hangingPunct="0">
              <a:spcBef>
                <a:spcPct val="20000"/>
              </a:spcBef>
              <a:buChar char="–"/>
              <a:defRPr sz="2400" b="1">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latinLnBrk="1" hangingPunct="1">
              <a:spcBef>
                <a:spcPct val="0"/>
              </a:spcBef>
              <a:buNone/>
              <a:defRPr/>
            </a:pPr>
            <a:endParaRPr lang="zh-CN" altLang="en-US" sz="1600" b="1">
              <a:solidFill>
                <a:srgbClr val="000000"/>
              </a:solidFill>
              <a:latin typeface="+mn-lt"/>
              <a:cs typeface="+mn-ea"/>
              <a:sym typeface="+mn-lt"/>
            </a:endParaRPr>
          </a:p>
        </p:txBody>
      </p:sp>
      <p:sp>
        <p:nvSpPr>
          <p:cNvPr id="19" name="MH_Other_8"/>
          <p:cNvSpPr>
            <a:spLocks noChangeArrowheads="1"/>
          </p:cNvSpPr>
          <p:nvPr>
            <p:custDataLst>
              <p:tags r:id="rId10"/>
            </p:custDataLst>
          </p:nvPr>
        </p:nvSpPr>
        <p:spPr bwMode="auto">
          <a:xfrm>
            <a:off x="7581900" y="2084388"/>
            <a:ext cx="1187451" cy="1187451"/>
          </a:xfrm>
          <a:prstGeom prst="roundRect">
            <a:avLst>
              <a:gd name="adj" fmla="val 11764"/>
            </a:avLst>
          </a:prstGeom>
          <a:solidFill>
            <a:schemeClr val="accent3">
              <a:lumMod val="20000"/>
              <a:lumOff val="80000"/>
            </a:schemeClr>
          </a:solidFill>
          <a:ln>
            <a:noFill/>
          </a:ln>
          <a:effectLst/>
        </p:spPr>
        <p:txBody>
          <a:bodyPr wrap="none" anchor="ctr"/>
          <a:lstStyle>
            <a:lvl1pPr eaLnBrk="0" hangingPunct="0">
              <a:spcBef>
                <a:spcPct val="20000"/>
              </a:spcBef>
              <a:buChar char="•"/>
              <a:defRPr sz="2800">
                <a:solidFill>
                  <a:schemeClr val="tx1"/>
                </a:solidFill>
                <a:latin typeface="Arial" pitchFamily="34" charset="0"/>
              </a:defRPr>
            </a:lvl1pPr>
            <a:lvl2pPr marL="742950" indent="-285750" eaLnBrk="0" hangingPunct="0">
              <a:spcBef>
                <a:spcPct val="20000"/>
              </a:spcBef>
              <a:buChar char="–"/>
              <a:defRPr sz="2400" b="1">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latinLnBrk="1" hangingPunct="1">
              <a:spcBef>
                <a:spcPct val="0"/>
              </a:spcBef>
              <a:buNone/>
              <a:defRPr/>
            </a:pPr>
            <a:endParaRPr lang="zh-CN" altLang="en-US" sz="1600" b="1">
              <a:solidFill>
                <a:srgbClr val="000000"/>
              </a:solidFill>
              <a:latin typeface="+mn-lt"/>
              <a:cs typeface="+mn-ea"/>
              <a:sym typeface="+mn-lt"/>
            </a:endParaRPr>
          </a:p>
        </p:txBody>
      </p:sp>
      <p:sp>
        <p:nvSpPr>
          <p:cNvPr id="3082" name="MH_SubTitle_1"/>
          <p:cNvSpPr>
            <a:spLocks noChangeArrowheads="1"/>
          </p:cNvSpPr>
          <p:nvPr>
            <p:custDataLst>
              <p:tags r:id="rId11"/>
            </p:custDataLst>
          </p:nvPr>
        </p:nvSpPr>
        <p:spPr bwMode="auto">
          <a:xfrm>
            <a:off x="3549652" y="2112964"/>
            <a:ext cx="1103313" cy="695325"/>
          </a:xfrm>
          <a:prstGeom prst="roundRect">
            <a:avLst>
              <a:gd name="adj" fmla="val 15806"/>
            </a:avLst>
          </a:prstGeom>
          <a:solidFill>
            <a:schemeClr val="accent2"/>
          </a:solidFill>
          <a:ln>
            <a:noFill/>
          </a:ln>
        </p:spPr>
        <p:txBody>
          <a:bodyPr anchor="ctr">
            <a:normAutofit fontScale="925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latinLnBrk="1" hangingPunct="1">
              <a:spcBef>
                <a:spcPct val="0"/>
              </a:spcBef>
              <a:buFontTx/>
              <a:buNone/>
              <a:defRPr/>
            </a:pPr>
            <a:r>
              <a:rPr lang="zh-CN" altLang="en-US" sz="1800" b="1" dirty="0">
                <a:solidFill>
                  <a:srgbClr val="FFFFFF"/>
                </a:solidFill>
                <a:latin typeface="+mn-lt"/>
                <a:ea typeface="+mn-ea"/>
                <a:cs typeface="+mn-ea"/>
                <a:sym typeface="+mn-lt"/>
              </a:rPr>
              <a:t>请输入标题内容</a:t>
            </a:r>
          </a:p>
        </p:txBody>
      </p:sp>
      <p:sp>
        <p:nvSpPr>
          <p:cNvPr id="3083" name="MH_SubTitle_2"/>
          <p:cNvSpPr>
            <a:spLocks noChangeArrowheads="1"/>
          </p:cNvSpPr>
          <p:nvPr>
            <p:custDataLst>
              <p:tags r:id="rId12"/>
            </p:custDataLst>
          </p:nvPr>
        </p:nvSpPr>
        <p:spPr bwMode="auto">
          <a:xfrm>
            <a:off x="4914900" y="2141539"/>
            <a:ext cx="1101725" cy="695325"/>
          </a:xfrm>
          <a:prstGeom prst="roundRect">
            <a:avLst>
              <a:gd name="adj" fmla="val 15806"/>
            </a:avLst>
          </a:prstGeom>
          <a:solidFill>
            <a:schemeClr val="accent3"/>
          </a:solidFill>
          <a:ln>
            <a:noFill/>
          </a:ln>
        </p:spPr>
        <p:txBody>
          <a:bodyPr anchor="ctr">
            <a:normAutofit fontScale="925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latinLnBrk="1" hangingPunct="1">
              <a:spcBef>
                <a:spcPct val="0"/>
              </a:spcBef>
              <a:buFontTx/>
              <a:buNone/>
              <a:defRPr/>
            </a:pPr>
            <a:r>
              <a:rPr lang="zh-CN" altLang="en-US" sz="1800" b="1" dirty="0">
                <a:solidFill>
                  <a:srgbClr val="FFFFFF"/>
                </a:solidFill>
                <a:latin typeface="+mn-lt"/>
                <a:ea typeface="+mn-ea"/>
                <a:cs typeface="+mn-ea"/>
                <a:sym typeface="+mn-lt"/>
              </a:rPr>
              <a:t>请输入标题内容</a:t>
            </a:r>
          </a:p>
        </p:txBody>
      </p:sp>
      <p:sp>
        <p:nvSpPr>
          <p:cNvPr id="3084" name="MH_SubTitle_3"/>
          <p:cNvSpPr>
            <a:spLocks noChangeArrowheads="1"/>
          </p:cNvSpPr>
          <p:nvPr>
            <p:custDataLst>
              <p:tags r:id="rId13"/>
            </p:custDataLst>
          </p:nvPr>
        </p:nvSpPr>
        <p:spPr bwMode="auto">
          <a:xfrm>
            <a:off x="6278564" y="2141539"/>
            <a:ext cx="1101725" cy="695325"/>
          </a:xfrm>
          <a:prstGeom prst="roundRect">
            <a:avLst>
              <a:gd name="adj" fmla="val 15806"/>
            </a:avLst>
          </a:prstGeom>
          <a:solidFill>
            <a:schemeClr val="accent2"/>
          </a:solidFill>
          <a:ln>
            <a:noFill/>
          </a:ln>
        </p:spPr>
        <p:txBody>
          <a:bodyPr anchor="ctr">
            <a:normAutofit fontScale="925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latinLnBrk="1" hangingPunct="1">
              <a:spcBef>
                <a:spcPct val="0"/>
              </a:spcBef>
              <a:buFontTx/>
              <a:buNone/>
              <a:defRPr/>
            </a:pPr>
            <a:r>
              <a:rPr lang="zh-CN" altLang="en-US" sz="1800" b="1" dirty="0">
                <a:solidFill>
                  <a:srgbClr val="FFFFFF"/>
                </a:solidFill>
                <a:latin typeface="+mn-lt"/>
                <a:ea typeface="+mn-ea"/>
                <a:cs typeface="+mn-ea"/>
                <a:sym typeface="+mn-lt"/>
              </a:rPr>
              <a:t>请输入标题内容</a:t>
            </a:r>
          </a:p>
        </p:txBody>
      </p:sp>
      <p:sp>
        <p:nvSpPr>
          <p:cNvPr id="3085" name="MH_SubTitle_4"/>
          <p:cNvSpPr>
            <a:spLocks noChangeArrowheads="1"/>
          </p:cNvSpPr>
          <p:nvPr>
            <p:custDataLst>
              <p:tags r:id="rId14"/>
            </p:custDataLst>
          </p:nvPr>
        </p:nvSpPr>
        <p:spPr bwMode="auto">
          <a:xfrm>
            <a:off x="7642226" y="2141539"/>
            <a:ext cx="1103313" cy="695325"/>
          </a:xfrm>
          <a:prstGeom prst="roundRect">
            <a:avLst>
              <a:gd name="adj" fmla="val 15806"/>
            </a:avLst>
          </a:prstGeom>
          <a:solidFill>
            <a:schemeClr val="accent3"/>
          </a:solidFill>
          <a:ln>
            <a:noFill/>
          </a:ln>
        </p:spPr>
        <p:txBody>
          <a:bodyPr anchor="ctr">
            <a:normAutofit fontScale="925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latinLnBrk="1" hangingPunct="1">
              <a:spcBef>
                <a:spcPct val="0"/>
              </a:spcBef>
              <a:buFontTx/>
              <a:buNone/>
              <a:defRPr/>
            </a:pPr>
            <a:r>
              <a:rPr lang="zh-CN" altLang="en-US" sz="1800" b="1" dirty="0">
                <a:solidFill>
                  <a:srgbClr val="FFFFFF"/>
                </a:solidFill>
                <a:latin typeface="+mn-lt"/>
                <a:ea typeface="+mn-ea"/>
                <a:cs typeface="+mn-ea"/>
                <a:sym typeface="+mn-lt"/>
              </a:rPr>
              <a:t>请输入标题内容</a:t>
            </a:r>
          </a:p>
        </p:txBody>
      </p:sp>
      <p:sp>
        <p:nvSpPr>
          <p:cNvPr id="18" name="MH_Other_9"/>
          <p:cNvSpPr>
            <a:spLocks noChangeArrowheads="1"/>
          </p:cNvSpPr>
          <p:nvPr>
            <p:custDataLst>
              <p:tags r:id="rId15"/>
            </p:custDataLst>
          </p:nvPr>
        </p:nvSpPr>
        <p:spPr bwMode="auto">
          <a:xfrm>
            <a:off x="5094288" y="5208589"/>
            <a:ext cx="2159000" cy="576263"/>
          </a:xfrm>
          <a:prstGeom prst="ellipse">
            <a:avLst/>
          </a:prstGeom>
          <a:gradFill rotWithShape="1">
            <a:gsLst>
              <a:gs pos="0">
                <a:sysClr val="window" lastClr="FFFFFF">
                  <a:lumMod val="50000"/>
                </a:sysClr>
              </a:gs>
              <a:gs pos="100000">
                <a:sysClr val="window" lastClr="FFFFFF">
                  <a:alpha val="0"/>
                </a:sys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굴림" charset="-127"/>
                <a:ea typeface="굴림" charset="-127"/>
              </a:defRPr>
            </a:lvl1pPr>
            <a:lvl2pPr marL="742950" indent="-285750" eaLnBrk="0" hangingPunct="0">
              <a:spcBef>
                <a:spcPct val="20000"/>
              </a:spcBef>
              <a:buChar char="–"/>
              <a:defRPr kumimoji="1" sz="2800">
                <a:solidFill>
                  <a:schemeClr val="bg1"/>
                </a:solidFill>
                <a:latin typeface="굴림" charset="-127"/>
                <a:ea typeface="굴림" charset="-127"/>
              </a:defRPr>
            </a:lvl2pPr>
            <a:lvl3pPr marL="1143000" indent="-228600" eaLnBrk="0" hangingPunct="0">
              <a:spcBef>
                <a:spcPct val="20000"/>
              </a:spcBef>
              <a:buChar char="•"/>
              <a:defRPr kumimoji="1" sz="2400">
                <a:solidFill>
                  <a:schemeClr val="bg1"/>
                </a:solidFill>
                <a:latin typeface="굴림" charset="-127"/>
                <a:ea typeface="굴림" charset="-127"/>
              </a:defRPr>
            </a:lvl3pPr>
            <a:lvl4pPr marL="1600200" indent="-228600" eaLnBrk="0" hangingPunct="0">
              <a:spcBef>
                <a:spcPct val="20000"/>
              </a:spcBef>
              <a:buChar char="–"/>
              <a:defRPr kumimoji="1" sz="2000">
                <a:solidFill>
                  <a:schemeClr val="bg1"/>
                </a:solidFill>
                <a:latin typeface="굴림" charset="-127"/>
                <a:ea typeface="굴림" charset="-127"/>
              </a:defRPr>
            </a:lvl4pPr>
            <a:lvl5pPr marL="2057400" indent="-228600" eaLnBrk="0" hangingPunct="0">
              <a:spcBef>
                <a:spcPct val="20000"/>
              </a:spcBef>
              <a:buChar char="»"/>
              <a:defRPr kumimoji="1" sz="2000">
                <a:solidFill>
                  <a:schemeClr val="bg1"/>
                </a:solidFill>
                <a:latin typeface="굴림" charset="-127"/>
                <a:ea typeface="굴림" charset="-127"/>
              </a:defRPr>
            </a:lvl5pPr>
            <a:lvl6pPr marL="2514600" indent="-228600" eaLnBrk="0" fontAlgn="base" latinLnBrk="1" hangingPunct="0">
              <a:spcBef>
                <a:spcPct val="20000"/>
              </a:spcBef>
              <a:spcAft>
                <a:spcPct val="0"/>
              </a:spcAft>
              <a:buChar char="»"/>
              <a:defRPr kumimoji="1" sz="2000">
                <a:solidFill>
                  <a:schemeClr val="bg1"/>
                </a:solidFill>
                <a:latin typeface="굴림" charset="-127"/>
                <a:ea typeface="굴림" charset="-127"/>
              </a:defRPr>
            </a:lvl6pPr>
            <a:lvl7pPr marL="2971800" indent="-228600" eaLnBrk="0" fontAlgn="base" latinLnBrk="1" hangingPunct="0">
              <a:spcBef>
                <a:spcPct val="20000"/>
              </a:spcBef>
              <a:spcAft>
                <a:spcPct val="0"/>
              </a:spcAft>
              <a:buChar char="»"/>
              <a:defRPr kumimoji="1" sz="2000">
                <a:solidFill>
                  <a:schemeClr val="bg1"/>
                </a:solidFill>
                <a:latin typeface="굴림" charset="-127"/>
                <a:ea typeface="굴림" charset="-127"/>
              </a:defRPr>
            </a:lvl7pPr>
            <a:lvl8pPr marL="3429000" indent="-228600" eaLnBrk="0" fontAlgn="base" latinLnBrk="1" hangingPunct="0">
              <a:spcBef>
                <a:spcPct val="20000"/>
              </a:spcBef>
              <a:spcAft>
                <a:spcPct val="0"/>
              </a:spcAft>
              <a:buChar char="»"/>
              <a:defRPr kumimoji="1" sz="2000">
                <a:solidFill>
                  <a:schemeClr val="bg1"/>
                </a:solidFill>
                <a:latin typeface="굴림" charset="-127"/>
                <a:ea typeface="굴림" charset="-127"/>
              </a:defRPr>
            </a:lvl8pPr>
            <a:lvl9pPr marL="3886200" indent="-228600" eaLnBrk="0" fontAlgn="base" latinLnBrk="1" hangingPunct="0">
              <a:spcBef>
                <a:spcPct val="20000"/>
              </a:spcBef>
              <a:spcAft>
                <a:spcPct val="0"/>
              </a:spcAft>
              <a:buChar char="»"/>
              <a:defRPr kumimoji="1" sz="2000">
                <a:solidFill>
                  <a:schemeClr val="bg1"/>
                </a:solidFill>
                <a:latin typeface="굴림" charset="-127"/>
                <a:ea typeface="굴림" charset="-127"/>
              </a:defRPr>
            </a:lvl9pPr>
          </a:lstStyle>
          <a:p>
            <a:pPr eaLnBrk="1" latinLnBrk="1" hangingPunct="1">
              <a:spcBef>
                <a:spcPct val="0"/>
              </a:spcBef>
              <a:buNone/>
              <a:defRPr/>
            </a:pPr>
            <a:endParaRPr lang="ko-KR" altLang="ko-KR" sz="1800" kern="0">
              <a:solidFill>
                <a:prstClr val="black"/>
              </a:solidFill>
              <a:latin typeface="+mn-lt"/>
              <a:ea typeface="+mn-ea"/>
              <a:cs typeface="+mn-ea"/>
              <a:sym typeface="+mn-lt"/>
            </a:endParaRPr>
          </a:p>
        </p:txBody>
      </p:sp>
      <p:sp>
        <p:nvSpPr>
          <p:cNvPr id="23" name="MH_Title_1"/>
          <p:cNvSpPr>
            <a:spLocks noChangeArrowheads="1"/>
          </p:cNvSpPr>
          <p:nvPr>
            <p:custDataLst>
              <p:tags r:id="rId16"/>
            </p:custDataLst>
          </p:nvPr>
        </p:nvSpPr>
        <p:spPr bwMode="auto">
          <a:xfrm>
            <a:off x="5410202" y="3986213"/>
            <a:ext cx="1527175" cy="1525587"/>
          </a:xfrm>
          <a:prstGeom prst="ellipse">
            <a:avLst/>
          </a:prstGeom>
          <a:solidFill>
            <a:schemeClr val="accent1">
              <a:alpha val="97000"/>
            </a:schemeClr>
          </a:solidFill>
          <a:ln w="38100">
            <a:noFill/>
          </a:ln>
          <a:effectLst/>
        </p:spPr>
        <p:txBody>
          <a:bodyPr lIns="0" tIns="0" rIns="0" bIns="0" anchor="ctr">
            <a:normAutofit fontScale="70000" lnSpcReduction="20000"/>
          </a:bodyPr>
          <a:lstStyle>
            <a:lvl1pPr eaLnBrk="0" hangingPunct="0">
              <a:spcBef>
                <a:spcPct val="20000"/>
              </a:spcBef>
              <a:buChar char="•"/>
              <a:defRPr sz="2800">
                <a:solidFill>
                  <a:schemeClr val="tx1"/>
                </a:solidFill>
                <a:latin typeface="Arial" pitchFamily="34" charset="0"/>
              </a:defRPr>
            </a:lvl1pPr>
            <a:lvl2pPr marL="742950" indent="-285750" eaLnBrk="0" hangingPunct="0">
              <a:spcBef>
                <a:spcPct val="20000"/>
              </a:spcBef>
              <a:buChar char="–"/>
              <a:defRPr sz="2400" b="1">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latinLnBrk="1" hangingPunct="1">
              <a:lnSpc>
                <a:spcPct val="130000"/>
              </a:lnSpc>
              <a:spcBef>
                <a:spcPct val="0"/>
              </a:spcBef>
              <a:buNone/>
              <a:defRPr/>
            </a:pPr>
            <a:r>
              <a:rPr lang="zh-CN" altLang="en-US" dirty="0">
                <a:solidFill>
                  <a:srgbClr val="FFFFFF"/>
                </a:solidFill>
                <a:latin typeface="+mn-lt"/>
                <a:cs typeface="+mn-ea"/>
                <a:sym typeface="+mn-lt"/>
              </a:rPr>
              <a:t>请输入标题内容</a:t>
            </a:r>
          </a:p>
        </p:txBody>
      </p:sp>
      <p:sp>
        <p:nvSpPr>
          <p:cNvPr id="17" name="Subtitle 2"/>
          <p:cNvSpPr txBox="1">
            <a:spLocks/>
          </p:cNvSpPr>
          <p:nvPr/>
        </p:nvSpPr>
        <p:spPr bwMode="auto">
          <a:xfrm>
            <a:off x="1568451" y="1223447"/>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0" name="Subtitle 2"/>
          <p:cNvSpPr txBox="1">
            <a:spLocks/>
          </p:cNvSpPr>
          <p:nvPr/>
        </p:nvSpPr>
        <p:spPr bwMode="auto">
          <a:xfrm>
            <a:off x="6480043" y="1301785"/>
            <a:ext cx="3127375" cy="50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6787">
              <a:spcBef>
                <a:spcPct val="20000"/>
              </a:spcBef>
              <a:defRPr/>
            </a:pPr>
            <a:r>
              <a:rPr lang="zh-CN" altLang="en-US" sz="1333" dirty="0">
                <a:solidFill>
                  <a:schemeClr val="tx1">
                    <a:lumMod val="65000"/>
                    <a:lumOff val="35000"/>
                  </a:schemeClr>
                </a:solidFill>
                <a:latin typeface="+mn-lt"/>
                <a:ea typeface="+mn-ea"/>
                <a:cs typeface="+mn-ea"/>
                <a:sym typeface="+mn-lt"/>
              </a:rPr>
              <a:t>单击此处可编辑内容，根据您的需要自由拉伸文本框大小</a:t>
            </a:r>
            <a:endParaRPr lang="en-US" altLang="zh-CN" sz="1333" dirty="0">
              <a:solidFill>
                <a:schemeClr val="tx1">
                  <a:lumMod val="65000"/>
                  <a:lumOff val="35000"/>
                </a:schemeClr>
              </a:solidFill>
              <a:latin typeface="+mn-lt"/>
              <a:ea typeface="+mn-ea"/>
              <a:cs typeface="+mn-ea"/>
              <a:sym typeface="+mn-lt"/>
            </a:endParaRPr>
          </a:p>
        </p:txBody>
      </p:sp>
      <p:sp>
        <p:nvSpPr>
          <p:cNvPr id="21" name="文本框 20">
            <a:extLst>
              <a:ext uri="{FF2B5EF4-FFF2-40B4-BE49-F238E27FC236}">
                <a16:creationId xmlns:a16="http://schemas.microsoft.com/office/drawing/2014/main" id="{72FBCABD-114E-4236-9635-DEBC95234AD8}"/>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custDataLst>
      <p:tags r:id="rId2"/>
    </p:custDataLst>
    <p:extLst>
      <p:ext uri="{BB962C8B-B14F-4D97-AF65-F5344CB8AC3E}">
        <p14:creationId xmlns:p14="http://schemas.microsoft.com/office/powerpoint/2010/main" val="506142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Title Line"/>
          <p:cNvCxnSpPr/>
          <p:nvPr/>
        </p:nvCxnSpPr>
        <p:spPr>
          <a:xfrm flipV="1">
            <a:off x="5600247" y="3081069"/>
            <a:ext cx="5422749" cy="6771"/>
          </a:xfrm>
          <a:prstGeom prst="line">
            <a:avLst/>
          </a:prstGeom>
          <a:solidFill>
            <a:schemeClr val="tx1"/>
          </a:solidFill>
          <a:ln w="12700">
            <a:solidFill>
              <a:schemeClr val="tx2">
                <a:lumMod val="90000"/>
                <a:lumOff val="10000"/>
              </a:schemeClr>
            </a:solidFill>
            <a:headEnd type="none" w="med" len="med"/>
            <a:tailEnd type="none" w="med" len="med"/>
          </a:ln>
        </p:spPr>
      </p:cxnSp>
      <p:sp>
        <p:nvSpPr>
          <p:cNvPr id="6" name="5 Rectángulo redondeado"/>
          <p:cNvSpPr/>
          <p:nvPr/>
        </p:nvSpPr>
        <p:spPr>
          <a:xfrm>
            <a:off x="6151762" y="2376795"/>
            <a:ext cx="276332" cy="8033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7" name="6 Rectángulo redondeado"/>
          <p:cNvSpPr/>
          <p:nvPr/>
        </p:nvSpPr>
        <p:spPr>
          <a:xfrm>
            <a:off x="6517205" y="2140478"/>
            <a:ext cx="276332" cy="10396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8" name="7 Rectángulo redondeado"/>
          <p:cNvSpPr/>
          <p:nvPr/>
        </p:nvSpPr>
        <p:spPr>
          <a:xfrm>
            <a:off x="5786319" y="2522222"/>
            <a:ext cx="276332" cy="6579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13" name="12 Rectángulo redondeado"/>
          <p:cNvSpPr/>
          <p:nvPr/>
        </p:nvSpPr>
        <p:spPr>
          <a:xfrm>
            <a:off x="7524325" y="2376795"/>
            <a:ext cx="276332" cy="8033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14" name="13 Rectángulo redondeado"/>
          <p:cNvSpPr/>
          <p:nvPr/>
        </p:nvSpPr>
        <p:spPr>
          <a:xfrm>
            <a:off x="7889767" y="2376795"/>
            <a:ext cx="276332" cy="8033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15" name="14 Rectángulo redondeado"/>
          <p:cNvSpPr/>
          <p:nvPr/>
        </p:nvSpPr>
        <p:spPr>
          <a:xfrm>
            <a:off x="7158879" y="2229604"/>
            <a:ext cx="276332" cy="9505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25" name="24 Rectángulo redondeado"/>
          <p:cNvSpPr/>
          <p:nvPr/>
        </p:nvSpPr>
        <p:spPr>
          <a:xfrm>
            <a:off x="8896887" y="2072105"/>
            <a:ext cx="276332" cy="1108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26" name="25 Rectángulo redondeado"/>
          <p:cNvSpPr/>
          <p:nvPr/>
        </p:nvSpPr>
        <p:spPr>
          <a:xfrm>
            <a:off x="9262331" y="2626198"/>
            <a:ext cx="276332" cy="5540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27" name="26 Rectángulo redondeado"/>
          <p:cNvSpPr/>
          <p:nvPr/>
        </p:nvSpPr>
        <p:spPr>
          <a:xfrm>
            <a:off x="8531442" y="2274603"/>
            <a:ext cx="276332" cy="9055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33" name="32 Rectángulo redondeado"/>
          <p:cNvSpPr/>
          <p:nvPr/>
        </p:nvSpPr>
        <p:spPr>
          <a:xfrm>
            <a:off x="10263655" y="2229604"/>
            <a:ext cx="276332" cy="9505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34" name="33 Rectángulo redondeado"/>
          <p:cNvSpPr/>
          <p:nvPr/>
        </p:nvSpPr>
        <p:spPr>
          <a:xfrm>
            <a:off x="10629099" y="1914609"/>
            <a:ext cx="276332" cy="12655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35" name="34 Rectángulo redondeado"/>
          <p:cNvSpPr/>
          <p:nvPr/>
        </p:nvSpPr>
        <p:spPr>
          <a:xfrm>
            <a:off x="9898213" y="2376877"/>
            <a:ext cx="276332" cy="80332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334"/>
            <a:endParaRPr lang="es-SV" sz="2400">
              <a:solidFill>
                <a:srgbClr val="FFFFFF"/>
              </a:solidFill>
              <a:cs typeface="+mn-ea"/>
              <a:sym typeface="+mn-lt"/>
            </a:endParaRPr>
          </a:p>
        </p:txBody>
      </p:sp>
      <p:sp>
        <p:nvSpPr>
          <p:cNvPr id="53" name="87 Rectángulo"/>
          <p:cNvSpPr/>
          <p:nvPr/>
        </p:nvSpPr>
        <p:spPr>
          <a:xfrm>
            <a:off x="10174543" y="3377181"/>
            <a:ext cx="416908" cy="336585"/>
          </a:xfrm>
          <a:prstGeom prst="rect">
            <a:avLst/>
          </a:prstGeom>
        </p:spPr>
        <p:txBody>
          <a:bodyPr wrap="square" lIns="0" tIns="44745" rIns="0" bIns="44745">
            <a:spAutoFit/>
          </a:bodyPr>
          <a:lstStyle/>
          <a:p>
            <a:pPr marL="0" lvl="1" algn="ctr" defTabSz="1192334"/>
            <a:r>
              <a:rPr lang="en-US" sz="1600" dirty="0">
                <a:solidFill>
                  <a:srgbClr val="1F1F1F"/>
                </a:solidFill>
                <a:cs typeface="+mn-ea"/>
                <a:sym typeface="+mn-lt"/>
              </a:rPr>
              <a:t>Q4</a:t>
            </a:r>
          </a:p>
        </p:txBody>
      </p:sp>
      <p:sp>
        <p:nvSpPr>
          <p:cNvPr id="54" name="87 Rectángulo"/>
          <p:cNvSpPr/>
          <p:nvPr/>
        </p:nvSpPr>
        <p:spPr>
          <a:xfrm>
            <a:off x="8810187" y="3377181"/>
            <a:ext cx="416908" cy="336585"/>
          </a:xfrm>
          <a:prstGeom prst="rect">
            <a:avLst/>
          </a:prstGeom>
        </p:spPr>
        <p:txBody>
          <a:bodyPr wrap="square" lIns="0" tIns="44745" rIns="0" bIns="44745">
            <a:spAutoFit/>
          </a:bodyPr>
          <a:lstStyle/>
          <a:p>
            <a:pPr marL="0" lvl="1" algn="ctr" defTabSz="1192334"/>
            <a:r>
              <a:rPr lang="en-US" sz="1600" dirty="0">
                <a:solidFill>
                  <a:srgbClr val="1F1F1F"/>
                </a:solidFill>
                <a:cs typeface="+mn-ea"/>
                <a:sym typeface="+mn-lt"/>
              </a:rPr>
              <a:t>Q3</a:t>
            </a:r>
          </a:p>
        </p:txBody>
      </p:sp>
      <p:sp>
        <p:nvSpPr>
          <p:cNvPr id="55" name="87 Rectángulo"/>
          <p:cNvSpPr/>
          <p:nvPr/>
        </p:nvSpPr>
        <p:spPr>
          <a:xfrm>
            <a:off x="7445829" y="3377181"/>
            <a:ext cx="416908" cy="336585"/>
          </a:xfrm>
          <a:prstGeom prst="rect">
            <a:avLst/>
          </a:prstGeom>
        </p:spPr>
        <p:txBody>
          <a:bodyPr wrap="square" lIns="0" tIns="44745" rIns="0" bIns="44745">
            <a:spAutoFit/>
          </a:bodyPr>
          <a:lstStyle/>
          <a:p>
            <a:pPr marL="0" lvl="1" algn="ctr" defTabSz="1192334"/>
            <a:r>
              <a:rPr lang="en-US" sz="1600" dirty="0">
                <a:solidFill>
                  <a:srgbClr val="1F1F1F"/>
                </a:solidFill>
                <a:cs typeface="+mn-ea"/>
                <a:sym typeface="+mn-lt"/>
              </a:rPr>
              <a:t>Q2</a:t>
            </a:r>
          </a:p>
        </p:txBody>
      </p:sp>
      <p:sp>
        <p:nvSpPr>
          <p:cNvPr id="56" name="87 Rectángulo"/>
          <p:cNvSpPr/>
          <p:nvPr/>
        </p:nvSpPr>
        <p:spPr>
          <a:xfrm>
            <a:off x="6081474" y="3377181"/>
            <a:ext cx="416908" cy="336585"/>
          </a:xfrm>
          <a:prstGeom prst="rect">
            <a:avLst/>
          </a:prstGeom>
        </p:spPr>
        <p:txBody>
          <a:bodyPr wrap="square" lIns="0" tIns="44745" rIns="0" bIns="44745">
            <a:spAutoFit/>
          </a:bodyPr>
          <a:lstStyle/>
          <a:p>
            <a:pPr marL="0" lvl="1" algn="ctr" defTabSz="1192334"/>
            <a:r>
              <a:rPr lang="en-US" sz="1600" dirty="0">
                <a:solidFill>
                  <a:srgbClr val="1F1F1F"/>
                </a:solidFill>
                <a:cs typeface="+mn-ea"/>
                <a:sym typeface="+mn-lt"/>
              </a:rPr>
              <a:t>Q1</a:t>
            </a:r>
          </a:p>
        </p:txBody>
      </p:sp>
      <p:sp>
        <p:nvSpPr>
          <p:cNvPr id="57" name="Rectángulo 49"/>
          <p:cNvSpPr/>
          <p:nvPr/>
        </p:nvSpPr>
        <p:spPr>
          <a:xfrm>
            <a:off x="5600247" y="3889014"/>
            <a:ext cx="5422749" cy="753392"/>
          </a:xfrm>
          <a:prstGeom prst="rect">
            <a:avLst/>
          </a:prstGeom>
        </p:spPr>
        <p:txBody>
          <a:bodyPr wrap="square" lIns="45143" tIns="22533" rIns="45143" bIns="2253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a:p>
            <a:pPr algn="just" defTabSz="1192334">
              <a:lnSpc>
                <a:spcPct val="125000"/>
              </a:lnSpc>
            </a:pPr>
            <a:r>
              <a:rPr lang="zh-CN" altLang="en-US" sz="1200" dirty="0">
                <a:solidFill>
                  <a:schemeClr val="tx1">
                    <a:lumMod val="50000"/>
                    <a:lumOff val="50000"/>
                  </a:schemeClr>
                </a:solidFill>
                <a:cs typeface="+mn-ea"/>
                <a:sym typeface="+mn-lt"/>
              </a:rPr>
              <a:t>此处添加详细文本描述，建议与标题相关并符合整体语言风格此处添加详细文本描述，建议与标题相关并符合整体语言风格</a:t>
            </a:r>
            <a:endParaRPr lang="en-US" sz="1200" dirty="0">
              <a:solidFill>
                <a:schemeClr val="tx1">
                  <a:lumMod val="50000"/>
                  <a:lumOff val="50000"/>
                </a:schemeClr>
              </a:solidFill>
              <a:cs typeface="+mn-ea"/>
              <a:sym typeface="+mn-lt"/>
            </a:endParaRPr>
          </a:p>
        </p:txBody>
      </p:sp>
      <p:sp>
        <p:nvSpPr>
          <p:cNvPr id="58" name="Freeform 263"/>
          <p:cNvSpPr>
            <a:spLocks/>
          </p:cNvSpPr>
          <p:nvPr/>
        </p:nvSpPr>
        <p:spPr bwMode="auto">
          <a:xfrm>
            <a:off x="2746019" y="1718528"/>
            <a:ext cx="1767836" cy="2140755"/>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solidFill>
            <a:schemeClr val="accent1"/>
          </a:solidFill>
          <a:ln w="0">
            <a:noFill/>
            <a:prstDash val="solid"/>
            <a:round/>
            <a:headEnd/>
            <a:tailEnd/>
          </a:ln>
        </p:spPr>
        <p:txBody>
          <a:bodyPr vert="horz" wrap="square" lIns="45143" tIns="22533" rIns="45143" bIns="22533" numCol="1" anchor="t" anchorCtr="0" compatLnSpc="1">
            <a:prstTxWarp prst="textNoShape">
              <a:avLst/>
            </a:prstTxWarp>
          </a:bodyPr>
          <a:lstStyle/>
          <a:p>
            <a:pPr defTabSz="1192334"/>
            <a:endParaRPr lang="es-SV" sz="2400">
              <a:solidFill>
                <a:srgbClr val="000000"/>
              </a:solidFill>
              <a:cs typeface="+mn-ea"/>
              <a:sym typeface="+mn-lt"/>
            </a:endParaRPr>
          </a:p>
        </p:txBody>
      </p:sp>
      <p:sp>
        <p:nvSpPr>
          <p:cNvPr id="59" name="Freeform 264"/>
          <p:cNvSpPr>
            <a:spLocks/>
          </p:cNvSpPr>
          <p:nvPr/>
        </p:nvSpPr>
        <p:spPr bwMode="auto">
          <a:xfrm>
            <a:off x="780319" y="1715288"/>
            <a:ext cx="2140863" cy="1767745"/>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solidFill>
            <a:schemeClr val="accent4"/>
          </a:solidFill>
          <a:ln w="0">
            <a:noFill/>
            <a:prstDash val="solid"/>
            <a:round/>
            <a:headEnd/>
            <a:tailEnd/>
          </a:ln>
        </p:spPr>
        <p:txBody>
          <a:bodyPr vert="horz" wrap="square" lIns="45143" tIns="22533" rIns="45143" bIns="22533" numCol="1" anchor="t" anchorCtr="0" compatLnSpc="1">
            <a:prstTxWarp prst="textNoShape">
              <a:avLst/>
            </a:prstTxWarp>
          </a:bodyPr>
          <a:lstStyle/>
          <a:p>
            <a:pPr defTabSz="1192334"/>
            <a:endParaRPr lang="es-SV" sz="2400">
              <a:solidFill>
                <a:srgbClr val="000000"/>
              </a:solidFill>
              <a:cs typeface="+mn-ea"/>
              <a:sym typeface="+mn-lt"/>
            </a:endParaRPr>
          </a:p>
        </p:txBody>
      </p:sp>
      <p:sp>
        <p:nvSpPr>
          <p:cNvPr id="60" name="Freeform 265"/>
          <p:cNvSpPr>
            <a:spLocks/>
          </p:cNvSpPr>
          <p:nvPr/>
        </p:nvSpPr>
        <p:spPr bwMode="auto">
          <a:xfrm>
            <a:off x="2372987" y="3687373"/>
            <a:ext cx="2137621" cy="1767745"/>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solidFill>
            <a:schemeClr val="accent2"/>
          </a:solidFill>
          <a:ln w="0">
            <a:noFill/>
            <a:prstDash val="solid"/>
            <a:round/>
            <a:headEnd/>
            <a:tailEnd/>
          </a:ln>
        </p:spPr>
        <p:txBody>
          <a:bodyPr vert="horz" wrap="square" lIns="45143" tIns="22533" rIns="45143" bIns="22533" numCol="1" anchor="t" anchorCtr="0" compatLnSpc="1">
            <a:prstTxWarp prst="textNoShape">
              <a:avLst/>
            </a:prstTxWarp>
          </a:bodyPr>
          <a:lstStyle/>
          <a:p>
            <a:pPr defTabSz="1192334"/>
            <a:endParaRPr lang="es-SV" sz="2400">
              <a:solidFill>
                <a:srgbClr val="000000"/>
              </a:solidFill>
              <a:cs typeface="+mn-ea"/>
              <a:sym typeface="+mn-lt"/>
            </a:endParaRPr>
          </a:p>
        </p:txBody>
      </p:sp>
      <p:sp>
        <p:nvSpPr>
          <p:cNvPr id="61" name="Freeform 266"/>
          <p:cNvSpPr>
            <a:spLocks/>
          </p:cNvSpPr>
          <p:nvPr/>
        </p:nvSpPr>
        <p:spPr bwMode="auto">
          <a:xfrm>
            <a:off x="777075" y="3311119"/>
            <a:ext cx="1767836" cy="2140755"/>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solidFill>
            <a:schemeClr val="accent3"/>
          </a:solidFill>
          <a:ln w="0">
            <a:noFill/>
            <a:prstDash val="solid"/>
            <a:round/>
            <a:headEnd/>
            <a:tailEnd/>
          </a:ln>
        </p:spPr>
        <p:txBody>
          <a:bodyPr vert="horz" wrap="square" lIns="45143" tIns="22533" rIns="45143" bIns="22533" numCol="1" anchor="t" anchorCtr="0" compatLnSpc="1">
            <a:prstTxWarp prst="textNoShape">
              <a:avLst/>
            </a:prstTxWarp>
          </a:bodyPr>
          <a:lstStyle/>
          <a:p>
            <a:pPr defTabSz="1192334"/>
            <a:endParaRPr lang="es-SV" sz="2400">
              <a:solidFill>
                <a:srgbClr val="000000"/>
              </a:solidFill>
              <a:cs typeface="+mn-ea"/>
              <a:sym typeface="+mn-lt"/>
            </a:endParaRPr>
          </a:p>
        </p:txBody>
      </p:sp>
      <p:sp>
        <p:nvSpPr>
          <p:cNvPr id="62" name="4 Elipse"/>
          <p:cNvSpPr>
            <a:spLocks noChangeAspect="1"/>
          </p:cNvSpPr>
          <p:nvPr/>
        </p:nvSpPr>
        <p:spPr bwMode="auto">
          <a:xfrm>
            <a:off x="3755892" y="3243438"/>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9109">
              <a:defRPr/>
            </a:pPr>
            <a:r>
              <a:rPr lang="es-MX" sz="1733" kern="0" dirty="0">
                <a:solidFill>
                  <a:srgbClr val="FFFFFF"/>
                </a:solidFill>
                <a:cs typeface="+mn-ea"/>
                <a:sym typeface="+mn-lt"/>
              </a:rPr>
              <a:t>01</a:t>
            </a:r>
            <a:endParaRPr lang="es-SV" sz="1733" kern="0" dirty="0">
              <a:solidFill>
                <a:srgbClr val="FFFFFF"/>
              </a:solidFill>
              <a:cs typeface="+mn-ea"/>
              <a:sym typeface="+mn-lt"/>
            </a:endParaRPr>
          </a:p>
        </p:txBody>
      </p:sp>
      <p:sp>
        <p:nvSpPr>
          <p:cNvPr id="63" name="Rectángulo 2281"/>
          <p:cNvSpPr/>
          <p:nvPr/>
        </p:nvSpPr>
        <p:spPr>
          <a:xfrm>
            <a:off x="3230832" y="2522078"/>
            <a:ext cx="952665" cy="537949"/>
          </a:xfrm>
          <a:prstGeom prst="rect">
            <a:avLst/>
          </a:prstGeom>
        </p:spPr>
        <p:txBody>
          <a:bodyPr wrap="square" lIns="45143" tIns="22533" rIns="45143" bIns="22533">
            <a:spAutoFit/>
          </a:bodyPr>
          <a:lstStyle/>
          <a:p>
            <a:pPr algn="ctr" defTabSz="1187949"/>
            <a:r>
              <a:rPr lang="zh-CN" altLang="en-US" sz="1600" dirty="0">
                <a:solidFill>
                  <a:schemeClr val="bg1">
                    <a:lumMod val="95000"/>
                  </a:schemeClr>
                </a:solidFill>
                <a:cs typeface="+mn-ea"/>
                <a:sym typeface="+mn-lt"/>
              </a:rPr>
              <a:t>单击添加标题</a:t>
            </a:r>
            <a:endParaRPr lang="en-US" altLang="zh-CN" sz="1600" dirty="0">
              <a:solidFill>
                <a:schemeClr val="bg1">
                  <a:lumMod val="95000"/>
                </a:schemeClr>
              </a:solidFill>
              <a:cs typeface="+mn-ea"/>
              <a:sym typeface="+mn-lt"/>
            </a:endParaRPr>
          </a:p>
        </p:txBody>
      </p:sp>
      <p:sp>
        <p:nvSpPr>
          <p:cNvPr id="64" name="4 Elipse"/>
          <p:cNvSpPr>
            <a:spLocks noChangeAspect="1"/>
          </p:cNvSpPr>
          <p:nvPr/>
        </p:nvSpPr>
        <p:spPr bwMode="auto">
          <a:xfrm>
            <a:off x="2489144" y="4714769"/>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9109">
              <a:defRPr/>
            </a:pPr>
            <a:r>
              <a:rPr lang="es-MX" sz="1733" kern="0" dirty="0">
                <a:solidFill>
                  <a:srgbClr val="FFFFFF"/>
                </a:solidFill>
                <a:cs typeface="+mn-ea"/>
                <a:sym typeface="+mn-lt"/>
              </a:rPr>
              <a:t>02</a:t>
            </a:r>
            <a:endParaRPr lang="es-SV" sz="1733" kern="0" dirty="0">
              <a:solidFill>
                <a:srgbClr val="FFFFFF"/>
              </a:solidFill>
              <a:cs typeface="+mn-ea"/>
              <a:sym typeface="+mn-lt"/>
            </a:endParaRPr>
          </a:p>
        </p:txBody>
      </p:sp>
      <p:sp>
        <p:nvSpPr>
          <p:cNvPr id="65" name="Rectángulo 2283"/>
          <p:cNvSpPr/>
          <p:nvPr/>
        </p:nvSpPr>
        <p:spPr>
          <a:xfrm>
            <a:off x="3043110" y="4359522"/>
            <a:ext cx="1052761" cy="537949"/>
          </a:xfrm>
          <a:prstGeom prst="rect">
            <a:avLst/>
          </a:prstGeom>
        </p:spPr>
        <p:txBody>
          <a:bodyPr wrap="square" lIns="45143" tIns="22533" rIns="45143" bIns="22533">
            <a:spAutoFit/>
          </a:bodyPr>
          <a:lstStyle/>
          <a:p>
            <a:pPr algn="ctr" defTabSz="1187949"/>
            <a:r>
              <a:rPr lang="zh-CN" altLang="en-US" sz="1600" dirty="0">
                <a:solidFill>
                  <a:schemeClr val="bg1">
                    <a:lumMod val="95000"/>
                  </a:schemeClr>
                </a:solidFill>
                <a:cs typeface="+mn-ea"/>
                <a:sym typeface="+mn-lt"/>
              </a:rPr>
              <a:t>单击添加标题</a:t>
            </a:r>
            <a:endParaRPr lang="en-US" altLang="zh-CN" sz="1600" dirty="0">
              <a:solidFill>
                <a:schemeClr val="bg1">
                  <a:lumMod val="95000"/>
                </a:schemeClr>
              </a:solidFill>
              <a:cs typeface="+mn-ea"/>
              <a:sym typeface="+mn-lt"/>
            </a:endParaRPr>
          </a:p>
        </p:txBody>
      </p:sp>
      <p:sp>
        <p:nvSpPr>
          <p:cNvPr id="66" name="4 Elipse"/>
          <p:cNvSpPr>
            <a:spLocks noChangeAspect="1"/>
          </p:cNvSpPr>
          <p:nvPr/>
        </p:nvSpPr>
        <p:spPr bwMode="auto">
          <a:xfrm>
            <a:off x="1074204" y="3437522"/>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9109">
              <a:defRPr/>
            </a:pPr>
            <a:r>
              <a:rPr lang="es-MX" sz="1733" kern="0" dirty="0">
                <a:solidFill>
                  <a:srgbClr val="FFFFFF"/>
                </a:solidFill>
                <a:cs typeface="+mn-ea"/>
                <a:sym typeface="+mn-lt"/>
              </a:rPr>
              <a:t>03</a:t>
            </a:r>
            <a:endParaRPr lang="es-SV" sz="1733" kern="0" dirty="0">
              <a:solidFill>
                <a:srgbClr val="FFFFFF"/>
              </a:solidFill>
              <a:cs typeface="+mn-ea"/>
              <a:sym typeface="+mn-lt"/>
            </a:endParaRPr>
          </a:p>
        </p:txBody>
      </p:sp>
      <p:sp>
        <p:nvSpPr>
          <p:cNvPr id="67" name="Rectángulo 2285"/>
          <p:cNvSpPr/>
          <p:nvPr/>
        </p:nvSpPr>
        <p:spPr>
          <a:xfrm>
            <a:off x="1033370" y="4204402"/>
            <a:ext cx="1052761" cy="537949"/>
          </a:xfrm>
          <a:prstGeom prst="rect">
            <a:avLst/>
          </a:prstGeom>
        </p:spPr>
        <p:txBody>
          <a:bodyPr wrap="square" lIns="45143" tIns="22533" rIns="45143" bIns="22533">
            <a:spAutoFit/>
          </a:bodyPr>
          <a:lstStyle/>
          <a:p>
            <a:pPr algn="ctr" defTabSz="1187949"/>
            <a:r>
              <a:rPr lang="zh-CN" altLang="en-US" sz="1600" dirty="0">
                <a:solidFill>
                  <a:schemeClr val="bg1">
                    <a:lumMod val="95000"/>
                  </a:schemeClr>
                </a:solidFill>
                <a:cs typeface="+mn-ea"/>
                <a:sym typeface="+mn-lt"/>
              </a:rPr>
              <a:t>单击添加标题</a:t>
            </a:r>
            <a:endParaRPr lang="en-US" altLang="zh-CN" sz="1600" dirty="0">
              <a:solidFill>
                <a:schemeClr val="bg1">
                  <a:lumMod val="95000"/>
                </a:schemeClr>
              </a:solidFill>
              <a:cs typeface="+mn-ea"/>
              <a:sym typeface="+mn-lt"/>
            </a:endParaRPr>
          </a:p>
        </p:txBody>
      </p:sp>
      <p:sp>
        <p:nvSpPr>
          <p:cNvPr id="68" name="4 Elipse"/>
          <p:cNvSpPr>
            <a:spLocks noChangeAspect="1"/>
          </p:cNvSpPr>
          <p:nvPr/>
        </p:nvSpPr>
        <p:spPr bwMode="auto">
          <a:xfrm>
            <a:off x="2311137" y="1997529"/>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9109">
              <a:defRPr/>
            </a:pPr>
            <a:r>
              <a:rPr lang="es-MX" sz="1733" kern="0" dirty="0">
                <a:solidFill>
                  <a:srgbClr val="FFFFFF"/>
                </a:solidFill>
                <a:cs typeface="+mn-ea"/>
                <a:sym typeface="+mn-lt"/>
              </a:rPr>
              <a:t>04</a:t>
            </a:r>
            <a:endParaRPr lang="es-SV" sz="1733" kern="0" dirty="0">
              <a:solidFill>
                <a:srgbClr val="FFFFFF"/>
              </a:solidFill>
              <a:cs typeface="+mn-ea"/>
              <a:sym typeface="+mn-lt"/>
            </a:endParaRPr>
          </a:p>
        </p:txBody>
      </p:sp>
      <p:sp>
        <p:nvSpPr>
          <p:cNvPr id="69" name="Rectángulo 2287"/>
          <p:cNvSpPr/>
          <p:nvPr/>
        </p:nvSpPr>
        <p:spPr>
          <a:xfrm>
            <a:off x="1325788" y="2349006"/>
            <a:ext cx="1052761" cy="537949"/>
          </a:xfrm>
          <a:prstGeom prst="rect">
            <a:avLst/>
          </a:prstGeom>
        </p:spPr>
        <p:txBody>
          <a:bodyPr wrap="square" lIns="45143" tIns="22533" rIns="45143" bIns="22533">
            <a:spAutoFit/>
          </a:bodyPr>
          <a:lstStyle/>
          <a:p>
            <a:pPr algn="ctr" defTabSz="1187949"/>
            <a:r>
              <a:rPr lang="zh-CN" altLang="en-US" sz="1600" dirty="0">
                <a:solidFill>
                  <a:schemeClr val="bg1">
                    <a:lumMod val="95000"/>
                  </a:schemeClr>
                </a:solidFill>
                <a:cs typeface="+mn-ea"/>
                <a:sym typeface="+mn-lt"/>
              </a:rPr>
              <a:t>单击添加标题</a:t>
            </a:r>
            <a:endParaRPr lang="en-US" altLang="zh-CN" sz="1600" dirty="0">
              <a:solidFill>
                <a:schemeClr val="bg1">
                  <a:lumMod val="95000"/>
                </a:schemeClr>
              </a:solidFill>
              <a:cs typeface="+mn-ea"/>
              <a:sym typeface="+mn-lt"/>
            </a:endParaRPr>
          </a:p>
        </p:txBody>
      </p:sp>
      <p:sp>
        <p:nvSpPr>
          <p:cNvPr id="40" name="文本框 39">
            <a:extLst>
              <a:ext uri="{FF2B5EF4-FFF2-40B4-BE49-F238E27FC236}">
                <a16:creationId xmlns:a16="http://schemas.microsoft.com/office/drawing/2014/main" id="{16C54689-7658-457A-8336-148FBA584E6B}"/>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159617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49"/>
          <p:cNvSpPr/>
          <p:nvPr/>
        </p:nvSpPr>
        <p:spPr>
          <a:xfrm>
            <a:off x="671398" y="1605362"/>
            <a:ext cx="4429917" cy="1953721"/>
          </a:xfrm>
          <a:prstGeom prst="rect">
            <a:avLst/>
          </a:prstGeom>
        </p:spPr>
        <p:txBody>
          <a:bodyPr wrap="square" lIns="45143" tIns="22533" rIns="45143" bIns="2253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a:p>
            <a:pPr>
              <a:lnSpc>
                <a:spcPct val="150000"/>
              </a:lnSpc>
            </a:pPr>
            <a:r>
              <a:rPr lang="zh-CN" altLang="en-US" sz="1200" dirty="0">
                <a:solidFill>
                  <a:schemeClr val="tx1">
                    <a:lumMod val="50000"/>
                    <a:lumOff val="50000"/>
                  </a:schemeClr>
                </a:solidFill>
                <a:cs typeface="+mn-ea"/>
                <a:sym typeface="+mn-lt"/>
              </a:rPr>
              <a:t>此处添加详细文本描述，建议与标题相关并符合整体语言风格，语言描述尽量简洁。此处添加详细文本描述，建议与标题相关并符合整体语言风格此处添加详细文本描述</a:t>
            </a:r>
            <a:endParaRPr lang="en-US" altLang="zh-CN" sz="1200" dirty="0">
              <a:solidFill>
                <a:schemeClr val="tx1">
                  <a:lumMod val="50000"/>
                  <a:lumOff val="50000"/>
                </a:schemeClr>
              </a:solidFill>
              <a:cs typeface="+mn-ea"/>
              <a:sym typeface="+mn-lt"/>
            </a:endParaRPr>
          </a:p>
          <a:p>
            <a:pPr>
              <a:lnSpc>
                <a:spcPct val="150000"/>
              </a:lnSpc>
            </a:pPr>
            <a:endParaRPr lang="en-US" altLang="zh-CN" sz="1200" dirty="0">
              <a:solidFill>
                <a:schemeClr val="tx1">
                  <a:lumMod val="50000"/>
                  <a:lumOff val="50000"/>
                </a:schemeClr>
              </a:solidFill>
              <a:cs typeface="+mn-ea"/>
              <a:sym typeface="+mn-lt"/>
            </a:endParaRPr>
          </a:p>
          <a:p>
            <a:pPr>
              <a:lnSpc>
                <a:spcPct val="150000"/>
              </a:lnSpc>
            </a:pPr>
            <a:r>
              <a:rPr lang="zh-CN" altLang="en-US" sz="1200" dirty="0">
                <a:solidFill>
                  <a:schemeClr val="tx1">
                    <a:lumMod val="50000"/>
                    <a:lumOff val="50000"/>
                  </a:schemeClr>
                </a:solidFill>
                <a:cs typeface="+mn-ea"/>
                <a:sym typeface="+mn-lt"/>
              </a:rPr>
              <a:t>此处添加详细文本描述，建议与标题相关并符合整体语言风格，语言描述尽量简洁。此处添加详细文本描述</a:t>
            </a:r>
            <a:endParaRPr lang="en-US" altLang="zh-CN" sz="1200" dirty="0">
              <a:solidFill>
                <a:schemeClr val="tx1">
                  <a:lumMod val="50000"/>
                  <a:lumOff val="50000"/>
                </a:schemeClr>
              </a:solidFill>
              <a:cs typeface="+mn-ea"/>
              <a:sym typeface="+mn-lt"/>
            </a:endParaRPr>
          </a:p>
        </p:txBody>
      </p:sp>
      <p:sp>
        <p:nvSpPr>
          <p:cNvPr id="39" name="Textbox 1"/>
          <p:cNvSpPr/>
          <p:nvPr/>
        </p:nvSpPr>
        <p:spPr>
          <a:xfrm>
            <a:off x="1006715" y="4196850"/>
            <a:ext cx="1692075" cy="366612"/>
          </a:xfrm>
          <a:prstGeom prst="rect">
            <a:avLst/>
          </a:prstGeom>
        </p:spPr>
        <p:txBody>
          <a:bodyPr wrap="square" lIns="119265" tIns="59613" rIns="119265" bIns="5961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sp>
        <p:nvSpPr>
          <p:cNvPr id="40" name="11 Rectángulo redondeado"/>
          <p:cNvSpPr>
            <a:spLocks noChangeAspect="1"/>
          </p:cNvSpPr>
          <p:nvPr/>
        </p:nvSpPr>
        <p:spPr>
          <a:xfrm rot="16200000">
            <a:off x="839903" y="4266550"/>
            <a:ext cx="218541"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1192334"/>
            <a:endParaRPr lang="en-US" sz="2400" dirty="0">
              <a:solidFill>
                <a:srgbClr val="000000"/>
              </a:solidFill>
              <a:cs typeface="+mn-ea"/>
              <a:sym typeface="+mn-lt"/>
            </a:endParaRPr>
          </a:p>
        </p:txBody>
      </p:sp>
      <p:sp>
        <p:nvSpPr>
          <p:cNvPr id="41" name="11 Rectángulo redondeado"/>
          <p:cNvSpPr>
            <a:spLocks noChangeAspect="1"/>
          </p:cNvSpPr>
          <p:nvPr/>
        </p:nvSpPr>
        <p:spPr>
          <a:xfrm rot="16200000">
            <a:off x="2664926" y="4266550"/>
            <a:ext cx="218541"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2"/>
          </a:solidFill>
          <a:ln>
            <a:noFill/>
          </a:ln>
          <a:scene3d>
            <a:camera prst="orthographicFront"/>
            <a:lightRig rig="soft" dir="t"/>
          </a:scene3d>
          <a:sp3d extrusionH="508000" prstMaterial="flat"/>
        </p:spPr>
        <p:txBody>
          <a:bodyPr lIns="0" tIns="0" rIns="0" bIns="0" rtlCol="0" anchor="ctr"/>
          <a:lstStyle/>
          <a:p>
            <a:pPr algn="ctr" defTabSz="1192334"/>
            <a:endParaRPr lang="en-US" sz="2400" dirty="0">
              <a:solidFill>
                <a:srgbClr val="000000"/>
              </a:solidFill>
              <a:cs typeface="+mn-ea"/>
              <a:sym typeface="+mn-lt"/>
            </a:endParaRPr>
          </a:p>
        </p:txBody>
      </p:sp>
      <p:sp>
        <p:nvSpPr>
          <p:cNvPr id="42" name="Textbox 1"/>
          <p:cNvSpPr/>
          <p:nvPr/>
        </p:nvSpPr>
        <p:spPr>
          <a:xfrm>
            <a:off x="2831737" y="4196850"/>
            <a:ext cx="1692075" cy="366612"/>
          </a:xfrm>
          <a:prstGeom prst="rect">
            <a:avLst/>
          </a:prstGeom>
        </p:spPr>
        <p:txBody>
          <a:bodyPr wrap="square" lIns="119265" tIns="59613" rIns="119265" bIns="5961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sp>
        <p:nvSpPr>
          <p:cNvPr id="43" name="11 Rectángulo redondeado"/>
          <p:cNvSpPr>
            <a:spLocks noChangeAspect="1"/>
          </p:cNvSpPr>
          <p:nvPr/>
        </p:nvSpPr>
        <p:spPr>
          <a:xfrm rot="16200000">
            <a:off x="839903" y="4843526"/>
            <a:ext cx="218541"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3"/>
          </a:solidFill>
          <a:ln>
            <a:noFill/>
          </a:ln>
          <a:scene3d>
            <a:camera prst="orthographicFront"/>
            <a:lightRig rig="soft" dir="t"/>
          </a:scene3d>
          <a:sp3d extrusionH="508000" prstMaterial="flat"/>
        </p:spPr>
        <p:txBody>
          <a:bodyPr lIns="0" tIns="0" rIns="0" bIns="0" rtlCol="0" anchor="ctr"/>
          <a:lstStyle/>
          <a:p>
            <a:pPr algn="ctr" defTabSz="1192334"/>
            <a:endParaRPr lang="en-US" sz="2400" dirty="0">
              <a:solidFill>
                <a:srgbClr val="000000"/>
              </a:solidFill>
              <a:cs typeface="+mn-ea"/>
              <a:sym typeface="+mn-lt"/>
            </a:endParaRPr>
          </a:p>
        </p:txBody>
      </p:sp>
      <p:sp>
        <p:nvSpPr>
          <p:cNvPr id="44" name="11 Rectángulo redondeado"/>
          <p:cNvSpPr>
            <a:spLocks noChangeAspect="1"/>
          </p:cNvSpPr>
          <p:nvPr/>
        </p:nvSpPr>
        <p:spPr>
          <a:xfrm rot="16200000">
            <a:off x="2664926" y="4843526"/>
            <a:ext cx="218541"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4"/>
          </a:solidFill>
          <a:ln>
            <a:noFill/>
          </a:ln>
          <a:scene3d>
            <a:camera prst="orthographicFront"/>
            <a:lightRig rig="soft" dir="t"/>
          </a:scene3d>
          <a:sp3d extrusionH="508000" prstMaterial="flat"/>
        </p:spPr>
        <p:txBody>
          <a:bodyPr lIns="0" tIns="0" rIns="0" bIns="0" rtlCol="0" anchor="ctr"/>
          <a:lstStyle/>
          <a:p>
            <a:pPr algn="ctr" defTabSz="1192334"/>
            <a:endParaRPr lang="en-US" sz="2400" dirty="0">
              <a:solidFill>
                <a:srgbClr val="000000"/>
              </a:solidFill>
              <a:cs typeface="+mn-ea"/>
              <a:sym typeface="+mn-lt"/>
            </a:endParaRPr>
          </a:p>
        </p:txBody>
      </p:sp>
      <p:sp>
        <p:nvSpPr>
          <p:cNvPr id="45" name="Textbox 1"/>
          <p:cNvSpPr/>
          <p:nvPr/>
        </p:nvSpPr>
        <p:spPr>
          <a:xfrm>
            <a:off x="1006715" y="4772736"/>
            <a:ext cx="1692075" cy="366612"/>
          </a:xfrm>
          <a:prstGeom prst="rect">
            <a:avLst/>
          </a:prstGeom>
        </p:spPr>
        <p:txBody>
          <a:bodyPr wrap="square" lIns="119265" tIns="59613" rIns="119265" bIns="5961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sp>
        <p:nvSpPr>
          <p:cNvPr id="46" name="Textbox 1"/>
          <p:cNvSpPr/>
          <p:nvPr/>
        </p:nvSpPr>
        <p:spPr>
          <a:xfrm>
            <a:off x="2831737" y="4772736"/>
            <a:ext cx="1692075" cy="366612"/>
          </a:xfrm>
          <a:prstGeom prst="rect">
            <a:avLst/>
          </a:prstGeom>
        </p:spPr>
        <p:txBody>
          <a:bodyPr wrap="square" lIns="119265" tIns="59613" rIns="119265" bIns="5961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sp>
        <p:nvSpPr>
          <p:cNvPr id="47" name="11 Rectángulo redondeado"/>
          <p:cNvSpPr>
            <a:spLocks noChangeAspect="1"/>
          </p:cNvSpPr>
          <p:nvPr/>
        </p:nvSpPr>
        <p:spPr>
          <a:xfrm rot="16200000">
            <a:off x="839903" y="5409369"/>
            <a:ext cx="218541"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1192334"/>
            <a:endParaRPr lang="en-US" sz="2400" dirty="0">
              <a:solidFill>
                <a:srgbClr val="000000"/>
              </a:solidFill>
              <a:cs typeface="+mn-ea"/>
              <a:sym typeface="+mn-lt"/>
            </a:endParaRPr>
          </a:p>
        </p:txBody>
      </p:sp>
      <p:sp>
        <p:nvSpPr>
          <p:cNvPr id="48" name="Textbox 1"/>
          <p:cNvSpPr/>
          <p:nvPr/>
        </p:nvSpPr>
        <p:spPr>
          <a:xfrm>
            <a:off x="1006715" y="5300632"/>
            <a:ext cx="1692075" cy="366612"/>
          </a:xfrm>
          <a:prstGeom prst="rect">
            <a:avLst/>
          </a:prstGeom>
        </p:spPr>
        <p:txBody>
          <a:bodyPr wrap="square" lIns="119265" tIns="59613" rIns="119265" bIns="59613">
            <a:spAutoFit/>
          </a:bodyPr>
          <a:lstStyle/>
          <a:p>
            <a:pPr algn="ctr" defTabSz="1187949"/>
            <a:r>
              <a:rPr lang="zh-CN" altLang="en-US" sz="1600" dirty="0">
                <a:solidFill>
                  <a:schemeClr val="tx1">
                    <a:lumMod val="75000"/>
                    <a:lumOff val="25000"/>
                  </a:schemeClr>
                </a:solidFill>
                <a:cs typeface="+mn-ea"/>
                <a:sym typeface="+mn-lt"/>
              </a:rPr>
              <a:t>单击添加标题</a:t>
            </a:r>
            <a:endParaRPr lang="en-US" altLang="zh-CN" sz="1600" dirty="0">
              <a:solidFill>
                <a:schemeClr val="tx1">
                  <a:lumMod val="75000"/>
                  <a:lumOff val="25000"/>
                </a:schemeClr>
              </a:solidFill>
              <a:cs typeface="+mn-ea"/>
              <a:sym typeface="+mn-lt"/>
            </a:endParaRPr>
          </a:p>
        </p:txBody>
      </p:sp>
      <p:pic>
        <p:nvPicPr>
          <p:cNvPr id="49" name="图片 4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0332" y="1935773"/>
            <a:ext cx="2460625" cy="3203575"/>
          </a:xfrm>
          <a:prstGeom prst="rect">
            <a:avLst/>
          </a:prstGeom>
        </p:spPr>
      </p:pic>
      <p:pic>
        <p:nvPicPr>
          <p:cNvPr id="50" name="图片 4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28581" y="3559083"/>
            <a:ext cx="1400175" cy="2600325"/>
          </a:xfrm>
          <a:prstGeom prst="rect">
            <a:avLst/>
          </a:prstGeom>
        </p:spPr>
      </p:pic>
      <p:sp>
        <p:nvSpPr>
          <p:cNvPr id="15" name="文本框 14">
            <a:extLst>
              <a:ext uri="{FF2B5EF4-FFF2-40B4-BE49-F238E27FC236}">
                <a16:creationId xmlns:a16="http://schemas.microsoft.com/office/drawing/2014/main" id="{EC774382-A398-439F-B175-634330082F9F}"/>
              </a:ext>
            </a:extLst>
          </p:cNvPr>
          <p:cNvSpPr txBox="1"/>
          <p:nvPr/>
        </p:nvSpPr>
        <p:spPr>
          <a:xfrm>
            <a:off x="1074204" y="228277"/>
            <a:ext cx="3674484" cy="523220"/>
          </a:xfrm>
          <a:prstGeom prst="rect">
            <a:avLst/>
          </a:prstGeom>
          <a:noFill/>
        </p:spPr>
        <p:txBody>
          <a:bodyPr wrap="square">
            <a:spAutoFit/>
          </a:bodyPr>
          <a:lstStyle/>
          <a:p>
            <a:pPr defTabSz="1187949"/>
            <a:r>
              <a:rPr lang="zh-CN" altLang="en-US" sz="2800" b="1" dirty="0">
                <a:solidFill>
                  <a:schemeClr val="tx1">
                    <a:lumMod val="75000"/>
                    <a:lumOff val="25000"/>
                  </a:schemeClr>
                </a:solidFill>
                <a:cs typeface="+mn-ea"/>
                <a:sym typeface="+mn-lt"/>
              </a:rPr>
              <a:t>单击此处添加标题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829102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资源 2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3190" y="-48895"/>
            <a:ext cx="12419965" cy="6955790"/>
          </a:xfrm>
          <a:prstGeom prst="rect">
            <a:avLst/>
          </a:prstGeom>
        </p:spPr>
      </p:pic>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37945" y="2336800"/>
            <a:ext cx="2962275" cy="2686050"/>
          </a:xfrm>
          <a:prstGeom prst="rect">
            <a:avLst/>
          </a:prstGeom>
        </p:spPr>
      </p:pic>
      <p:pic>
        <p:nvPicPr>
          <p:cNvPr id="12" name="图片 1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5320" y="3714750"/>
            <a:ext cx="320675" cy="1308100"/>
          </a:xfrm>
          <a:prstGeom prst="rect">
            <a:avLst/>
          </a:prstGeom>
        </p:spPr>
      </p:pic>
      <p:pic>
        <p:nvPicPr>
          <p:cNvPr id="23" name="图片 2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73095" y="1620520"/>
            <a:ext cx="1771650" cy="869950"/>
          </a:xfrm>
          <a:prstGeom prst="rect">
            <a:avLst/>
          </a:prstGeom>
        </p:spPr>
      </p:pic>
      <p:sp>
        <p:nvSpPr>
          <p:cNvPr id="7" name="矩形 6"/>
          <p:cNvSpPr/>
          <p:nvPr/>
        </p:nvSpPr>
        <p:spPr>
          <a:xfrm>
            <a:off x="5782945" y="3714750"/>
            <a:ext cx="4997450" cy="768350"/>
          </a:xfrm>
          <a:prstGeom prst="rect">
            <a:avLst/>
          </a:prstGeom>
        </p:spPr>
        <p:txBody>
          <a:bodyPr wrap="square">
            <a:spAutoFit/>
          </a:bodyPr>
          <a:lstStyle/>
          <a:p>
            <a:pPr algn="ctr"/>
            <a:r>
              <a:rPr lang="zh-CN" altLang="en-US" sz="4400" b="1" dirty="0">
                <a:solidFill>
                  <a:schemeClr val="tx1"/>
                </a:solidFill>
                <a:cs typeface="+mn-ea"/>
                <a:sym typeface="+mn-lt"/>
              </a:rPr>
              <a:t>点击此处添加标题</a:t>
            </a:r>
          </a:p>
        </p:txBody>
      </p:sp>
      <p:sp>
        <p:nvSpPr>
          <p:cNvPr id="3" name="矩形 2"/>
          <p:cNvSpPr/>
          <p:nvPr/>
        </p:nvSpPr>
        <p:spPr>
          <a:xfrm>
            <a:off x="6568942" y="1776641"/>
            <a:ext cx="3425939" cy="1862048"/>
          </a:xfrm>
          <a:prstGeom prst="rect">
            <a:avLst/>
          </a:prstGeom>
        </p:spPr>
        <p:txBody>
          <a:bodyPr wrap="none">
            <a:spAutoFit/>
          </a:bodyPr>
          <a:lstStyle/>
          <a:p>
            <a:pPr algn="ctr"/>
            <a:r>
              <a:rPr lang="en-US" altLang="zh-CN" sz="6600" b="1" dirty="0">
                <a:solidFill>
                  <a:schemeClr val="tx1"/>
                </a:solidFill>
                <a:cs typeface="+mn-ea"/>
                <a:sym typeface="+mn-lt"/>
              </a:rPr>
              <a:t>part</a:t>
            </a:r>
            <a:r>
              <a:rPr lang="en-US" altLang="zh-CN" sz="11500" b="1" dirty="0">
                <a:solidFill>
                  <a:schemeClr val="tx1"/>
                </a:solidFill>
                <a:cs typeface="+mn-ea"/>
                <a:sym typeface="+mn-lt"/>
              </a:rPr>
              <a:t>02</a:t>
            </a:r>
          </a:p>
        </p:txBody>
      </p:sp>
      <p:sp>
        <p:nvSpPr>
          <p:cNvPr id="4" name="矩形 3"/>
          <p:cNvSpPr/>
          <p:nvPr/>
        </p:nvSpPr>
        <p:spPr>
          <a:xfrm>
            <a:off x="6262370" y="4624070"/>
            <a:ext cx="4369435" cy="398780"/>
          </a:xfrm>
          <a:prstGeom prst="rect">
            <a:avLst/>
          </a:prstGeom>
        </p:spPr>
        <p:txBody>
          <a:bodyPr wrap="square">
            <a:spAutoFit/>
          </a:bodyPr>
          <a:lstStyle/>
          <a:p>
            <a:pPr algn="ctr"/>
            <a:r>
              <a:rPr lang="en-US" altLang="zh-CN" sz="2000" dirty="0">
                <a:solidFill>
                  <a:schemeClr val="tx1"/>
                </a:solidFill>
                <a:cs typeface="+mn-ea"/>
                <a:sym typeface="+mn-lt"/>
              </a:rPr>
              <a:t>ADD YOUR TITLE HERE</a:t>
            </a:r>
            <a:endParaRPr lang="en-US" altLang="zh-CN" sz="2000" b="1" dirty="0">
              <a:solidFill>
                <a:schemeClr val="tx1"/>
              </a:solidFill>
              <a:cs typeface="+mn-ea"/>
              <a:sym typeface="+mn-lt"/>
            </a:endParaRPr>
          </a:p>
        </p:txBody>
      </p:sp>
      <p:cxnSp>
        <p:nvCxnSpPr>
          <p:cNvPr id="5" name="PA_直接连接符 14"/>
          <p:cNvCxnSpPr/>
          <p:nvPr>
            <p:custDataLst>
              <p:tags r:id="rId2"/>
            </p:custDataLst>
          </p:nvPr>
        </p:nvCxnSpPr>
        <p:spPr>
          <a:xfrm>
            <a:off x="7006227" y="3672595"/>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PA_直接连接符 14"/>
          <p:cNvCxnSpPr/>
          <p:nvPr>
            <p:custDataLst>
              <p:tags r:id="rId3"/>
            </p:custDataLst>
          </p:nvPr>
        </p:nvCxnSpPr>
        <p:spPr>
          <a:xfrm>
            <a:off x="8433230" y="3676559"/>
            <a:ext cx="113404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PA_椭圆 16"/>
          <p:cNvSpPr/>
          <p:nvPr>
            <p:custDataLst>
              <p:tags r:id="rId4"/>
            </p:custDataLst>
          </p:nvPr>
        </p:nvSpPr>
        <p:spPr>
          <a:xfrm>
            <a:off x="8240709" y="3637865"/>
            <a:ext cx="108000" cy="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Tree>
    <p:extLst>
      <p:ext uri="{BB962C8B-B14F-4D97-AF65-F5344CB8AC3E}">
        <p14:creationId xmlns:p14="http://schemas.microsoft.com/office/powerpoint/2010/main" val="2597050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简约工作总结PPT模板"/>
</p:tagLst>
</file>

<file path=ppt/tags/tag1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100.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Other"/>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9"/>
</p:tagLst>
</file>

<file path=ppt/tags/tag1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71106223252"/>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SubTitl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SubTitle"/>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71106223252"/>
  <p:tag name="MH_LIBRARY" val="GRAPHIC"/>
  <p:tag name="MH_TYPE" val="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71106223149"/>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6"/>
</p:tagLst>
</file>

<file path=ppt/tags/tag47.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7"/>
</p:tagLst>
</file>

<file path=ppt/tags/tag48.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8"/>
</p:tagLst>
</file>

<file path=ppt/tags/tag49.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1030075334"/>
  <p:tag name="MH_LIBRARY" val="GRAPHIC"/>
</p:tagLst>
</file>

<file path=ppt/tags/tag50.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9"/>
</p:tagLst>
</file>

<file path=ppt/tags/tag53.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0"/>
</p:tagLst>
</file>

<file path=ppt/tags/tag54.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1"/>
</p:tagLst>
</file>

<file path=ppt/tags/tag55.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2"/>
</p:tagLst>
</file>

<file path=ppt/tags/tag56.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3"/>
</p:tagLst>
</file>

<file path=ppt/tags/tag57.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4"/>
</p:tagLst>
</file>

<file path=ppt/tags/tag58.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5"/>
</p:tagLst>
</file>

<file path=ppt/tags/tag59.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Other"/>
  <p:tag name="MH_ORDER" val="16"/>
</p:tagLst>
</file>

<file path=ppt/tags/tag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SubTitle"/>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Text"/>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Text"/>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Text"/>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1106223149"/>
  <p:tag name="MH_LIBRARY" val="GRAPHIC"/>
  <p:tag name="MH_TYPE" val="Text"/>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71106222338"/>
  <p:tag name="MH_LIBRARY" val="GRAPHIC"/>
</p:tagLst>
</file>

<file path=ppt/tags/tag67.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SubTitle"/>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SubTitle"/>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SubTitle"/>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5"/>
</p:tagLst>
</file>

<file path=ppt/tags/tag76.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6"/>
</p:tagLst>
</file>

<file path=ppt/tags/tag77.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Other"/>
  <p:tag name="MH_ORDER" val="7"/>
</p:tagLst>
</file>

<file path=ppt/tags/tag78.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Text"/>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Text"/>
  <p:tag name="MH_ORDER" val="3"/>
</p:tagLst>
</file>

<file path=ppt/tags/tag81.xml><?xml version="1.0" encoding="utf-8"?>
<p:tagLst xmlns:a="http://schemas.openxmlformats.org/drawingml/2006/main" xmlns:r="http://schemas.openxmlformats.org/officeDocument/2006/relationships" xmlns:p="http://schemas.openxmlformats.org/presentationml/2006/main">
  <p:tag name="MH" val="20171106222338"/>
  <p:tag name="MH_LIBRARY" val="GRAPHIC"/>
  <p:tag name="MH_TYPE" val="Text"/>
  <p:tag name="MH_ORDER" val="4"/>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5"/>
</p:tagLst>
</file>

<file path=ppt/tags/tag89.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6"/>
</p:tagLst>
</file>

<file path=ppt/tags/tag92.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4"/>
</p:tagLst>
</file>

<file path=ppt/tags/tag93.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2"/>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71106223203"/>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SubTitle"/>
  <p:tag name="MH_ORDER" val="2"/>
</p:tagLst>
</file>

<file path=ppt/tags/tag96.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Other"/>
  <p:tag name="MH_ORDER" val="3"/>
</p:tagLst>
</file>

<file path=ppt/tags/tag99.xml><?xml version="1.0" encoding="utf-8"?>
<p:tagLst xmlns:a="http://schemas.openxmlformats.org/drawingml/2006/main" xmlns:r="http://schemas.openxmlformats.org/officeDocument/2006/relationships" xmlns:p="http://schemas.openxmlformats.org/presentationml/2006/main">
  <p:tag name="MH" val="20171106223203"/>
  <p:tag name="MH_LIBRARY" val="GRAPHIC"/>
  <p:tag name="MH_TYPE" val="SubTitle"/>
  <p:tag name="MH_ORDER" val="4"/>
</p:tagLst>
</file>

<file path=ppt/theme/theme1.xml><?xml version="1.0" encoding="utf-8"?>
<a:theme xmlns:a="http://schemas.openxmlformats.org/drawingml/2006/main" name="51PPT模板网 www.51pptmoban.com">
  <a:themeElements>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fontScheme name="fhxowh05">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1PPT模板网">
  <a:themeElements>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fontScheme name="fhxowh05">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14BF96"/>
    </a:accent1>
    <a:accent2>
      <a:srgbClr val="1865F2"/>
    </a:accent2>
    <a:accent3>
      <a:srgbClr val="FFB100"/>
    </a:accent3>
    <a:accent4>
      <a:srgbClr val="073587"/>
    </a:accent4>
    <a:accent5>
      <a:srgbClr val="5F9ABC"/>
    </a:accent5>
    <a:accent6>
      <a:srgbClr val="BCBCBC"/>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78</TotalTime>
  <Words>1976</Words>
  <Application>Microsoft Office PowerPoint</Application>
  <PresentationFormat>宽屏</PresentationFormat>
  <Paragraphs>290</Paragraphs>
  <Slides>26</Slides>
  <Notes>26</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26</vt:i4>
      </vt:variant>
    </vt:vector>
  </HeadingPairs>
  <TitlesOfParts>
    <vt:vector size="33" baseType="lpstr">
      <vt:lpstr>Helvetica Neue Light</vt:lpstr>
      <vt:lpstr>Arial</vt:lpstr>
      <vt:lpstr>Calibri</vt:lpstr>
      <vt:lpstr>Roboto Condensed</vt:lpstr>
      <vt:lpstr>Wingdings</vt:lpstr>
      <vt:lpstr>51PPT模板网 www.51pptmoban.com</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简约手绘风总结汇报商务通用ppt模板</dc:title>
  <dc:creator>东方之P</dc:creator>
  <cp:keywords>51PPT模板网</cp:keywords>
  <dc:description>www.51pptmoban.com</dc:description>
  <cp:lastModifiedBy>Win user</cp:lastModifiedBy>
  <cp:revision>31</cp:revision>
  <dcterms:created xsi:type="dcterms:W3CDTF">2017-11-23T03:32:34Z</dcterms:created>
  <dcterms:modified xsi:type="dcterms:W3CDTF">2022-03-07T14:13:57Z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