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89" r:id="rId2"/>
    <p:sldId id="290" r:id="rId3"/>
    <p:sldId id="291" r:id="rId4"/>
    <p:sldId id="259" r:id="rId5"/>
    <p:sldId id="284" r:id="rId6"/>
    <p:sldId id="269" r:id="rId7"/>
    <p:sldId id="285" r:id="rId8"/>
    <p:sldId id="282" r:id="rId9"/>
    <p:sldId id="270" r:id="rId10"/>
    <p:sldId id="292" r:id="rId11"/>
    <p:sldId id="271" r:id="rId12"/>
    <p:sldId id="272" r:id="rId13"/>
    <p:sldId id="273" r:id="rId14"/>
    <p:sldId id="274" r:id="rId15"/>
    <p:sldId id="293" r:id="rId16"/>
    <p:sldId id="276" r:id="rId17"/>
    <p:sldId id="278" r:id="rId18"/>
    <p:sldId id="279" r:id="rId19"/>
    <p:sldId id="277" r:id="rId20"/>
    <p:sldId id="294" r:id="rId21"/>
    <p:sldId id="261" r:id="rId22"/>
    <p:sldId id="262" r:id="rId23"/>
    <p:sldId id="287" r:id="rId24"/>
    <p:sldId id="263" r:id="rId25"/>
    <p:sldId id="283" r:id="rId26"/>
    <p:sldId id="295" r:id="rId27"/>
    <p:sldId id="297" r:id="rId28"/>
    <p:sldId id="296" r:id="rId29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703" userDrawn="1">
          <p15:clr>
            <a:srgbClr val="A4A3A4"/>
          </p15:clr>
        </p15:guide>
        <p15:guide id="3" pos="51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025" autoAdjust="0"/>
  </p:normalViewPr>
  <p:slideViewPr>
    <p:cSldViewPr>
      <p:cViewPr>
        <p:scale>
          <a:sx n="125" d="100"/>
          <a:sy n="125" d="100"/>
        </p:scale>
        <p:origin x="1452" y="1104"/>
      </p:cViewPr>
      <p:guideLst>
        <p:guide orient="horz" pos="1620"/>
        <p:guide pos="703"/>
        <p:guide pos="51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7D5C3F-0636-48E4-B217-89086A8D4B53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D4AB6-E6D4-488E-A714-4113910E0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024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AD4AB6-E6D4-488E-A714-4113910E0A1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790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86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10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4681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341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0937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935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882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5055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5055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28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210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0848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546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266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8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570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570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132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970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746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87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9DFF-CEEF-4C49-9CAE-7DC7A2ED530A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0D3F-ECE5-463D-87CA-81423CCB90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0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9DFF-CEEF-4C49-9CAE-7DC7A2ED530A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0D3F-ECE5-463D-87CA-81423CCB90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85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9DFF-CEEF-4C49-9CAE-7DC7A2ED530A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0D3F-ECE5-463D-87CA-81423CCB90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2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9DFF-CEEF-4C49-9CAE-7DC7A2ED530A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0D3F-ECE5-463D-87CA-81423CCB90A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D09C10B-3095-43F7-B9A5-11017002C8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图形 52">
            <a:extLst>
              <a:ext uri="{FF2B5EF4-FFF2-40B4-BE49-F238E27FC236}">
                <a16:creationId xmlns:a16="http://schemas.microsoft.com/office/drawing/2014/main" id="{5C452F3B-81B5-4763-950B-43857DA9FEFA}"/>
              </a:ext>
            </a:extLst>
          </p:cNvPr>
          <p:cNvSpPr/>
          <p:nvPr userDrawn="1"/>
        </p:nvSpPr>
        <p:spPr>
          <a:xfrm>
            <a:off x="-900608" y="3540585"/>
            <a:ext cx="9144000" cy="1919921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6000"/>
                </a:srgbClr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9" name="Picture 2" descr="G:\2017\雷锋精神\11\未标题-1.png">
            <a:extLst>
              <a:ext uri="{FF2B5EF4-FFF2-40B4-BE49-F238E27FC236}">
                <a16:creationId xmlns:a16="http://schemas.microsoft.com/office/drawing/2014/main" id="{003B971D-8110-454C-BBE5-18D16D03C10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0"/>
          <a:stretch/>
        </p:blipFill>
        <p:spPr bwMode="auto">
          <a:xfrm flipH="1">
            <a:off x="7711134" y="2976502"/>
            <a:ext cx="1432866" cy="184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AF471B4-57EE-4EE7-BC1F-AB230D4A4D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15"/>
          <a:stretch/>
        </p:blipFill>
        <p:spPr>
          <a:xfrm>
            <a:off x="0" y="4132109"/>
            <a:ext cx="9144000" cy="1019087"/>
          </a:xfrm>
          <a:prstGeom prst="rect">
            <a:avLst/>
          </a:prstGeom>
        </p:spPr>
      </p:pic>
      <p:sp>
        <p:nvSpPr>
          <p:cNvPr id="11" name="图形 55">
            <a:extLst>
              <a:ext uri="{FF2B5EF4-FFF2-40B4-BE49-F238E27FC236}">
                <a16:creationId xmlns:a16="http://schemas.microsoft.com/office/drawing/2014/main" id="{34C9C2F3-934A-48FF-8A90-F0251D1F0DD8}"/>
              </a:ext>
            </a:extLst>
          </p:cNvPr>
          <p:cNvSpPr/>
          <p:nvPr userDrawn="1"/>
        </p:nvSpPr>
        <p:spPr>
          <a:xfrm>
            <a:off x="6732240" y="3666982"/>
            <a:ext cx="764883" cy="1152969"/>
          </a:xfrm>
          <a:custGeom>
            <a:avLst/>
            <a:gdLst>
              <a:gd name="connsiteX0" fmla="*/ 2275857 w 3412212"/>
              <a:gd name="connsiteY0" fmla="*/ 4598931 h 5143500"/>
              <a:gd name="connsiteX1" fmla="*/ 2256971 w 3412212"/>
              <a:gd name="connsiteY1" fmla="*/ 4558010 h 5143500"/>
              <a:gd name="connsiteX2" fmla="*/ 2285301 w 3412212"/>
              <a:gd name="connsiteY2" fmla="*/ 4551714 h 5143500"/>
              <a:gd name="connsiteX3" fmla="*/ 2275857 w 3412212"/>
              <a:gd name="connsiteY3" fmla="*/ 4598931 h 5143500"/>
              <a:gd name="connsiteX4" fmla="*/ 2707106 w 3412212"/>
              <a:gd name="connsiteY4" fmla="*/ 4825573 h 5143500"/>
              <a:gd name="connsiteX5" fmla="*/ 2628411 w 3412212"/>
              <a:gd name="connsiteY5" fmla="*/ 4825573 h 5143500"/>
              <a:gd name="connsiteX6" fmla="*/ 2543420 w 3412212"/>
              <a:gd name="connsiteY6" fmla="*/ 4743730 h 5143500"/>
              <a:gd name="connsiteX7" fmla="*/ 2537125 w 3412212"/>
              <a:gd name="connsiteY7" fmla="*/ 4702809 h 5143500"/>
              <a:gd name="connsiteX8" fmla="*/ 2546568 w 3412212"/>
              <a:gd name="connsiteY8" fmla="*/ 4677626 h 5143500"/>
              <a:gd name="connsiteX9" fmla="*/ 2546568 w 3412212"/>
              <a:gd name="connsiteY9" fmla="*/ 4639853 h 5143500"/>
              <a:gd name="connsiteX10" fmla="*/ 2596933 w 3412212"/>
              <a:gd name="connsiteY10" fmla="*/ 4535975 h 5143500"/>
              <a:gd name="connsiteX11" fmla="*/ 2609524 w 3412212"/>
              <a:gd name="connsiteY11" fmla="*/ 4479315 h 5143500"/>
              <a:gd name="connsiteX12" fmla="*/ 2634706 w 3412212"/>
              <a:gd name="connsiteY12" fmla="*/ 4403768 h 5143500"/>
              <a:gd name="connsiteX13" fmla="*/ 2634706 w 3412212"/>
              <a:gd name="connsiteY13" fmla="*/ 4328221 h 5143500"/>
              <a:gd name="connsiteX14" fmla="*/ 2641002 w 3412212"/>
              <a:gd name="connsiteY14" fmla="*/ 4262117 h 5143500"/>
              <a:gd name="connsiteX15" fmla="*/ 2681923 w 3412212"/>
              <a:gd name="connsiteY15" fmla="*/ 4123614 h 5143500"/>
              <a:gd name="connsiteX16" fmla="*/ 2691367 w 3412212"/>
              <a:gd name="connsiteY16" fmla="*/ 4079545 h 5143500"/>
              <a:gd name="connsiteX17" fmla="*/ 2707106 w 3412212"/>
              <a:gd name="connsiteY17" fmla="*/ 4825573 h 5143500"/>
              <a:gd name="connsiteX18" fmla="*/ 960078 w 3412212"/>
              <a:gd name="connsiteY18" fmla="*/ 3522385 h 5143500"/>
              <a:gd name="connsiteX19" fmla="*/ 922305 w 3412212"/>
              <a:gd name="connsiteY19" fmla="*/ 3572750 h 5143500"/>
              <a:gd name="connsiteX20" fmla="*/ 912861 w 3412212"/>
              <a:gd name="connsiteY20" fmla="*/ 3534976 h 5143500"/>
              <a:gd name="connsiteX21" fmla="*/ 897122 w 3412212"/>
              <a:gd name="connsiteY21" fmla="*/ 3421655 h 5143500"/>
              <a:gd name="connsiteX22" fmla="*/ 960078 w 3412212"/>
              <a:gd name="connsiteY22" fmla="*/ 3522385 h 5143500"/>
              <a:gd name="connsiteX23" fmla="*/ 3172980 w 3412212"/>
              <a:gd name="connsiteY23" fmla="*/ 3226492 h 5143500"/>
              <a:gd name="connsiteX24" fmla="*/ 3125763 w 3412212"/>
              <a:gd name="connsiteY24" fmla="*/ 3280004 h 5143500"/>
              <a:gd name="connsiteX25" fmla="*/ 3106876 w 3412212"/>
              <a:gd name="connsiteY25" fmla="*/ 3113171 h 5143500"/>
              <a:gd name="connsiteX26" fmla="*/ 3172980 w 3412212"/>
              <a:gd name="connsiteY26" fmla="*/ 3226492 h 5143500"/>
              <a:gd name="connsiteX27" fmla="*/ 2559159 w 3412212"/>
              <a:gd name="connsiteY27" fmla="*/ 3135206 h 5143500"/>
              <a:gd name="connsiteX28" fmla="*/ 2618967 w 3412212"/>
              <a:gd name="connsiteY28" fmla="*/ 3201309 h 5143500"/>
              <a:gd name="connsiteX29" fmla="*/ 2612672 w 3412212"/>
              <a:gd name="connsiteY29" fmla="*/ 3213901 h 5143500"/>
              <a:gd name="connsiteX30" fmla="*/ 2631558 w 3412212"/>
              <a:gd name="connsiteY30" fmla="*/ 3235935 h 5143500"/>
              <a:gd name="connsiteX31" fmla="*/ 2659889 w 3412212"/>
              <a:gd name="connsiteY31" fmla="*/ 3261118 h 5143500"/>
              <a:gd name="connsiteX32" fmla="*/ 2615819 w 3412212"/>
              <a:gd name="connsiteY32" fmla="*/ 3368143 h 5143500"/>
              <a:gd name="connsiteX33" fmla="*/ 2625263 w 3412212"/>
              <a:gd name="connsiteY33" fmla="*/ 3412212 h 5143500"/>
              <a:gd name="connsiteX34" fmla="*/ 2578046 w 3412212"/>
              <a:gd name="connsiteY34" fmla="*/ 3547567 h 5143500"/>
              <a:gd name="connsiteX35" fmla="*/ 2552864 w 3412212"/>
              <a:gd name="connsiteY35" fmla="*/ 3673479 h 5143500"/>
              <a:gd name="connsiteX36" fmla="*/ 2486760 w 3412212"/>
              <a:gd name="connsiteY36" fmla="*/ 3859199 h 5143500"/>
              <a:gd name="connsiteX37" fmla="*/ 2483612 w 3412212"/>
              <a:gd name="connsiteY37" fmla="*/ 3941042 h 5143500"/>
              <a:gd name="connsiteX38" fmla="*/ 2458430 w 3412212"/>
              <a:gd name="connsiteY38" fmla="*/ 4029180 h 5143500"/>
              <a:gd name="connsiteX39" fmla="*/ 2430099 w 3412212"/>
              <a:gd name="connsiteY39" fmla="*/ 4073249 h 5143500"/>
              <a:gd name="connsiteX40" fmla="*/ 2411213 w 3412212"/>
              <a:gd name="connsiteY40" fmla="*/ 4167683 h 5143500"/>
              <a:gd name="connsiteX41" fmla="*/ 2326222 w 3412212"/>
              <a:gd name="connsiteY41" fmla="*/ 4441542 h 5143500"/>
              <a:gd name="connsiteX42" fmla="*/ 2323074 w 3412212"/>
              <a:gd name="connsiteY42" fmla="*/ 4444689 h 5143500"/>
              <a:gd name="connsiteX43" fmla="*/ 2323074 w 3412212"/>
              <a:gd name="connsiteY43" fmla="*/ 4271561 h 5143500"/>
              <a:gd name="connsiteX44" fmla="*/ 2341961 w 3412212"/>
              <a:gd name="connsiteY44" fmla="*/ 3780504 h 5143500"/>
              <a:gd name="connsiteX45" fmla="*/ 2329370 w 3412212"/>
              <a:gd name="connsiteY45" fmla="*/ 3720696 h 5143500"/>
              <a:gd name="connsiteX46" fmla="*/ 2313631 w 3412212"/>
              <a:gd name="connsiteY46" fmla="*/ 3673479 h 5143500"/>
              <a:gd name="connsiteX47" fmla="*/ 2345109 w 3412212"/>
              <a:gd name="connsiteY47" fmla="*/ 3588488 h 5143500"/>
              <a:gd name="connsiteX48" fmla="*/ 2351405 w 3412212"/>
              <a:gd name="connsiteY48" fmla="*/ 3399621 h 5143500"/>
              <a:gd name="connsiteX49" fmla="*/ 2351405 w 3412212"/>
              <a:gd name="connsiteY49" fmla="*/ 3021885 h 5143500"/>
              <a:gd name="connsiteX50" fmla="*/ 2559159 w 3412212"/>
              <a:gd name="connsiteY50" fmla="*/ 3135206 h 5143500"/>
              <a:gd name="connsiteX51" fmla="*/ 2609524 w 3412212"/>
              <a:gd name="connsiteY51" fmla="*/ 2842461 h 5143500"/>
              <a:gd name="connsiteX52" fmla="*/ 2669332 w 3412212"/>
              <a:gd name="connsiteY52" fmla="*/ 3103728 h 5143500"/>
              <a:gd name="connsiteX53" fmla="*/ 2650445 w 3412212"/>
              <a:gd name="connsiteY53" fmla="*/ 3094284 h 5143500"/>
              <a:gd name="connsiteX54" fmla="*/ 2593785 w 3412212"/>
              <a:gd name="connsiteY54" fmla="*/ 3040772 h 5143500"/>
              <a:gd name="connsiteX55" fmla="*/ 2524533 w 3412212"/>
              <a:gd name="connsiteY55" fmla="*/ 2990407 h 5143500"/>
              <a:gd name="connsiteX56" fmla="*/ 2455282 w 3412212"/>
              <a:gd name="connsiteY56" fmla="*/ 2908564 h 5143500"/>
              <a:gd name="connsiteX57" fmla="*/ 2455282 w 3412212"/>
              <a:gd name="connsiteY57" fmla="*/ 2902269 h 5143500"/>
              <a:gd name="connsiteX58" fmla="*/ 2603228 w 3412212"/>
              <a:gd name="connsiteY58" fmla="*/ 2836165 h 5143500"/>
              <a:gd name="connsiteX59" fmla="*/ 2609524 w 3412212"/>
              <a:gd name="connsiteY59" fmla="*/ 2842461 h 5143500"/>
              <a:gd name="connsiteX60" fmla="*/ 2656741 w 3412212"/>
              <a:gd name="connsiteY60" fmla="*/ 2316779 h 5143500"/>
              <a:gd name="connsiteX61" fmla="*/ 2659889 w 3412212"/>
              <a:gd name="connsiteY61" fmla="*/ 2618967 h 5143500"/>
              <a:gd name="connsiteX62" fmla="*/ 2568603 w 3412212"/>
              <a:gd name="connsiteY62" fmla="*/ 2672480 h 5143500"/>
              <a:gd name="connsiteX63" fmla="*/ 2499351 w 3412212"/>
              <a:gd name="connsiteY63" fmla="*/ 2738583 h 5143500"/>
              <a:gd name="connsiteX64" fmla="*/ 2351405 w 3412212"/>
              <a:gd name="connsiteY64" fmla="*/ 2820426 h 5143500"/>
              <a:gd name="connsiteX65" fmla="*/ 2329370 w 3412212"/>
              <a:gd name="connsiteY65" fmla="*/ 2596932 h 5143500"/>
              <a:gd name="connsiteX66" fmla="*/ 2301040 w 3412212"/>
              <a:gd name="connsiteY66" fmla="*/ 2508794 h 5143500"/>
              <a:gd name="connsiteX67" fmla="*/ 2301040 w 3412212"/>
              <a:gd name="connsiteY67" fmla="*/ 2074398 h 5143500"/>
              <a:gd name="connsiteX68" fmla="*/ 2266414 w 3412212"/>
              <a:gd name="connsiteY68" fmla="*/ 1844609 h 5143500"/>
              <a:gd name="connsiteX69" fmla="*/ 2420656 w 3412212"/>
              <a:gd name="connsiteY69" fmla="*/ 2083842 h 5143500"/>
              <a:gd name="connsiteX70" fmla="*/ 2496203 w 3412212"/>
              <a:gd name="connsiteY70" fmla="*/ 2118467 h 5143500"/>
              <a:gd name="connsiteX71" fmla="*/ 2559159 w 3412212"/>
              <a:gd name="connsiteY71" fmla="*/ 2080694 h 5143500"/>
              <a:gd name="connsiteX72" fmla="*/ 2622115 w 3412212"/>
              <a:gd name="connsiteY72" fmla="*/ 1866644 h 5143500"/>
              <a:gd name="connsiteX73" fmla="*/ 2631558 w 3412212"/>
              <a:gd name="connsiteY73" fmla="*/ 1819427 h 5143500"/>
              <a:gd name="connsiteX74" fmla="*/ 2641002 w 3412212"/>
              <a:gd name="connsiteY74" fmla="*/ 1753323 h 5143500"/>
              <a:gd name="connsiteX75" fmla="*/ 2656741 w 3412212"/>
              <a:gd name="connsiteY75" fmla="*/ 2316779 h 5143500"/>
              <a:gd name="connsiteX76" fmla="*/ 1498351 w 3412212"/>
              <a:gd name="connsiteY76" fmla="*/ 1573898 h 5143500"/>
              <a:gd name="connsiteX77" fmla="*/ 1526682 w 3412212"/>
              <a:gd name="connsiteY77" fmla="*/ 1743879 h 5143500"/>
              <a:gd name="connsiteX78" fmla="*/ 1529829 w 3412212"/>
              <a:gd name="connsiteY78" fmla="*/ 1841461 h 5143500"/>
              <a:gd name="connsiteX79" fmla="*/ 1492056 w 3412212"/>
              <a:gd name="connsiteY79" fmla="*/ 1819427 h 5143500"/>
              <a:gd name="connsiteX80" fmla="*/ 1400770 w 3412212"/>
              <a:gd name="connsiteY80" fmla="*/ 1731288 h 5143500"/>
              <a:gd name="connsiteX81" fmla="*/ 1290597 w 3412212"/>
              <a:gd name="connsiteY81" fmla="*/ 1655741 h 5143500"/>
              <a:gd name="connsiteX82" fmla="*/ 1164685 w 3412212"/>
              <a:gd name="connsiteY82" fmla="*/ 1495204 h 5143500"/>
              <a:gd name="connsiteX83" fmla="*/ 1416509 w 3412212"/>
              <a:gd name="connsiteY83" fmla="*/ 1385031 h 5143500"/>
              <a:gd name="connsiteX84" fmla="*/ 1432248 w 3412212"/>
              <a:gd name="connsiteY84" fmla="*/ 1385031 h 5143500"/>
              <a:gd name="connsiteX85" fmla="*/ 1498351 w 3412212"/>
              <a:gd name="connsiteY85" fmla="*/ 1573898 h 5143500"/>
              <a:gd name="connsiteX86" fmla="*/ 2634706 w 3412212"/>
              <a:gd name="connsiteY86" fmla="*/ 6296 h 5143500"/>
              <a:gd name="connsiteX87" fmla="*/ 2804687 w 3412212"/>
              <a:gd name="connsiteY87" fmla="*/ 125912 h 5143500"/>
              <a:gd name="connsiteX88" fmla="*/ 2826722 w 3412212"/>
              <a:gd name="connsiteY88" fmla="*/ 173129 h 5143500"/>
              <a:gd name="connsiteX89" fmla="*/ 2826722 w 3412212"/>
              <a:gd name="connsiteY89" fmla="*/ 251824 h 5143500"/>
              <a:gd name="connsiteX90" fmla="*/ 2842461 w 3412212"/>
              <a:gd name="connsiteY90" fmla="*/ 314780 h 5143500"/>
              <a:gd name="connsiteX91" fmla="*/ 3031329 w 3412212"/>
              <a:gd name="connsiteY91" fmla="*/ 494204 h 5143500"/>
              <a:gd name="connsiteX92" fmla="*/ 3081693 w 3412212"/>
              <a:gd name="connsiteY92" fmla="*/ 607525 h 5143500"/>
              <a:gd name="connsiteX93" fmla="*/ 3292596 w 3412212"/>
              <a:gd name="connsiteY93" fmla="*/ 796393 h 5143500"/>
              <a:gd name="connsiteX94" fmla="*/ 3248527 w 3412212"/>
              <a:gd name="connsiteY94" fmla="*/ 1167833 h 5143500"/>
              <a:gd name="connsiteX95" fmla="*/ 3251674 w 3412212"/>
              <a:gd name="connsiteY95" fmla="*/ 1303188 h 5143500"/>
              <a:gd name="connsiteX96" fmla="*/ 3235935 w 3412212"/>
              <a:gd name="connsiteY96" fmla="*/ 1454282 h 5143500"/>
              <a:gd name="connsiteX97" fmla="*/ 2977816 w 3412212"/>
              <a:gd name="connsiteY97" fmla="*/ 1259119 h 5143500"/>
              <a:gd name="connsiteX98" fmla="*/ 2892826 w 3412212"/>
              <a:gd name="connsiteY98" fmla="*/ 1104877 h 5143500"/>
              <a:gd name="connsiteX99" fmla="*/ 2788948 w 3412212"/>
              <a:gd name="connsiteY99" fmla="*/ 1023034 h 5143500"/>
              <a:gd name="connsiteX100" fmla="*/ 2735436 w 3412212"/>
              <a:gd name="connsiteY100" fmla="*/ 988408 h 5143500"/>
              <a:gd name="connsiteX101" fmla="*/ 2663036 w 3412212"/>
              <a:gd name="connsiteY101" fmla="*/ 868792 h 5143500"/>
              <a:gd name="connsiteX102" fmla="*/ 2672480 w 3412212"/>
              <a:gd name="connsiteY102" fmla="*/ 1281153 h 5143500"/>
              <a:gd name="connsiteX103" fmla="*/ 2707106 w 3412212"/>
              <a:gd name="connsiteY103" fmla="*/ 1334666 h 5143500"/>
              <a:gd name="connsiteX104" fmla="*/ 2700810 w 3412212"/>
              <a:gd name="connsiteY104" fmla="*/ 1391326 h 5143500"/>
              <a:gd name="connsiteX105" fmla="*/ 2713401 w 3412212"/>
              <a:gd name="connsiteY105" fmla="*/ 1407065 h 5143500"/>
              <a:gd name="connsiteX106" fmla="*/ 2707106 w 3412212"/>
              <a:gd name="connsiteY106" fmla="*/ 1422804 h 5143500"/>
              <a:gd name="connsiteX107" fmla="*/ 2703958 w 3412212"/>
              <a:gd name="connsiteY107" fmla="*/ 1473169 h 5143500"/>
              <a:gd name="connsiteX108" fmla="*/ 2685071 w 3412212"/>
              <a:gd name="connsiteY108" fmla="*/ 1498351 h 5143500"/>
              <a:gd name="connsiteX109" fmla="*/ 2681923 w 3412212"/>
              <a:gd name="connsiteY109" fmla="*/ 1545568 h 5143500"/>
              <a:gd name="connsiteX110" fmla="*/ 2713401 w 3412212"/>
              <a:gd name="connsiteY110" fmla="*/ 2559159 h 5143500"/>
              <a:gd name="connsiteX111" fmla="*/ 2716549 w 3412212"/>
              <a:gd name="connsiteY111" fmla="*/ 2618967 h 5143500"/>
              <a:gd name="connsiteX112" fmla="*/ 2804687 w 3412212"/>
              <a:gd name="connsiteY112" fmla="*/ 2653593 h 5143500"/>
              <a:gd name="connsiteX113" fmla="*/ 2839313 w 3412212"/>
              <a:gd name="connsiteY113" fmla="*/ 2622115 h 5143500"/>
              <a:gd name="connsiteX114" fmla="*/ 2801539 w 3412212"/>
              <a:gd name="connsiteY114" fmla="*/ 2515090 h 5143500"/>
              <a:gd name="connsiteX115" fmla="*/ 2807835 w 3412212"/>
              <a:gd name="connsiteY115" fmla="*/ 2464725 h 5143500"/>
              <a:gd name="connsiteX116" fmla="*/ 2814131 w 3412212"/>
              <a:gd name="connsiteY116" fmla="*/ 2436395 h 5143500"/>
              <a:gd name="connsiteX117" fmla="*/ 2949486 w 3412212"/>
              <a:gd name="connsiteY117" fmla="*/ 2332518 h 5143500"/>
              <a:gd name="connsiteX118" fmla="*/ 3047068 w 3412212"/>
              <a:gd name="connsiteY118" fmla="*/ 2433247 h 5143500"/>
              <a:gd name="connsiteX119" fmla="*/ 3037624 w 3412212"/>
              <a:gd name="connsiteY119" fmla="*/ 2533977 h 5143500"/>
              <a:gd name="connsiteX120" fmla="*/ 3037624 w 3412212"/>
              <a:gd name="connsiteY120" fmla="*/ 2571750 h 5143500"/>
              <a:gd name="connsiteX121" fmla="*/ 3031329 w 3412212"/>
              <a:gd name="connsiteY121" fmla="*/ 2603228 h 5143500"/>
              <a:gd name="connsiteX122" fmla="*/ 3021885 w 3412212"/>
              <a:gd name="connsiteY122" fmla="*/ 2606376 h 5143500"/>
              <a:gd name="connsiteX123" fmla="*/ 2999851 w 3412212"/>
              <a:gd name="connsiteY123" fmla="*/ 2634706 h 5143500"/>
              <a:gd name="connsiteX124" fmla="*/ 2987260 w 3412212"/>
              <a:gd name="connsiteY124" fmla="*/ 2716549 h 5143500"/>
              <a:gd name="connsiteX125" fmla="*/ 2996703 w 3412212"/>
              <a:gd name="connsiteY125" fmla="*/ 2748027 h 5143500"/>
              <a:gd name="connsiteX126" fmla="*/ 3050215 w 3412212"/>
              <a:gd name="connsiteY126" fmla="*/ 2782653 h 5143500"/>
              <a:gd name="connsiteX127" fmla="*/ 3138354 w 3412212"/>
              <a:gd name="connsiteY127" fmla="*/ 2839313 h 5143500"/>
              <a:gd name="connsiteX128" fmla="*/ 3147797 w 3412212"/>
              <a:gd name="connsiteY128" fmla="*/ 2877086 h 5143500"/>
              <a:gd name="connsiteX129" fmla="*/ 3185571 w 3412212"/>
              <a:gd name="connsiteY129" fmla="*/ 3006146 h 5143500"/>
              <a:gd name="connsiteX130" fmla="*/ 3283152 w 3412212"/>
              <a:gd name="connsiteY130" fmla="*/ 3242231 h 5143500"/>
              <a:gd name="connsiteX131" fmla="*/ 3273709 w 3412212"/>
              <a:gd name="connsiteY131" fmla="*/ 3273709 h 5143500"/>
              <a:gd name="connsiteX132" fmla="*/ 3185571 w 3412212"/>
              <a:gd name="connsiteY132" fmla="*/ 3355552 h 5143500"/>
              <a:gd name="connsiteX133" fmla="*/ 3166684 w 3412212"/>
              <a:gd name="connsiteY133" fmla="*/ 3377586 h 5143500"/>
              <a:gd name="connsiteX134" fmla="*/ 3122615 w 3412212"/>
              <a:gd name="connsiteY134" fmla="*/ 3409064 h 5143500"/>
              <a:gd name="connsiteX135" fmla="*/ 3122615 w 3412212"/>
              <a:gd name="connsiteY135" fmla="*/ 3500350 h 5143500"/>
              <a:gd name="connsiteX136" fmla="*/ 3135206 w 3412212"/>
              <a:gd name="connsiteY136" fmla="*/ 3544419 h 5143500"/>
              <a:gd name="connsiteX137" fmla="*/ 3154093 w 3412212"/>
              <a:gd name="connsiteY137" fmla="*/ 3774209 h 5143500"/>
              <a:gd name="connsiteX138" fmla="*/ 3147797 w 3412212"/>
              <a:gd name="connsiteY138" fmla="*/ 4060658 h 5143500"/>
              <a:gd name="connsiteX139" fmla="*/ 3144649 w 3412212"/>
              <a:gd name="connsiteY139" fmla="*/ 4139353 h 5143500"/>
              <a:gd name="connsiteX140" fmla="*/ 3128910 w 3412212"/>
              <a:gd name="connsiteY140" fmla="*/ 4183422 h 5143500"/>
              <a:gd name="connsiteX141" fmla="*/ 3144649 w 3412212"/>
              <a:gd name="connsiteY141" fmla="*/ 4262117 h 5143500"/>
              <a:gd name="connsiteX142" fmla="*/ 3135206 w 3412212"/>
              <a:gd name="connsiteY142" fmla="*/ 4620966 h 5143500"/>
              <a:gd name="connsiteX143" fmla="*/ 3141502 w 3412212"/>
              <a:gd name="connsiteY143" fmla="*/ 4674479 h 5143500"/>
              <a:gd name="connsiteX144" fmla="*/ 3100580 w 3412212"/>
              <a:gd name="connsiteY144" fmla="*/ 4727991 h 5143500"/>
              <a:gd name="connsiteX145" fmla="*/ 3100580 w 3412212"/>
              <a:gd name="connsiteY145" fmla="*/ 4734287 h 5143500"/>
              <a:gd name="connsiteX146" fmla="*/ 3113171 w 3412212"/>
              <a:gd name="connsiteY146" fmla="*/ 4759469 h 5143500"/>
              <a:gd name="connsiteX147" fmla="*/ 3185571 w 3412212"/>
              <a:gd name="connsiteY147" fmla="*/ 4809834 h 5143500"/>
              <a:gd name="connsiteX148" fmla="*/ 3261118 w 3412212"/>
              <a:gd name="connsiteY148" fmla="*/ 4853903 h 5143500"/>
              <a:gd name="connsiteX149" fmla="*/ 3368143 w 3412212"/>
              <a:gd name="connsiteY149" fmla="*/ 4866494 h 5143500"/>
              <a:gd name="connsiteX150" fmla="*/ 3412212 w 3412212"/>
              <a:gd name="connsiteY150" fmla="*/ 4920007 h 5143500"/>
              <a:gd name="connsiteX151" fmla="*/ 3342961 w 3412212"/>
              <a:gd name="connsiteY151" fmla="*/ 4954632 h 5143500"/>
              <a:gd name="connsiteX152" fmla="*/ 3135206 w 3412212"/>
              <a:gd name="connsiteY152" fmla="*/ 4982963 h 5143500"/>
              <a:gd name="connsiteX153" fmla="*/ 2877087 w 3412212"/>
              <a:gd name="connsiteY153" fmla="*/ 4982963 h 5143500"/>
              <a:gd name="connsiteX154" fmla="*/ 2861348 w 3412212"/>
              <a:gd name="connsiteY154" fmla="*/ 4860199 h 5143500"/>
              <a:gd name="connsiteX155" fmla="*/ 2845609 w 3412212"/>
              <a:gd name="connsiteY155" fmla="*/ 4762617 h 5143500"/>
              <a:gd name="connsiteX156" fmla="*/ 2845609 w 3412212"/>
              <a:gd name="connsiteY156" fmla="*/ 4048067 h 5143500"/>
              <a:gd name="connsiteX157" fmla="*/ 2855052 w 3412212"/>
              <a:gd name="connsiteY157" fmla="*/ 4019737 h 5143500"/>
              <a:gd name="connsiteX158" fmla="*/ 2861348 w 3412212"/>
              <a:gd name="connsiteY158" fmla="*/ 3890677 h 5143500"/>
              <a:gd name="connsiteX159" fmla="*/ 2851904 w 3412212"/>
              <a:gd name="connsiteY159" fmla="*/ 3827721 h 5143500"/>
              <a:gd name="connsiteX160" fmla="*/ 2817278 w 3412212"/>
              <a:gd name="connsiteY160" fmla="*/ 3859199 h 5143500"/>
              <a:gd name="connsiteX161" fmla="*/ 2760618 w 3412212"/>
              <a:gd name="connsiteY161" fmla="*/ 4029180 h 5143500"/>
              <a:gd name="connsiteX162" fmla="*/ 2792096 w 3412212"/>
              <a:gd name="connsiteY162" fmla="*/ 5027032 h 5143500"/>
              <a:gd name="connsiteX163" fmla="*/ 2716549 w 3412212"/>
              <a:gd name="connsiteY163" fmla="*/ 5011293 h 5143500"/>
              <a:gd name="connsiteX164" fmla="*/ 2710253 w 3412212"/>
              <a:gd name="connsiteY164" fmla="*/ 4976667 h 5143500"/>
              <a:gd name="connsiteX165" fmla="*/ 2590637 w 3412212"/>
              <a:gd name="connsiteY165" fmla="*/ 4998702 h 5143500"/>
              <a:gd name="connsiteX166" fmla="*/ 2326222 w 3412212"/>
              <a:gd name="connsiteY166" fmla="*/ 5030180 h 5143500"/>
              <a:gd name="connsiteX167" fmla="*/ 1882383 w 3412212"/>
              <a:gd name="connsiteY167" fmla="*/ 5030180 h 5143500"/>
              <a:gd name="connsiteX168" fmla="*/ 1866644 w 3412212"/>
              <a:gd name="connsiteY168" fmla="*/ 4938893 h 5143500"/>
              <a:gd name="connsiteX169" fmla="*/ 1854053 w 3412212"/>
              <a:gd name="connsiteY169" fmla="*/ 4825573 h 5143500"/>
              <a:gd name="connsiteX170" fmla="*/ 1860348 w 3412212"/>
              <a:gd name="connsiteY170" fmla="*/ 4787799 h 5143500"/>
              <a:gd name="connsiteX171" fmla="*/ 1832018 w 3412212"/>
              <a:gd name="connsiteY171" fmla="*/ 4705956 h 5143500"/>
              <a:gd name="connsiteX172" fmla="*/ 1832018 w 3412212"/>
              <a:gd name="connsiteY172" fmla="*/ 3783652 h 5143500"/>
              <a:gd name="connsiteX173" fmla="*/ 1841461 w 3412212"/>
              <a:gd name="connsiteY173" fmla="*/ 3689218 h 5143500"/>
              <a:gd name="connsiteX174" fmla="*/ 1841461 w 3412212"/>
              <a:gd name="connsiteY174" fmla="*/ 3601080 h 5143500"/>
              <a:gd name="connsiteX175" fmla="*/ 1828870 w 3412212"/>
              <a:gd name="connsiteY175" fmla="*/ 3484611 h 5143500"/>
              <a:gd name="connsiteX176" fmla="*/ 1847757 w 3412212"/>
              <a:gd name="connsiteY176" fmla="*/ 3364995 h 5143500"/>
              <a:gd name="connsiteX177" fmla="*/ 1854053 w 3412212"/>
              <a:gd name="connsiteY177" fmla="*/ 3172979 h 5143500"/>
              <a:gd name="connsiteX178" fmla="*/ 1841461 w 3412212"/>
              <a:gd name="connsiteY178" fmla="*/ 3065954 h 5143500"/>
              <a:gd name="connsiteX179" fmla="*/ 1693515 w 3412212"/>
              <a:gd name="connsiteY179" fmla="*/ 3320926 h 5143500"/>
              <a:gd name="connsiteX180" fmla="*/ 1680924 w 3412212"/>
              <a:gd name="connsiteY180" fmla="*/ 3358699 h 5143500"/>
              <a:gd name="connsiteX181" fmla="*/ 1624263 w 3412212"/>
              <a:gd name="connsiteY181" fmla="*/ 3453133 h 5143500"/>
              <a:gd name="connsiteX182" fmla="*/ 1567603 w 3412212"/>
              <a:gd name="connsiteY182" fmla="*/ 3487759 h 5143500"/>
              <a:gd name="connsiteX183" fmla="*/ 1542421 w 3412212"/>
              <a:gd name="connsiteY183" fmla="*/ 3607375 h 5143500"/>
              <a:gd name="connsiteX184" fmla="*/ 1479465 w 3412212"/>
              <a:gd name="connsiteY184" fmla="*/ 3786800 h 5143500"/>
              <a:gd name="connsiteX185" fmla="*/ 1470021 w 3412212"/>
              <a:gd name="connsiteY185" fmla="*/ 3912712 h 5143500"/>
              <a:gd name="connsiteX186" fmla="*/ 1470021 w 3412212"/>
              <a:gd name="connsiteY186" fmla="*/ 4029180 h 5143500"/>
              <a:gd name="connsiteX187" fmla="*/ 1429100 w 3412212"/>
              <a:gd name="connsiteY187" fmla="*/ 4155092 h 5143500"/>
              <a:gd name="connsiteX188" fmla="*/ 1413361 w 3412212"/>
              <a:gd name="connsiteY188" fmla="*/ 4246378 h 5143500"/>
              <a:gd name="connsiteX189" fmla="*/ 1322075 w 3412212"/>
              <a:gd name="connsiteY189" fmla="*/ 4403768 h 5143500"/>
              <a:gd name="connsiteX190" fmla="*/ 1318927 w 3412212"/>
              <a:gd name="connsiteY190" fmla="*/ 4447837 h 5143500"/>
              <a:gd name="connsiteX191" fmla="*/ 1325223 w 3412212"/>
              <a:gd name="connsiteY191" fmla="*/ 4501350 h 5143500"/>
              <a:gd name="connsiteX192" fmla="*/ 1306336 w 3412212"/>
              <a:gd name="connsiteY192" fmla="*/ 4554862 h 5143500"/>
              <a:gd name="connsiteX193" fmla="*/ 1312631 w 3412212"/>
              <a:gd name="connsiteY193" fmla="*/ 4611523 h 5143500"/>
              <a:gd name="connsiteX194" fmla="*/ 1300040 w 3412212"/>
              <a:gd name="connsiteY194" fmla="*/ 4687070 h 5143500"/>
              <a:gd name="connsiteX195" fmla="*/ 1303188 w 3412212"/>
              <a:gd name="connsiteY195" fmla="*/ 4734287 h 5143500"/>
              <a:gd name="connsiteX196" fmla="*/ 1325223 w 3412212"/>
              <a:gd name="connsiteY196" fmla="*/ 4844460 h 5143500"/>
              <a:gd name="connsiteX197" fmla="*/ 1337814 w 3412212"/>
              <a:gd name="connsiteY197" fmla="*/ 4970371 h 5143500"/>
              <a:gd name="connsiteX198" fmla="*/ 1328370 w 3412212"/>
              <a:gd name="connsiteY198" fmla="*/ 5014441 h 5143500"/>
              <a:gd name="connsiteX199" fmla="*/ 1284301 w 3412212"/>
              <a:gd name="connsiteY199" fmla="*/ 5023884 h 5143500"/>
              <a:gd name="connsiteX200" fmla="*/ 1161537 w 3412212"/>
              <a:gd name="connsiteY200" fmla="*/ 5042771 h 5143500"/>
              <a:gd name="connsiteX201" fmla="*/ 1174128 w 3412212"/>
              <a:gd name="connsiteY201" fmla="*/ 5071101 h 5143500"/>
              <a:gd name="connsiteX202" fmla="*/ 812132 w 3412212"/>
              <a:gd name="connsiteY202" fmla="*/ 5134057 h 5143500"/>
              <a:gd name="connsiteX203" fmla="*/ 676776 w 3412212"/>
              <a:gd name="connsiteY203" fmla="*/ 5130909 h 5143500"/>
              <a:gd name="connsiteX204" fmla="*/ 679924 w 3412212"/>
              <a:gd name="connsiteY204" fmla="*/ 5108874 h 5143500"/>
              <a:gd name="connsiteX205" fmla="*/ 676776 w 3412212"/>
              <a:gd name="connsiteY205" fmla="*/ 5055362 h 5143500"/>
              <a:gd name="connsiteX206" fmla="*/ 645298 w 3412212"/>
              <a:gd name="connsiteY206" fmla="*/ 5052214 h 5143500"/>
              <a:gd name="connsiteX207" fmla="*/ 607525 w 3412212"/>
              <a:gd name="connsiteY207" fmla="*/ 5023884 h 5143500"/>
              <a:gd name="connsiteX208" fmla="*/ 639003 w 3412212"/>
              <a:gd name="connsiteY208" fmla="*/ 4945189 h 5143500"/>
              <a:gd name="connsiteX209" fmla="*/ 661037 w 3412212"/>
              <a:gd name="connsiteY209" fmla="*/ 4920007 h 5143500"/>
              <a:gd name="connsiteX210" fmla="*/ 661037 w 3412212"/>
              <a:gd name="connsiteY210" fmla="*/ 4268413 h 5143500"/>
              <a:gd name="connsiteX211" fmla="*/ 670481 w 3412212"/>
              <a:gd name="connsiteY211" fmla="*/ 4161388 h 5143500"/>
              <a:gd name="connsiteX212" fmla="*/ 673629 w 3412212"/>
              <a:gd name="connsiteY212" fmla="*/ 4129910 h 5143500"/>
              <a:gd name="connsiteX213" fmla="*/ 670481 w 3412212"/>
              <a:gd name="connsiteY213" fmla="*/ 4079545 h 5143500"/>
              <a:gd name="connsiteX214" fmla="*/ 664185 w 3412212"/>
              <a:gd name="connsiteY214" fmla="*/ 4073249 h 5143500"/>
              <a:gd name="connsiteX215" fmla="*/ 572899 w 3412212"/>
              <a:gd name="connsiteY215" fmla="*/ 4243230 h 5143500"/>
              <a:gd name="connsiteX216" fmla="*/ 547717 w 3412212"/>
              <a:gd name="connsiteY216" fmla="*/ 4281004 h 5143500"/>
              <a:gd name="connsiteX217" fmla="*/ 516239 w 3412212"/>
              <a:gd name="connsiteY217" fmla="*/ 4303038 h 5143500"/>
              <a:gd name="connsiteX218" fmla="*/ 500500 w 3412212"/>
              <a:gd name="connsiteY218" fmla="*/ 4378586 h 5143500"/>
              <a:gd name="connsiteX219" fmla="*/ 469022 w 3412212"/>
              <a:gd name="connsiteY219" fmla="*/ 4463576 h 5143500"/>
              <a:gd name="connsiteX220" fmla="*/ 459578 w 3412212"/>
              <a:gd name="connsiteY220" fmla="*/ 4608375 h 5143500"/>
              <a:gd name="connsiteX221" fmla="*/ 443839 w 3412212"/>
              <a:gd name="connsiteY221" fmla="*/ 4655592 h 5143500"/>
              <a:gd name="connsiteX222" fmla="*/ 428100 w 3412212"/>
              <a:gd name="connsiteY222" fmla="*/ 4724843 h 5143500"/>
              <a:gd name="connsiteX223" fmla="*/ 384031 w 3412212"/>
              <a:gd name="connsiteY223" fmla="*/ 4794095 h 5143500"/>
              <a:gd name="connsiteX224" fmla="*/ 387179 w 3412212"/>
              <a:gd name="connsiteY224" fmla="*/ 4847607 h 5143500"/>
              <a:gd name="connsiteX225" fmla="*/ 374588 w 3412212"/>
              <a:gd name="connsiteY225" fmla="*/ 4875938 h 5143500"/>
              <a:gd name="connsiteX226" fmla="*/ 380883 w 3412212"/>
              <a:gd name="connsiteY226" fmla="*/ 4907415 h 5143500"/>
              <a:gd name="connsiteX227" fmla="*/ 371440 w 3412212"/>
              <a:gd name="connsiteY227" fmla="*/ 4945189 h 5143500"/>
              <a:gd name="connsiteX228" fmla="*/ 393475 w 3412212"/>
              <a:gd name="connsiteY228" fmla="*/ 5096283 h 5143500"/>
              <a:gd name="connsiteX229" fmla="*/ 384031 w 3412212"/>
              <a:gd name="connsiteY229" fmla="*/ 5124613 h 5143500"/>
              <a:gd name="connsiteX230" fmla="*/ 267563 w 3412212"/>
              <a:gd name="connsiteY230" fmla="*/ 5140352 h 5143500"/>
              <a:gd name="connsiteX231" fmla="*/ 22035 w 3412212"/>
              <a:gd name="connsiteY231" fmla="*/ 5143500 h 5143500"/>
              <a:gd name="connsiteX232" fmla="*/ 0 w 3412212"/>
              <a:gd name="connsiteY232" fmla="*/ 5124613 h 5143500"/>
              <a:gd name="connsiteX233" fmla="*/ 3148 w 3412212"/>
              <a:gd name="connsiteY233" fmla="*/ 5112022 h 5143500"/>
              <a:gd name="connsiteX234" fmla="*/ 100730 w 3412212"/>
              <a:gd name="connsiteY234" fmla="*/ 5023884 h 5143500"/>
              <a:gd name="connsiteX235" fmla="*/ 141651 w 3412212"/>
              <a:gd name="connsiteY235" fmla="*/ 4932598 h 5143500"/>
              <a:gd name="connsiteX236" fmla="*/ 135355 w 3412212"/>
              <a:gd name="connsiteY236" fmla="*/ 4897972 h 5143500"/>
              <a:gd name="connsiteX237" fmla="*/ 151094 w 3412212"/>
              <a:gd name="connsiteY237" fmla="*/ 4847607 h 5143500"/>
              <a:gd name="connsiteX238" fmla="*/ 135355 w 3412212"/>
              <a:gd name="connsiteY238" fmla="*/ 4816129 h 5143500"/>
              <a:gd name="connsiteX239" fmla="*/ 147946 w 3412212"/>
              <a:gd name="connsiteY239" fmla="*/ 4740582 h 5143500"/>
              <a:gd name="connsiteX240" fmla="*/ 273858 w 3412212"/>
              <a:gd name="connsiteY240" fmla="*/ 4340812 h 5143500"/>
              <a:gd name="connsiteX241" fmla="*/ 277006 w 3412212"/>
              <a:gd name="connsiteY241" fmla="*/ 4321925 h 5143500"/>
              <a:gd name="connsiteX242" fmla="*/ 289597 w 3412212"/>
              <a:gd name="connsiteY242" fmla="*/ 4284152 h 5143500"/>
              <a:gd name="connsiteX243" fmla="*/ 317928 w 3412212"/>
              <a:gd name="connsiteY243" fmla="*/ 4227491 h 5143500"/>
              <a:gd name="connsiteX244" fmla="*/ 330519 w 3412212"/>
              <a:gd name="connsiteY244" fmla="*/ 4189718 h 5143500"/>
              <a:gd name="connsiteX245" fmla="*/ 330519 w 3412212"/>
              <a:gd name="connsiteY245" fmla="*/ 4120466 h 5143500"/>
              <a:gd name="connsiteX246" fmla="*/ 402918 w 3412212"/>
              <a:gd name="connsiteY246" fmla="*/ 3896973 h 5143500"/>
              <a:gd name="connsiteX247" fmla="*/ 412361 w 3412212"/>
              <a:gd name="connsiteY247" fmla="*/ 3837164 h 5143500"/>
              <a:gd name="connsiteX248" fmla="*/ 462726 w 3412212"/>
              <a:gd name="connsiteY248" fmla="*/ 3692366 h 5143500"/>
              <a:gd name="connsiteX249" fmla="*/ 453283 w 3412212"/>
              <a:gd name="connsiteY249" fmla="*/ 3657740 h 5143500"/>
              <a:gd name="connsiteX250" fmla="*/ 491056 w 3412212"/>
              <a:gd name="connsiteY250" fmla="*/ 3560158 h 5143500"/>
              <a:gd name="connsiteX251" fmla="*/ 506795 w 3412212"/>
              <a:gd name="connsiteY251" fmla="*/ 3497202 h 5143500"/>
              <a:gd name="connsiteX252" fmla="*/ 509943 w 3412212"/>
              <a:gd name="connsiteY252" fmla="*/ 3453133 h 5143500"/>
              <a:gd name="connsiteX253" fmla="*/ 494204 w 3412212"/>
              <a:gd name="connsiteY253" fmla="*/ 3342960 h 5143500"/>
              <a:gd name="connsiteX254" fmla="*/ 481613 w 3412212"/>
              <a:gd name="connsiteY254" fmla="*/ 3270561 h 5143500"/>
              <a:gd name="connsiteX255" fmla="*/ 396622 w 3412212"/>
              <a:gd name="connsiteY255" fmla="*/ 2993555 h 5143500"/>
              <a:gd name="connsiteX256" fmla="*/ 396622 w 3412212"/>
              <a:gd name="connsiteY256" fmla="*/ 2861347 h 5143500"/>
              <a:gd name="connsiteX257" fmla="*/ 406066 w 3412212"/>
              <a:gd name="connsiteY257" fmla="*/ 2763766 h 5143500"/>
              <a:gd name="connsiteX258" fmla="*/ 406066 w 3412212"/>
              <a:gd name="connsiteY258" fmla="*/ 2678775 h 5143500"/>
              <a:gd name="connsiteX259" fmla="*/ 453283 w 3412212"/>
              <a:gd name="connsiteY259" fmla="*/ 2521385 h 5143500"/>
              <a:gd name="connsiteX260" fmla="*/ 500500 w 3412212"/>
              <a:gd name="connsiteY260" fmla="*/ 2408065 h 5143500"/>
              <a:gd name="connsiteX261" fmla="*/ 494204 w 3412212"/>
              <a:gd name="connsiteY261" fmla="*/ 2376587 h 5143500"/>
              <a:gd name="connsiteX262" fmla="*/ 531978 w 3412212"/>
              <a:gd name="connsiteY262" fmla="*/ 2297892 h 5143500"/>
              <a:gd name="connsiteX263" fmla="*/ 544569 w 3412212"/>
              <a:gd name="connsiteY263" fmla="*/ 2304187 h 5143500"/>
              <a:gd name="connsiteX264" fmla="*/ 557160 w 3412212"/>
              <a:gd name="connsiteY264" fmla="*/ 2304187 h 5143500"/>
              <a:gd name="connsiteX265" fmla="*/ 607525 w 3412212"/>
              <a:gd name="connsiteY265" fmla="*/ 2335665 h 5143500"/>
              <a:gd name="connsiteX266" fmla="*/ 610673 w 3412212"/>
              <a:gd name="connsiteY266" fmla="*/ 2360848 h 5143500"/>
              <a:gd name="connsiteX267" fmla="*/ 616968 w 3412212"/>
              <a:gd name="connsiteY267" fmla="*/ 2379735 h 5143500"/>
              <a:gd name="connsiteX268" fmla="*/ 569751 w 3412212"/>
              <a:gd name="connsiteY268" fmla="*/ 2430099 h 5143500"/>
              <a:gd name="connsiteX269" fmla="*/ 535126 w 3412212"/>
              <a:gd name="connsiteY269" fmla="*/ 2596932 h 5143500"/>
              <a:gd name="connsiteX270" fmla="*/ 509943 w 3412212"/>
              <a:gd name="connsiteY270" fmla="*/ 2691366 h 5143500"/>
              <a:gd name="connsiteX271" fmla="*/ 519387 w 3412212"/>
              <a:gd name="connsiteY271" fmla="*/ 2748027 h 5143500"/>
              <a:gd name="connsiteX272" fmla="*/ 547717 w 3412212"/>
              <a:gd name="connsiteY272" fmla="*/ 2940042 h 5143500"/>
              <a:gd name="connsiteX273" fmla="*/ 598081 w 3412212"/>
              <a:gd name="connsiteY273" fmla="*/ 2993555 h 5143500"/>
              <a:gd name="connsiteX274" fmla="*/ 620116 w 3412212"/>
              <a:gd name="connsiteY274" fmla="*/ 2999850 h 5143500"/>
              <a:gd name="connsiteX275" fmla="*/ 651594 w 3412212"/>
              <a:gd name="connsiteY275" fmla="*/ 2971520 h 5143500"/>
              <a:gd name="connsiteX276" fmla="*/ 620116 w 3412212"/>
              <a:gd name="connsiteY276" fmla="*/ 2877086 h 5143500"/>
              <a:gd name="connsiteX277" fmla="*/ 623264 w 3412212"/>
              <a:gd name="connsiteY277" fmla="*/ 2836165 h 5143500"/>
              <a:gd name="connsiteX278" fmla="*/ 626412 w 3412212"/>
              <a:gd name="connsiteY278" fmla="*/ 2810983 h 5143500"/>
              <a:gd name="connsiteX279" fmla="*/ 755471 w 3412212"/>
              <a:gd name="connsiteY279" fmla="*/ 2707105 h 5143500"/>
              <a:gd name="connsiteX280" fmla="*/ 843610 w 3412212"/>
              <a:gd name="connsiteY280" fmla="*/ 2801539 h 5143500"/>
              <a:gd name="connsiteX281" fmla="*/ 834166 w 3412212"/>
              <a:gd name="connsiteY281" fmla="*/ 2895973 h 5143500"/>
              <a:gd name="connsiteX282" fmla="*/ 827871 w 3412212"/>
              <a:gd name="connsiteY282" fmla="*/ 2952634 h 5143500"/>
              <a:gd name="connsiteX283" fmla="*/ 790097 w 3412212"/>
              <a:gd name="connsiteY283" fmla="*/ 3053363 h 5143500"/>
              <a:gd name="connsiteX284" fmla="*/ 799540 w 3412212"/>
              <a:gd name="connsiteY284" fmla="*/ 3087989 h 5143500"/>
              <a:gd name="connsiteX285" fmla="*/ 928600 w 3412212"/>
              <a:gd name="connsiteY285" fmla="*/ 3172979 h 5143500"/>
              <a:gd name="connsiteX286" fmla="*/ 934896 w 3412212"/>
              <a:gd name="connsiteY286" fmla="*/ 3204457 h 5143500"/>
              <a:gd name="connsiteX287" fmla="*/ 975817 w 3412212"/>
              <a:gd name="connsiteY287" fmla="*/ 3342960 h 5143500"/>
              <a:gd name="connsiteX288" fmla="*/ 1060808 w 3412212"/>
              <a:gd name="connsiteY288" fmla="*/ 3541272 h 5143500"/>
              <a:gd name="connsiteX289" fmla="*/ 944339 w 3412212"/>
              <a:gd name="connsiteY289" fmla="*/ 3670331 h 5143500"/>
              <a:gd name="connsiteX290" fmla="*/ 912861 w 3412212"/>
              <a:gd name="connsiteY290" fmla="*/ 3692366 h 5143500"/>
              <a:gd name="connsiteX291" fmla="*/ 912861 w 3412212"/>
              <a:gd name="connsiteY291" fmla="*/ 3774209 h 5143500"/>
              <a:gd name="connsiteX292" fmla="*/ 922305 w 3412212"/>
              <a:gd name="connsiteY292" fmla="*/ 3802539 h 5143500"/>
              <a:gd name="connsiteX293" fmla="*/ 928600 w 3412212"/>
              <a:gd name="connsiteY293" fmla="*/ 3887529 h 5143500"/>
              <a:gd name="connsiteX294" fmla="*/ 941191 w 3412212"/>
              <a:gd name="connsiteY294" fmla="*/ 3956781 h 5143500"/>
              <a:gd name="connsiteX295" fmla="*/ 941191 w 3412212"/>
              <a:gd name="connsiteY295" fmla="*/ 4148796 h 5143500"/>
              <a:gd name="connsiteX296" fmla="*/ 1120616 w 3412212"/>
              <a:gd name="connsiteY296" fmla="*/ 3534976 h 5143500"/>
              <a:gd name="connsiteX297" fmla="*/ 1199311 w 3412212"/>
              <a:gd name="connsiteY297" fmla="*/ 3342960 h 5143500"/>
              <a:gd name="connsiteX298" fmla="*/ 1218198 w 3412212"/>
              <a:gd name="connsiteY298" fmla="*/ 3286300 h 5143500"/>
              <a:gd name="connsiteX299" fmla="*/ 1218198 w 3412212"/>
              <a:gd name="connsiteY299" fmla="*/ 3176127 h 5143500"/>
              <a:gd name="connsiteX300" fmla="*/ 1356701 w 3412212"/>
              <a:gd name="connsiteY300" fmla="*/ 2722844 h 5143500"/>
              <a:gd name="connsiteX301" fmla="*/ 1388179 w 3412212"/>
              <a:gd name="connsiteY301" fmla="*/ 2574898 h 5143500"/>
              <a:gd name="connsiteX302" fmla="*/ 1460578 w 3412212"/>
              <a:gd name="connsiteY302" fmla="*/ 2363996 h 5143500"/>
              <a:gd name="connsiteX303" fmla="*/ 1444839 w 3412212"/>
              <a:gd name="connsiteY303" fmla="*/ 2291596 h 5143500"/>
              <a:gd name="connsiteX304" fmla="*/ 1523534 w 3412212"/>
              <a:gd name="connsiteY304" fmla="*/ 2105876 h 5143500"/>
              <a:gd name="connsiteX305" fmla="*/ 1492056 w 3412212"/>
              <a:gd name="connsiteY305" fmla="*/ 2093285 h 5143500"/>
              <a:gd name="connsiteX306" fmla="*/ 1473169 w 3412212"/>
              <a:gd name="connsiteY306" fmla="*/ 2061807 h 5143500"/>
              <a:gd name="connsiteX307" fmla="*/ 1438543 w 3412212"/>
              <a:gd name="connsiteY307" fmla="*/ 2027181 h 5143500"/>
              <a:gd name="connsiteX308" fmla="*/ 1454282 w 3412212"/>
              <a:gd name="connsiteY308" fmla="*/ 2008294 h 5143500"/>
              <a:gd name="connsiteX309" fmla="*/ 1394474 w 3412212"/>
              <a:gd name="connsiteY309" fmla="*/ 1957930 h 5143500"/>
              <a:gd name="connsiteX310" fmla="*/ 1350405 w 3412212"/>
              <a:gd name="connsiteY310" fmla="*/ 1891826 h 5143500"/>
              <a:gd name="connsiteX311" fmla="*/ 1255971 w 3412212"/>
              <a:gd name="connsiteY311" fmla="*/ 1847757 h 5143500"/>
              <a:gd name="connsiteX312" fmla="*/ 1152094 w 3412212"/>
              <a:gd name="connsiteY312" fmla="*/ 1797392 h 5143500"/>
              <a:gd name="connsiteX313" fmla="*/ 1029330 w 3412212"/>
              <a:gd name="connsiteY313" fmla="*/ 1718697 h 5143500"/>
              <a:gd name="connsiteX314" fmla="*/ 871940 w 3412212"/>
              <a:gd name="connsiteY314" fmla="*/ 1564455 h 5143500"/>
              <a:gd name="connsiteX315" fmla="*/ 865644 w 3412212"/>
              <a:gd name="connsiteY315" fmla="*/ 1529829 h 5143500"/>
              <a:gd name="connsiteX316" fmla="*/ 878235 w 3412212"/>
              <a:gd name="connsiteY316" fmla="*/ 1482612 h 5143500"/>
              <a:gd name="connsiteX317" fmla="*/ 1048216 w 3412212"/>
              <a:gd name="connsiteY317" fmla="*/ 1325223 h 5143500"/>
              <a:gd name="connsiteX318" fmla="*/ 1243380 w 3412212"/>
              <a:gd name="connsiteY318" fmla="*/ 1224493 h 5143500"/>
              <a:gd name="connsiteX319" fmla="*/ 1366144 w 3412212"/>
              <a:gd name="connsiteY319" fmla="*/ 1108025 h 5143500"/>
              <a:gd name="connsiteX320" fmla="*/ 1492056 w 3412212"/>
              <a:gd name="connsiteY320" fmla="*/ 1045069 h 5143500"/>
              <a:gd name="connsiteX321" fmla="*/ 1548716 w 3412212"/>
              <a:gd name="connsiteY321" fmla="*/ 1010443 h 5143500"/>
              <a:gd name="connsiteX322" fmla="*/ 1583342 w 3412212"/>
              <a:gd name="connsiteY322" fmla="*/ 1013591 h 5143500"/>
              <a:gd name="connsiteX323" fmla="*/ 1636855 w 3412212"/>
              <a:gd name="connsiteY323" fmla="*/ 1023034 h 5143500"/>
              <a:gd name="connsiteX324" fmla="*/ 1762766 w 3412212"/>
              <a:gd name="connsiteY324" fmla="*/ 1073399 h 5143500"/>
              <a:gd name="connsiteX325" fmla="*/ 1816279 w 3412212"/>
              <a:gd name="connsiteY325" fmla="*/ 1019886 h 5143500"/>
              <a:gd name="connsiteX326" fmla="*/ 1759619 w 3412212"/>
              <a:gd name="connsiteY326" fmla="*/ 865644 h 5143500"/>
              <a:gd name="connsiteX327" fmla="*/ 1759619 w 3412212"/>
              <a:gd name="connsiteY327" fmla="*/ 790097 h 5143500"/>
              <a:gd name="connsiteX328" fmla="*/ 1765914 w 3412212"/>
              <a:gd name="connsiteY328" fmla="*/ 730289 h 5143500"/>
              <a:gd name="connsiteX329" fmla="*/ 1825722 w 3412212"/>
              <a:gd name="connsiteY329" fmla="*/ 645298 h 5143500"/>
              <a:gd name="connsiteX330" fmla="*/ 2001999 w 3412212"/>
              <a:gd name="connsiteY330" fmla="*/ 525682 h 5143500"/>
              <a:gd name="connsiteX331" fmla="*/ 2077546 w 3412212"/>
              <a:gd name="connsiteY331" fmla="*/ 538273 h 5143500"/>
              <a:gd name="connsiteX332" fmla="*/ 2146798 w 3412212"/>
              <a:gd name="connsiteY332" fmla="*/ 579195 h 5143500"/>
              <a:gd name="connsiteX333" fmla="*/ 2159389 w 3412212"/>
              <a:gd name="connsiteY333" fmla="*/ 610673 h 5143500"/>
              <a:gd name="connsiteX334" fmla="*/ 2171980 w 3412212"/>
              <a:gd name="connsiteY334" fmla="*/ 695663 h 5143500"/>
              <a:gd name="connsiteX335" fmla="*/ 2168832 w 3412212"/>
              <a:gd name="connsiteY335" fmla="*/ 733437 h 5143500"/>
              <a:gd name="connsiteX336" fmla="*/ 2162537 w 3412212"/>
              <a:gd name="connsiteY336" fmla="*/ 827871 h 5143500"/>
              <a:gd name="connsiteX337" fmla="*/ 2153093 w 3412212"/>
              <a:gd name="connsiteY337" fmla="*/ 893974 h 5143500"/>
              <a:gd name="connsiteX338" fmla="*/ 2162537 w 3412212"/>
              <a:gd name="connsiteY338" fmla="*/ 919157 h 5143500"/>
              <a:gd name="connsiteX339" fmla="*/ 2146798 w 3412212"/>
              <a:gd name="connsiteY339" fmla="*/ 988408 h 5143500"/>
              <a:gd name="connsiteX340" fmla="*/ 2124763 w 3412212"/>
              <a:gd name="connsiteY340" fmla="*/ 994704 h 5143500"/>
              <a:gd name="connsiteX341" fmla="*/ 2090137 w 3412212"/>
              <a:gd name="connsiteY341" fmla="*/ 1051364 h 5143500"/>
              <a:gd name="connsiteX342" fmla="*/ 2071251 w 3412212"/>
              <a:gd name="connsiteY342" fmla="*/ 1186719 h 5143500"/>
              <a:gd name="connsiteX343" fmla="*/ 2080694 w 3412212"/>
              <a:gd name="connsiteY343" fmla="*/ 1205606 h 5143500"/>
              <a:gd name="connsiteX344" fmla="*/ 2090137 w 3412212"/>
              <a:gd name="connsiteY344" fmla="*/ 1237084 h 5143500"/>
              <a:gd name="connsiteX345" fmla="*/ 2200310 w 3412212"/>
              <a:gd name="connsiteY345" fmla="*/ 1303188 h 5143500"/>
              <a:gd name="connsiteX346" fmla="*/ 2266414 w 3412212"/>
              <a:gd name="connsiteY346" fmla="*/ 1340962 h 5143500"/>
              <a:gd name="connsiteX347" fmla="*/ 2329370 w 3412212"/>
              <a:gd name="connsiteY347" fmla="*/ 1391326 h 5143500"/>
              <a:gd name="connsiteX348" fmla="*/ 2341961 w 3412212"/>
              <a:gd name="connsiteY348" fmla="*/ 1451134 h 5143500"/>
              <a:gd name="connsiteX349" fmla="*/ 2389178 w 3412212"/>
              <a:gd name="connsiteY349" fmla="*/ 1561307 h 5143500"/>
              <a:gd name="connsiteX350" fmla="*/ 2464725 w 3412212"/>
              <a:gd name="connsiteY350" fmla="*/ 1800540 h 5143500"/>
              <a:gd name="connsiteX351" fmla="*/ 2471021 w 3412212"/>
              <a:gd name="connsiteY351" fmla="*/ 1803688 h 5143500"/>
              <a:gd name="connsiteX352" fmla="*/ 2549716 w 3412212"/>
              <a:gd name="connsiteY352" fmla="*/ 1504647 h 5143500"/>
              <a:gd name="connsiteX353" fmla="*/ 2537125 w 3412212"/>
              <a:gd name="connsiteY353" fmla="*/ 1407065 h 5143500"/>
              <a:gd name="connsiteX354" fmla="*/ 2631558 w 3412212"/>
              <a:gd name="connsiteY354" fmla="*/ 1284301 h 5143500"/>
              <a:gd name="connsiteX355" fmla="*/ 2603228 w 3412212"/>
              <a:gd name="connsiteY355" fmla="*/ 34626 h 5143500"/>
              <a:gd name="connsiteX356" fmla="*/ 2618967 w 3412212"/>
              <a:gd name="connsiteY356" fmla="*/ 0 h 5143500"/>
              <a:gd name="connsiteX357" fmla="*/ 2634706 w 3412212"/>
              <a:gd name="connsiteY357" fmla="*/ 629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3412212" h="5143500">
                <a:moveTo>
                  <a:pt x="2275857" y="4598931"/>
                </a:moveTo>
                <a:cubicBezTo>
                  <a:pt x="2266414" y="4586340"/>
                  <a:pt x="2260118" y="4570601"/>
                  <a:pt x="2256971" y="4558010"/>
                </a:cubicBezTo>
                <a:cubicBezTo>
                  <a:pt x="2266414" y="4554862"/>
                  <a:pt x="2275857" y="4554862"/>
                  <a:pt x="2285301" y="4551714"/>
                </a:cubicBezTo>
                <a:lnTo>
                  <a:pt x="2275857" y="4598931"/>
                </a:lnTo>
                <a:close/>
                <a:moveTo>
                  <a:pt x="2707106" y="4825573"/>
                </a:moveTo>
                <a:cubicBezTo>
                  <a:pt x="2700810" y="4828721"/>
                  <a:pt x="2694514" y="4828721"/>
                  <a:pt x="2628411" y="4825573"/>
                </a:cubicBezTo>
                <a:cubicBezTo>
                  <a:pt x="2593785" y="4822425"/>
                  <a:pt x="2524533" y="4775208"/>
                  <a:pt x="2543420" y="4743730"/>
                </a:cubicBezTo>
                <a:cubicBezTo>
                  <a:pt x="2543420" y="4731139"/>
                  <a:pt x="2537125" y="4709104"/>
                  <a:pt x="2537125" y="4702809"/>
                </a:cubicBezTo>
                <a:cubicBezTo>
                  <a:pt x="2537125" y="4693365"/>
                  <a:pt x="2543420" y="4687070"/>
                  <a:pt x="2546568" y="4677626"/>
                </a:cubicBezTo>
                <a:cubicBezTo>
                  <a:pt x="2549716" y="4665035"/>
                  <a:pt x="2546568" y="4646148"/>
                  <a:pt x="2546568" y="4639853"/>
                </a:cubicBezTo>
                <a:cubicBezTo>
                  <a:pt x="2546568" y="4595784"/>
                  <a:pt x="2571750" y="4589488"/>
                  <a:pt x="2596933" y="4535975"/>
                </a:cubicBezTo>
                <a:cubicBezTo>
                  <a:pt x="2606376" y="4517089"/>
                  <a:pt x="2606376" y="4498202"/>
                  <a:pt x="2609524" y="4479315"/>
                </a:cubicBezTo>
                <a:cubicBezTo>
                  <a:pt x="2615819" y="4454133"/>
                  <a:pt x="2625263" y="4428950"/>
                  <a:pt x="2634706" y="4403768"/>
                </a:cubicBezTo>
                <a:lnTo>
                  <a:pt x="2634706" y="4328221"/>
                </a:lnTo>
                <a:cubicBezTo>
                  <a:pt x="2637854" y="4306186"/>
                  <a:pt x="2637854" y="4284152"/>
                  <a:pt x="2641002" y="4262117"/>
                </a:cubicBezTo>
                <a:cubicBezTo>
                  <a:pt x="2653593" y="4218048"/>
                  <a:pt x="2675628" y="4167683"/>
                  <a:pt x="2681923" y="4123614"/>
                </a:cubicBezTo>
                <a:cubicBezTo>
                  <a:pt x="2685071" y="4111023"/>
                  <a:pt x="2688219" y="4095284"/>
                  <a:pt x="2691367" y="4079545"/>
                </a:cubicBezTo>
                <a:lnTo>
                  <a:pt x="2707106" y="4825573"/>
                </a:lnTo>
                <a:close/>
                <a:moveTo>
                  <a:pt x="960078" y="3522385"/>
                </a:moveTo>
                <a:cubicBezTo>
                  <a:pt x="960078" y="3541272"/>
                  <a:pt x="941191" y="3553863"/>
                  <a:pt x="922305" y="3572750"/>
                </a:cubicBezTo>
                <a:cubicBezTo>
                  <a:pt x="909713" y="3560158"/>
                  <a:pt x="916009" y="3547567"/>
                  <a:pt x="912861" y="3534976"/>
                </a:cubicBezTo>
                <a:cubicBezTo>
                  <a:pt x="903418" y="3497202"/>
                  <a:pt x="903418" y="3459429"/>
                  <a:pt x="897122" y="3421655"/>
                </a:cubicBezTo>
                <a:cubicBezTo>
                  <a:pt x="919157" y="3456281"/>
                  <a:pt x="960078" y="3516089"/>
                  <a:pt x="960078" y="3522385"/>
                </a:cubicBezTo>
                <a:close/>
                <a:moveTo>
                  <a:pt x="3172980" y="3226492"/>
                </a:moveTo>
                <a:cubicBezTo>
                  <a:pt x="3172980" y="3245379"/>
                  <a:pt x="3144649" y="3270561"/>
                  <a:pt x="3125763" y="3280004"/>
                </a:cubicBezTo>
                <a:cubicBezTo>
                  <a:pt x="3122615" y="3229640"/>
                  <a:pt x="3113171" y="3179275"/>
                  <a:pt x="3106876" y="3113171"/>
                </a:cubicBezTo>
                <a:cubicBezTo>
                  <a:pt x="3128910" y="3150945"/>
                  <a:pt x="3172980" y="3220196"/>
                  <a:pt x="3172980" y="3226492"/>
                </a:cubicBezTo>
                <a:close/>
                <a:moveTo>
                  <a:pt x="2559159" y="3135206"/>
                </a:moveTo>
                <a:cubicBezTo>
                  <a:pt x="2581194" y="3147797"/>
                  <a:pt x="2584342" y="3188718"/>
                  <a:pt x="2618967" y="3201309"/>
                </a:cubicBezTo>
                <a:cubicBezTo>
                  <a:pt x="2618967" y="3204457"/>
                  <a:pt x="2612672" y="3204457"/>
                  <a:pt x="2612672" y="3213901"/>
                </a:cubicBezTo>
                <a:cubicBezTo>
                  <a:pt x="2612672" y="3220196"/>
                  <a:pt x="2625263" y="3226492"/>
                  <a:pt x="2631558" y="3235935"/>
                </a:cubicBezTo>
                <a:cubicBezTo>
                  <a:pt x="2650445" y="3261118"/>
                  <a:pt x="2628411" y="3261118"/>
                  <a:pt x="2659889" y="3261118"/>
                </a:cubicBezTo>
                <a:cubicBezTo>
                  <a:pt x="2644150" y="3295743"/>
                  <a:pt x="2615819" y="3361847"/>
                  <a:pt x="2615819" y="3368143"/>
                </a:cubicBezTo>
                <a:cubicBezTo>
                  <a:pt x="2615819" y="3377586"/>
                  <a:pt x="2625263" y="3402768"/>
                  <a:pt x="2625263" y="3412212"/>
                </a:cubicBezTo>
                <a:cubicBezTo>
                  <a:pt x="2625263" y="3418507"/>
                  <a:pt x="2590637" y="3500350"/>
                  <a:pt x="2578046" y="3547567"/>
                </a:cubicBezTo>
                <a:cubicBezTo>
                  <a:pt x="2565455" y="3585341"/>
                  <a:pt x="2565455" y="3632558"/>
                  <a:pt x="2552864" y="3673479"/>
                </a:cubicBezTo>
                <a:cubicBezTo>
                  <a:pt x="2537125" y="3733287"/>
                  <a:pt x="2505647" y="3793095"/>
                  <a:pt x="2486760" y="3859199"/>
                </a:cubicBezTo>
                <a:cubicBezTo>
                  <a:pt x="2474169" y="3896973"/>
                  <a:pt x="2483612" y="3912712"/>
                  <a:pt x="2483612" y="3941042"/>
                </a:cubicBezTo>
                <a:cubicBezTo>
                  <a:pt x="2483612" y="3950485"/>
                  <a:pt x="2471021" y="4000850"/>
                  <a:pt x="2458430" y="4029180"/>
                </a:cubicBezTo>
                <a:cubicBezTo>
                  <a:pt x="2452134" y="4041771"/>
                  <a:pt x="2436395" y="4054362"/>
                  <a:pt x="2430099" y="4073249"/>
                </a:cubicBezTo>
                <a:cubicBezTo>
                  <a:pt x="2420656" y="4101579"/>
                  <a:pt x="2420656" y="4136205"/>
                  <a:pt x="2411213" y="4167683"/>
                </a:cubicBezTo>
                <a:cubicBezTo>
                  <a:pt x="2386030" y="4258969"/>
                  <a:pt x="2357700" y="4350255"/>
                  <a:pt x="2326222" y="4441542"/>
                </a:cubicBezTo>
                <a:lnTo>
                  <a:pt x="2323074" y="4444689"/>
                </a:lnTo>
                <a:lnTo>
                  <a:pt x="2323074" y="4271561"/>
                </a:lnTo>
                <a:lnTo>
                  <a:pt x="2341961" y="3780504"/>
                </a:lnTo>
                <a:cubicBezTo>
                  <a:pt x="2341961" y="3761617"/>
                  <a:pt x="2335666" y="3736435"/>
                  <a:pt x="2329370" y="3720696"/>
                </a:cubicBezTo>
                <a:cubicBezTo>
                  <a:pt x="2323074" y="3701809"/>
                  <a:pt x="2313631" y="3679775"/>
                  <a:pt x="2313631" y="3673479"/>
                </a:cubicBezTo>
                <a:cubicBezTo>
                  <a:pt x="2313631" y="3664036"/>
                  <a:pt x="2345109" y="3594784"/>
                  <a:pt x="2345109" y="3588488"/>
                </a:cubicBezTo>
                <a:cubicBezTo>
                  <a:pt x="2345109" y="3528680"/>
                  <a:pt x="2329370" y="3664036"/>
                  <a:pt x="2351405" y="3399621"/>
                </a:cubicBezTo>
                <a:lnTo>
                  <a:pt x="2351405" y="3021885"/>
                </a:lnTo>
                <a:cubicBezTo>
                  <a:pt x="2417508" y="3078545"/>
                  <a:pt x="2489908" y="3097432"/>
                  <a:pt x="2559159" y="3135206"/>
                </a:cubicBezTo>
                <a:close/>
                <a:moveTo>
                  <a:pt x="2609524" y="2842461"/>
                </a:moveTo>
                <a:cubicBezTo>
                  <a:pt x="2647297" y="2924303"/>
                  <a:pt x="2669332" y="3015589"/>
                  <a:pt x="2669332" y="3103728"/>
                </a:cubicBezTo>
                <a:cubicBezTo>
                  <a:pt x="2663036" y="3103728"/>
                  <a:pt x="2653593" y="3100580"/>
                  <a:pt x="2650445" y="3094284"/>
                </a:cubicBezTo>
                <a:cubicBezTo>
                  <a:pt x="2631558" y="3078545"/>
                  <a:pt x="2612672" y="3056511"/>
                  <a:pt x="2593785" y="3040772"/>
                </a:cubicBezTo>
                <a:cubicBezTo>
                  <a:pt x="2571750" y="3025033"/>
                  <a:pt x="2543420" y="3009294"/>
                  <a:pt x="2524533" y="2990407"/>
                </a:cubicBezTo>
                <a:cubicBezTo>
                  <a:pt x="2496203" y="2965225"/>
                  <a:pt x="2477316" y="2936895"/>
                  <a:pt x="2455282" y="2908564"/>
                </a:cubicBezTo>
                <a:lnTo>
                  <a:pt x="2455282" y="2902269"/>
                </a:lnTo>
                <a:cubicBezTo>
                  <a:pt x="2496203" y="2889678"/>
                  <a:pt x="2552864" y="2861347"/>
                  <a:pt x="2603228" y="2836165"/>
                </a:cubicBezTo>
                <a:cubicBezTo>
                  <a:pt x="2606376" y="2836165"/>
                  <a:pt x="2609524" y="2839313"/>
                  <a:pt x="2609524" y="2842461"/>
                </a:cubicBezTo>
                <a:close/>
                <a:moveTo>
                  <a:pt x="2656741" y="2316779"/>
                </a:moveTo>
                <a:lnTo>
                  <a:pt x="2659889" y="2618967"/>
                </a:lnTo>
                <a:cubicBezTo>
                  <a:pt x="2631558" y="2650445"/>
                  <a:pt x="2600080" y="2650445"/>
                  <a:pt x="2568603" y="2672480"/>
                </a:cubicBezTo>
                <a:cubicBezTo>
                  <a:pt x="2543420" y="2688219"/>
                  <a:pt x="2524533" y="2722844"/>
                  <a:pt x="2499351" y="2738583"/>
                </a:cubicBezTo>
                <a:cubicBezTo>
                  <a:pt x="2455282" y="2766914"/>
                  <a:pt x="2401769" y="2788948"/>
                  <a:pt x="2351405" y="2820426"/>
                </a:cubicBezTo>
                <a:cubicBezTo>
                  <a:pt x="2323074" y="2741731"/>
                  <a:pt x="2329370" y="2672480"/>
                  <a:pt x="2329370" y="2596932"/>
                </a:cubicBezTo>
                <a:cubicBezTo>
                  <a:pt x="2329370" y="2565455"/>
                  <a:pt x="2301040" y="2511942"/>
                  <a:pt x="2301040" y="2508794"/>
                </a:cubicBezTo>
                <a:lnTo>
                  <a:pt x="2301040" y="2074398"/>
                </a:lnTo>
                <a:lnTo>
                  <a:pt x="2266414" y="1844609"/>
                </a:lnTo>
                <a:cubicBezTo>
                  <a:pt x="2313631" y="1920156"/>
                  <a:pt x="2357700" y="2005147"/>
                  <a:pt x="2420656" y="2083842"/>
                </a:cubicBezTo>
                <a:cubicBezTo>
                  <a:pt x="2439543" y="2102728"/>
                  <a:pt x="2467873" y="2118467"/>
                  <a:pt x="2496203" y="2118467"/>
                </a:cubicBezTo>
                <a:cubicBezTo>
                  <a:pt x="2521386" y="2118467"/>
                  <a:pt x="2537125" y="2118467"/>
                  <a:pt x="2559159" y="2080694"/>
                </a:cubicBezTo>
                <a:cubicBezTo>
                  <a:pt x="2600080" y="2011442"/>
                  <a:pt x="2609524" y="1935895"/>
                  <a:pt x="2622115" y="1866644"/>
                </a:cubicBezTo>
                <a:cubicBezTo>
                  <a:pt x="2628411" y="1850905"/>
                  <a:pt x="2631558" y="1835166"/>
                  <a:pt x="2631558" y="1819427"/>
                </a:cubicBezTo>
                <a:cubicBezTo>
                  <a:pt x="2634706" y="1797392"/>
                  <a:pt x="2637854" y="1772210"/>
                  <a:pt x="2641002" y="1753323"/>
                </a:cubicBezTo>
                <a:lnTo>
                  <a:pt x="2656741" y="2316779"/>
                </a:lnTo>
                <a:close/>
                <a:moveTo>
                  <a:pt x="1498351" y="1573898"/>
                </a:moveTo>
                <a:cubicBezTo>
                  <a:pt x="1517238" y="1627411"/>
                  <a:pt x="1517238" y="1687219"/>
                  <a:pt x="1526682" y="1743879"/>
                </a:cubicBezTo>
                <a:lnTo>
                  <a:pt x="1529829" y="1841461"/>
                </a:lnTo>
                <a:cubicBezTo>
                  <a:pt x="1517238" y="1835166"/>
                  <a:pt x="1501499" y="1828870"/>
                  <a:pt x="1492056" y="1819427"/>
                </a:cubicBezTo>
                <a:cubicBezTo>
                  <a:pt x="1460578" y="1794244"/>
                  <a:pt x="1432248" y="1756471"/>
                  <a:pt x="1400770" y="1731288"/>
                </a:cubicBezTo>
                <a:cubicBezTo>
                  <a:pt x="1366144" y="1706106"/>
                  <a:pt x="1325223" y="1684071"/>
                  <a:pt x="1290597" y="1655741"/>
                </a:cubicBezTo>
                <a:cubicBezTo>
                  <a:pt x="1237084" y="1608524"/>
                  <a:pt x="1199311" y="1551864"/>
                  <a:pt x="1164685" y="1495204"/>
                </a:cubicBezTo>
                <a:cubicBezTo>
                  <a:pt x="1243380" y="1473169"/>
                  <a:pt x="1331518" y="1432248"/>
                  <a:pt x="1416509" y="1385031"/>
                </a:cubicBezTo>
                <a:lnTo>
                  <a:pt x="1432248" y="1385031"/>
                </a:lnTo>
                <a:cubicBezTo>
                  <a:pt x="1454282" y="1447987"/>
                  <a:pt x="1479465" y="1507795"/>
                  <a:pt x="1498351" y="1573898"/>
                </a:cubicBezTo>
                <a:close/>
                <a:moveTo>
                  <a:pt x="2634706" y="6296"/>
                </a:moveTo>
                <a:cubicBezTo>
                  <a:pt x="2685071" y="34626"/>
                  <a:pt x="2757470" y="72399"/>
                  <a:pt x="2804687" y="125912"/>
                </a:cubicBezTo>
                <a:cubicBezTo>
                  <a:pt x="2817278" y="138503"/>
                  <a:pt x="2826722" y="163685"/>
                  <a:pt x="2826722" y="173129"/>
                </a:cubicBezTo>
                <a:lnTo>
                  <a:pt x="2826722" y="251824"/>
                </a:lnTo>
                <a:cubicBezTo>
                  <a:pt x="2829870" y="273858"/>
                  <a:pt x="2833017" y="295893"/>
                  <a:pt x="2842461" y="314780"/>
                </a:cubicBezTo>
                <a:cubicBezTo>
                  <a:pt x="2886530" y="396622"/>
                  <a:pt x="2993555" y="393475"/>
                  <a:pt x="3031329" y="494204"/>
                </a:cubicBezTo>
                <a:cubicBezTo>
                  <a:pt x="3047068" y="531978"/>
                  <a:pt x="3059659" y="569751"/>
                  <a:pt x="3081693" y="607525"/>
                </a:cubicBezTo>
                <a:cubicBezTo>
                  <a:pt x="3113171" y="661037"/>
                  <a:pt x="3292596" y="736584"/>
                  <a:pt x="3292596" y="796393"/>
                </a:cubicBezTo>
                <a:lnTo>
                  <a:pt x="3248527" y="1167833"/>
                </a:lnTo>
                <a:cubicBezTo>
                  <a:pt x="3251674" y="1278006"/>
                  <a:pt x="3251674" y="1296892"/>
                  <a:pt x="3251674" y="1303188"/>
                </a:cubicBezTo>
                <a:cubicBezTo>
                  <a:pt x="3251674" y="1312631"/>
                  <a:pt x="3242231" y="1403917"/>
                  <a:pt x="3235935" y="1454282"/>
                </a:cubicBezTo>
                <a:cubicBezTo>
                  <a:pt x="3154093" y="1381883"/>
                  <a:pt x="3053363" y="1306336"/>
                  <a:pt x="2977816" y="1259119"/>
                </a:cubicBezTo>
                <a:cubicBezTo>
                  <a:pt x="2908565" y="1221345"/>
                  <a:pt x="2911712" y="1158389"/>
                  <a:pt x="2892826" y="1104877"/>
                </a:cubicBezTo>
                <a:cubicBezTo>
                  <a:pt x="2877087" y="1057660"/>
                  <a:pt x="2823574" y="1041921"/>
                  <a:pt x="2788948" y="1023034"/>
                </a:cubicBezTo>
                <a:cubicBezTo>
                  <a:pt x="2773209" y="1013591"/>
                  <a:pt x="2751175" y="1004147"/>
                  <a:pt x="2735436" y="988408"/>
                </a:cubicBezTo>
                <a:cubicBezTo>
                  <a:pt x="2691367" y="950635"/>
                  <a:pt x="2707106" y="906566"/>
                  <a:pt x="2663036" y="868792"/>
                </a:cubicBezTo>
                <a:lnTo>
                  <a:pt x="2672480" y="1281153"/>
                </a:lnTo>
                <a:cubicBezTo>
                  <a:pt x="2710253" y="1268562"/>
                  <a:pt x="2707106" y="1318927"/>
                  <a:pt x="2707106" y="1334666"/>
                </a:cubicBezTo>
                <a:cubicBezTo>
                  <a:pt x="2707106" y="1344109"/>
                  <a:pt x="2700810" y="1381883"/>
                  <a:pt x="2700810" y="1391326"/>
                </a:cubicBezTo>
                <a:cubicBezTo>
                  <a:pt x="2700810" y="1397622"/>
                  <a:pt x="2713401" y="1400770"/>
                  <a:pt x="2713401" y="1407065"/>
                </a:cubicBezTo>
                <a:cubicBezTo>
                  <a:pt x="2713401" y="1416509"/>
                  <a:pt x="2710253" y="1419656"/>
                  <a:pt x="2707106" y="1422804"/>
                </a:cubicBezTo>
                <a:cubicBezTo>
                  <a:pt x="2707106" y="1438543"/>
                  <a:pt x="2707106" y="1457430"/>
                  <a:pt x="2703958" y="1473169"/>
                </a:cubicBezTo>
                <a:cubicBezTo>
                  <a:pt x="2703958" y="1479465"/>
                  <a:pt x="2691367" y="1485760"/>
                  <a:pt x="2685071" y="1498351"/>
                </a:cubicBezTo>
                <a:cubicBezTo>
                  <a:pt x="2678775" y="1510943"/>
                  <a:pt x="2681923" y="1536125"/>
                  <a:pt x="2681923" y="1545568"/>
                </a:cubicBezTo>
                <a:lnTo>
                  <a:pt x="2713401" y="2559159"/>
                </a:lnTo>
                <a:cubicBezTo>
                  <a:pt x="2716549" y="2578046"/>
                  <a:pt x="2716549" y="2600080"/>
                  <a:pt x="2716549" y="2618967"/>
                </a:cubicBezTo>
                <a:cubicBezTo>
                  <a:pt x="2751175" y="2631558"/>
                  <a:pt x="2773209" y="2653593"/>
                  <a:pt x="2804687" y="2653593"/>
                </a:cubicBezTo>
                <a:cubicBezTo>
                  <a:pt x="2823574" y="2653593"/>
                  <a:pt x="2839313" y="2647297"/>
                  <a:pt x="2839313" y="2622115"/>
                </a:cubicBezTo>
                <a:cubicBezTo>
                  <a:pt x="2839313" y="2612671"/>
                  <a:pt x="2801539" y="2524533"/>
                  <a:pt x="2801539" y="2515090"/>
                </a:cubicBezTo>
                <a:cubicBezTo>
                  <a:pt x="2801539" y="2508794"/>
                  <a:pt x="2807835" y="2480464"/>
                  <a:pt x="2807835" y="2464725"/>
                </a:cubicBezTo>
                <a:cubicBezTo>
                  <a:pt x="2807835" y="2455282"/>
                  <a:pt x="2807835" y="2442690"/>
                  <a:pt x="2814131" y="2436395"/>
                </a:cubicBezTo>
                <a:cubicBezTo>
                  <a:pt x="2861348" y="2363996"/>
                  <a:pt x="2892826" y="2332518"/>
                  <a:pt x="2949486" y="2332518"/>
                </a:cubicBezTo>
                <a:cubicBezTo>
                  <a:pt x="3025033" y="2332518"/>
                  <a:pt x="3047068" y="2357700"/>
                  <a:pt x="3047068" y="2433247"/>
                </a:cubicBezTo>
                <a:cubicBezTo>
                  <a:pt x="3047068" y="2439543"/>
                  <a:pt x="3040772" y="2499351"/>
                  <a:pt x="3037624" y="2533977"/>
                </a:cubicBezTo>
                <a:cubicBezTo>
                  <a:pt x="3034476" y="2543420"/>
                  <a:pt x="3040772" y="2559159"/>
                  <a:pt x="3037624" y="2571750"/>
                </a:cubicBezTo>
                <a:cubicBezTo>
                  <a:pt x="3037624" y="2581194"/>
                  <a:pt x="3034476" y="2593785"/>
                  <a:pt x="3031329" y="2603228"/>
                </a:cubicBezTo>
                <a:cubicBezTo>
                  <a:pt x="3031329" y="2606376"/>
                  <a:pt x="3025033" y="2606376"/>
                  <a:pt x="3021885" y="2606376"/>
                </a:cubicBezTo>
                <a:cubicBezTo>
                  <a:pt x="3012442" y="2615819"/>
                  <a:pt x="3002999" y="2622115"/>
                  <a:pt x="2999851" y="2634706"/>
                </a:cubicBezTo>
                <a:cubicBezTo>
                  <a:pt x="2993555" y="2656741"/>
                  <a:pt x="2987260" y="2707105"/>
                  <a:pt x="2987260" y="2716549"/>
                </a:cubicBezTo>
                <a:cubicBezTo>
                  <a:pt x="2987260" y="2722844"/>
                  <a:pt x="2990407" y="2738583"/>
                  <a:pt x="2996703" y="2748027"/>
                </a:cubicBezTo>
                <a:cubicBezTo>
                  <a:pt x="3006146" y="2763766"/>
                  <a:pt x="3031329" y="2770061"/>
                  <a:pt x="3050215" y="2782653"/>
                </a:cubicBezTo>
                <a:cubicBezTo>
                  <a:pt x="3075398" y="2798391"/>
                  <a:pt x="3113171" y="2804687"/>
                  <a:pt x="3138354" y="2839313"/>
                </a:cubicBezTo>
                <a:cubicBezTo>
                  <a:pt x="3147797" y="2848756"/>
                  <a:pt x="3141502" y="2864495"/>
                  <a:pt x="3147797" y="2877086"/>
                </a:cubicBezTo>
                <a:cubicBezTo>
                  <a:pt x="3166684" y="2918008"/>
                  <a:pt x="3179275" y="2965225"/>
                  <a:pt x="3185571" y="3006146"/>
                </a:cubicBezTo>
                <a:cubicBezTo>
                  <a:pt x="3191866" y="3037624"/>
                  <a:pt x="3283152" y="3223344"/>
                  <a:pt x="3283152" y="3242231"/>
                </a:cubicBezTo>
                <a:cubicBezTo>
                  <a:pt x="3283152" y="3251674"/>
                  <a:pt x="3276857" y="3264265"/>
                  <a:pt x="3273709" y="3273709"/>
                </a:cubicBezTo>
                <a:cubicBezTo>
                  <a:pt x="3264266" y="3302039"/>
                  <a:pt x="3213901" y="3339813"/>
                  <a:pt x="3185571" y="3355552"/>
                </a:cubicBezTo>
                <a:cubicBezTo>
                  <a:pt x="3176127" y="3358699"/>
                  <a:pt x="3169832" y="3371291"/>
                  <a:pt x="3166684" y="3377586"/>
                </a:cubicBezTo>
                <a:cubicBezTo>
                  <a:pt x="3154093" y="3396473"/>
                  <a:pt x="3135206" y="3402768"/>
                  <a:pt x="3122615" y="3409064"/>
                </a:cubicBezTo>
                <a:lnTo>
                  <a:pt x="3122615" y="3500350"/>
                </a:lnTo>
                <a:cubicBezTo>
                  <a:pt x="3128910" y="3516089"/>
                  <a:pt x="3135206" y="3531828"/>
                  <a:pt x="3135206" y="3544419"/>
                </a:cubicBezTo>
                <a:cubicBezTo>
                  <a:pt x="3141502" y="3619966"/>
                  <a:pt x="3154093" y="3767913"/>
                  <a:pt x="3154093" y="3774209"/>
                </a:cubicBezTo>
                <a:lnTo>
                  <a:pt x="3147797" y="4060658"/>
                </a:lnTo>
                <a:cubicBezTo>
                  <a:pt x="3144649" y="4085840"/>
                  <a:pt x="3147797" y="4114171"/>
                  <a:pt x="3144649" y="4139353"/>
                </a:cubicBezTo>
                <a:cubicBezTo>
                  <a:pt x="3144649" y="4151944"/>
                  <a:pt x="3128910" y="4173979"/>
                  <a:pt x="3128910" y="4183422"/>
                </a:cubicBezTo>
                <a:cubicBezTo>
                  <a:pt x="3128910" y="4192865"/>
                  <a:pt x="3144649" y="4214900"/>
                  <a:pt x="3144649" y="4262117"/>
                </a:cubicBezTo>
                <a:cubicBezTo>
                  <a:pt x="3144649" y="4268413"/>
                  <a:pt x="3135206" y="4614670"/>
                  <a:pt x="3135206" y="4620966"/>
                </a:cubicBezTo>
                <a:cubicBezTo>
                  <a:pt x="3138354" y="4639853"/>
                  <a:pt x="3141502" y="4668183"/>
                  <a:pt x="3141502" y="4674479"/>
                </a:cubicBezTo>
                <a:cubicBezTo>
                  <a:pt x="3141502" y="4699661"/>
                  <a:pt x="3128910" y="4724843"/>
                  <a:pt x="3100580" y="4727991"/>
                </a:cubicBezTo>
                <a:lnTo>
                  <a:pt x="3100580" y="4734287"/>
                </a:lnTo>
                <a:cubicBezTo>
                  <a:pt x="3103728" y="4743730"/>
                  <a:pt x="3106876" y="4753173"/>
                  <a:pt x="3113171" y="4759469"/>
                </a:cubicBezTo>
                <a:cubicBezTo>
                  <a:pt x="3132058" y="4775208"/>
                  <a:pt x="3160388" y="4787799"/>
                  <a:pt x="3185571" y="4809834"/>
                </a:cubicBezTo>
                <a:cubicBezTo>
                  <a:pt x="3210753" y="4831868"/>
                  <a:pt x="3235935" y="4847607"/>
                  <a:pt x="3261118" y="4853903"/>
                </a:cubicBezTo>
                <a:cubicBezTo>
                  <a:pt x="3292596" y="4863346"/>
                  <a:pt x="3333517" y="4860199"/>
                  <a:pt x="3368143" y="4866494"/>
                </a:cubicBezTo>
                <a:cubicBezTo>
                  <a:pt x="3380734" y="4869642"/>
                  <a:pt x="3412212" y="4910563"/>
                  <a:pt x="3412212" y="4920007"/>
                </a:cubicBezTo>
                <a:cubicBezTo>
                  <a:pt x="3412212" y="4945189"/>
                  <a:pt x="3346108" y="4954632"/>
                  <a:pt x="3342961" y="4954632"/>
                </a:cubicBezTo>
                <a:cubicBezTo>
                  <a:pt x="3276857" y="4964076"/>
                  <a:pt x="3144649" y="4982963"/>
                  <a:pt x="3135206" y="4982963"/>
                </a:cubicBezTo>
                <a:lnTo>
                  <a:pt x="2877087" y="4982963"/>
                </a:lnTo>
                <a:cubicBezTo>
                  <a:pt x="2861348" y="4942041"/>
                  <a:pt x="2864495" y="4901120"/>
                  <a:pt x="2861348" y="4860199"/>
                </a:cubicBezTo>
                <a:cubicBezTo>
                  <a:pt x="2864495" y="4831868"/>
                  <a:pt x="2845609" y="4794095"/>
                  <a:pt x="2845609" y="4762617"/>
                </a:cubicBezTo>
                <a:lnTo>
                  <a:pt x="2845609" y="4048067"/>
                </a:lnTo>
                <a:lnTo>
                  <a:pt x="2855052" y="4019737"/>
                </a:lnTo>
                <a:cubicBezTo>
                  <a:pt x="2858200" y="3925303"/>
                  <a:pt x="2861348" y="3896973"/>
                  <a:pt x="2861348" y="3890677"/>
                </a:cubicBezTo>
                <a:cubicBezTo>
                  <a:pt x="2861348" y="3881234"/>
                  <a:pt x="2858200" y="3849756"/>
                  <a:pt x="2851904" y="3827721"/>
                </a:cubicBezTo>
                <a:cubicBezTo>
                  <a:pt x="2842461" y="3834017"/>
                  <a:pt x="2823574" y="3843460"/>
                  <a:pt x="2817278" y="3859199"/>
                </a:cubicBezTo>
                <a:cubicBezTo>
                  <a:pt x="2773209" y="3950485"/>
                  <a:pt x="2760618" y="3953633"/>
                  <a:pt x="2760618" y="4029180"/>
                </a:cubicBezTo>
                <a:lnTo>
                  <a:pt x="2792096" y="5027032"/>
                </a:lnTo>
                <a:cubicBezTo>
                  <a:pt x="2763766" y="5020736"/>
                  <a:pt x="2738584" y="5014441"/>
                  <a:pt x="2716549" y="5011293"/>
                </a:cubicBezTo>
                <a:cubicBezTo>
                  <a:pt x="2716549" y="5001849"/>
                  <a:pt x="2713401" y="4989258"/>
                  <a:pt x="2710253" y="4976667"/>
                </a:cubicBezTo>
                <a:cubicBezTo>
                  <a:pt x="2672480" y="4986110"/>
                  <a:pt x="2631558" y="4992406"/>
                  <a:pt x="2590637" y="4998702"/>
                </a:cubicBezTo>
                <a:cubicBezTo>
                  <a:pt x="2505647" y="5011293"/>
                  <a:pt x="2335666" y="5030180"/>
                  <a:pt x="2326222" y="5030180"/>
                </a:cubicBezTo>
                <a:lnTo>
                  <a:pt x="1882383" y="5030180"/>
                </a:lnTo>
                <a:cubicBezTo>
                  <a:pt x="1857200" y="5001849"/>
                  <a:pt x="1869792" y="4967224"/>
                  <a:pt x="1866644" y="4938893"/>
                </a:cubicBezTo>
                <a:cubicBezTo>
                  <a:pt x="1857200" y="4901120"/>
                  <a:pt x="1854053" y="4835016"/>
                  <a:pt x="1854053" y="4825573"/>
                </a:cubicBezTo>
                <a:cubicBezTo>
                  <a:pt x="1854053" y="4819277"/>
                  <a:pt x="1860348" y="4797243"/>
                  <a:pt x="1860348" y="4787799"/>
                </a:cubicBezTo>
                <a:cubicBezTo>
                  <a:pt x="1860348" y="4781504"/>
                  <a:pt x="1832018" y="4712252"/>
                  <a:pt x="1832018" y="4705956"/>
                </a:cubicBezTo>
                <a:lnTo>
                  <a:pt x="1832018" y="3783652"/>
                </a:lnTo>
                <a:lnTo>
                  <a:pt x="1841461" y="3689218"/>
                </a:lnTo>
                <a:lnTo>
                  <a:pt x="1841461" y="3601080"/>
                </a:lnTo>
                <a:cubicBezTo>
                  <a:pt x="1835166" y="3566454"/>
                  <a:pt x="1828870" y="3490907"/>
                  <a:pt x="1828870" y="3484611"/>
                </a:cubicBezTo>
                <a:cubicBezTo>
                  <a:pt x="1828870" y="3475168"/>
                  <a:pt x="1841461" y="3405916"/>
                  <a:pt x="1847757" y="3364995"/>
                </a:cubicBezTo>
                <a:lnTo>
                  <a:pt x="1854053" y="3172979"/>
                </a:lnTo>
                <a:cubicBezTo>
                  <a:pt x="1847757" y="3138354"/>
                  <a:pt x="1847757" y="3097432"/>
                  <a:pt x="1841461" y="3065954"/>
                </a:cubicBezTo>
                <a:cubicBezTo>
                  <a:pt x="1753323" y="3132058"/>
                  <a:pt x="1724993" y="3257970"/>
                  <a:pt x="1693515" y="3320926"/>
                </a:cubicBezTo>
                <a:cubicBezTo>
                  <a:pt x="1687219" y="3330369"/>
                  <a:pt x="1684071" y="3346108"/>
                  <a:pt x="1680924" y="3358699"/>
                </a:cubicBezTo>
                <a:cubicBezTo>
                  <a:pt x="1671480" y="3383882"/>
                  <a:pt x="1649446" y="3431099"/>
                  <a:pt x="1624263" y="3453133"/>
                </a:cubicBezTo>
                <a:cubicBezTo>
                  <a:pt x="1605377" y="3468872"/>
                  <a:pt x="1577046" y="3465724"/>
                  <a:pt x="1567603" y="3487759"/>
                </a:cubicBezTo>
                <a:cubicBezTo>
                  <a:pt x="1548716" y="3519237"/>
                  <a:pt x="1551864" y="3566454"/>
                  <a:pt x="1542421" y="3607375"/>
                </a:cubicBezTo>
                <a:cubicBezTo>
                  <a:pt x="1532977" y="3664036"/>
                  <a:pt x="1501499" y="3720696"/>
                  <a:pt x="1479465" y="3786800"/>
                </a:cubicBezTo>
                <a:cubicBezTo>
                  <a:pt x="1466873" y="3824573"/>
                  <a:pt x="1470021" y="3903268"/>
                  <a:pt x="1470021" y="3912712"/>
                </a:cubicBezTo>
                <a:lnTo>
                  <a:pt x="1470021" y="4029180"/>
                </a:lnTo>
                <a:cubicBezTo>
                  <a:pt x="1460578" y="4073249"/>
                  <a:pt x="1438543" y="4111023"/>
                  <a:pt x="1429100" y="4155092"/>
                </a:cubicBezTo>
                <a:cubicBezTo>
                  <a:pt x="1422804" y="4180274"/>
                  <a:pt x="1419657" y="4214900"/>
                  <a:pt x="1413361" y="4246378"/>
                </a:cubicBezTo>
                <a:cubicBezTo>
                  <a:pt x="1403918" y="4293595"/>
                  <a:pt x="1347257" y="4350255"/>
                  <a:pt x="1322075" y="4403768"/>
                </a:cubicBezTo>
                <a:cubicBezTo>
                  <a:pt x="1315779" y="4413211"/>
                  <a:pt x="1318927" y="4438394"/>
                  <a:pt x="1318927" y="4447837"/>
                </a:cubicBezTo>
                <a:cubicBezTo>
                  <a:pt x="1318927" y="4454133"/>
                  <a:pt x="1325223" y="4495054"/>
                  <a:pt x="1325223" y="4501350"/>
                </a:cubicBezTo>
                <a:cubicBezTo>
                  <a:pt x="1325223" y="4510793"/>
                  <a:pt x="1306336" y="4545419"/>
                  <a:pt x="1306336" y="4554862"/>
                </a:cubicBezTo>
                <a:cubicBezTo>
                  <a:pt x="1306336" y="4561158"/>
                  <a:pt x="1312631" y="4605227"/>
                  <a:pt x="1312631" y="4611523"/>
                </a:cubicBezTo>
                <a:cubicBezTo>
                  <a:pt x="1312631" y="4620966"/>
                  <a:pt x="1300040" y="4680774"/>
                  <a:pt x="1300040" y="4687070"/>
                </a:cubicBezTo>
                <a:cubicBezTo>
                  <a:pt x="1300040" y="4696513"/>
                  <a:pt x="1303188" y="4718548"/>
                  <a:pt x="1303188" y="4734287"/>
                </a:cubicBezTo>
                <a:cubicBezTo>
                  <a:pt x="1306336" y="4772060"/>
                  <a:pt x="1322075" y="4803538"/>
                  <a:pt x="1325223" y="4844460"/>
                </a:cubicBezTo>
                <a:cubicBezTo>
                  <a:pt x="1331518" y="4882233"/>
                  <a:pt x="1337814" y="4964076"/>
                  <a:pt x="1337814" y="4970371"/>
                </a:cubicBezTo>
                <a:cubicBezTo>
                  <a:pt x="1337814" y="4982963"/>
                  <a:pt x="1340962" y="5004997"/>
                  <a:pt x="1328370" y="5014441"/>
                </a:cubicBezTo>
                <a:cubicBezTo>
                  <a:pt x="1315779" y="5020736"/>
                  <a:pt x="1300040" y="5020736"/>
                  <a:pt x="1284301" y="5023884"/>
                </a:cubicBezTo>
                <a:cubicBezTo>
                  <a:pt x="1243380" y="5027032"/>
                  <a:pt x="1161537" y="5036475"/>
                  <a:pt x="1161537" y="5042771"/>
                </a:cubicBezTo>
                <a:cubicBezTo>
                  <a:pt x="1161537" y="5052214"/>
                  <a:pt x="1174128" y="5064805"/>
                  <a:pt x="1174128" y="5071101"/>
                </a:cubicBezTo>
                <a:cubicBezTo>
                  <a:pt x="1174128" y="5127761"/>
                  <a:pt x="831018" y="5134057"/>
                  <a:pt x="812132" y="5134057"/>
                </a:cubicBezTo>
                <a:lnTo>
                  <a:pt x="676776" y="5130909"/>
                </a:lnTo>
                <a:cubicBezTo>
                  <a:pt x="686220" y="5118318"/>
                  <a:pt x="679924" y="5118318"/>
                  <a:pt x="679924" y="5108874"/>
                </a:cubicBezTo>
                <a:cubicBezTo>
                  <a:pt x="676776" y="5093136"/>
                  <a:pt x="676776" y="5074249"/>
                  <a:pt x="676776" y="5055362"/>
                </a:cubicBezTo>
                <a:cubicBezTo>
                  <a:pt x="667333" y="5055362"/>
                  <a:pt x="654742" y="5055362"/>
                  <a:pt x="645298" y="5052214"/>
                </a:cubicBezTo>
                <a:cubicBezTo>
                  <a:pt x="642151" y="5052214"/>
                  <a:pt x="607525" y="5033327"/>
                  <a:pt x="607525" y="5023884"/>
                </a:cubicBezTo>
                <a:cubicBezTo>
                  <a:pt x="607525" y="5014441"/>
                  <a:pt x="623264" y="4967224"/>
                  <a:pt x="639003" y="4945189"/>
                </a:cubicBezTo>
                <a:cubicBezTo>
                  <a:pt x="642151" y="4935746"/>
                  <a:pt x="651594" y="4929450"/>
                  <a:pt x="661037" y="4920007"/>
                </a:cubicBezTo>
                <a:lnTo>
                  <a:pt x="661037" y="4268413"/>
                </a:lnTo>
                <a:cubicBezTo>
                  <a:pt x="673629" y="4236935"/>
                  <a:pt x="670481" y="4192865"/>
                  <a:pt x="670481" y="4161388"/>
                </a:cubicBezTo>
                <a:cubicBezTo>
                  <a:pt x="670481" y="4151944"/>
                  <a:pt x="673629" y="4139353"/>
                  <a:pt x="673629" y="4129910"/>
                </a:cubicBezTo>
                <a:cubicBezTo>
                  <a:pt x="673629" y="4123614"/>
                  <a:pt x="670481" y="4095284"/>
                  <a:pt x="670481" y="4079545"/>
                </a:cubicBezTo>
                <a:lnTo>
                  <a:pt x="664185" y="4073249"/>
                </a:lnTo>
                <a:cubicBezTo>
                  <a:pt x="610673" y="4123614"/>
                  <a:pt x="591786" y="4196013"/>
                  <a:pt x="572899" y="4243230"/>
                </a:cubicBezTo>
                <a:cubicBezTo>
                  <a:pt x="569751" y="4255822"/>
                  <a:pt x="557160" y="4271561"/>
                  <a:pt x="547717" y="4281004"/>
                </a:cubicBezTo>
                <a:cubicBezTo>
                  <a:pt x="538273" y="4287300"/>
                  <a:pt x="519387" y="4293595"/>
                  <a:pt x="516239" y="4303038"/>
                </a:cubicBezTo>
                <a:cubicBezTo>
                  <a:pt x="503648" y="4325073"/>
                  <a:pt x="506795" y="4353403"/>
                  <a:pt x="500500" y="4378586"/>
                </a:cubicBezTo>
                <a:cubicBezTo>
                  <a:pt x="494204" y="4406916"/>
                  <a:pt x="475317" y="4432098"/>
                  <a:pt x="469022" y="4463576"/>
                </a:cubicBezTo>
                <a:cubicBezTo>
                  <a:pt x="459578" y="4507645"/>
                  <a:pt x="465874" y="4561158"/>
                  <a:pt x="459578" y="4608375"/>
                </a:cubicBezTo>
                <a:cubicBezTo>
                  <a:pt x="459578" y="4624114"/>
                  <a:pt x="446987" y="4636705"/>
                  <a:pt x="443839" y="4655592"/>
                </a:cubicBezTo>
                <a:cubicBezTo>
                  <a:pt x="437544" y="4674479"/>
                  <a:pt x="437544" y="4702809"/>
                  <a:pt x="428100" y="4724843"/>
                </a:cubicBezTo>
                <a:cubicBezTo>
                  <a:pt x="415509" y="4746878"/>
                  <a:pt x="393475" y="4768912"/>
                  <a:pt x="384031" y="4794095"/>
                </a:cubicBezTo>
                <a:cubicBezTo>
                  <a:pt x="377736" y="4806686"/>
                  <a:pt x="387179" y="4828721"/>
                  <a:pt x="387179" y="4847607"/>
                </a:cubicBezTo>
                <a:cubicBezTo>
                  <a:pt x="387179" y="4857051"/>
                  <a:pt x="374588" y="4866494"/>
                  <a:pt x="374588" y="4875938"/>
                </a:cubicBezTo>
                <a:cubicBezTo>
                  <a:pt x="374588" y="4882233"/>
                  <a:pt x="380883" y="4897972"/>
                  <a:pt x="380883" y="4907415"/>
                </a:cubicBezTo>
                <a:cubicBezTo>
                  <a:pt x="380883" y="4913711"/>
                  <a:pt x="371440" y="4935746"/>
                  <a:pt x="371440" y="4945189"/>
                </a:cubicBezTo>
                <a:cubicBezTo>
                  <a:pt x="371440" y="5008145"/>
                  <a:pt x="393475" y="5014441"/>
                  <a:pt x="393475" y="5096283"/>
                </a:cubicBezTo>
                <a:cubicBezTo>
                  <a:pt x="393475" y="5108874"/>
                  <a:pt x="393475" y="5118318"/>
                  <a:pt x="384031" y="5124613"/>
                </a:cubicBezTo>
                <a:cubicBezTo>
                  <a:pt x="346258" y="5130909"/>
                  <a:pt x="305336" y="5137205"/>
                  <a:pt x="267563" y="5140352"/>
                </a:cubicBezTo>
                <a:lnTo>
                  <a:pt x="22035" y="5143500"/>
                </a:lnTo>
                <a:cubicBezTo>
                  <a:pt x="9443" y="5140352"/>
                  <a:pt x="0" y="5134057"/>
                  <a:pt x="0" y="5124613"/>
                </a:cubicBezTo>
                <a:cubicBezTo>
                  <a:pt x="0" y="5118318"/>
                  <a:pt x="3148" y="5115170"/>
                  <a:pt x="3148" y="5112022"/>
                </a:cubicBezTo>
                <a:cubicBezTo>
                  <a:pt x="15739" y="5058510"/>
                  <a:pt x="69252" y="5058510"/>
                  <a:pt x="100730" y="5023884"/>
                </a:cubicBezTo>
                <a:cubicBezTo>
                  <a:pt x="113321" y="5008145"/>
                  <a:pt x="141651" y="4957780"/>
                  <a:pt x="141651" y="4932598"/>
                </a:cubicBezTo>
                <a:cubicBezTo>
                  <a:pt x="141651" y="4923154"/>
                  <a:pt x="135355" y="4904268"/>
                  <a:pt x="135355" y="4897972"/>
                </a:cubicBezTo>
                <a:cubicBezTo>
                  <a:pt x="135355" y="4888529"/>
                  <a:pt x="151094" y="4853903"/>
                  <a:pt x="151094" y="4847607"/>
                </a:cubicBezTo>
                <a:cubicBezTo>
                  <a:pt x="151094" y="4841312"/>
                  <a:pt x="135355" y="4835016"/>
                  <a:pt x="135355" y="4816129"/>
                </a:cubicBezTo>
                <a:cubicBezTo>
                  <a:pt x="135355" y="4809834"/>
                  <a:pt x="138503" y="4762617"/>
                  <a:pt x="147946" y="4740582"/>
                </a:cubicBezTo>
                <a:cubicBezTo>
                  <a:pt x="195163" y="4611523"/>
                  <a:pt x="248676" y="4466724"/>
                  <a:pt x="273858" y="4340812"/>
                </a:cubicBezTo>
                <a:cubicBezTo>
                  <a:pt x="277006" y="4334516"/>
                  <a:pt x="277006" y="4328221"/>
                  <a:pt x="277006" y="4321925"/>
                </a:cubicBezTo>
                <a:cubicBezTo>
                  <a:pt x="280154" y="4309334"/>
                  <a:pt x="280154" y="4293595"/>
                  <a:pt x="289597" y="4284152"/>
                </a:cubicBezTo>
                <a:cubicBezTo>
                  <a:pt x="302189" y="4262117"/>
                  <a:pt x="317928" y="4246378"/>
                  <a:pt x="317928" y="4227491"/>
                </a:cubicBezTo>
                <a:cubicBezTo>
                  <a:pt x="321075" y="4214900"/>
                  <a:pt x="324223" y="4202309"/>
                  <a:pt x="330519" y="4189718"/>
                </a:cubicBezTo>
                <a:lnTo>
                  <a:pt x="330519" y="4120466"/>
                </a:lnTo>
                <a:cubicBezTo>
                  <a:pt x="346258" y="4048067"/>
                  <a:pt x="390327" y="3969372"/>
                  <a:pt x="402918" y="3896973"/>
                </a:cubicBezTo>
                <a:cubicBezTo>
                  <a:pt x="406066" y="3878086"/>
                  <a:pt x="406066" y="3852903"/>
                  <a:pt x="412361" y="3837164"/>
                </a:cubicBezTo>
                <a:cubicBezTo>
                  <a:pt x="424953" y="3789947"/>
                  <a:pt x="462726" y="3701809"/>
                  <a:pt x="462726" y="3692366"/>
                </a:cubicBezTo>
                <a:cubicBezTo>
                  <a:pt x="462726" y="3686070"/>
                  <a:pt x="453283" y="3664036"/>
                  <a:pt x="453283" y="3657740"/>
                </a:cubicBezTo>
                <a:cubicBezTo>
                  <a:pt x="453283" y="3629410"/>
                  <a:pt x="478465" y="3585341"/>
                  <a:pt x="491056" y="3560158"/>
                </a:cubicBezTo>
                <a:cubicBezTo>
                  <a:pt x="500500" y="3541272"/>
                  <a:pt x="503648" y="3519237"/>
                  <a:pt x="506795" y="3497202"/>
                </a:cubicBezTo>
                <a:cubicBezTo>
                  <a:pt x="506795" y="3484611"/>
                  <a:pt x="509943" y="3459429"/>
                  <a:pt x="509943" y="3453133"/>
                </a:cubicBezTo>
                <a:cubicBezTo>
                  <a:pt x="509943" y="3443690"/>
                  <a:pt x="497352" y="3380734"/>
                  <a:pt x="494204" y="3342960"/>
                </a:cubicBezTo>
                <a:cubicBezTo>
                  <a:pt x="491056" y="3320926"/>
                  <a:pt x="487909" y="3292596"/>
                  <a:pt x="481613" y="3270561"/>
                </a:cubicBezTo>
                <a:cubicBezTo>
                  <a:pt x="465874" y="3213901"/>
                  <a:pt x="396622" y="3009294"/>
                  <a:pt x="396622" y="2993555"/>
                </a:cubicBezTo>
                <a:lnTo>
                  <a:pt x="396622" y="2861347"/>
                </a:lnTo>
                <a:cubicBezTo>
                  <a:pt x="399770" y="2829869"/>
                  <a:pt x="402918" y="2795244"/>
                  <a:pt x="406066" y="2763766"/>
                </a:cubicBezTo>
                <a:lnTo>
                  <a:pt x="406066" y="2678775"/>
                </a:lnTo>
                <a:cubicBezTo>
                  <a:pt x="421805" y="2628410"/>
                  <a:pt x="434396" y="2571750"/>
                  <a:pt x="453283" y="2521385"/>
                </a:cubicBezTo>
                <a:cubicBezTo>
                  <a:pt x="465874" y="2480464"/>
                  <a:pt x="500500" y="2417508"/>
                  <a:pt x="500500" y="2408065"/>
                </a:cubicBezTo>
                <a:cubicBezTo>
                  <a:pt x="500500" y="2401769"/>
                  <a:pt x="494204" y="2386030"/>
                  <a:pt x="494204" y="2376587"/>
                </a:cubicBezTo>
                <a:cubicBezTo>
                  <a:pt x="494204" y="2370291"/>
                  <a:pt x="516239" y="2297892"/>
                  <a:pt x="531978" y="2297892"/>
                </a:cubicBezTo>
                <a:cubicBezTo>
                  <a:pt x="541421" y="2297892"/>
                  <a:pt x="541421" y="2304187"/>
                  <a:pt x="544569" y="2304187"/>
                </a:cubicBezTo>
                <a:lnTo>
                  <a:pt x="557160" y="2304187"/>
                </a:lnTo>
                <a:cubicBezTo>
                  <a:pt x="572899" y="2313631"/>
                  <a:pt x="591786" y="2329370"/>
                  <a:pt x="607525" y="2335665"/>
                </a:cubicBezTo>
                <a:cubicBezTo>
                  <a:pt x="610673" y="2341961"/>
                  <a:pt x="610673" y="2351404"/>
                  <a:pt x="610673" y="2360848"/>
                </a:cubicBezTo>
                <a:cubicBezTo>
                  <a:pt x="610673" y="2367143"/>
                  <a:pt x="616968" y="2370291"/>
                  <a:pt x="616968" y="2379735"/>
                </a:cubicBezTo>
                <a:cubicBezTo>
                  <a:pt x="616968" y="2386030"/>
                  <a:pt x="582342" y="2408065"/>
                  <a:pt x="569751" y="2430099"/>
                </a:cubicBezTo>
                <a:cubicBezTo>
                  <a:pt x="541421" y="2471021"/>
                  <a:pt x="544569" y="2549716"/>
                  <a:pt x="535126" y="2596932"/>
                </a:cubicBezTo>
                <a:cubicBezTo>
                  <a:pt x="528830" y="2628410"/>
                  <a:pt x="509943" y="2681923"/>
                  <a:pt x="509943" y="2691366"/>
                </a:cubicBezTo>
                <a:cubicBezTo>
                  <a:pt x="509943" y="2697662"/>
                  <a:pt x="516239" y="2729140"/>
                  <a:pt x="519387" y="2748027"/>
                </a:cubicBezTo>
                <a:cubicBezTo>
                  <a:pt x="531978" y="2804687"/>
                  <a:pt x="513091" y="2880234"/>
                  <a:pt x="547717" y="2940042"/>
                </a:cubicBezTo>
                <a:cubicBezTo>
                  <a:pt x="560308" y="2958929"/>
                  <a:pt x="579195" y="2977816"/>
                  <a:pt x="598081" y="2993555"/>
                </a:cubicBezTo>
                <a:cubicBezTo>
                  <a:pt x="601229" y="2996703"/>
                  <a:pt x="613820" y="2999850"/>
                  <a:pt x="620116" y="2999850"/>
                </a:cubicBezTo>
                <a:cubicBezTo>
                  <a:pt x="642151" y="2999850"/>
                  <a:pt x="651594" y="2990407"/>
                  <a:pt x="651594" y="2971520"/>
                </a:cubicBezTo>
                <a:cubicBezTo>
                  <a:pt x="651594" y="2940042"/>
                  <a:pt x="620116" y="2908564"/>
                  <a:pt x="620116" y="2877086"/>
                </a:cubicBezTo>
                <a:cubicBezTo>
                  <a:pt x="620116" y="2867643"/>
                  <a:pt x="623264" y="2848756"/>
                  <a:pt x="623264" y="2836165"/>
                </a:cubicBezTo>
                <a:cubicBezTo>
                  <a:pt x="623264" y="2829869"/>
                  <a:pt x="620116" y="2817278"/>
                  <a:pt x="626412" y="2810983"/>
                </a:cubicBezTo>
                <a:cubicBezTo>
                  <a:pt x="676776" y="2732288"/>
                  <a:pt x="695663" y="2707105"/>
                  <a:pt x="755471" y="2707105"/>
                </a:cubicBezTo>
                <a:cubicBezTo>
                  <a:pt x="834166" y="2707105"/>
                  <a:pt x="843610" y="2741731"/>
                  <a:pt x="843610" y="2801539"/>
                </a:cubicBezTo>
                <a:cubicBezTo>
                  <a:pt x="843610" y="2807835"/>
                  <a:pt x="837314" y="2864495"/>
                  <a:pt x="834166" y="2895973"/>
                </a:cubicBezTo>
                <a:cubicBezTo>
                  <a:pt x="831018" y="2918008"/>
                  <a:pt x="834166" y="2933747"/>
                  <a:pt x="827871" y="2952634"/>
                </a:cubicBezTo>
                <a:cubicBezTo>
                  <a:pt x="799540" y="2958929"/>
                  <a:pt x="790097" y="3028181"/>
                  <a:pt x="790097" y="3053363"/>
                </a:cubicBezTo>
                <a:cubicBezTo>
                  <a:pt x="790097" y="3062806"/>
                  <a:pt x="793245" y="3078545"/>
                  <a:pt x="799540" y="3087989"/>
                </a:cubicBezTo>
                <a:cubicBezTo>
                  <a:pt x="840462" y="3128910"/>
                  <a:pt x="893974" y="3125762"/>
                  <a:pt x="928600" y="3172979"/>
                </a:cubicBezTo>
                <a:cubicBezTo>
                  <a:pt x="934896" y="3179275"/>
                  <a:pt x="928600" y="3195014"/>
                  <a:pt x="934896" y="3204457"/>
                </a:cubicBezTo>
                <a:cubicBezTo>
                  <a:pt x="963226" y="3251674"/>
                  <a:pt x="960078" y="3295743"/>
                  <a:pt x="975817" y="3342960"/>
                </a:cubicBezTo>
                <a:cubicBezTo>
                  <a:pt x="982113" y="3364995"/>
                  <a:pt x="1060808" y="3525533"/>
                  <a:pt x="1060808" y="3541272"/>
                </a:cubicBezTo>
                <a:cubicBezTo>
                  <a:pt x="1060808" y="3597932"/>
                  <a:pt x="975817" y="3635705"/>
                  <a:pt x="944339" y="3670331"/>
                </a:cubicBezTo>
                <a:cubicBezTo>
                  <a:pt x="938044" y="3679775"/>
                  <a:pt x="925452" y="3686070"/>
                  <a:pt x="912861" y="3692366"/>
                </a:cubicBezTo>
                <a:lnTo>
                  <a:pt x="912861" y="3774209"/>
                </a:lnTo>
                <a:cubicBezTo>
                  <a:pt x="916009" y="3783652"/>
                  <a:pt x="922305" y="3793095"/>
                  <a:pt x="922305" y="3802539"/>
                </a:cubicBezTo>
                <a:cubicBezTo>
                  <a:pt x="925452" y="3830869"/>
                  <a:pt x="922305" y="3859199"/>
                  <a:pt x="928600" y="3887529"/>
                </a:cubicBezTo>
                <a:cubicBezTo>
                  <a:pt x="928600" y="3909564"/>
                  <a:pt x="941191" y="3947337"/>
                  <a:pt x="941191" y="3956781"/>
                </a:cubicBezTo>
                <a:lnTo>
                  <a:pt x="941191" y="4148796"/>
                </a:lnTo>
                <a:cubicBezTo>
                  <a:pt x="1010443" y="3941042"/>
                  <a:pt x="1092286" y="3739583"/>
                  <a:pt x="1120616" y="3534976"/>
                </a:cubicBezTo>
                <a:cubicBezTo>
                  <a:pt x="1111172" y="3472020"/>
                  <a:pt x="1208754" y="3402768"/>
                  <a:pt x="1199311" y="3342960"/>
                </a:cubicBezTo>
                <a:cubicBezTo>
                  <a:pt x="1202459" y="3324074"/>
                  <a:pt x="1208754" y="3305187"/>
                  <a:pt x="1218198" y="3286300"/>
                </a:cubicBezTo>
                <a:lnTo>
                  <a:pt x="1218198" y="3176127"/>
                </a:lnTo>
                <a:cubicBezTo>
                  <a:pt x="1246528" y="3025033"/>
                  <a:pt x="1337814" y="2873939"/>
                  <a:pt x="1356701" y="2722844"/>
                </a:cubicBezTo>
                <a:cubicBezTo>
                  <a:pt x="1356701" y="2675627"/>
                  <a:pt x="1372440" y="2622115"/>
                  <a:pt x="1388179" y="2574898"/>
                </a:cubicBezTo>
                <a:cubicBezTo>
                  <a:pt x="1394474" y="2556011"/>
                  <a:pt x="1460578" y="2404917"/>
                  <a:pt x="1460578" y="2363996"/>
                </a:cubicBezTo>
                <a:cubicBezTo>
                  <a:pt x="1460578" y="2354552"/>
                  <a:pt x="1444839" y="2297892"/>
                  <a:pt x="1444839" y="2291596"/>
                </a:cubicBezTo>
                <a:cubicBezTo>
                  <a:pt x="1444839" y="2256970"/>
                  <a:pt x="1510943" y="2121615"/>
                  <a:pt x="1523534" y="2105876"/>
                </a:cubicBezTo>
                <a:cubicBezTo>
                  <a:pt x="1514090" y="2099581"/>
                  <a:pt x="1498351" y="2099581"/>
                  <a:pt x="1492056" y="2093285"/>
                </a:cubicBezTo>
                <a:cubicBezTo>
                  <a:pt x="1479465" y="2086989"/>
                  <a:pt x="1482612" y="2071250"/>
                  <a:pt x="1473169" y="2061807"/>
                </a:cubicBezTo>
                <a:cubicBezTo>
                  <a:pt x="1466873" y="2049216"/>
                  <a:pt x="1438543" y="2036625"/>
                  <a:pt x="1438543" y="2027181"/>
                </a:cubicBezTo>
                <a:cubicBezTo>
                  <a:pt x="1438543" y="2020886"/>
                  <a:pt x="1447987" y="2014590"/>
                  <a:pt x="1454282" y="2008294"/>
                </a:cubicBezTo>
                <a:cubicBezTo>
                  <a:pt x="1438543" y="1992555"/>
                  <a:pt x="1413361" y="1979964"/>
                  <a:pt x="1394474" y="1957930"/>
                </a:cubicBezTo>
                <a:cubicBezTo>
                  <a:pt x="1378735" y="1935895"/>
                  <a:pt x="1372440" y="1907565"/>
                  <a:pt x="1350405" y="1891826"/>
                </a:cubicBezTo>
                <a:cubicBezTo>
                  <a:pt x="1322075" y="1872939"/>
                  <a:pt x="1284301" y="1860348"/>
                  <a:pt x="1255971" y="1847757"/>
                </a:cubicBezTo>
                <a:cubicBezTo>
                  <a:pt x="1221345" y="1832018"/>
                  <a:pt x="1183572" y="1816279"/>
                  <a:pt x="1152094" y="1797392"/>
                </a:cubicBezTo>
                <a:cubicBezTo>
                  <a:pt x="1108025" y="1775357"/>
                  <a:pt x="1067103" y="1753323"/>
                  <a:pt x="1029330" y="1718697"/>
                </a:cubicBezTo>
                <a:cubicBezTo>
                  <a:pt x="975817" y="1674628"/>
                  <a:pt x="922305" y="1614820"/>
                  <a:pt x="871940" y="1564455"/>
                </a:cubicBezTo>
                <a:cubicBezTo>
                  <a:pt x="865644" y="1555012"/>
                  <a:pt x="865644" y="1539273"/>
                  <a:pt x="865644" y="1529829"/>
                </a:cubicBezTo>
                <a:cubicBezTo>
                  <a:pt x="865644" y="1507795"/>
                  <a:pt x="871940" y="1507795"/>
                  <a:pt x="878235" y="1482612"/>
                </a:cubicBezTo>
                <a:cubicBezTo>
                  <a:pt x="893974" y="1416509"/>
                  <a:pt x="991556" y="1356700"/>
                  <a:pt x="1048216" y="1325223"/>
                </a:cubicBezTo>
                <a:cubicBezTo>
                  <a:pt x="1108025" y="1290597"/>
                  <a:pt x="1180424" y="1262267"/>
                  <a:pt x="1243380" y="1224493"/>
                </a:cubicBezTo>
                <a:cubicBezTo>
                  <a:pt x="1287449" y="1196163"/>
                  <a:pt x="1318927" y="1139503"/>
                  <a:pt x="1366144" y="1108025"/>
                </a:cubicBezTo>
                <a:cubicBezTo>
                  <a:pt x="1403918" y="1079694"/>
                  <a:pt x="1454282" y="1073399"/>
                  <a:pt x="1492056" y="1045069"/>
                </a:cubicBezTo>
                <a:cubicBezTo>
                  <a:pt x="1526682" y="1019886"/>
                  <a:pt x="1523534" y="1010443"/>
                  <a:pt x="1548716" y="1010443"/>
                </a:cubicBezTo>
                <a:cubicBezTo>
                  <a:pt x="1558160" y="1010443"/>
                  <a:pt x="1573899" y="1013591"/>
                  <a:pt x="1583342" y="1013591"/>
                </a:cubicBezTo>
                <a:cubicBezTo>
                  <a:pt x="1599081" y="1016738"/>
                  <a:pt x="1617968" y="1013591"/>
                  <a:pt x="1636855" y="1023034"/>
                </a:cubicBezTo>
                <a:cubicBezTo>
                  <a:pt x="1680924" y="1048216"/>
                  <a:pt x="1718697" y="1073399"/>
                  <a:pt x="1762766" y="1073399"/>
                </a:cubicBezTo>
                <a:cubicBezTo>
                  <a:pt x="1800540" y="1073399"/>
                  <a:pt x="1816279" y="1057660"/>
                  <a:pt x="1816279" y="1019886"/>
                </a:cubicBezTo>
                <a:cubicBezTo>
                  <a:pt x="1816279" y="982113"/>
                  <a:pt x="1759619" y="890827"/>
                  <a:pt x="1759619" y="865644"/>
                </a:cubicBezTo>
                <a:lnTo>
                  <a:pt x="1759619" y="790097"/>
                </a:lnTo>
                <a:cubicBezTo>
                  <a:pt x="1762766" y="771210"/>
                  <a:pt x="1759619" y="746028"/>
                  <a:pt x="1765914" y="730289"/>
                </a:cubicBezTo>
                <a:cubicBezTo>
                  <a:pt x="1775358" y="705107"/>
                  <a:pt x="1809983" y="673629"/>
                  <a:pt x="1825722" y="645298"/>
                </a:cubicBezTo>
                <a:cubicBezTo>
                  <a:pt x="1872939" y="563456"/>
                  <a:pt x="1945339" y="525682"/>
                  <a:pt x="2001999" y="525682"/>
                </a:cubicBezTo>
                <a:cubicBezTo>
                  <a:pt x="2011442" y="525682"/>
                  <a:pt x="2071251" y="538273"/>
                  <a:pt x="2077546" y="538273"/>
                </a:cubicBezTo>
                <a:cubicBezTo>
                  <a:pt x="2093285" y="544569"/>
                  <a:pt x="2127911" y="544569"/>
                  <a:pt x="2146798" y="579195"/>
                </a:cubicBezTo>
                <a:cubicBezTo>
                  <a:pt x="2153093" y="585490"/>
                  <a:pt x="2156241" y="598081"/>
                  <a:pt x="2159389" y="610673"/>
                </a:cubicBezTo>
                <a:cubicBezTo>
                  <a:pt x="2165684" y="635855"/>
                  <a:pt x="2171980" y="689368"/>
                  <a:pt x="2171980" y="695663"/>
                </a:cubicBezTo>
                <a:cubicBezTo>
                  <a:pt x="2171980" y="705107"/>
                  <a:pt x="2168832" y="720846"/>
                  <a:pt x="2168832" y="733437"/>
                </a:cubicBezTo>
                <a:cubicBezTo>
                  <a:pt x="2165684" y="764915"/>
                  <a:pt x="2165684" y="796393"/>
                  <a:pt x="2162537" y="827871"/>
                </a:cubicBezTo>
                <a:cubicBezTo>
                  <a:pt x="2162537" y="849905"/>
                  <a:pt x="2153093" y="887679"/>
                  <a:pt x="2153093" y="893974"/>
                </a:cubicBezTo>
                <a:cubicBezTo>
                  <a:pt x="2153093" y="903418"/>
                  <a:pt x="2162537" y="909713"/>
                  <a:pt x="2162537" y="919157"/>
                </a:cubicBezTo>
                <a:cubicBezTo>
                  <a:pt x="2162537" y="925452"/>
                  <a:pt x="2153093" y="966374"/>
                  <a:pt x="2146798" y="988408"/>
                </a:cubicBezTo>
                <a:cubicBezTo>
                  <a:pt x="2143650" y="994704"/>
                  <a:pt x="2134207" y="994704"/>
                  <a:pt x="2124763" y="994704"/>
                </a:cubicBezTo>
                <a:cubicBezTo>
                  <a:pt x="2112172" y="1013591"/>
                  <a:pt x="2093285" y="1029330"/>
                  <a:pt x="2090137" y="1051364"/>
                </a:cubicBezTo>
                <a:cubicBezTo>
                  <a:pt x="2077546" y="1092286"/>
                  <a:pt x="2071251" y="1180424"/>
                  <a:pt x="2071251" y="1186719"/>
                </a:cubicBezTo>
                <a:cubicBezTo>
                  <a:pt x="2071251" y="1196163"/>
                  <a:pt x="2080694" y="1199311"/>
                  <a:pt x="2080694" y="1205606"/>
                </a:cubicBezTo>
                <a:cubicBezTo>
                  <a:pt x="2083842" y="1215050"/>
                  <a:pt x="2080694" y="1227641"/>
                  <a:pt x="2090137" y="1237084"/>
                </a:cubicBezTo>
                <a:cubicBezTo>
                  <a:pt x="2118468" y="1265414"/>
                  <a:pt x="2162537" y="1287449"/>
                  <a:pt x="2200310" y="1303188"/>
                </a:cubicBezTo>
                <a:cubicBezTo>
                  <a:pt x="2222345" y="1312631"/>
                  <a:pt x="2241232" y="1334666"/>
                  <a:pt x="2266414" y="1340962"/>
                </a:cubicBezTo>
                <a:cubicBezTo>
                  <a:pt x="2285301" y="1350405"/>
                  <a:pt x="2313631" y="1362996"/>
                  <a:pt x="2329370" y="1391326"/>
                </a:cubicBezTo>
                <a:cubicBezTo>
                  <a:pt x="2341961" y="1407065"/>
                  <a:pt x="2335666" y="1432248"/>
                  <a:pt x="2341961" y="1451134"/>
                </a:cubicBezTo>
                <a:cubicBezTo>
                  <a:pt x="2354552" y="1482612"/>
                  <a:pt x="2382882" y="1523534"/>
                  <a:pt x="2389178" y="1561307"/>
                </a:cubicBezTo>
                <a:cubicBezTo>
                  <a:pt x="2404917" y="1633707"/>
                  <a:pt x="2404917" y="1724993"/>
                  <a:pt x="2464725" y="1800540"/>
                </a:cubicBezTo>
                <a:lnTo>
                  <a:pt x="2471021" y="1803688"/>
                </a:lnTo>
                <a:lnTo>
                  <a:pt x="2549716" y="1504647"/>
                </a:lnTo>
                <a:cubicBezTo>
                  <a:pt x="2543420" y="1473169"/>
                  <a:pt x="2537125" y="1413361"/>
                  <a:pt x="2537125" y="1407065"/>
                </a:cubicBezTo>
                <a:cubicBezTo>
                  <a:pt x="2537125" y="1356700"/>
                  <a:pt x="2552864" y="1315779"/>
                  <a:pt x="2631558" y="1284301"/>
                </a:cubicBezTo>
                <a:lnTo>
                  <a:pt x="2603228" y="34626"/>
                </a:lnTo>
                <a:cubicBezTo>
                  <a:pt x="2603228" y="22035"/>
                  <a:pt x="2606376" y="0"/>
                  <a:pt x="2618967" y="0"/>
                </a:cubicBezTo>
                <a:cubicBezTo>
                  <a:pt x="2628411" y="0"/>
                  <a:pt x="2631558" y="6296"/>
                  <a:pt x="2634706" y="6296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1000"/>
                </a:srgbClr>
              </a:gs>
            </a:gsLst>
            <a:lin ang="16200000" scaled="1"/>
          </a:gradFill>
          <a:ln w="31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C17B2D4-E659-46C2-9FC6-33634E3C3E62}"/>
              </a:ext>
            </a:extLst>
          </p:cNvPr>
          <p:cNvSpPr/>
          <p:nvPr userDrawn="1"/>
        </p:nvSpPr>
        <p:spPr>
          <a:xfrm>
            <a:off x="378630" y="599055"/>
            <a:ext cx="5633530" cy="170386"/>
          </a:xfrm>
          <a:custGeom>
            <a:avLst/>
            <a:gdLst>
              <a:gd name="connsiteX0" fmla="*/ 0 w 2527663"/>
              <a:gd name="connsiteY0" fmla="*/ 170386 h 170386"/>
              <a:gd name="connsiteX1" fmla="*/ 1240971 w 2527663"/>
              <a:gd name="connsiteY1" fmla="*/ 569 h 170386"/>
              <a:gd name="connsiteX2" fmla="*/ 1600200 w 2527663"/>
              <a:gd name="connsiteY2" fmla="*/ 111603 h 170386"/>
              <a:gd name="connsiteX3" fmla="*/ 2527663 w 2527663"/>
              <a:gd name="connsiteY3" fmla="*/ 7100 h 1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663" h="170386">
                <a:moveTo>
                  <a:pt x="0" y="170386"/>
                </a:moveTo>
                <a:cubicBezTo>
                  <a:pt x="487135" y="90376"/>
                  <a:pt x="974271" y="10366"/>
                  <a:pt x="1240971" y="569"/>
                </a:cubicBezTo>
                <a:cubicBezTo>
                  <a:pt x="1507671" y="-9228"/>
                  <a:pt x="1385751" y="110514"/>
                  <a:pt x="1600200" y="111603"/>
                </a:cubicBezTo>
                <a:cubicBezTo>
                  <a:pt x="1814649" y="112691"/>
                  <a:pt x="2171156" y="59895"/>
                  <a:pt x="2527663" y="71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19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9DFF-CEEF-4C49-9CAE-7DC7A2ED530A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0D3F-ECE5-463D-87CA-81423CCB90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96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9DFF-CEEF-4C49-9CAE-7DC7A2ED530A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0D3F-ECE5-463D-87CA-81423CCB90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10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9DFF-CEEF-4C49-9CAE-7DC7A2ED530A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0D3F-ECE5-463D-87CA-81423CCB90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98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9DFF-CEEF-4C49-9CAE-7DC7A2ED530A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0D3F-ECE5-463D-87CA-81423CCB90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49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9DFF-CEEF-4C49-9CAE-7DC7A2ED530A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0D3F-ECE5-463D-87CA-81423CCB90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51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9DFF-CEEF-4C49-9CAE-7DC7A2ED530A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0D3F-ECE5-463D-87CA-81423CCB90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33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9DFF-CEEF-4C49-9CAE-7DC7A2ED530A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0D3F-ECE5-463D-87CA-81423CCB90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9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202X/12/25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602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E8E852FC-7DF3-4D55-A8C9-2BDE195EC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4" name="图形 52">
            <a:extLst>
              <a:ext uri="{FF2B5EF4-FFF2-40B4-BE49-F238E27FC236}">
                <a16:creationId xmlns:a16="http://schemas.microsoft.com/office/drawing/2014/main" id="{E617D1FF-0C56-4A87-A2ED-BED10B28FFE3}"/>
              </a:ext>
            </a:extLst>
          </p:cNvPr>
          <p:cNvSpPr/>
          <p:nvPr/>
        </p:nvSpPr>
        <p:spPr>
          <a:xfrm>
            <a:off x="-1015715" y="3153481"/>
            <a:ext cx="9144000" cy="1919921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6000"/>
                </a:srgbClr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" name="Picture 2" descr="G:\2017\雷锋精神\11\未标题-1.png">
            <a:extLst>
              <a:ext uri="{FF2B5EF4-FFF2-40B4-BE49-F238E27FC236}">
                <a16:creationId xmlns:a16="http://schemas.microsoft.com/office/drawing/2014/main" id="{E56FBA63-865C-49F6-A1BF-D8D28CB86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0"/>
          <a:stretch/>
        </p:blipFill>
        <p:spPr bwMode="auto">
          <a:xfrm flipH="1">
            <a:off x="5055287" y="-63788"/>
            <a:ext cx="4097072" cy="527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6F847C-32BF-4CE6-92D6-9A3E47751001}"/>
              </a:ext>
            </a:extLst>
          </p:cNvPr>
          <p:cNvGrpSpPr/>
          <p:nvPr/>
        </p:nvGrpSpPr>
        <p:grpSpPr>
          <a:xfrm>
            <a:off x="1403648" y="555526"/>
            <a:ext cx="2793950" cy="2552549"/>
            <a:chOff x="1777192" y="1196390"/>
            <a:chExt cx="2793950" cy="255254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82035D8-3A02-4116-982A-28ACFAB85CCB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8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学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E87F6-067F-4D36-8ABC-48EC3F6E81F0}"/>
                </a:ext>
              </a:extLst>
            </p:cNvPr>
            <p:cNvSpPr txBox="1"/>
            <p:nvPr/>
          </p:nvSpPr>
          <p:spPr>
            <a:xfrm>
              <a:off x="2449438" y="1371365"/>
              <a:ext cx="1188926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雷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6314722-FCD5-4BFC-ADB8-E5192753F622}"/>
                </a:ext>
              </a:extLst>
            </p:cNvPr>
            <p:cNvSpPr txBox="1"/>
            <p:nvPr/>
          </p:nvSpPr>
          <p:spPr>
            <a:xfrm>
              <a:off x="3382216" y="1196390"/>
              <a:ext cx="1188926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锋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6B038E9-0FDF-4523-8EA3-C07E676716AC}"/>
                </a:ext>
              </a:extLst>
            </p:cNvPr>
            <p:cNvSpPr txBox="1"/>
            <p:nvPr/>
          </p:nvSpPr>
          <p:spPr>
            <a:xfrm>
              <a:off x="1897707" y="2188089"/>
              <a:ext cx="1188926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0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好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3243E76-03C5-472D-BB41-FB8E4702DAB1}"/>
                </a:ext>
              </a:extLst>
            </p:cNvPr>
            <p:cNvSpPr txBox="1"/>
            <p:nvPr/>
          </p:nvSpPr>
          <p:spPr>
            <a:xfrm>
              <a:off x="2711143" y="2431271"/>
              <a:ext cx="1188926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66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榜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AEE82FE-1126-4E74-B044-7E381B321A18}"/>
                </a:ext>
              </a:extLst>
            </p:cNvPr>
            <p:cNvSpPr txBox="1"/>
            <p:nvPr/>
          </p:nvSpPr>
          <p:spPr>
            <a:xfrm>
              <a:off x="3335366" y="1886891"/>
              <a:ext cx="1188926" cy="1862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5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样</a:t>
              </a: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7A04CAC1-F86E-42A4-A972-683499066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5644"/>
            <a:ext cx="9144000" cy="12430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E34700B7-CF45-43D1-B3EB-FA84B72A2B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86" b="63773"/>
          <a:stretch/>
        </p:blipFill>
        <p:spPr>
          <a:xfrm>
            <a:off x="486067" y="186868"/>
            <a:ext cx="1253704" cy="1019013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0695EACE-949D-4056-AFAA-038AC8D83E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54" t="68479" r="-2468" b="-4706"/>
          <a:stretch/>
        </p:blipFill>
        <p:spPr>
          <a:xfrm>
            <a:off x="1533706" y="298566"/>
            <a:ext cx="781378" cy="635106"/>
          </a:xfrm>
          <a:prstGeom prst="rect">
            <a:avLst/>
          </a:prstGeom>
        </p:spPr>
      </p:pic>
      <p:sp>
        <p:nvSpPr>
          <p:cNvPr id="57" name="图形 55">
            <a:extLst>
              <a:ext uri="{FF2B5EF4-FFF2-40B4-BE49-F238E27FC236}">
                <a16:creationId xmlns:a16="http://schemas.microsoft.com/office/drawing/2014/main" id="{A4508FBD-AFA1-43DA-B489-CA24882D9DAD}"/>
              </a:ext>
            </a:extLst>
          </p:cNvPr>
          <p:cNvSpPr/>
          <p:nvPr/>
        </p:nvSpPr>
        <p:spPr>
          <a:xfrm>
            <a:off x="3895773" y="2792313"/>
            <a:ext cx="1335115" cy="2012526"/>
          </a:xfrm>
          <a:custGeom>
            <a:avLst/>
            <a:gdLst>
              <a:gd name="connsiteX0" fmla="*/ 2275857 w 3412212"/>
              <a:gd name="connsiteY0" fmla="*/ 4598931 h 5143500"/>
              <a:gd name="connsiteX1" fmla="*/ 2256971 w 3412212"/>
              <a:gd name="connsiteY1" fmla="*/ 4558010 h 5143500"/>
              <a:gd name="connsiteX2" fmla="*/ 2285301 w 3412212"/>
              <a:gd name="connsiteY2" fmla="*/ 4551714 h 5143500"/>
              <a:gd name="connsiteX3" fmla="*/ 2275857 w 3412212"/>
              <a:gd name="connsiteY3" fmla="*/ 4598931 h 5143500"/>
              <a:gd name="connsiteX4" fmla="*/ 2707106 w 3412212"/>
              <a:gd name="connsiteY4" fmla="*/ 4825573 h 5143500"/>
              <a:gd name="connsiteX5" fmla="*/ 2628411 w 3412212"/>
              <a:gd name="connsiteY5" fmla="*/ 4825573 h 5143500"/>
              <a:gd name="connsiteX6" fmla="*/ 2543420 w 3412212"/>
              <a:gd name="connsiteY6" fmla="*/ 4743730 h 5143500"/>
              <a:gd name="connsiteX7" fmla="*/ 2537125 w 3412212"/>
              <a:gd name="connsiteY7" fmla="*/ 4702809 h 5143500"/>
              <a:gd name="connsiteX8" fmla="*/ 2546568 w 3412212"/>
              <a:gd name="connsiteY8" fmla="*/ 4677626 h 5143500"/>
              <a:gd name="connsiteX9" fmla="*/ 2546568 w 3412212"/>
              <a:gd name="connsiteY9" fmla="*/ 4639853 h 5143500"/>
              <a:gd name="connsiteX10" fmla="*/ 2596933 w 3412212"/>
              <a:gd name="connsiteY10" fmla="*/ 4535975 h 5143500"/>
              <a:gd name="connsiteX11" fmla="*/ 2609524 w 3412212"/>
              <a:gd name="connsiteY11" fmla="*/ 4479315 h 5143500"/>
              <a:gd name="connsiteX12" fmla="*/ 2634706 w 3412212"/>
              <a:gd name="connsiteY12" fmla="*/ 4403768 h 5143500"/>
              <a:gd name="connsiteX13" fmla="*/ 2634706 w 3412212"/>
              <a:gd name="connsiteY13" fmla="*/ 4328221 h 5143500"/>
              <a:gd name="connsiteX14" fmla="*/ 2641002 w 3412212"/>
              <a:gd name="connsiteY14" fmla="*/ 4262117 h 5143500"/>
              <a:gd name="connsiteX15" fmla="*/ 2681923 w 3412212"/>
              <a:gd name="connsiteY15" fmla="*/ 4123614 h 5143500"/>
              <a:gd name="connsiteX16" fmla="*/ 2691367 w 3412212"/>
              <a:gd name="connsiteY16" fmla="*/ 4079545 h 5143500"/>
              <a:gd name="connsiteX17" fmla="*/ 2707106 w 3412212"/>
              <a:gd name="connsiteY17" fmla="*/ 4825573 h 5143500"/>
              <a:gd name="connsiteX18" fmla="*/ 960078 w 3412212"/>
              <a:gd name="connsiteY18" fmla="*/ 3522385 h 5143500"/>
              <a:gd name="connsiteX19" fmla="*/ 922305 w 3412212"/>
              <a:gd name="connsiteY19" fmla="*/ 3572750 h 5143500"/>
              <a:gd name="connsiteX20" fmla="*/ 912861 w 3412212"/>
              <a:gd name="connsiteY20" fmla="*/ 3534976 h 5143500"/>
              <a:gd name="connsiteX21" fmla="*/ 897122 w 3412212"/>
              <a:gd name="connsiteY21" fmla="*/ 3421655 h 5143500"/>
              <a:gd name="connsiteX22" fmla="*/ 960078 w 3412212"/>
              <a:gd name="connsiteY22" fmla="*/ 3522385 h 5143500"/>
              <a:gd name="connsiteX23" fmla="*/ 3172980 w 3412212"/>
              <a:gd name="connsiteY23" fmla="*/ 3226492 h 5143500"/>
              <a:gd name="connsiteX24" fmla="*/ 3125763 w 3412212"/>
              <a:gd name="connsiteY24" fmla="*/ 3280004 h 5143500"/>
              <a:gd name="connsiteX25" fmla="*/ 3106876 w 3412212"/>
              <a:gd name="connsiteY25" fmla="*/ 3113171 h 5143500"/>
              <a:gd name="connsiteX26" fmla="*/ 3172980 w 3412212"/>
              <a:gd name="connsiteY26" fmla="*/ 3226492 h 5143500"/>
              <a:gd name="connsiteX27" fmla="*/ 2559159 w 3412212"/>
              <a:gd name="connsiteY27" fmla="*/ 3135206 h 5143500"/>
              <a:gd name="connsiteX28" fmla="*/ 2618967 w 3412212"/>
              <a:gd name="connsiteY28" fmla="*/ 3201309 h 5143500"/>
              <a:gd name="connsiteX29" fmla="*/ 2612672 w 3412212"/>
              <a:gd name="connsiteY29" fmla="*/ 3213901 h 5143500"/>
              <a:gd name="connsiteX30" fmla="*/ 2631558 w 3412212"/>
              <a:gd name="connsiteY30" fmla="*/ 3235935 h 5143500"/>
              <a:gd name="connsiteX31" fmla="*/ 2659889 w 3412212"/>
              <a:gd name="connsiteY31" fmla="*/ 3261118 h 5143500"/>
              <a:gd name="connsiteX32" fmla="*/ 2615819 w 3412212"/>
              <a:gd name="connsiteY32" fmla="*/ 3368143 h 5143500"/>
              <a:gd name="connsiteX33" fmla="*/ 2625263 w 3412212"/>
              <a:gd name="connsiteY33" fmla="*/ 3412212 h 5143500"/>
              <a:gd name="connsiteX34" fmla="*/ 2578046 w 3412212"/>
              <a:gd name="connsiteY34" fmla="*/ 3547567 h 5143500"/>
              <a:gd name="connsiteX35" fmla="*/ 2552864 w 3412212"/>
              <a:gd name="connsiteY35" fmla="*/ 3673479 h 5143500"/>
              <a:gd name="connsiteX36" fmla="*/ 2486760 w 3412212"/>
              <a:gd name="connsiteY36" fmla="*/ 3859199 h 5143500"/>
              <a:gd name="connsiteX37" fmla="*/ 2483612 w 3412212"/>
              <a:gd name="connsiteY37" fmla="*/ 3941042 h 5143500"/>
              <a:gd name="connsiteX38" fmla="*/ 2458430 w 3412212"/>
              <a:gd name="connsiteY38" fmla="*/ 4029180 h 5143500"/>
              <a:gd name="connsiteX39" fmla="*/ 2430099 w 3412212"/>
              <a:gd name="connsiteY39" fmla="*/ 4073249 h 5143500"/>
              <a:gd name="connsiteX40" fmla="*/ 2411213 w 3412212"/>
              <a:gd name="connsiteY40" fmla="*/ 4167683 h 5143500"/>
              <a:gd name="connsiteX41" fmla="*/ 2326222 w 3412212"/>
              <a:gd name="connsiteY41" fmla="*/ 4441542 h 5143500"/>
              <a:gd name="connsiteX42" fmla="*/ 2323074 w 3412212"/>
              <a:gd name="connsiteY42" fmla="*/ 4444689 h 5143500"/>
              <a:gd name="connsiteX43" fmla="*/ 2323074 w 3412212"/>
              <a:gd name="connsiteY43" fmla="*/ 4271561 h 5143500"/>
              <a:gd name="connsiteX44" fmla="*/ 2341961 w 3412212"/>
              <a:gd name="connsiteY44" fmla="*/ 3780504 h 5143500"/>
              <a:gd name="connsiteX45" fmla="*/ 2329370 w 3412212"/>
              <a:gd name="connsiteY45" fmla="*/ 3720696 h 5143500"/>
              <a:gd name="connsiteX46" fmla="*/ 2313631 w 3412212"/>
              <a:gd name="connsiteY46" fmla="*/ 3673479 h 5143500"/>
              <a:gd name="connsiteX47" fmla="*/ 2345109 w 3412212"/>
              <a:gd name="connsiteY47" fmla="*/ 3588488 h 5143500"/>
              <a:gd name="connsiteX48" fmla="*/ 2351405 w 3412212"/>
              <a:gd name="connsiteY48" fmla="*/ 3399621 h 5143500"/>
              <a:gd name="connsiteX49" fmla="*/ 2351405 w 3412212"/>
              <a:gd name="connsiteY49" fmla="*/ 3021885 h 5143500"/>
              <a:gd name="connsiteX50" fmla="*/ 2559159 w 3412212"/>
              <a:gd name="connsiteY50" fmla="*/ 3135206 h 5143500"/>
              <a:gd name="connsiteX51" fmla="*/ 2609524 w 3412212"/>
              <a:gd name="connsiteY51" fmla="*/ 2842461 h 5143500"/>
              <a:gd name="connsiteX52" fmla="*/ 2669332 w 3412212"/>
              <a:gd name="connsiteY52" fmla="*/ 3103728 h 5143500"/>
              <a:gd name="connsiteX53" fmla="*/ 2650445 w 3412212"/>
              <a:gd name="connsiteY53" fmla="*/ 3094284 h 5143500"/>
              <a:gd name="connsiteX54" fmla="*/ 2593785 w 3412212"/>
              <a:gd name="connsiteY54" fmla="*/ 3040772 h 5143500"/>
              <a:gd name="connsiteX55" fmla="*/ 2524533 w 3412212"/>
              <a:gd name="connsiteY55" fmla="*/ 2990407 h 5143500"/>
              <a:gd name="connsiteX56" fmla="*/ 2455282 w 3412212"/>
              <a:gd name="connsiteY56" fmla="*/ 2908564 h 5143500"/>
              <a:gd name="connsiteX57" fmla="*/ 2455282 w 3412212"/>
              <a:gd name="connsiteY57" fmla="*/ 2902269 h 5143500"/>
              <a:gd name="connsiteX58" fmla="*/ 2603228 w 3412212"/>
              <a:gd name="connsiteY58" fmla="*/ 2836165 h 5143500"/>
              <a:gd name="connsiteX59" fmla="*/ 2609524 w 3412212"/>
              <a:gd name="connsiteY59" fmla="*/ 2842461 h 5143500"/>
              <a:gd name="connsiteX60" fmla="*/ 2656741 w 3412212"/>
              <a:gd name="connsiteY60" fmla="*/ 2316779 h 5143500"/>
              <a:gd name="connsiteX61" fmla="*/ 2659889 w 3412212"/>
              <a:gd name="connsiteY61" fmla="*/ 2618967 h 5143500"/>
              <a:gd name="connsiteX62" fmla="*/ 2568603 w 3412212"/>
              <a:gd name="connsiteY62" fmla="*/ 2672480 h 5143500"/>
              <a:gd name="connsiteX63" fmla="*/ 2499351 w 3412212"/>
              <a:gd name="connsiteY63" fmla="*/ 2738583 h 5143500"/>
              <a:gd name="connsiteX64" fmla="*/ 2351405 w 3412212"/>
              <a:gd name="connsiteY64" fmla="*/ 2820426 h 5143500"/>
              <a:gd name="connsiteX65" fmla="*/ 2329370 w 3412212"/>
              <a:gd name="connsiteY65" fmla="*/ 2596932 h 5143500"/>
              <a:gd name="connsiteX66" fmla="*/ 2301040 w 3412212"/>
              <a:gd name="connsiteY66" fmla="*/ 2508794 h 5143500"/>
              <a:gd name="connsiteX67" fmla="*/ 2301040 w 3412212"/>
              <a:gd name="connsiteY67" fmla="*/ 2074398 h 5143500"/>
              <a:gd name="connsiteX68" fmla="*/ 2266414 w 3412212"/>
              <a:gd name="connsiteY68" fmla="*/ 1844609 h 5143500"/>
              <a:gd name="connsiteX69" fmla="*/ 2420656 w 3412212"/>
              <a:gd name="connsiteY69" fmla="*/ 2083842 h 5143500"/>
              <a:gd name="connsiteX70" fmla="*/ 2496203 w 3412212"/>
              <a:gd name="connsiteY70" fmla="*/ 2118467 h 5143500"/>
              <a:gd name="connsiteX71" fmla="*/ 2559159 w 3412212"/>
              <a:gd name="connsiteY71" fmla="*/ 2080694 h 5143500"/>
              <a:gd name="connsiteX72" fmla="*/ 2622115 w 3412212"/>
              <a:gd name="connsiteY72" fmla="*/ 1866644 h 5143500"/>
              <a:gd name="connsiteX73" fmla="*/ 2631558 w 3412212"/>
              <a:gd name="connsiteY73" fmla="*/ 1819427 h 5143500"/>
              <a:gd name="connsiteX74" fmla="*/ 2641002 w 3412212"/>
              <a:gd name="connsiteY74" fmla="*/ 1753323 h 5143500"/>
              <a:gd name="connsiteX75" fmla="*/ 2656741 w 3412212"/>
              <a:gd name="connsiteY75" fmla="*/ 2316779 h 5143500"/>
              <a:gd name="connsiteX76" fmla="*/ 1498351 w 3412212"/>
              <a:gd name="connsiteY76" fmla="*/ 1573898 h 5143500"/>
              <a:gd name="connsiteX77" fmla="*/ 1526682 w 3412212"/>
              <a:gd name="connsiteY77" fmla="*/ 1743879 h 5143500"/>
              <a:gd name="connsiteX78" fmla="*/ 1529829 w 3412212"/>
              <a:gd name="connsiteY78" fmla="*/ 1841461 h 5143500"/>
              <a:gd name="connsiteX79" fmla="*/ 1492056 w 3412212"/>
              <a:gd name="connsiteY79" fmla="*/ 1819427 h 5143500"/>
              <a:gd name="connsiteX80" fmla="*/ 1400770 w 3412212"/>
              <a:gd name="connsiteY80" fmla="*/ 1731288 h 5143500"/>
              <a:gd name="connsiteX81" fmla="*/ 1290597 w 3412212"/>
              <a:gd name="connsiteY81" fmla="*/ 1655741 h 5143500"/>
              <a:gd name="connsiteX82" fmla="*/ 1164685 w 3412212"/>
              <a:gd name="connsiteY82" fmla="*/ 1495204 h 5143500"/>
              <a:gd name="connsiteX83" fmla="*/ 1416509 w 3412212"/>
              <a:gd name="connsiteY83" fmla="*/ 1385031 h 5143500"/>
              <a:gd name="connsiteX84" fmla="*/ 1432248 w 3412212"/>
              <a:gd name="connsiteY84" fmla="*/ 1385031 h 5143500"/>
              <a:gd name="connsiteX85" fmla="*/ 1498351 w 3412212"/>
              <a:gd name="connsiteY85" fmla="*/ 1573898 h 5143500"/>
              <a:gd name="connsiteX86" fmla="*/ 2634706 w 3412212"/>
              <a:gd name="connsiteY86" fmla="*/ 6296 h 5143500"/>
              <a:gd name="connsiteX87" fmla="*/ 2804687 w 3412212"/>
              <a:gd name="connsiteY87" fmla="*/ 125912 h 5143500"/>
              <a:gd name="connsiteX88" fmla="*/ 2826722 w 3412212"/>
              <a:gd name="connsiteY88" fmla="*/ 173129 h 5143500"/>
              <a:gd name="connsiteX89" fmla="*/ 2826722 w 3412212"/>
              <a:gd name="connsiteY89" fmla="*/ 251824 h 5143500"/>
              <a:gd name="connsiteX90" fmla="*/ 2842461 w 3412212"/>
              <a:gd name="connsiteY90" fmla="*/ 314780 h 5143500"/>
              <a:gd name="connsiteX91" fmla="*/ 3031329 w 3412212"/>
              <a:gd name="connsiteY91" fmla="*/ 494204 h 5143500"/>
              <a:gd name="connsiteX92" fmla="*/ 3081693 w 3412212"/>
              <a:gd name="connsiteY92" fmla="*/ 607525 h 5143500"/>
              <a:gd name="connsiteX93" fmla="*/ 3292596 w 3412212"/>
              <a:gd name="connsiteY93" fmla="*/ 796393 h 5143500"/>
              <a:gd name="connsiteX94" fmla="*/ 3248527 w 3412212"/>
              <a:gd name="connsiteY94" fmla="*/ 1167833 h 5143500"/>
              <a:gd name="connsiteX95" fmla="*/ 3251674 w 3412212"/>
              <a:gd name="connsiteY95" fmla="*/ 1303188 h 5143500"/>
              <a:gd name="connsiteX96" fmla="*/ 3235935 w 3412212"/>
              <a:gd name="connsiteY96" fmla="*/ 1454282 h 5143500"/>
              <a:gd name="connsiteX97" fmla="*/ 2977816 w 3412212"/>
              <a:gd name="connsiteY97" fmla="*/ 1259119 h 5143500"/>
              <a:gd name="connsiteX98" fmla="*/ 2892826 w 3412212"/>
              <a:gd name="connsiteY98" fmla="*/ 1104877 h 5143500"/>
              <a:gd name="connsiteX99" fmla="*/ 2788948 w 3412212"/>
              <a:gd name="connsiteY99" fmla="*/ 1023034 h 5143500"/>
              <a:gd name="connsiteX100" fmla="*/ 2735436 w 3412212"/>
              <a:gd name="connsiteY100" fmla="*/ 988408 h 5143500"/>
              <a:gd name="connsiteX101" fmla="*/ 2663036 w 3412212"/>
              <a:gd name="connsiteY101" fmla="*/ 868792 h 5143500"/>
              <a:gd name="connsiteX102" fmla="*/ 2672480 w 3412212"/>
              <a:gd name="connsiteY102" fmla="*/ 1281153 h 5143500"/>
              <a:gd name="connsiteX103" fmla="*/ 2707106 w 3412212"/>
              <a:gd name="connsiteY103" fmla="*/ 1334666 h 5143500"/>
              <a:gd name="connsiteX104" fmla="*/ 2700810 w 3412212"/>
              <a:gd name="connsiteY104" fmla="*/ 1391326 h 5143500"/>
              <a:gd name="connsiteX105" fmla="*/ 2713401 w 3412212"/>
              <a:gd name="connsiteY105" fmla="*/ 1407065 h 5143500"/>
              <a:gd name="connsiteX106" fmla="*/ 2707106 w 3412212"/>
              <a:gd name="connsiteY106" fmla="*/ 1422804 h 5143500"/>
              <a:gd name="connsiteX107" fmla="*/ 2703958 w 3412212"/>
              <a:gd name="connsiteY107" fmla="*/ 1473169 h 5143500"/>
              <a:gd name="connsiteX108" fmla="*/ 2685071 w 3412212"/>
              <a:gd name="connsiteY108" fmla="*/ 1498351 h 5143500"/>
              <a:gd name="connsiteX109" fmla="*/ 2681923 w 3412212"/>
              <a:gd name="connsiteY109" fmla="*/ 1545568 h 5143500"/>
              <a:gd name="connsiteX110" fmla="*/ 2713401 w 3412212"/>
              <a:gd name="connsiteY110" fmla="*/ 2559159 h 5143500"/>
              <a:gd name="connsiteX111" fmla="*/ 2716549 w 3412212"/>
              <a:gd name="connsiteY111" fmla="*/ 2618967 h 5143500"/>
              <a:gd name="connsiteX112" fmla="*/ 2804687 w 3412212"/>
              <a:gd name="connsiteY112" fmla="*/ 2653593 h 5143500"/>
              <a:gd name="connsiteX113" fmla="*/ 2839313 w 3412212"/>
              <a:gd name="connsiteY113" fmla="*/ 2622115 h 5143500"/>
              <a:gd name="connsiteX114" fmla="*/ 2801539 w 3412212"/>
              <a:gd name="connsiteY114" fmla="*/ 2515090 h 5143500"/>
              <a:gd name="connsiteX115" fmla="*/ 2807835 w 3412212"/>
              <a:gd name="connsiteY115" fmla="*/ 2464725 h 5143500"/>
              <a:gd name="connsiteX116" fmla="*/ 2814131 w 3412212"/>
              <a:gd name="connsiteY116" fmla="*/ 2436395 h 5143500"/>
              <a:gd name="connsiteX117" fmla="*/ 2949486 w 3412212"/>
              <a:gd name="connsiteY117" fmla="*/ 2332518 h 5143500"/>
              <a:gd name="connsiteX118" fmla="*/ 3047068 w 3412212"/>
              <a:gd name="connsiteY118" fmla="*/ 2433247 h 5143500"/>
              <a:gd name="connsiteX119" fmla="*/ 3037624 w 3412212"/>
              <a:gd name="connsiteY119" fmla="*/ 2533977 h 5143500"/>
              <a:gd name="connsiteX120" fmla="*/ 3037624 w 3412212"/>
              <a:gd name="connsiteY120" fmla="*/ 2571750 h 5143500"/>
              <a:gd name="connsiteX121" fmla="*/ 3031329 w 3412212"/>
              <a:gd name="connsiteY121" fmla="*/ 2603228 h 5143500"/>
              <a:gd name="connsiteX122" fmla="*/ 3021885 w 3412212"/>
              <a:gd name="connsiteY122" fmla="*/ 2606376 h 5143500"/>
              <a:gd name="connsiteX123" fmla="*/ 2999851 w 3412212"/>
              <a:gd name="connsiteY123" fmla="*/ 2634706 h 5143500"/>
              <a:gd name="connsiteX124" fmla="*/ 2987260 w 3412212"/>
              <a:gd name="connsiteY124" fmla="*/ 2716549 h 5143500"/>
              <a:gd name="connsiteX125" fmla="*/ 2996703 w 3412212"/>
              <a:gd name="connsiteY125" fmla="*/ 2748027 h 5143500"/>
              <a:gd name="connsiteX126" fmla="*/ 3050215 w 3412212"/>
              <a:gd name="connsiteY126" fmla="*/ 2782653 h 5143500"/>
              <a:gd name="connsiteX127" fmla="*/ 3138354 w 3412212"/>
              <a:gd name="connsiteY127" fmla="*/ 2839313 h 5143500"/>
              <a:gd name="connsiteX128" fmla="*/ 3147797 w 3412212"/>
              <a:gd name="connsiteY128" fmla="*/ 2877086 h 5143500"/>
              <a:gd name="connsiteX129" fmla="*/ 3185571 w 3412212"/>
              <a:gd name="connsiteY129" fmla="*/ 3006146 h 5143500"/>
              <a:gd name="connsiteX130" fmla="*/ 3283152 w 3412212"/>
              <a:gd name="connsiteY130" fmla="*/ 3242231 h 5143500"/>
              <a:gd name="connsiteX131" fmla="*/ 3273709 w 3412212"/>
              <a:gd name="connsiteY131" fmla="*/ 3273709 h 5143500"/>
              <a:gd name="connsiteX132" fmla="*/ 3185571 w 3412212"/>
              <a:gd name="connsiteY132" fmla="*/ 3355552 h 5143500"/>
              <a:gd name="connsiteX133" fmla="*/ 3166684 w 3412212"/>
              <a:gd name="connsiteY133" fmla="*/ 3377586 h 5143500"/>
              <a:gd name="connsiteX134" fmla="*/ 3122615 w 3412212"/>
              <a:gd name="connsiteY134" fmla="*/ 3409064 h 5143500"/>
              <a:gd name="connsiteX135" fmla="*/ 3122615 w 3412212"/>
              <a:gd name="connsiteY135" fmla="*/ 3500350 h 5143500"/>
              <a:gd name="connsiteX136" fmla="*/ 3135206 w 3412212"/>
              <a:gd name="connsiteY136" fmla="*/ 3544419 h 5143500"/>
              <a:gd name="connsiteX137" fmla="*/ 3154093 w 3412212"/>
              <a:gd name="connsiteY137" fmla="*/ 3774209 h 5143500"/>
              <a:gd name="connsiteX138" fmla="*/ 3147797 w 3412212"/>
              <a:gd name="connsiteY138" fmla="*/ 4060658 h 5143500"/>
              <a:gd name="connsiteX139" fmla="*/ 3144649 w 3412212"/>
              <a:gd name="connsiteY139" fmla="*/ 4139353 h 5143500"/>
              <a:gd name="connsiteX140" fmla="*/ 3128910 w 3412212"/>
              <a:gd name="connsiteY140" fmla="*/ 4183422 h 5143500"/>
              <a:gd name="connsiteX141" fmla="*/ 3144649 w 3412212"/>
              <a:gd name="connsiteY141" fmla="*/ 4262117 h 5143500"/>
              <a:gd name="connsiteX142" fmla="*/ 3135206 w 3412212"/>
              <a:gd name="connsiteY142" fmla="*/ 4620966 h 5143500"/>
              <a:gd name="connsiteX143" fmla="*/ 3141502 w 3412212"/>
              <a:gd name="connsiteY143" fmla="*/ 4674479 h 5143500"/>
              <a:gd name="connsiteX144" fmla="*/ 3100580 w 3412212"/>
              <a:gd name="connsiteY144" fmla="*/ 4727991 h 5143500"/>
              <a:gd name="connsiteX145" fmla="*/ 3100580 w 3412212"/>
              <a:gd name="connsiteY145" fmla="*/ 4734287 h 5143500"/>
              <a:gd name="connsiteX146" fmla="*/ 3113171 w 3412212"/>
              <a:gd name="connsiteY146" fmla="*/ 4759469 h 5143500"/>
              <a:gd name="connsiteX147" fmla="*/ 3185571 w 3412212"/>
              <a:gd name="connsiteY147" fmla="*/ 4809834 h 5143500"/>
              <a:gd name="connsiteX148" fmla="*/ 3261118 w 3412212"/>
              <a:gd name="connsiteY148" fmla="*/ 4853903 h 5143500"/>
              <a:gd name="connsiteX149" fmla="*/ 3368143 w 3412212"/>
              <a:gd name="connsiteY149" fmla="*/ 4866494 h 5143500"/>
              <a:gd name="connsiteX150" fmla="*/ 3412212 w 3412212"/>
              <a:gd name="connsiteY150" fmla="*/ 4920007 h 5143500"/>
              <a:gd name="connsiteX151" fmla="*/ 3342961 w 3412212"/>
              <a:gd name="connsiteY151" fmla="*/ 4954632 h 5143500"/>
              <a:gd name="connsiteX152" fmla="*/ 3135206 w 3412212"/>
              <a:gd name="connsiteY152" fmla="*/ 4982963 h 5143500"/>
              <a:gd name="connsiteX153" fmla="*/ 2877087 w 3412212"/>
              <a:gd name="connsiteY153" fmla="*/ 4982963 h 5143500"/>
              <a:gd name="connsiteX154" fmla="*/ 2861348 w 3412212"/>
              <a:gd name="connsiteY154" fmla="*/ 4860199 h 5143500"/>
              <a:gd name="connsiteX155" fmla="*/ 2845609 w 3412212"/>
              <a:gd name="connsiteY155" fmla="*/ 4762617 h 5143500"/>
              <a:gd name="connsiteX156" fmla="*/ 2845609 w 3412212"/>
              <a:gd name="connsiteY156" fmla="*/ 4048067 h 5143500"/>
              <a:gd name="connsiteX157" fmla="*/ 2855052 w 3412212"/>
              <a:gd name="connsiteY157" fmla="*/ 4019737 h 5143500"/>
              <a:gd name="connsiteX158" fmla="*/ 2861348 w 3412212"/>
              <a:gd name="connsiteY158" fmla="*/ 3890677 h 5143500"/>
              <a:gd name="connsiteX159" fmla="*/ 2851904 w 3412212"/>
              <a:gd name="connsiteY159" fmla="*/ 3827721 h 5143500"/>
              <a:gd name="connsiteX160" fmla="*/ 2817278 w 3412212"/>
              <a:gd name="connsiteY160" fmla="*/ 3859199 h 5143500"/>
              <a:gd name="connsiteX161" fmla="*/ 2760618 w 3412212"/>
              <a:gd name="connsiteY161" fmla="*/ 4029180 h 5143500"/>
              <a:gd name="connsiteX162" fmla="*/ 2792096 w 3412212"/>
              <a:gd name="connsiteY162" fmla="*/ 5027032 h 5143500"/>
              <a:gd name="connsiteX163" fmla="*/ 2716549 w 3412212"/>
              <a:gd name="connsiteY163" fmla="*/ 5011293 h 5143500"/>
              <a:gd name="connsiteX164" fmla="*/ 2710253 w 3412212"/>
              <a:gd name="connsiteY164" fmla="*/ 4976667 h 5143500"/>
              <a:gd name="connsiteX165" fmla="*/ 2590637 w 3412212"/>
              <a:gd name="connsiteY165" fmla="*/ 4998702 h 5143500"/>
              <a:gd name="connsiteX166" fmla="*/ 2326222 w 3412212"/>
              <a:gd name="connsiteY166" fmla="*/ 5030180 h 5143500"/>
              <a:gd name="connsiteX167" fmla="*/ 1882383 w 3412212"/>
              <a:gd name="connsiteY167" fmla="*/ 5030180 h 5143500"/>
              <a:gd name="connsiteX168" fmla="*/ 1866644 w 3412212"/>
              <a:gd name="connsiteY168" fmla="*/ 4938893 h 5143500"/>
              <a:gd name="connsiteX169" fmla="*/ 1854053 w 3412212"/>
              <a:gd name="connsiteY169" fmla="*/ 4825573 h 5143500"/>
              <a:gd name="connsiteX170" fmla="*/ 1860348 w 3412212"/>
              <a:gd name="connsiteY170" fmla="*/ 4787799 h 5143500"/>
              <a:gd name="connsiteX171" fmla="*/ 1832018 w 3412212"/>
              <a:gd name="connsiteY171" fmla="*/ 4705956 h 5143500"/>
              <a:gd name="connsiteX172" fmla="*/ 1832018 w 3412212"/>
              <a:gd name="connsiteY172" fmla="*/ 3783652 h 5143500"/>
              <a:gd name="connsiteX173" fmla="*/ 1841461 w 3412212"/>
              <a:gd name="connsiteY173" fmla="*/ 3689218 h 5143500"/>
              <a:gd name="connsiteX174" fmla="*/ 1841461 w 3412212"/>
              <a:gd name="connsiteY174" fmla="*/ 3601080 h 5143500"/>
              <a:gd name="connsiteX175" fmla="*/ 1828870 w 3412212"/>
              <a:gd name="connsiteY175" fmla="*/ 3484611 h 5143500"/>
              <a:gd name="connsiteX176" fmla="*/ 1847757 w 3412212"/>
              <a:gd name="connsiteY176" fmla="*/ 3364995 h 5143500"/>
              <a:gd name="connsiteX177" fmla="*/ 1854053 w 3412212"/>
              <a:gd name="connsiteY177" fmla="*/ 3172979 h 5143500"/>
              <a:gd name="connsiteX178" fmla="*/ 1841461 w 3412212"/>
              <a:gd name="connsiteY178" fmla="*/ 3065954 h 5143500"/>
              <a:gd name="connsiteX179" fmla="*/ 1693515 w 3412212"/>
              <a:gd name="connsiteY179" fmla="*/ 3320926 h 5143500"/>
              <a:gd name="connsiteX180" fmla="*/ 1680924 w 3412212"/>
              <a:gd name="connsiteY180" fmla="*/ 3358699 h 5143500"/>
              <a:gd name="connsiteX181" fmla="*/ 1624263 w 3412212"/>
              <a:gd name="connsiteY181" fmla="*/ 3453133 h 5143500"/>
              <a:gd name="connsiteX182" fmla="*/ 1567603 w 3412212"/>
              <a:gd name="connsiteY182" fmla="*/ 3487759 h 5143500"/>
              <a:gd name="connsiteX183" fmla="*/ 1542421 w 3412212"/>
              <a:gd name="connsiteY183" fmla="*/ 3607375 h 5143500"/>
              <a:gd name="connsiteX184" fmla="*/ 1479465 w 3412212"/>
              <a:gd name="connsiteY184" fmla="*/ 3786800 h 5143500"/>
              <a:gd name="connsiteX185" fmla="*/ 1470021 w 3412212"/>
              <a:gd name="connsiteY185" fmla="*/ 3912712 h 5143500"/>
              <a:gd name="connsiteX186" fmla="*/ 1470021 w 3412212"/>
              <a:gd name="connsiteY186" fmla="*/ 4029180 h 5143500"/>
              <a:gd name="connsiteX187" fmla="*/ 1429100 w 3412212"/>
              <a:gd name="connsiteY187" fmla="*/ 4155092 h 5143500"/>
              <a:gd name="connsiteX188" fmla="*/ 1413361 w 3412212"/>
              <a:gd name="connsiteY188" fmla="*/ 4246378 h 5143500"/>
              <a:gd name="connsiteX189" fmla="*/ 1322075 w 3412212"/>
              <a:gd name="connsiteY189" fmla="*/ 4403768 h 5143500"/>
              <a:gd name="connsiteX190" fmla="*/ 1318927 w 3412212"/>
              <a:gd name="connsiteY190" fmla="*/ 4447837 h 5143500"/>
              <a:gd name="connsiteX191" fmla="*/ 1325223 w 3412212"/>
              <a:gd name="connsiteY191" fmla="*/ 4501350 h 5143500"/>
              <a:gd name="connsiteX192" fmla="*/ 1306336 w 3412212"/>
              <a:gd name="connsiteY192" fmla="*/ 4554862 h 5143500"/>
              <a:gd name="connsiteX193" fmla="*/ 1312631 w 3412212"/>
              <a:gd name="connsiteY193" fmla="*/ 4611523 h 5143500"/>
              <a:gd name="connsiteX194" fmla="*/ 1300040 w 3412212"/>
              <a:gd name="connsiteY194" fmla="*/ 4687070 h 5143500"/>
              <a:gd name="connsiteX195" fmla="*/ 1303188 w 3412212"/>
              <a:gd name="connsiteY195" fmla="*/ 4734287 h 5143500"/>
              <a:gd name="connsiteX196" fmla="*/ 1325223 w 3412212"/>
              <a:gd name="connsiteY196" fmla="*/ 4844460 h 5143500"/>
              <a:gd name="connsiteX197" fmla="*/ 1337814 w 3412212"/>
              <a:gd name="connsiteY197" fmla="*/ 4970371 h 5143500"/>
              <a:gd name="connsiteX198" fmla="*/ 1328370 w 3412212"/>
              <a:gd name="connsiteY198" fmla="*/ 5014441 h 5143500"/>
              <a:gd name="connsiteX199" fmla="*/ 1284301 w 3412212"/>
              <a:gd name="connsiteY199" fmla="*/ 5023884 h 5143500"/>
              <a:gd name="connsiteX200" fmla="*/ 1161537 w 3412212"/>
              <a:gd name="connsiteY200" fmla="*/ 5042771 h 5143500"/>
              <a:gd name="connsiteX201" fmla="*/ 1174128 w 3412212"/>
              <a:gd name="connsiteY201" fmla="*/ 5071101 h 5143500"/>
              <a:gd name="connsiteX202" fmla="*/ 812132 w 3412212"/>
              <a:gd name="connsiteY202" fmla="*/ 5134057 h 5143500"/>
              <a:gd name="connsiteX203" fmla="*/ 676776 w 3412212"/>
              <a:gd name="connsiteY203" fmla="*/ 5130909 h 5143500"/>
              <a:gd name="connsiteX204" fmla="*/ 679924 w 3412212"/>
              <a:gd name="connsiteY204" fmla="*/ 5108874 h 5143500"/>
              <a:gd name="connsiteX205" fmla="*/ 676776 w 3412212"/>
              <a:gd name="connsiteY205" fmla="*/ 5055362 h 5143500"/>
              <a:gd name="connsiteX206" fmla="*/ 645298 w 3412212"/>
              <a:gd name="connsiteY206" fmla="*/ 5052214 h 5143500"/>
              <a:gd name="connsiteX207" fmla="*/ 607525 w 3412212"/>
              <a:gd name="connsiteY207" fmla="*/ 5023884 h 5143500"/>
              <a:gd name="connsiteX208" fmla="*/ 639003 w 3412212"/>
              <a:gd name="connsiteY208" fmla="*/ 4945189 h 5143500"/>
              <a:gd name="connsiteX209" fmla="*/ 661037 w 3412212"/>
              <a:gd name="connsiteY209" fmla="*/ 4920007 h 5143500"/>
              <a:gd name="connsiteX210" fmla="*/ 661037 w 3412212"/>
              <a:gd name="connsiteY210" fmla="*/ 4268413 h 5143500"/>
              <a:gd name="connsiteX211" fmla="*/ 670481 w 3412212"/>
              <a:gd name="connsiteY211" fmla="*/ 4161388 h 5143500"/>
              <a:gd name="connsiteX212" fmla="*/ 673629 w 3412212"/>
              <a:gd name="connsiteY212" fmla="*/ 4129910 h 5143500"/>
              <a:gd name="connsiteX213" fmla="*/ 670481 w 3412212"/>
              <a:gd name="connsiteY213" fmla="*/ 4079545 h 5143500"/>
              <a:gd name="connsiteX214" fmla="*/ 664185 w 3412212"/>
              <a:gd name="connsiteY214" fmla="*/ 4073249 h 5143500"/>
              <a:gd name="connsiteX215" fmla="*/ 572899 w 3412212"/>
              <a:gd name="connsiteY215" fmla="*/ 4243230 h 5143500"/>
              <a:gd name="connsiteX216" fmla="*/ 547717 w 3412212"/>
              <a:gd name="connsiteY216" fmla="*/ 4281004 h 5143500"/>
              <a:gd name="connsiteX217" fmla="*/ 516239 w 3412212"/>
              <a:gd name="connsiteY217" fmla="*/ 4303038 h 5143500"/>
              <a:gd name="connsiteX218" fmla="*/ 500500 w 3412212"/>
              <a:gd name="connsiteY218" fmla="*/ 4378586 h 5143500"/>
              <a:gd name="connsiteX219" fmla="*/ 469022 w 3412212"/>
              <a:gd name="connsiteY219" fmla="*/ 4463576 h 5143500"/>
              <a:gd name="connsiteX220" fmla="*/ 459578 w 3412212"/>
              <a:gd name="connsiteY220" fmla="*/ 4608375 h 5143500"/>
              <a:gd name="connsiteX221" fmla="*/ 443839 w 3412212"/>
              <a:gd name="connsiteY221" fmla="*/ 4655592 h 5143500"/>
              <a:gd name="connsiteX222" fmla="*/ 428100 w 3412212"/>
              <a:gd name="connsiteY222" fmla="*/ 4724843 h 5143500"/>
              <a:gd name="connsiteX223" fmla="*/ 384031 w 3412212"/>
              <a:gd name="connsiteY223" fmla="*/ 4794095 h 5143500"/>
              <a:gd name="connsiteX224" fmla="*/ 387179 w 3412212"/>
              <a:gd name="connsiteY224" fmla="*/ 4847607 h 5143500"/>
              <a:gd name="connsiteX225" fmla="*/ 374588 w 3412212"/>
              <a:gd name="connsiteY225" fmla="*/ 4875938 h 5143500"/>
              <a:gd name="connsiteX226" fmla="*/ 380883 w 3412212"/>
              <a:gd name="connsiteY226" fmla="*/ 4907415 h 5143500"/>
              <a:gd name="connsiteX227" fmla="*/ 371440 w 3412212"/>
              <a:gd name="connsiteY227" fmla="*/ 4945189 h 5143500"/>
              <a:gd name="connsiteX228" fmla="*/ 393475 w 3412212"/>
              <a:gd name="connsiteY228" fmla="*/ 5096283 h 5143500"/>
              <a:gd name="connsiteX229" fmla="*/ 384031 w 3412212"/>
              <a:gd name="connsiteY229" fmla="*/ 5124613 h 5143500"/>
              <a:gd name="connsiteX230" fmla="*/ 267563 w 3412212"/>
              <a:gd name="connsiteY230" fmla="*/ 5140352 h 5143500"/>
              <a:gd name="connsiteX231" fmla="*/ 22035 w 3412212"/>
              <a:gd name="connsiteY231" fmla="*/ 5143500 h 5143500"/>
              <a:gd name="connsiteX232" fmla="*/ 0 w 3412212"/>
              <a:gd name="connsiteY232" fmla="*/ 5124613 h 5143500"/>
              <a:gd name="connsiteX233" fmla="*/ 3148 w 3412212"/>
              <a:gd name="connsiteY233" fmla="*/ 5112022 h 5143500"/>
              <a:gd name="connsiteX234" fmla="*/ 100730 w 3412212"/>
              <a:gd name="connsiteY234" fmla="*/ 5023884 h 5143500"/>
              <a:gd name="connsiteX235" fmla="*/ 141651 w 3412212"/>
              <a:gd name="connsiteY235" fmla="*/ 4932598 h 5143500"/>
              <a:gd name="connsiteX236" fmla="*/ 135355 w 3412212"/>
              <a:gd name="connsiteY236" fmla="*/ 4897972 h 5143500"/>
              <a:gd name="connsiteX237" fmla="*/ 151094 w 3412212"/>
              <a:gd name="connsiteY237" fmla="*/ 4847607 h 5143500"/>
              <a:gd name="connsiteX238" fmla="*/ 135355 w 3412212"/>
              <a:gd name="connsiteY238" fmla="*/ 4816129 h 5143500"/>
              <a:gd name="connsiteX239" fmla="*/ 147946 w 3412212"/>
              <a:gd name="connsiteY239" fmla="*/ 4740582 h 5143500"/>
              <a:gd name="connsiteX240" fmla="*/ 273858 w 3412212"/>
              <a:gd name="connsiteY240" fmla="*/ 4340812 h 5143500"/>
              <a:gd name="connsiteX241" fmla="*/ 277006 w 3412212"/>
              <a:gd name="connsiteY241" fmla="*/ 4321925 h 5143500"/>
              <a:gd name="connsiteX242" fmla="*/ 289597 w 3412212"/>
              <a:gd name="connsiteY242" fmla="*/ 4284152 h 5143500"/>
              <a:gd name="connsiteX243" fmla="*/ 317928 w 3412212"/>
              <a:gd name="connsiteY243" fmla="*/ 4227491 h 5143500"/>
              <a:gd name="connsiteX244" fmla="*/ 330519 w 3412212"/>
              <a:gd name="connsiteY244" fmla="*/ 4189718 h 5143500"/>
              <a:gd name="connsiteX245" fmla="*/ 330519 w 3412212"/>
              <a:gd name="connsiteY245" fmla="*/ 4120466 h 5143500"/>
              <a:gd name="connsiteX246" fmla="*/ 402918 w 3412212"/>
              <a:gd name="connsiteY246" fmla="*/ 3896973 h 5143500"/>
              <a:gd name="connsiteX247" fmla="*/ 412361 w 3412212"/>
              <a:gd name="connsiteY247" fmla="*/ 3837164 h 5143500"/>
              <a:gd name="connsiteX248" fmla="*/ 462726 w 3412212"/>
              <a:gd name="connsiteY248" fmla="*/ 3692366 h 5143500"/>
              <a:gd name="connsiteX249" fmla="*/ 453283 w 3412212"/>
              <a:gd name="connsiteY249" fmla="*/ 3657740 h 5143500"/>
              <a:gd name="connsiteX250" fmla="*/ 491056 w 3412212"/>
              <a:gd name="connsiteY250" fmla="*/ 3560158 h 5143500"/>
              <a:gd name="connsiteX251" fmla="*/ 506795 w 3412212"/>
              <a:gd name="connsiteY251" fmla="*/ 3497202 h 5143500"/>
              <a:gd name="connsiteX252" fmla="*/ 509943 w 3412212"/>
              <a:gd name="connsiteY252" fmla="*/ 3453133 h 5143500"/>
              <a:gd name="connsiteX253" fmla="*/ 494204 w 3412212"/>
              <a:gd name="connsiteY253" fmla="*/ 3342960 h 5143500"/>
              <a:gd name="connsiteX254" fmla="*/ 481613 w 3412212"/>
              <a:gd name="connsiteY254" fmla="*/ 3270561 h 5143500"/>
              <a:gd name="connsiteX255" fmla="*/ 396622 w 3412212"/>
              <a:gd name="connsiteY255" fmla="*/ 2993555 h 5143500"/>
              <a:gd name="connsiteX256" fmla="*/ 396622 w 3412212"/>
              <a:gd name="connsiteY256" fmla="*/ 2861347 h 5143500"/>
              <a:gd name="connsiteX257" fmla="*/ 406066 w 3412212"/>
              <a:gd name="connsiteY257" fmla="*/ 2763766 h 5143500"/>
              <a:gd name="connsiteX258" fmla="*/ 406066 w 3412212"/>
              <a:gd name="connsiteY258" fmla="*/ 2678775 h 5143500"/>
              <a:gd name="connsiteX259" fmla="*/ 453283 w 3412212"/>
              <a:gd name="connsiteY259" fmla="*/ 2521385 h 5143500"/>
              <a:gd name="connsiteX260" fmla="*/ 500500 w 3412212"/>
              <a:gd name="connsiteY260" fmla="*/ 2408065 h 5143500"/>
              <a:gd name="connsiteX261" fmla="*/ 494204 w 3412212"/>
              <a:gd name="connsiteY261" fmla="*/ 2376587 h 5143500"/>
              <a:gd name="connsiteX262" fmla="*/ 531978 w 3412212"/>
              <a:gd name="connsiteY262" fmla="*/ 2297892 h 5143500"/>
              <a:gd name="connsiteX263" fmla="*/ 544569 w 3412212"/>
              <a:gd name="connsiteY263" fmla="*/ 2304187 h 5143500"/>
              <a:gd name="connsiteX264" fmla="*/ 557160 w 3412212"/>
              <a:gd name="connsiteY264" fmla="*/ 2304187 h 5143500"/>
              <a:gd name="connsiteX265" fmla="*/ 607525 w 3412212"/>
              <a:gd name="connsiteY265" fmla="*/ 2335665 h 5143500"/>
              <a:gd name="connsiteX266" fmla="*/ 610673 w 3412212"/>
              <a:gd name="connsiteY266" fmla="*/ 2360848 h 5143500"/>
              <a:gd name="connsiteX267" fmla="*/ 616968 w 3412212"/>
              <a:gd name="connsiteY267" fmla="*/ 2379735 h 5143500"/>
              <a:gd name="connsiteX268" fmla="*/ 569751 w 3412212"/>
              <a:gd name="connsiteY268" fmla="*/ 2430099 h 5143500"/>
              <a:gd name="connsiteX269" fmla="*/ 535126 w 3412212"/>
              <a:gd name="connsiteY269" fmla="*/ 2596932 h 5143500"/>
              <a:gd name="connsiteX270" fmla="*/ 509943 w 3412212"/>
              <a:gd name="connsiteY270" fmla="*/ 2691366 h 5143500"/>
              <a:gd name="connsiteX271" fmla="*/ 519387 w 3412212"/>
              <a:gd name="connsiteY271" fmla="*/ 2748027 h 5143500"/>
              <a:gd name="connsiteX272" fmla="*/ 547717 w 3412212"/>
              <a:gd name="connsiteY272" fmla="*/ 2940042 h 5143500"/>
              <a:gd name="connsiteX273" fmla="*/ 598081 w 3412212"/>
              <a:gd name="connsiteY273" fmla="*/ 2993555 h 5143500"/>
              <a:gd name="connsiteX274" fmla="*/ 620116 w 3412212"/>
              <a:gd name="connsiteY274" fmla="*/ 2999850 h 5143500"/>
              <a:gd name="connsiteX275" fmla="*/ 651594 w 3412212"/>
              <a:gd name="connsiteY275" fmla="*/ 2971520 h 5143500"/>
              <a:gd name="connsiteX276" fmla="*/ 620116 w 3412212"/>
              <a:gd name="connsiteY276" fmla="*/ 2877086 h 5143500"/>
              <a:gd name="connsiteX277" fmla="*/ 623264 w 3412212"/>
              <a:gd name="connsiteY277" fmla="*/ 2836165 h 5143500"/>
              <a:gd name="connsiteX278" fmla="*/ 626412 w 3412212"/>
              <a:gd name="connsiteY278" fmla="*/ 2810983 h 5143500"/>
              <a:gd name="connsiteX279" fmla="*/ 755471 w 3412212"/>
              <a:gd name="connsiteY279" fmla="*/ 2707105 h 5143500"/>
              <a:gd name="connsiteX280" fmla="*/ 843610 w 3412212"/>
              <a:gd name="connsiteY280" fmla="*/ 2801539 h 5143500"/>
              <a:gd name="connsiteX281" fmla="*/ 834166 w 3412212"/>
              <a:gd name="connsiteY281" fmla="*/ 2895973 h 5143500"/>
              <a:gd name="connsiteX282" fmla="*/ 827871 w 3412212"/>
              <a:gd name="connsiteY282" fmla="*/ 2952634 h 5143500"/>
              <a:gd name="connsiteX283" fmla="*/ 790097 w 3412212"/>
              <a:gd name="connsiteY283" fmla="*/ 3053363 h 5143500"/>
              <a:gd name="connsiteX284" fmla="*/ 799540 w 3412212"/>
              <a:gd name="connsiteY284" fmla="*/ 3087989 h 5143500"/>
              <a:gd name="connsiteX285" fmla="*/ 928600 w 3412212"/>
              <a:gd name="connsiteY285" fmla="*/ 3172979 h 5143500"/>
              <a:gd name="connsiteX286" fmla="*/ 934896 w 3412212"/>
              <a:gd name="connsiteY286" fmla="*/ 3204457 h 5143500"/>
              <a:gd name="connsiteX287" fmla="*/ 975817 w 3412212"/>
              <a:gd name="connsiteY287" fmla="*/ 3342960 h 5143500"/>
              <a:gd name="connsiteX288" fmla="*/ 1060808 w 3412212"/>
              <a:gd name="connsiteY288" fmla="*/ 3541272 h 5143500"/>
              <a:gd name="connsiteX289" fmla="*/ 944339 w 3412212"/>
              <a:gd name="connsiteY289" fmla="*/ 3670331 h 5143500"/>
              <a:gd name="connsiteX290" fmla="*/ 912861 w 3412212"/>
              <a:gd name="connsiteY290" fmla="*/ 3692366 h 5143500"/>
              <a:gd name="connsiteX291" fmla="*/ 912861 w 3412212"/>
              <a:gd name="connsiteY291" fmla="*/ 3774209 h 5143500"/>
              <a:gd name="connsiteX292" fmla="*/ 922305 w 3412212"/>
              <a:gd name="connsiteY292" fmla="*/ 3802539 h 5143500"/>
              <a:gd name="connsiteX293" fmla="*/ 928600 w 3412212"/>
              <a:gd name="connsiteY293" fmla="*/ 3887529 h 5143500"/>
              <a:gd name="connsiteX294" fmla="*/ 941191 w 3412212"/>
              <a:gd name="connsiteY294" fmla="*/ 3956781 h 5143500"/>
              <a:gd name="connsiteX295" fmla="*/ 941191 w 3412212"/>
              <a:gd name="connsiteY295" fmla="*/ 4148796 h 5143500"/>
              <a:gd name="connsiteX296" fmla="*/ 1120616 w 3412212"/>
              <a:gd name="connsiteY296" fmla="*/ 3534976 h 5143500"/>
              <a:gd name="connsiteX297" fmla="*/ 1199311 w 3412212"/>
              <a:gd name="connsiteY297" fmla="*/ 3342960 h 5143500"/>
              <a:gd name="connsiteX298" fmla="*/ 1218198 w 3412212"/>
              <a:gd name="connsiteY298" fmla="*/ 3286300 h 5143500"/>
              <a:gd name="connsiteX299" fmla="*/ 1218198 w 3412212"/>
              <a:gd name="connsiteY299" fmla="*/ 3176127 h 5143500"/>
              <a:gd name="connsiteX300" fmla="*/ 1356701 w 3412212"/>
              <a:gd name="connsiteY300" fmla="*/ 2722844 h 5143500"/>
              <a:gd name="connsiteX301" fmla="*/ 1388179 w 3412212"/>
              <a:gd name="connsiteY301" fmla="*/ 2574898 h 5143500"/>
              <a:gd name="connsiteX302" fmla="*/ 1460578 w 3412212"/>
              <a:gd name="connsiteY302" fmla="*/ 2363996 h 5143500"/>
              <a:gd name="connsiteX303" fmla="*/ 1444839 w 3412212"/>
              <a:gd name="connsiteY303" fmla="*/ 2291596 h 5143500"/>
              <a:gd name="connsiteX304" fmla="*/ 1523534 w 3412212"/>
              <a:gd name="connsiteY304" fmla="*/ 2105876 h 5143500"/>
              <a:gd name="connsiteX305" fmla="*/ 1492056 w 3412212"/>
              <a:gd name="connsiteY305" fmla="*/ 2093285 h 5143500"/>
              <a:gd name="connsiteX306" fmla="*/ 1473169 w 3412212"/>
              <a:gd name="connsiteY306" fmla="*/ 2061807 h 5143500"/>
              <a:gd name="connsiteX307" fmla="*/ 1438543 w 3412212"/>
              <a:gd name="connsiteY307" fmla="*/ 2027181 h 5143500"/>
              <a:gd name="connsiteX308" fmla="*/ 1454282 w 3412212"/>
              <a:gd name="connsiteY308" fmla="*/ 2008294 h 5143500"/>
              <a:gd name="connsiteX309" fmla="*/ 1394474 w 3412212"/>
              <a:gd name="connsiteY309" fmla="*/ 1957930 h 5143500"/>
              <a:gd name="connsiteX310" fmla="*/ 1350405 w 3412212"/>
              <a:gd name="connsiteY310" fmla="*/ 1891826 h 5143500"/>
              <a:gd name="connsiteX311" fmla="*/ 1255971 w 3412212"/>
              <a:gd name="connsiteY311" fmla="*/ 1847757 h 5143500"/>
              <a:gd name="connsiteX312" fmla="*/ 1152094 w 3412212"/>
              <a:gd name="connsiteY312" fmla="*/ 1797392 h 5143500"/>
              <a:gd name="connsiteX313" fmla="*/ 1029330 w 3412212"/>
              <a:gd name="connsiteY313" fmla="*/ 1718697 h 5143500"/>
              <a:gd name="connsiteX314" fmla="*/ 871940 w 3412212"/>
              <a:gd name="connsiteY314" fmla="*/ 1564455 h 5143500"/>
              <a:gd name="connsiteX315" fmla="*/ 865644 w 3412212"/>
              <a:gd name="connsiteY315" fmla="*/ 1529829 h 5143500"/>
              <a:gd name="connsiteX316" fmla="*/ 878235 w 3412212"/>
              <a:gd name="connsiteY316" fmla="*/ 1482612 h 5143500"/>
              <a:gd name="connsiteX317" fmla="*/ 1048216 w 3412212"/>
              <a:gd name="connsiteY317" fmla="*/ 1325223 h 5143500"/>
              <a:gd name="connsiteX318" fmla="*/ 1243380 w 3412212"/>
              <a:gd name="connsiteY318" fmla="*/ 1224493 h 5143500"/>
              <a:gd name="connsiteX319" fmla="*/ 1366144 w 3412212"/>
              <a:gd name="connsiteY319" fmla="*/ 1108025 h 5143500"/>
              <a:gd name="connsiteX320" fmla="*/ 1492056 w 3412212"/>
              <a:gd name="connsiteY320" fmla="*/ 1045069 h 5143500"/>
              <a:gd name="connsiteX321" fmla="*/ 1548716 w 3412212"/>
              <a:gd name="connsiteY321" fmla="*/ 1010443 h 5143500"/>
              <a:gd name="connsiteX322" fmla="*/ 1583342 w 3412212"/>
              <a:gd name="connsiteY322" fmla="*/ 1013591 h 5143500"/>
              <a:gd name="connsiteX323" fmla="*/ 1636855 w 3412212"/>
              <a:gd name="connsiteY323" fmla="*/ 1023034 h 5143500"/>
              <a:gd name="connsiteX324" fmla="*/ 1762766 w 3412212"/>
              <a:gd name="connsiteY324" fmla="*/ 1073399 h 5143500"/>
              <a:gd name="connsiteX325" fmla="*/ 1816279 w 3412212"/>
              <a:gd name="connsiteY325" fmla="*/ 1019886 h 5143500"/>
              <a:gd name="connsiteX326" fmla="*/ 1759619 w 3412212"/>
              <a:gd name="connsiteY326" fmla="*/ 865644 h 5143500"/>
              <a:gd name="connsiteX327" fmla="*/ 1759619 w 3412212"/>
              <a:gd name="connsiteY327" fmla="*/ 790097 h 5143500"/>
              <a:gd name="connsiteX328" fmla="*/ 1765914 w 3412212"/>
              <a:gd name="connsiteY328" fmla="*/ 730289 h 5143500"/>
              <a:gd name="connsiteX329" fmla="*/ 1825722 w 3412212"/>
              <a:gd name="connsiteY329" fmla="*/ 645298 h 5143500"/>
              <a:gd name="connsiteX330" fmla="*/ 2001999 w 3412212"/>
              <a:gd name="connsiteY330" fmla="*/ 525682 h 5143500"/>
              <a:gd name="connsiteX331" fmla="*/ 2077546 w 3412212"/>
              <a:gd name="connsiteY331" fmla="*/ 538273 h 5143500"/>
              <a:gd name="connsiteX332" fmla="*/ 2146798 w 3412212"/>
              <a:gd name="connsiteY332" fmla="*/ 579195 h 5143500"/>
              <a:gd name="connsiteX333" fmla="*/ 2159389 w 3412212"/>
              <a:gd name="connsiteY333" fmla="*/ 610673 h 5143500"/>
              <a:gd name="connsiteX334" fmla="*/ 2171980 w 3412212"/>
              <a:gd name="connsiteY334" fmla="*/ 695663 h 5143500"/>
              <a:gd name="connsiteX335" fmla="*/ 2168832 w 3412212"/>
              <a:gd name="connsiteY335" fmla="*/ 733437 h 5143500"/>
              <a:gd name="connsiteX336" fmla="*/ 2162537 w 3412212"/>
              <a:gd name="connsiteY336" fmla="*/ 827871 h 5143500"/>
              <a:gd name="connsiteX337" fmla="*/ 2153093 w 3412212"/>
              <a:gd name="connsiteY337" fmla="*/ 893974 h 5143500"/>
              <a:gd name="connsiteX338" fmla="*/ 2162537 w 3412212"/>
              <a:gd name="connsiteY338" fmla="*/ 919157 h 5143500"/>
              <a:gd name="connsiteX339" fmla="*/ 2146798 w 3412212"/>
              <a:gd name="connsiteY339" fmla="*/ 988408 h 5143500"/>
              <a:gd name="connsiteX340" fmla="*/ 2124763 w 3412212"/>
              <a:gd name="connsiteY340" fmla="*/ 994704 h 5143500"/>
              <a:gd name="connsiteX341" fmla="*/ 2090137 w 3412212"/>
              <a:gd name="connsiteY341" fmla="*/ 1051364 h 5143500"/>
              <a:gd name="connsiteX342" fmla="*/ 2071251 w 3412212"/>
              <a:gd name="connsiteY342" fmla="*/ 1186719 h 5143500"/>
              <a:gd name="connsiteX343" fmla="*/ 2080694 w 3412212"/>
              <a:gd name="connsiteY343" fmla="*/ 1205606 h 5143500"/>
              <a:gd name="connsiteX344" fmla="*/ 2090137 w 3412212"/>
              <a:gd name="connsiteY344" fmla="*/ 1237084 h 5143500"/>
              <a:gd name="connsiteX345" fmla="*/ 2200310 w 3412212"/>
              <a:gd name="connsiteY345" fmla="*/ 1303188 h 5143500"/>
              <a:gd name="connsiteX346" fmla="*/ 2266414 w 3412212"/>
              <a:gd name="connsiteY346" fmla="*/ 1340962 h 5143500"/>
              <a:gd name="connsiteX347" fmla="*/ 2329370 w 3412212"/>
              <a:gd name="connsiteY347" fmla="*/ 1391326 h 5143500"/>
              <a:gd name="connsiteX348" fmla="*/ 2341961 w 3412212"/>
              <a:gd name="connsiteY348" fmla="*/ 1451134 h 5143500"/>
              <a:gd name="connsiteX349" fmla="*/ 2389178 w 3412212"/>
              <a:gd name="connsiteY349" fmla="*/ 1561307 h 5143500"/>
              <a:gd name="connsiteX350" fmla="*/ 2464725 w 3412212"/>
              <a:gd name="connsiteY350" fmla="*/ 1800540 h 5143500"/>
              <a:gd name="connsiteX351" fmla="*/ 2471021 w 3412212"/>
              <a:gd name="connsiteY351" fmla="*/ 1803688 h 5143500"/>
              <a:gd name="connsiteX352" fmla="*/ 2549716 w 3412212"/>
              <a:gd name="connsiteY352" fmla="*/ 1504647 h 5143500"/>
              <a:gd name="connsiteX353" fmla="*/ 2537125 w 3412212"/>
              <a:gd name="connsiteY353" fmla="*/ 1407065 h 5143500"/>
              <a:gd name="connsiteX354" fmla="*/ 2631558 w 3412212"/>
              <a:gd name="connsiteY354" fmla="*/ 1284301 h 5143500"/>
              <a:gd name="connsiteX355" fmla="*/ 2603228 w 3412212"/>
              <a:gd name="connsiteY355" fmla="*/ 34626 h 5143500"/>
              <a:gd name="connsiteX356" fmla="*/ 2618967 w 3412212"/>
              <a:gd name="connsiteY356" fmla="*/ 0 h 5143500"/>
              <a:gd name="connsiteX357" fmla="*/ 2634706 w 3412212"/>
              <a:gd name="connsiteY357" fmla="*/ 629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3412212" h="5143500">
                <a:moveTo>
                  <a:pt x="2275857" y="4598931"/>
                </a:moveTo>
                <a:cubicBezTo>
                  <a:pt x="2266414" y="4586340"/>
                  <a:pt x="2260118" y="4570601"/>
                  <a:pt x="2256971" y="4558010"/>
                </a:cubicBezTo>
                <a:cubicBezTo>
                  <a:pt x="2266414" y="4554862"/>
                  <a:pt x="2275857" y="4554862"/>
                  <a:pt x="2285301" y="4551714"/>
                </a:cubicBezTo>
                <a:lnTo>
                  <a:pt x="2275857" y="4598931"/>
                </a:lnTo>
                <a:close/>
                <a:moveTo>
                  <a:pt x="2707106" y="4825573"/>
                </a:moveTo>
                <a:cubicBezTo>
                  <a:pt x="2700810" y="4828721"/>
                  <a:pt x="2694514" y="4828721"/>
                  <a:pt x="2628411" y="4825573"/>
                </a:cubicBezTo>
                <a:cubicBezTo>
                  <a:pt x="2593785" y="4822425"/>
                  <a:pt x="2524533" y="4775208"/>
                  <a:pt x="2543420" y="4743730"/>
                </a:cubicBezTo>
                <a:cubicBezTo>
                  <a:pt x="2543420" y="4731139"/>
                  <a:pt x="2537125" y="4709104"/>
                  <a:pt x="2537125" y="4702809"/>
                </a:cubicBezTo>
                <a:cubicBezTo>
                  <a:pt x="2537125" y="4693365"/>
                  <a:pt x="2543420" y="4687070"/>
                  <a:pt x="2546568" y="4677626"/>
                </a:cubicBezTo>
                <a:cubicBezTo>
                  <a:pt x="2549716" y="4665035"/>
                  <a:pt x="2546568" y="4646148"/>
                  <a:pt x="2546568" y="4639853"/>
                </a:cubicBezTo>
                <a:cubicBezTo>
                  <a:pt x="2546568" y="4595784"/>
                  <a:pt x="2571750" y="4589488"/>
                  <a:pt x="2596933" y="4535975"/>
                </a:cubicBezTo>
                <a:cubicBezTo>
                  <a:pt x="2606376" y="4517089"/>
                  <a:pt x="2606376" y="4498202"/>
                  <a:pt x="2609524" y="4479315"/>
                </a:cubicBezTo>
                <a:cubicBezTo>
                  <a:pt x="2615819" y="4454133"/>
                  <a:pt x="2625263" y="4428950"/>
                  <a:pt x="2634706" y="4403768"/>
                </a:cubicBezTo>
                <a:lnTo>
                  <a:pt x="2634706" y="4328221"/>
                </a:lnTo>
                <a:cubicBezTo>
                  <a:pt x="2637854" y="4306186"/>
                  <a:pt x="2637854" y="4284152"/>
                  <a:pt x="2641002" y="4262117"/>
                </a:cubicBezTo>
                <a:cubicBezTo>
                  <a:pt x="2653593" y="4218048"/>
                  <a:pt x="2675628" y="4167683"/>
                  <a:pt x="2681923" y="4123614"/>
                </a:cubicBezTo>
                <a:cubicBezTo>
                  <a:pt x="2685071" y="4111023"/>
                  <a:pt x="2688219" y="4095284"/>
                  <a:pt x="2691367" y="4079545"/>
                </a:cubicBezTo>
                <a:lnTo>
                  <a:pt x="2707106" y="4825573"/>
                </a:lnTo>
                <a:close/>
                <a:moveTo>
                  <a:pt x="960078" y="3522385"/>
                </a:moveTo>
                <a:cubicBezTo>
                  <a:pt x="960078" y="3541272"/>
                  <a:pt x="941191" y="3553863"/>
                  <a:pt x="922305" y="3572750"/>
                </a:cubicBezTo>
                <a:cubicBezTo>
                  <a:pt x="909713" y="3560158"/>
                  <a:pt x="916009" y="3547567"/>
                  <a:pt x="912861" y="3534976"/>
                </a:cubicBezTo>
                <a:cubicBezTo>
                  <a:pt x="903418" y="3497202"/>
                  <a:pt x="903418" y="3459429"/>
                  <a:pt x="897122" y="3421655"/>
                </a:cubicBezTo>
                <a:cubicBezTo>
                  <a:pt x="919157" y="3456281"/>
                  <a:pt x="960078" y="3516089"/>
                  <a:pt x="960078" y="3522385"/>
                </a:cubicBezTo>
                <a:close/>
                <a:moveTo>
                  <a:pt x="3172980" y="3226492"/>
                </a:moveTo>
                <a:cubicBezTo>
                  <a:pt x="3172980" y="3245379"/>
                  <a:pt x="3144649" y="3270561"/>
                  <a:pt x="3125763" y="3280004"/>
                </a:cubicBezTo>
                <a:cubicBezTo>
                  <a:pt x="3122615" y="3229640"/>
                  <a:pt x="3113171" y="3179275"/>
                  <a:pt x="3106876" y="3113171"/>
                </a:cubicBezTo>
                <a:cubicBezTo>
                  <a:pt x="3128910" y="3150945"/>
                  <a:pt x="3172980" y="3220196"/>
                  <a:pt x="3172980" y="3226492"/>
                </a:cubicBezTo>
                <a:close/>
                <a:moveTo>
                  <a:pt x="2559159" y="3135206"/>
                </a:moveTo>
                <a:cubicBezTo>
                  <a:pt x="2581194" y="3147797"/>
                  <a:pt x="2584342" y="3188718"/>
                  <a:pt x="2618967" y="3201309"/>
                </a:cubicBezTo>
                <a:cubicBezTo>
                  <a:pt x="2618967" y="3204457"/>
                  <a:pt x="2612672" y="3204457"/>
                  <a:pt x="2612672" y="3213901"/>
                </a:cubicBezTo>
                <a:cubicBezTo>
                  <a:pt x="2612672" y="3220196"/>
                  <a:pt x="2625263" y="3226492"/>
                  <a:pt x="2631558" y="3235935"/>
                </a:cubicBezTo>
                <a:cubicBezTo>
                  <a:pt x="2650445" y="3261118"/>
                  <a:pt x="2628411" y="3261118"/>
                  <a:pt x="2659889" y="3261118"/>
                </a:cubicBezTo>
                <a:cubicBezTo>
                  <a:pt x="2644150" y="3295743"/>
                  <a:pt x="2615819" y="3361847"/>
                  <a:pt x="2615819" y="3368143"/>
                </a:cubicBezTo>
                <a:cubicBezTo>
                  <a:pt x="2615819" y="3377586"/>
                  <a:pt x="2625263" y="3402768"/>
                  <a:pt x="2625263" y="3412212"/>
                </a:cubicBezTo>
                <a:cubicBezTo>
                  <a:pt x="2625263" y="3418507"/>
                  <a:pt x="2590637" y="3500350"/>
                  <a:pt x="2578046" y="3547567"/>
                </a:cubicBezTo>
                <a:cubicBezTo>
                  <a:pt x="2565455" y="3585341"/>
                  <a:pt x="2565455" y="3632558"/>
                  <a:pt x="2552864" y="3673479"/>
                </a:cubicBezTo>
                <a:cubicBezTo>
                  <a:pt x="2537125" y="3733287"/>
                  <a:pt x="2505647" y="3793095"/>
                  <a:pt x="2486760" y="3859199"/>
                </a:cubicBezTo>
                <a:cubicBezTo>
                  <a:pt x="2474169" y="3896973"/>
                  <a:pt x="2483612" y="3912712"/>
                  <a:pt x="2483612" y="3941042"/>
                </a:cubicBezTo>
                <a:cubicBezTo>
                  <a:pt x="2483612" y="3950485"/>
                  <a:pt x="2471021" y="4000850"/>
                  <a:pt x="2458430" y="4029180"/>
                </a:cubicBezTo>
                <a:cubicBezTo>
                  <a:pt x="2452134" y="4041771"/>
                  <a:pt x="2436395" y="4054362"/>
                  <a:pt x="2430099" y="4073249"/>
                </a:cubicBezTo>
                <a:cubicBezTo>
                  <a:pt x="2420656" y="4101579"/>
                  <a:pt x="2420656" y="4136205"/>
                  <a:pt x="2411213" y="4167683"/>
                </a:cubicBezTo>
                <a:cubicBezTo>
                  <a:pt x="2386030" y="4258969"/>
                  <a:pt x="2357700" y="4350255"/>
                  <a:pt x="2326222" y="4441542"/>
                </a:cubicBezTo>
                <a:lnTo>
                  <a:pt x="2323074" y="4444689"/>
                </a:lnTo>
                <a:lnTo>
                  <a:pt x="2323074" y="4271561"/>
                </a:lnTo>
                <a:lnTo>
                  <a:pt x="2341961" y="3780504"/>
                </a:lnTo>
                <a:cubicBezTo>
                  <a:pt x="2341961" y="3761617"/>
                  <a:pt x="2335666" y="3736435"/>
                  <a:pt x="2329370" y="3720696"/>
                </a:cubicBezTo>
                <a:cubicBezTo>
                  <a:pt x="2323074" y="3701809"/>
                  <a:pt x="2313631" y="3679775"/>
                  <a:pt x="2313631" y="3673479"/>
                </a:cubicBezTo>
                <a:cubicBezTo>
                  <a:pt x="2313631" y="3664036"/>
                  <a:pt x="2345109" y="3594784"/>
                  <a:pt x="2345109" y="3588488"/>
                </a:cubicBezTo>
                <a:cubicBezTo>
                  <a:pt x="2345109" y="3528680"/>
                  <a:pt x="2329370" y="3664036"/>
                  <a:pt x="2351405" y="3399621"/>
                </a:cubicBezTo>
                <a:lnTo>
                  <a:pt x="2351405" y="3021885"/>
                </a:lnTo>
                <a:cubicBezTo>
                  <a:pt x="2417508" y="3078545"/>
                  <a:pt x="2489908" y="3097432"/>
                  <a:pt x="2559159" y="3135206"/>
                </a:cubicBezTo>
                <a:close/>
                <a:moveTo>
                  <a:pt x="2609524" y="2842461"/>
                </a:moveTo>
                <a:cubicBezTo>
                  <a:pt x="2647297" y="2924303"/>
                  <a:pt x="2669332" y="3015589"/>
                  <a:pt x="2669332" y="3103728"/>
                </a:cubicBezTo>
                <a:cubicBezTo>
                  <a:pt x="2663036" y="3103728"/>
                  <a:pt x="2653593" y="3100580"/>
                  <a:pt x="2650445" y="3094284"/>
                </a:cubicBezTo>
                <a:cubicBezTo>
                  <a:pt x="2631558" y="3078545"/>
                  <a:pt x="2612672" y="3056511"/>
                  <a:pt x="2593785" y="3040772"/>
                </a:cubicBezTo>
                <a:cubicBezTo>
                  <a:pt x="2571750" y="3025033"/>
                  <a:pt x="2543420" y="3009294"/>
                  <a:pt x="2524533" y="2990407"/>
                </a:cubicBezTo>
                <a:cubicBezTo>
                  <a:pt x="2496203" y="2965225"/>
                  <a:pt x="2477316" y="2936895"/>
                  <a:pt x="2455282" y="2908564"/>
                </a:cubicBezTo>
                <a:lnTo>
                  <a:pt x="2455282" y="2902269"/>
                </a:lnTo>
                <a:cubicBezTo>
                  <a:pt x="2496203" y="2889678"/>
                  <a:pt x="2552864" y="2861347"/>
                  <a:pt x="2603228" y="2836165"/>
                </a:cubicBezTo>
                <a:cubicBezTo>
                  <a:pt x="2606376" y="2836165"/>
                  <a:pt x="2609524" y="2839313"/>
                  <a:pt x="2609524" y="2842461"/>
                </a:cubicBezTo>
                <a:close/>
                <a:moveTo>
                  <a:pt x="2656741" y="2316779"/>
                </a:moveTo>
                <a:lnTo>
                  <a:pt x="2659889" y="2618967"/>
                </a:lnTo>
                <a:cubicBezTo>
                  <a:pt x="2631558" y="2650445"/>
                  <a:pt x="2600080" y="2650445"/>
                  <a:pt x="2568603" y="2672480"/>
                </a:cubicBezTo>
                <a:cubicBezTo>
                  <a:pt x="2543420" y="2688219"/>
                  <a:pt x="2524533" y="2722844"/>
                  <a:pt x="2499351" y="2738583"/>
                </a:cubicBezTo>
                <a:cubicBezTo>
                  <a:pt x="2455282" y="2766914"/>
                  <a:pt x="2401769" y="2788948"/>
                  <a:pt x="2351405" y="2820426"/>
                </a:cubicBezTo>
                <a:cubicBezTo>
                  <a:pt x="2323074" y="2741731"/>
                  <a:pt x="2329370" y="2672480"/>
                  <a:pt x="2329370" y="2596932"/>
                </a:cubicBezTo>
                <a:cubicBezTo>
                  <a:pt x="2329370" y="2565455"/>
                  <a:pt x="2301040" y="2511942"/>
                  <a:pt x="2301040" y="2508794"/>
                </a:cubicBezTo>
                <a:lnTo>
                  <a:pt x="2301040" y="2074398"/>
                </a:lnTo>
                <a:lnTo>
                  <a:pt x="2266414" y="1844609"/>
                </a:lnTo>
                <a:cubicBezTo>
                  <a:pt x="2313631" y="1920156"/>
                  <a:pt x="2357700" y="2005147"/>
                  <a:pt x="2420656" y="2083842"/>
                </a:cubicBezTo>
                <a:cubicBezTo>
                  <a:pt x="2439543" y="2102728"/>
                  <a:pt x="2467873" y="2118467"/>
                  <a:pt x="2496203" y="2118467"/>
                </a:cubicBezTo>
                <a:cubicBezTo>
                  <a:pt x="2521386" y="2118467"/>
                  <a:pt x="2537125" y="2118467"/>
                  <a:pt x="2559159" y="2080694"/>
                </a:cubicBezTo>
                <a:cubicBezTo>
                  <a:pt x="2600080" y="2011442"/>
                  <a:pt x="2609524" y="1935895"/>
                  <a:pt x="2622115" y="1866644"/>
                </a:cubicBezTo>
                <a:cubicBezTo>
                  <a:pt x="2628411" y="1850905"/>
                  <a:pt x="2631558" y="1835166"/>
                  <a:pt x="2631558" y="1819427"/>
                </a:cubicBezTo>
                <a:cubicBezTo>
                  <a:pt x="2634706" y="1797392"/>
                  <a:pt x="2637854" y="1772210"/>
                  <a:pt x="2641002" y="1753323"/>
                </a:cubicBezTo>
                <a:lnTo>
                  <a:pt x="2656741" y="2316779"/>
                </a:lnTo>
                <a:close/>
                <a:moveTo>
                  <a:pt x="1498351" y="1573898"/>
                </a:moveTo>
                <a:cubicBezTo>
                  <a:pt x="1517238" y="1627411"/>
                  <a:pt x="1517238" y="1687219"/>
                  <a:pt x="1526682" y="1743879"/>
                </a:cubicBezTo>
                <a:lnTo>
                  <a:pt x="1529829" y="1841461"/>
                </a:lnTo>
                <a:cubicBezTo>
                  <a:pt x="1517238" y="1835166"/>
                  <a:pt x="1501499" y="1828870"/>
                  <a:pt x="1492056" y="1819427"/>
                </a:cubicBezTo>
                <a:cubicBezTo>
                  <a:pt x="1460578" y="1794244"/>
                  <a:pt x="1432248" y="1756471"/>
                  <a:pt x="1400770" y="1731288"/>
                </a:cubicBezTo>
                <a:cubicBezTo>
                  <a:pt x="1366144" y="1706106"/>
                  <a:pt x="1325223" y="1684071"/>
                  <a:pt x="1290597" y="1655741"/>
                </a:cubicBezTo>
                <a:cubicBezTo>
                  <a:pt x="1237084" y="1608524"/>
                  <a:pt x="1199311" y="1551864"/>
                  <a:pt x="1164685" y="1495204"/>
                </a:cubicBezTo>
                <a:cubicBezTo>
                  <a:pt x="1243380" y="1473169"/>
                  <a:pt x="1331518" y="1432248"/>
                  <a:pt x="1416509" y="1385031"/>
                </a:cubicBezTo>
                <a:lnTo>
                  <a:pt x="1432248" y="1385031"/>
                </a:lnTo>
                <a:cubicBezTo>
                  <a:pt x="1454282" y="1447987"/>
                  <a:pt x="1479465" y="1507795"/>
                  <a:pt x="1498351" y="1573898"/>
                </a:cubicBezTo>
                <a:close/>
                <a:moveTo>
                  <a:pt x="2634706" y="6296"/>
                </a:moveTo>
                <a:cubicBezTo>
                  <a:pt x="2685071" y="34626"/>
                  <a:pt x="2757470" y="72399"/>
                  <a:pt x="2804687" y="125912"/>
                </a:cubicBezTo>
                <a:cubicBezTo>
                  <a:pt x="2817278" y="138503"/>
                  <a:pt x="2826722" y="163685"/>
                  <a:pt x="2826722" y="173129"/>
                </a:cubicBezTo>
                <a:lnTo>
                  <a:pt x="2826722" y="251824"/>
                </a:lnTo>
                <a:cubicBezTo>
                  <a:pt x="2829870" y="273858"/>
                  <a:pt x="2833017" y="295893"/>
                  <a:pt x="2842461" y="314780"/>
                </a:cubicBezTo>
                <a:cubicBezTo>
                  <a:pt x="2886530" y="396622"/>
                  <a:pt x="2993555" y="393475"/>
                  <a:pt x="3031329" y="494204"/>
                </a:cubicBezTo>
                <a:cubicBezTo>
                  <a:pt x="3047068" y="531978"/>
                  <a:pt x="3059659" y="569751"/>
                  <a:pt x="3081693" y="607525"/>
                </a:cubicBezTo>
                <a:cubicBezTo>
                  <a:pt x="3113171" y="661037"/>
                  <a:pt x="3292596" y="736584"/>
                  <a:pt x="3292596" y="796393"/>
                </a:cubicBezTo>
                <a:lnTo>
                  <a:pt x="3248527" y="1167833"/>
                </a:lnTo>
                <a:cubicBezTo>
                  <a:pt x="3251674" y="1278006"/>
                  <a:pt x="3251674" y="1296892"/>
                  <a:pt x="3251674" y="1303188"/>
                </a:cubicBezTo>
                <a:cubicBezTo>
                  <a:pt x="3251674" y="1312631"/>
                  <a:pt x="3242231" y="1403917"/>
                  <a:pt x="3235935" y="1454282"/>
                </a:cubicBezTo>
                <a:cubicBezTo>
                  <a:pt x="3154093" y="1381883"/>
                  <a:pt x="3053363" y="1306336"/>
                  <a:pt x="2977816" y="1259119"/>
                </a:cubicBezTo>
                <a:cubicBezTo>
                  <a:pt x="2908565" y="1221345"/>
                  <a:pt x="2911712" y="1158389"/>
                  <a:pt x="2892826" y="1104877"/>
                </a:cubicBezTo>
                <a:cubicBezTo>
                  <a:pt x="2877087" y="1057660"/>
                  <a:pt x="2823574" y="1041921"/>
                  <a:pt x="2788948" y="1023034"/>
                </a:cubicBezTo>
                <a:cubicBezTo>
                  <a:pt x="2773209" y="1013591"/>
                  <a:pt x="2751175" y="1004147"/>
                  <a:pt x="2735436" y="988408"/>
                </a:cubicBezTo>
                <a:cubicBezTo>
                  <a:pt x="2691367" y="950635"/>
                  <a:pt x="2707106" y="906566"/>
                  <a:pt x="2663036" y="868792"/>
                </a:cubicBezTo>
                <a:lnTo>
                  <a:pt x="2672480" y="1281153"/>
                </a:lnTo>
                <a:cubicBezTo>
                  <a:pt x="2710253" y="1268562"/>
                  <a:pt x="2707106" y="1318927"/>
                  <a:pt x="2707106" y="1334666"/>
                </a:cubicBezTo>
                <a:cubicBezTo>
                  <a:pt x="2707106" y="1344109"/>
                  <a:pt x="2700810" y="1381883"/>
                  <a:pt x="2700810" y="1391326"/>
                </a:cubicBezTo>
                <a:cubicBezTo>
                  <a:pt x="2700810" y="1397622"/>
                  <a:pt x="2713401" y="1400770"/>
                  <a:pt x="2713401" y="1407065"/>
                </a:cubicBezTo>
                <a:cubicBezTo>
                  <a:pt x="2713401" y="1416509"/>
                  <a:pt x="2710253" y="1419656"/>
                  <a:pt x="2707106" y="1422804"/>
                </a:cubicBezTo>
                <a:cubicBezTo>
                  <a:pt x="2707106" y="1438543"/>
                  <a:pt x="2707106" y="1457430"/>
                  <a:pt x="2703958" y="1473169"/>
                </a:cubicBezTo>
                <a:cubicBezTo>
                  <a:pt x="2703958" y="1479465"/>
                  <a:pt x="2691367" y="1485760"/>
                  <a:pt x="2685071" y="1498351"/>
                </a:cubicBezTo>
                <a:cubicBezTo>
                  <a:pt x="2678775" y="1510943"/>
                  <a:pt x="2681923" y="1536125"/>
                  <a:pt x="2681923" y="1545568"/>
                </a:cubicBezTo>
                <a:lnTo>
                  <a:pt x="2713401" y="2559159"/>
                </a:lnTo>
                <a:cubicBezTo>
                  <a:pt x="2716549" y="2578046"/>
                  <a:pt x="2716549" y="2600080"/>
                  <a:pt x="2716549" y="2618967"/>
                </a:cubicBezTo>
                <a:cubicBezTo>
                  <a:pt x="2751175" y="2631558"/>
                  <a:pt x="2773209" y="2653593"/>
                  <a:pt x="2804687" y="2653593"/>
                </a:cubicBezTo>
                <a:cubicBezTo>
                  <a:pt x="2823574" y="2653593"/>
                  <a:pt x="2839313" y="2647297"/>
                  <a:pt x="2839313" y="2622115"/>
                </a:cubicBezTo>
                <a:cubicBezTo>
                  <a:pt x="2839313" y="2612671"/>
                  <a:pt x="2801539" y="2524533"/>
                  <a:pt x="2801539" y="2515090"/>
                </a:cubicBezTo>
                <a:cubicBezTo>
                  <a:pt x="2801539" y="2508794"/>
                  <a:pt x="2807835" y="2480464"/>
                  <a:pt x="2807835" y="2464725"/>
                </a:cubicBezTo>
                <a:cubicBezTo>
                  <a:pt x="2807835" y="2455282"/>
                  <a:pt x="2807835" y="2442690"/>
                  <a:pt x="2814131" y="2436395"/>
                </a:cubicBezTo>
                <a:cubicBezTo>
                  <a:pt x="2861348" y="2363996"/>
                  <a:pt x="2892826" y="2332518"/>
                  <a:pt x="2949486" y="2332518"/>
                </a:cubicBezTo>
                <a:cubicBezTo>
                  <a:pt x="3025033" y="2332518"/>
                  <a:pt x="3047068" y="2357700"/>
                  <a:pt x="3047068" y="2433247"/>
                </a:cubicBezTo>
                <a:cubicBezTo>
                  <a:pt x="3047068" y="2439543"/>
                  <a:pt x="3040772" y="2499351"/>
                  <a:pt x="3037624" y="2533977"/>
                </a:cubicBezTo>
                <a:cubicBezTo>
                  <a:pt x="3034476" y="2543420"/>
                  <a:pt x="3040772" y="2559159"/>
                  <a:pt x="3037624" y="2571750"/>
                </a:cubicBezTo>
                <a:cubicBezTo>
                  <a:pt x="3037624" y="2581194"/>
                  <a:pt x="3034476" y="2593785"/>
                  <a:pt x="3031329" y="2603228"/>
                </a:cubicBezTo>
                <a:cubicBezTo>
                  <a:pt x="3031329" y="2606376"/>
                  <a:pt x="3025033" y="2606376"/>
                  <a:pt x="3021885" y="2606376"/>
                </a:cubicBezTo>
                <a:cubicBezTo>
                  <a:pt x="3012442" y="2615819"/>
                  <a:pt x="3002999" y="2622115"/>
                  <a:pt x="2999851" y="2634706"/>
                </a:cubicBezTo>
                <a:cubicBezTo>
                  <a:pt x="2993555" y="2656741"/>
                  <a:pt x="2987260" y="2707105"/>
                  <a:pt x="2987260" y="2716549"/>
                </a:cubicBezTo>
                <a:cubicBezTo>
                  <a:pt x="2987260" y="2722844"/>
                  <a:pt x="2990407" y="2738583"/>
                  <a:pt x="2996703" y="2748027"/>
                </a:cubicBezTo>
                <a:cubicBezTo>
                  <a:pt x="3006146" y="2763766"/>
                  <a:pt x="3031329" y="2770061"/>
                  <a:pt x="3050215" y="2782653"/>
                </a:cubicBezTo>
                <a:cubicBezTo>
                  <a:pt x="3075398" y="2798391"/>
                  <a:pt x="3113171" y="2804687"/>
                  <a:pt x="3138354" y="2839313"/>
                </a:cubicBezTo>
                <a:cubicBezTo>
                  <a:pt x="3147797" y="2848756"/>
                  <a:pt x="3141502" y="2864495"/>
                  <a:pt x="3147797" y="2877086"/>
                </a:cubicBezTo>
                <a:cubicBezTo>
                  <a:pt x="3166684" y="2918008"/>
                  <a:pt x="3179275" y="2965225"/>
                  <a:pt x="3185571" y="3006146"/>
                </a:cubicBezTo>
                <a:cubicBezTo>
                  <a:pt x="3191866" y="3037624"/>
                  <a:pt x="3283152" y="3223344"/>
                  <a:pt x="3283152" y="3242231"/>
                </a:cubicBezTo>
                <a:cubicBezTo>
                  <a:pt x="3283152" y="3251674"/>
                  <a:pt x="3276857" y="3264265"/>
                  <a:pt x="3273709" y="3273709"/>
                </a:cubicBezTo>
                <a:cubicBezTo>
                  <a:pt x="3264266" y="3302039"/>
                  <a:pt x="3213901" y="3339813"/>
                  <a:pt x="3185571" y="3355552"/>
                </a:cubicBezTo>
                <a:cubicBezTo>
                  <a:pt x="3176127" y="3358699"/>
                  <a:pt x="3169832" y="3371291"/>
                  <a:pt x="3166684" y="3377586"/>
                </a:cubicBezTo>
                <a:cubicBezTo>
                  <a:pt x="3154093" y="3396473"/>
                  <a:pt x="3135206" y="3402768"/>
                  <a:pt x="3122615" y="3409064"/>
                </a:cubicBezTo>
                <a:lnTo>
                  <a:pt x="3122615" y="3500350"/>
                </a:lnTo>
                <a:cubicBezTo>
                  <a:pt x="3128910" y="3516089"/>
                  <a:pt x="3135206" y="3531828"/>
                  <a:pt x="3135206" y="3544419"/>
                </a:cubicBezTo>
                <a:cubicBezTo>
                  <a:pt x="3141502" y="3619966"/>
                  <a:pt x="3154093" y="3767913"/>
                  <a:pt x="3154093" y="3774209"/>
                </a:cubicBezTo>
                <a:lnTo>
                  <a:pt x="3147797" y="4060658"/>
                </a:lnTo>
                <a:cubicBezTo>
                  <a:pt x="3144649" y="4085840"/>
                  <a:pt x="3147797" y="4114171"/>
                  <a:pt x="3144649" y="4139353"/>
                </a:cubicBezTo>
                <a:cubicBezTo>
                  <a:pt x="3144649" y="4151944"/>
                  <a:pt x="3128910" y="4173979"/>
                  <a:pt x="3128910" y="4183422"/>
                </a:cubicBezTo>
                <a:cubicBezTo>
                  <a:pt x="3128910" y="4192865"/>
                  <a:pt x="3144649" y="4214900"/>
                  <a:pt x="3144649" y="4262117"/>
                </a:cubicBezTo>
                <a:cubicBezTo>
                  <a:pt x="3144649" y="4268413"/>
                  <a:pt x="3135206" y="4614670"/>
                  <a:pt x="3135206" y="4620966"/>
                </a:cubicBezTo>
                <a:cubicBezTo>
                  <a:pt x="3138354" y="4639853"/>
                  <a:pt x="3141502" y="4668183"/>
                  <a:pt x="3141502" y="4674479"/>
                </a:cubicBezTo>
                <a:cubicBezTo>
                  <a:pt x="3141502" y="4699661"/>
                  <a:pt x="3128910" y="4724843"/>
                  <a:pt x="3100580" y="4727991"/>
                </a:cubicBezTo>
                <a:lnTo>
                  <a:pt x="3100580" y="4734287"/>
                </a:lnTo>
                <a:cubicBezTo>
                  <a:pt x="3103728" y="4743730"/>
                  <a:pt x="3106876" y="4753173"/>
                  <a:pt x="3113171" y="4759469"/>
                </a:cubicBezTo>
                <a:cubicBezTo>
                  <a:pt x="3132058" y="4775208"/>
                  <a:pt x="3160388" y="4787799"/>
                  <a:pt x="3185571" y="4809834"/>
                </a:cubicBezTo>
                <a:cubicBezTo>
                  <a:pt x="3210753" y="4831868"/>
                  <a:pt x="3235935" y="4847607"/>
                  <a:pt x="3261118" y="4853903"/>
                </a:cubicBezTo>
                <a:cubicBezTo>
                  <a:pt x="3292596" y="4863346"/>
                  <a:pt x="3333517" y="4860199"/>
                  <a:pt x="3368143" y="4866494"/>
                </a:cubicBezTo>
                <a:cubicBezTo>
                  <a:pt x="3380734" y="4869642"/>
                  <a:pt x="3412212" y="4910563"/>
                  <a:pt x="3412212" y="4920007"/>
                </a:cubicBezTo>
                <a:cubicBezTo>
                  <a:pt x="3412212" y="4945189"/>
                  <a:pt x="3346108" y="4954632"/>
                  <a:pt x="3342961" y="4954632"/>
                </a:cubicBezTo>
                <a:cubicBezTo>
                  <a:pt x="3276857" y="4964076"/>
                  <a:pt x="3144649" y="4982963"/>
                  <a:pt x="3135206" y="4982963"/>
                </a:cubicBezTo>
                <a:lnTo>
                  <a:pt x="2877087" y="4982963"/>
                </a:lnTo>
                <a:cubicBezTo>
                  <a:pt x="2861348" y="4942041"/>
                  <a:pt x="2864495" y="4901120"/>
                  <a:pt x="2861348" y="4860199"/>
                </a:cubicBezTo>
                <a:cubicBezTo>
                  <a:pt x="2864495" y="4831868"/>
                  <a:pt x="2845609" y="4794095"/>
                  <a:pt x="2845609" y="4762617"/>
                </a:cubicBezTo>
                <a:lnTo>
                  <a:pt x="2845609" y="4048067"/>
                </a:lnTo>
                <a:lnTo>
                  <a:pt x="2855052" y="4019737"/>
                </a:lnTo>
                <a:cubicBezTo>
                  <a:pt x="2858200" y="3925303"/>
                  <a:pt x="2861348" y="3896973"/>
                  <a:pt x="2861348" y="3890677"/>
                </a:cubicBezTo>
                <a:cubicBezTo>
                  <a:pt x="2861348" y="3881234"/>
                  <a:pt x="2858200" y="3849756"/>
                  <a:pt x="2851904" y="3827721"/>
                </a:cubicBezTo>
                <a:cubicBezTo>
                  <a:pt x="2842461" y="3834017"/>
                  <a:pt x="2823574" y="3843460"/>
                  <a:pt x="2817278" y="3859199"/>
                </a:cubicBezTo>
                <a:cubicBezTo>
                  <a:pt x="2773209" y="3950485"/>
                  <a:pt x="2760618" y="3953633"/>
                  <a:pt x="2760618" y="4029180"/>
                </a:cubicBezTo>
                <a:lnTo>
                  <a:pt x="2792096" y="5027032"/>
                </a:lnTo>
                <a:cubicBezTo>
                  <a:pt x="2763766" y="5020736"/>
                  <a:pt x="2738584" y="5014441"/>
                  <a:pt x="2716549" y="5011293"/>
                </a:cubicBezTo>
                <a:cubicBezTo>
                  <a:pt x="2716549" y="5001849"/>
                  <a:pt x="2713401" y="4989258"/>
                  <a:pt x="2710253" y="4976667"/>
                </a:cubicBezTo>
                <a:cubicBezTo>
                  <a:pt x="2672480" y="4986110"/>
                  <a:pt x="2631558" y="4992406"/>
                  <a:pt x="2590637" y="4998702"/>
                </a:cubicBezTo>
                <a:cubicBezTo>
                  <a:pt x="2505647" y="5011293"/>
                  <a:pt x="2335666" y="5030180"/>
                  <a:pt x="2326222" y="5030180"/>
                </a:cubicBezTo>
                <a:lnTo>
                  <a:pt x="1882383" y="5030180"/>
                </a:lnTo>
                <a:cubicBezTo>
                  <a:pt x="1857200" y="5001849"/>
                  <a:pt x="1869792" y="4967224"/>
                  <a:pt x="1866644" y="4938893"/>
                </a:cubicBezTo>
                <a:cubicBezTo>
                  <a:pt x="1857200" y="4901120"/>
                  <a:pt x="1854053" y="4835016"/>
                  <a:pt x="1854053" y="4825573"/>
                </a:cubicBezTo>
                <a:cubicBezTo>
                  <a:pt x="1854053" y="4819277"/>
                  <a:pt x="1860348" y="4797243"/>
                  <a:pt x="1860348" y="4787799"/>
                </a:cubicBezTo>
                <a:cubicBezTo>
                  <a:pt x="1860348" y="4781504"/>
                  <a:pt x="1832018" y="4712252"/>
                  <a:pt x="1832018" y="4705956"/>
                </a:cubicBezTo>
                <a:lnTo>
                  <a:pt x="1832018" y="3783652"/>
                </a:lnTo>
                <a:lnTo>
                  <a:pt x="1841461" y="3689218"/>
                </a:lnTo>
                <a:lnTo>
                  <a:pt x="1841461" y="3601080"/>
                </a:lnTo>
                <a:cubicBezTo>
                  <a:pt x="1835166" y="3566454"/>
                  <a:pt x="1828870" y="3490907"/>
                  <a:pt x="1828870" y="3484611"/>
                </a:cubicBezTo>
                <a:cubicBezTo>
                  <a:pt x="1828870" y="3475168"/>
                  <a:pt x="1841461" y="3405916"/>
                  <a:pt x="1847757" y="3364995"/>
                </a:cubicBezTo>
                <a:lnTo>
                  <a:pt x="1854053" y="3172979"/>
                </a:lnTo>
                <a:cubicBezTo>
                  <a:pt x="1847757" y="3138354"/>
                  <a:pt x="1847757" y="3097432"/>
                  <a:pt x="1841461" y="3065954"/>
                </a:cubicBezTo>
                <a:cubicBezTo>
                  <a:pt x="1753323" y="3132058"/>
                  <a:pt x="1724993" y="3257970"/>
                  <a:pt x="1693515" y="3320926"/>
                </a:cubicBezTo>
                <a:cubicBezTo>
                  <a:pt x="1687219" y="3330369"/>
                  <a:pt x="1684071" y="3346108"/>
                  <a:pt x="1680924" y="3358699"/>
                </a:cubicBezTo>
                <a:cubicBezTo>
                  <a:pt x="1671480" y="3383882"/>
                  <a:pt x="1649446" y="3431099"/>
                  <a:pt x="1624263" y="3453133"/>
                </a:cubicBezTo>
                <a:cubicBezTo>
                  <a:pt x="1605377" y="3468872"/>
                  <a:pt x="1577046" y="3465724"/>
                  <a:pt x="1567603" y="3487759"/>
                </a:cubicBezTo>
                <a:cubicBezTo>
                  <a:pt x="1548716" y="3519237"/>
                  <a:pt x="1551864" y="3566454"/>
                  <a:pt x="1542421" y="3607375"/>
                </a:cubicBezTo>
                <a:cubicBezTo>
                  <a:pt x="1532977" y="3664036"/>
                  <a:pt x="1501499" y="3720696"/>
                  <a:pt x="1479465" y="3786800"/>
                </a:cubicBezTo>
                <a:cubicBezTo>
                  <a:pt x="1466873" y="3824573"/>
                  <a:pt x="1470021" y="3903268"/>
                  <a:pt x="1470021" y="3912712"/>
                </a:cubicBezTo>
                <a:lnTo>
                  <a:pt x="1470021" y="4029180"/>
                </a:lnTo>
                <a:cubicBezTo>
                  <a:pt x="1460578" y="4073249"/>
                  <a:pt x="1438543" y="4111023"/>
                  <a:pt x="1429100" y="4155092"/>
                </a:cubicBezTo>
                <a:cubicBezTo>
                  <a:pt x="1422804" y="4180274"/>
                  <a:pt x="1419657" y="4214900"/>
                  <a:pt x="1413361" y="4246378"/>
                </a:cubicBezTo>
                <a:cubicBezTo>
                  <a:pt x="1403918" y="4293595"/>
                  <a:pt x="1347257" y="4350255"/>
                  <a:pt x="1322075" y="4403768"/>
                </a:cubicBezTo>
                <a:cubicBezTo>
                  <a:pt x="1315779" y="4413211"/>
                  <a:pt x="1318927" y="4438394"/>
                  <a:pt x="1318927" y="4447837"/>
                </a:cubicBezTo>
                <a:cubicBezTo>
                  <a:pt x="1318927" y="4454133"/>
                  <a:pt x="1325223" y="4495054"/>
                  <a:pt x="1325223" y="4501350"/>
                </a:cubicBezTo>
                <a:cubicBezTo>
                  <a:pt x="1325223" y="4510793"/>
                  <a:pt x="1306336" y="4545419"/>
                  <a:pt x="1306336" y="4554862"/>
                </a:cubicBezTo>
                <a:cubicBezTo>
                  <a:pt x="1306336" y="4561158"/>
                  <a:pt x="1312631" y="4605227"/>
                  <a:pt x="1312631" y="4611523"/>
                </a:cubicBezTo>
                <a:cubicBezTo>
                  <a:pt x="1312631" y="4620966"/>
                  <a:pt x="1300040" y="4680774"/>
                  <a:pt x="1300040" y="4687070"/>
                </a:cubicBezTo>
                <a:cubicBezTo>
                  <a:pt x="1300040" y="4696513"/>
                  <a:pt x="1303188" y="4718548"/>
                  <a:pt x="1303188" y="4734287"/>
                </a:cubicBezTo>
                <a:cubicBezTo>
                  <a:pt x="1306336" y="4772060"/>
                  <a:pt x="1322075" y="4803538"/>
                  <a:pt x="1325223" y="4844460"/>
                </a:cubicBezTo>
                <a:cubicBezTo>
                  <a:pt x="1331518" y="4882233"/>
                  <a:pt x="1337814" y="4964076"/>
                  <a:pt x="1337814" y="4970371"/>
                </a:cubicBezTo>
                <a:cubicBezTo>
                  <a:pt x="1337814" y="4982963"/>
                  <a:pt x="1340962" y="5004997"/>
                  <a:pt x="1328370" y="5014441"/>
                </a:cubicBezTo>
                <a:cubicBezTo>
                  <a:pt x="1315779" y="5020736"/>
                  <a:pt x="1300040" y="5020736"/>
                  <a:pt x="1284301" y="5023884"/>
                </a:cubicBezTo>
                <a:cubicBezTo>
                  <a:pt x="1243380" y="5027032"/>
                  <a:pt x="1161537" y="5036475"/>
                  <a:pt x="1161537" y="5042771"/>
                </a:cubicBezTo>
                <a:cubicBezTo>
                  <a:pt x="1161537" y="5052214"/>
                  <a:pt x="1174128" y="5064805"/>
                  <a:pt x="1174128" y="5071101"/>
                </a:cubicBezTo>
                <a:cubicBezTo>
                  <a:pt x="1174128" y="5127761"/>
                  <a:pt x="831018" y="5134057"/>
                  <a:pt x="812132" y="5134057"/>
                </a:cubicBezTo>
                <a:lnTo>
                  <a:pt x="676776" y="5130909"/>
                </a:lnTo>
                <a:cubicBezTo>
                  <a:pt x="686220" y="5118318"/>
                  <a:pt x="679924" y="5118318"/>
                  <a:pt x="679924" y="5108874"/>
                </a:cubicBezTo>
                <a:cubicBezTo>
                  <a:pt x="676776" y="5093136"/>
                  <a:pt x="676776" y="5074249"/>
                  <a:pt x="676776" y="5055362"/>
                </a:cubicBezTo>
                <a:cubicBezTo>
                  <a:pt x="667333" y="5055362"/>
                  <a:pt x="654742" y="5055362"/>
                  <a:pt x="645298" y="5052214"/>
                </a:cubicBezTo>
                <a:cubicBezTo>
                  <a:pt x="642151" y="5052214"/>
                  <a:pt x="607525" y="5033327"/>
                  <a:pt x="607525" y="5023884"/>
                </a:cubicBezTo>
                <a:cubicBezTo>
                  <a:pt x="607525" y="5014441"/>
                  <a:pt x="623264" y="4967224"/>
                  <a:pt x="639003" y="4945189"/>
                </a:cubicBezTo>
                <a:cubicBezTo>
                  <a:pt x="642151" y="4935746"/>
                  <a:pt x="651594" y="4929450"/>
                  <a:pt x="661037" y="4920007"/>
                </a:cubicBezTo>
                <a:lnTo>
                  <a:pt x="661037" y="4268413"/>
                </a:lnTo>
                <a:cubicBezTo>
                  <a:pt x="673629" y="4236935"/>
                  <a:pt x="670481" y="4192865"/>
                  <a:pt x="670481" y="4161388"/>
                </a:cubicBezTo>
                <a:cubicBezTo>
                  <a:pt x="670481" y="4151944"/>
                  <a:pt x="673629" y="4139353"/>
                  <a:pt x="673629" y="4129910"/>
                </a:cubicBezTo>
                <a:cubicBezTo>
                  <a:pt x="673629" y="4123614"/>
                  <a:pt x="670481" y="4095284"/>
                  <a:pt x="670481" y="4079545"/>
                </a:cubicBezTo>
                <a:lnTo>
                  <a:pt x="664185" y="4073249"/>
                </a:lnTo>
                <a:cubicBezTo>
                  <a:pt x="610673" y="4123614"/>
                  <a:pt x="591786" y="4196013"/>
                  <a:pt x="572899" y="4243230"/>
                </a:cubicBezTo>
                <a:cubicBezTo>
                  <a:pt x="569751" y="4255822"/>
                  <a:pt x="557160" y="4271561"/>
                  <a:pt x="547717" y="4281004"/>
                </a:cubicBezTo>
                <a:cubicBezTo>
                  <a:pt x="538273" y="4287300"/>
                  <a:pt x="519387" y="4293595"/>
                  <a:pt x="516239" y="4303038"/>
                </a:cubicBezTo>
                <a:cubicBezTo>
                  <a:pt x="503648" y="4325073"/>
                  <a:pt x="506795" y="4353403"/>
                  <a:pt x="500500" y="4378586"/>
                </a:cubicBezTo>
                <a:cubicBezTo>
                  <a:pt x="494204" y="4406916"/>
                  <a:pt x="475317" y="4432098"/>
                  <a:pt x="469022" y="4463576"/>
                </a:cubicBezTo>
                <a:cubicBezTo>
                  <a:pt x="459578" y="4507645"/>
                  <a:pt x="465874" y="4561158"/>
                  <a:pt x="459578" y="4608375"/>
                </a:cubicBezTo>
                <a:cubicBezTo>
                  <a:pt x="459578" y="4624114"/>
                  <a:pt x="446987" y="4636705"/>
                  <a:pt x="443839" y="4655592"/>
                </a:cubicBezTo>
                <a:cubicBezTo>
                  <a:pt x="437544" y="4674479"/>
                  <a:pt x="437544" y="4702809"/>
                  <a:pt x="428100" y="4724843"/>
                </a:cubicBezTo>
                <a:cubicBezTo>
                  <a:pt x="415509" y="4746878"/>
                  <a:pt x="393475" y="4768912"/>
                  <a:pt x="384031" y="4794095"/>
                </a:cubicBezTo>
                <a:cubicBezTo>
                  <a:pt x="377736" y="4806686"/>
                  <a:pt x="387179" y="4828721"/>
                  <a:pt x="387179" y="4847607"/>
                </a:cubicBezTo>
                <a:cubicBezTo>
                  <a:pt x="387179" y="4857051"/>
                  <a:pt x="374588" y="4866494"/>
                  <a:pt x="374588" y="4875938"/>
                </a:cubicBezTo>
                <a:cubicBezTo>
                  <a:pt x="374588" y="4882233"/>
                  <a:pt x="380883" y="4897972"/>
                  <a:pt x="380883" y="4907415"/>
                </a:cubicBezTo>
                <a:cubicBezTo>
                  <a:pt x="380883" y="4913711"/>
                  <a:pt x="371440" y="4935746"/>
                  <a:pt x="371440" y="4945189"/>
                </a:cubicBezTo>
                <a:cubicBezTo>
                  <a:pt x="371440" y="5008145"/>
                  <a:pt x="393475" y="5014441"/>
                  <a:pt x="393475" y="5096283"/>
                </a:cubicBezTo>
                <a:cubicBezTo>
                  <a:pt x="393475" y="5108874"/>
                  <a:pt x="393475" y="5118318"/>
                  <a:pt x="384031" y="5124613"/>
                </a:cubicBezTo>
                <a:cubicBezTo>
                  <a:pt x="346258" y="5130909"/>
                  <a:pt x="305336" y="5137205"/>
                  <a:pt x="267563" y="5140352"/>
                </a:cubicBezTo>
                <a:lnTo>
                  <a:pt x="22035" y="5143500"/>
                </a:lnTo>
                <a:cubicBezTo>
                  <a:pt x="9443" y="5140352"/>
                  <a:pt x="0" y="5134057"/>
                  <a:pt x="0" y="5124613"/>
                </a:cubicBezTo>
                <a:cubicBezTo>
                  <a:pt x="0" y="5118318"/>
                  <a:pt x="3148" y="5115170"/>
                  <a:pt x="3148" y="5112022"/>
                </a:cubicBezTo>
                <a:cubicBezTo>
                  <a:pt x="15739" y="5058510"/>
                  <a:pt x="69252" y="5058510"/>
                  <a:pt x="100730" y="5023884"/>
                </a:cubicBezTo>
                <a:cubicBezTo>
                  <a:pt x="113321" y="5008145"/>
                  <a:pt x="141651" y="4957780"/>
                  <a:pt x="141651" y="4932598"/>
                </a:cubicBezTo>
                <a:cubicBezTo>
                  <a:pt x="141651" y="4923154"/>
                  <a:pt x="135355" y="4904268"/>
                  <a:pt x="135355" y="4897972"/>
                </a:cubicBezTo>
                <a:cubicBezTo>
                  <a:pt x="135355" y="4888529"/>
                  <a:pt x="151094" y="4853903"/>
                  <a:pt x="151094" y="4847607"/>
                </a:cubicBezTo>
                <a:cubicBezTo>
                  <a:pt x="151094" y="4841312"/>
                  <a:pt x="135355" y="4835016"/>
                  <a:pt x="135355" y="4816129"/>
                </a:cubicBezTo>
                <a:cubicBezTo>
                  <a:pt x="135355" y="4809834"/>
                  <a:pt x="138503" y="4762617"/>
                  <a:pt x="147946" y="4740582"/>
                </a:cubicBezTo>
                <a:cubicBezTo>
                  <a:pt x="195163" y="4611523"/>
                  <a:pt x="248676" y="4466724"/>
                  <a:pt x="273858" y="4340812"/>
                </a:cubicBezTo>
                <a:cubicBezTo>
                  <a:pt x="277006" y="4334516"/>
                  <a:pt x="277006" y="4328221"/>
                  <a:pt x="277006" y="4321925"/>
                </a:cubicBezTo>
                <a:cubicBezTo>
                  <a:pt x="280154" y="4309334"/>
                  <a:pt x="280154" y="4293595"/>
                  <a:pt x="289597" y="4284152"/>
                </a:cubicBezTo>
                <a:cubicBezTo>
                  <a:pt x="302189" y="4262117"/>
                  <a:pt x="317928" y="4246378"/>
                  <a:pt x="317928" y="4227491"/>
                </a:cubicBezTo>
                <a:cubicBezTo>
                  <a:pt x="321075" y="4214900"/>
                  <a:pt x="324223" y="4202309"/>
                  <a:pt x="330519" y="4189718"/>
                </a:cubicBezTo>
                <a:lnTo>
                  <a:pt x="330519" y="4120466"/>
                </a:lnTo>
                <a:cubicBezTo>
                  <a:pt x="346258" y="4048067"/>
                  <a:pt x="390327" y="3969372"/>
                  <a:pt x="402918" y="3896973"/>
                </a:cubicBezTo>
                <a:cubicBezTo>
                  <a:pt x="406066" y="3878086"/>
                  <a:pt x="406066" y="3852903"/>
                  <a:pt x="412361" y="3837164"/>
                </a:cubicBezTo>
                <a:cubicBezTo>
                  <a:pt x="424953" y="3789947"/>
                  <a:pt x="462726" y="3701809"/>
                  <a:pt x="462726" y="3692366"/>
                </a:cubicBezTo>
                <a:cubicBezTo>
                  <a:pt x="462726" y="3686070"/>
                  <a:pt x="453283" y="3664036"/>
                  <a:pt x="453283" y="3657740"/>
                </a:cubicBezTo>
                <a:cubicBezTo>
                  <a:pt x="453283" y="3629410"/>
                  <a:pt x="478465" y="3585341"/>
                  <a:pt x="491056" y="3560158"/>
                </a:cubicBezTo>
                <a:cubicBezTo>
                  <a:pt x="500500" y="3541272"/>
                  <a:pt x="503648" y="3519237"/>
                  <a:pt x="506795" y="3497202"/>
                </a:cubicBezTo>
                <a:cubicBezTo>
                  <a:pt x="506795" y="3484611"/>
                  <a:pt x="509943" y="3459429"/>
                  <a:pt x="509943" y="3453133"/>
                </a:cubicBezTo>
                <a:cubicBezTo>
                  <a:pt x="509943" y="3443690"/>
                  <a:pt x="497352" y="3380734"/>
                  <a:pt x="494204" y="3342960"/>
                </a:cubicBezTo>
                <a:cubicBezTo>
                  <a:pt x="491056" y="3320926"/>
                  <a:pt x="487909" y="3292596"/>
                  <a:pt x="481613" y="3270561"/>
                </a:cubicBezTo>
                <a:cubicBezTo>
                  <a:pt x="465874" y="3213901"/>
                  <a:pt x="396622" y="3009294"/>
                  <a:pt x="396622" y="2993555"/>
                </a:cubicBezTo>
                <a:lnTo>
                  <a:pt x="396622" y="2861347"/>
                </a:lnTo>
                <a:cubicBezTo>
                  <a:pt x="399770" y="2829869"/>
                  <a:pt x="402918" y="2795244"/>
                  <a:pt x="406066" y="2763766"/>
                </a:cubicBezTo>
                <a:lnTo>
                  <a:pt x="406066" y="2678775"/>
                </a:lnTo>
                <a:cubicBezTo>
                  <a:pt x="421805" y="2628410"/>
                  <a:pt x="434396" y="2571750"/>
                  <a:pt x="453283" y="2521385"/>
                </a:cubicBezTo>
                <a:cubicBezTo>
                  <a:pt x="465874" y="2480464"/>
                  <a:pt x="500500" y="2417508"/>
                  <a:pt x="500500" y="2408065"/>
                </a:cubicBezTo>
                <a:cubicBezTo>
                  <a:pt x="500500" y="2401769"/>
                  <a:pt x="494204" y="2386030"/>
                  <a:pt x="494204" y="2376587"/>
                </a:cubicBezTo>
                <a:cubicBezTo>
                  <a:pt x="494204" y="2370291"/>
                  <a:pt x="516239" y="2297892"/>
                  <a:pt x="531978" y="2297892"/>
                </a:cubicBezTo>
                <a:cubicBezTo>
                  <a:pt x="541421" y="2297892"/>
                  <a:pt x="541421" y="2304187"/>
                  <a:pt x="544569" y="2304187"/>
                </a:cubicBezTo>
                <a:lnTo>
                  <a:pt x="557160" y="2304187"/>
                </a:lnTo>
                <a:cubicBezTo>
                  <a:pt x="572899" y="2313631"/>
                  <a:pt x="591786" y="2329370"/>
                  <a:pt x="607525" y="2335665"/>
                </a:cubicBezTo>
                <a:cubicBezTo>
                  <a:pt x="610673" y="2341961"/>
                  <a:pt x="610673" y="2351404"/>
                  <a:pt x="610673" y="2360848"/>
                </a:cubicBezTo>
                <a:cubicBezTo>
                  <a:pt x="610673" y="2367143"/>
                  <a:pt x="616968" y="2370291"/>
                  <a:pt x="616968" y="2379735"/>
                </a:cubicBezTo>
                <a:cubicBezTo>
                  <a:pt x="616968" y="2386030"/>
                  <a:pt x="582342" y="2408065"/>
                  <a:pt x="569751" y="2430099"/>
                </a:cubicBezTo>
                <a:cubicBezTo>
                  <a:pt x="541421" y="2471021"/>
                  <a:pt x="544569" y="2549716"/>
                  <a:pt x="535126" y="2596932"/>
                </a:cubicBezTo>
                <a:cubicBezTo>
                  <a:pt x="528830" y="2628410"/>
                  <a:pt x="509943" y="2681923"/>
                  <a:pt x="509943" y="2691366"/>
                </a:cubicBezTo>
                <a:cubicBezTo>
                  <a:pt x="509943" y="2697662"/>
                  <a:pt x="516239" y="2729140"/>
                  <a:pt x="519387" y="2748027"/>
                </a:cubicBezTo>
                <a:cubicBezTo>
                  <a:pt x="531978" y="2804687"/>
                  <a:pt x="513091" y="2880234"/>
                  <a:pt x="547717" y="2940042"/>
                </a:cubicBezTo>
                <a:cubicBezTo>
                  <a:pt x="560308" y="2958929"/>
                  <a:pt x="579195" y="2977816"/>
                  <a:pt x="598081" y="2993555"/>
                </a:cubicBezTo>
                <a:cubicBezTo>
                  <a:pt x="601229" y="2996703"/>
                  <a:pt x="613820" y="2999850"/>
                  <a:pt x="620116" y="2999850"/>
                </a:cubicBezTo>
                <a:cubicBezTo>
                  <a:pt x="642151" y="2999850"/>
                  <a:pt x="651594" y="2990407"/>
                  <a:pt x="651594" y="2971520"/>
                </a:cubicBezTo>
                <a:cubicBezTo>
                  <a:pt x="651594" y="2940042"/>
                  <a:pt x="620116" y="2908564"/>
                  <a:pt x="620116" y="2877086"/>
                </a:cubicBezTo>
                <a:cubicBezTo>
                  <a:pt x="620116" y="2867643"/>
                  <a:pt x="623264" y="2848756"/>
                  <a:pt x="623264" y="2836165"/>
                </a:cubicBezTo>
                <a:cubicBezTo>
                  <a:pt x="623264" y="2829869"/>
                  <a:pt x="620116" y="2817278"/>
                  <a:pt x="626412" y="2810983"/>
                </a:cubicBezTo>
                <a:cubicBezTo>
                  <a:pt x="676776" y="2732288"/>
                  <a:pt x="695663" y="2707105"/>
                  <a:pt x="755471" y="2707105"/>
                </a:cubicBezTo>
                <a:cubicBezTo>
                  <a:pt x="834166" y="2707105"/>
                  <a:pt x="843610" y="2741731"/>
                  <a:pt x="843610" y="2801539"/>
                </a:cubicBezTo>
                <a:cubicBezTo>
                  <a:pt x="843610" y="2807835"/>
                  <a:pt x="837314" y="2864495"/>
                  <a:pt x="834166" y="2895973"/>
                </a:cubicBezTo>
                <a:cubicBezTo>
                  <a:pt x="831018" y="2918008"/>
                  <a:pt x="834166" y="2933747"/>
                  <a:pt x="827871" y="2952634"/>
                </a:cubicBezTo>
                <a:cubicBezTo>
                  <a:pt x="799540" y="2958929"/>
                  <a:pt x="790097" y="3028181"/>
                  <a:pt x="790097" y="3053363"/>
                </a:cubicBezTo>
                <a:cubicBezTo>
                  <a:pt x="790097" y="3062806"/>
                  <a:pt x="793245" y="3078545"/>
                  <a:pt x="799540" y="3087989"/>
                </a:cubicBezTo>
                <a:cubicBezTo>
                  <a:pt x="840462" y="3128910"/>
                  <a:pt x="893974" y="3125762"/>
                  <a:pt x="928600" y="3172979"/>
                </a:cubicBezTo>
                <a:cubicBezTo>
                  <a:pt x="934896" y="3179275"/>
                  <a:pt x="928600" y="3195014"/>
                  <a:pt x="934896" y="3204457"/>
                </a:cubicBezTo>
                <a:cubicBezTo>
                  <a:pt x="963226" y="3251674"/>
                  <a:pt x="960078" y="3295743"/>
                  <a:pt x="975817" y="3342960"/>
                </a:cubicBezTo>
                <a:cubicBezTo>
                  <a:pt x="982113" y="3364995"/>
                  <a:pt x="1060808" y="3525533"/>
                  <a:pt x="1060808" y="3541272"/>
                </a:cubicBezTo>
                <a:cubicBezTo>
                  <a:pt x="1060808" y="3597932"/>
                  <a:pt x="975817" y="3635705"/>
                  <a:pt x="944339" y="3670331"/>
                </a:cubicBezTo>
                <a:cubicBezTo>
                  <a:pt x="938044" y="3679775"/>
                  <a:pt x="925452" y="3686070"/>
                  <a:pt x="912861" y="3692366"/>
                </a:cubicBezTo>
                <a:lnTo>
                  <a:pt x="912861" y="3774209"/>
                </a:lnTo>
                <a:cubicBezTo>
                  <a:pt x="916009" y="3783652"/>
                  <a:pt x="922305" y="3793095"/>
                  <a:pt x="922305" y="3802539"/>
                </a:cubicBezTo>
                <a:cubicBezTo>
                  <a:pt x="925452" y="3830869"/>
                  <a:pt x="922305" y="3859199"/>
                  <a:pt x="928600" y="3887529"/>
                </a:cubicBezTo>
                <a:cubicBezTo>
                  <a:pt x="928600" y="3909564"/>
                  <a:pt x="941191" y="3947337"/>
                  <a:pt x="941191" y="3956781"/>
                </a:cubicBezTo>
                <a:lnTo>
                  <a:pt x="941191" y="4148796"/>
                </a:lnTo>
                <a:cubicBezTo>
                  <a:pt x="1010443" y="3941042"/>
                  <a:pt x="1092286" y="3739583"/>
                  <a:pt x="1120616" y="3534976"/>
                </a:cubicBezTo>
                <a:cubicBezTo>
                  <a:pt x="1111172" y="3472020"/>
                  <a:pt x="1208754" y="3402768"/>
                  <a:pt x="1199311" y="3342960"/>
                </a:cubicBezTo>
                <a:cubicBezTo>
                  <a:pt x="1202459" y="3324074"/>
                  <a:pt x="1208754" y="3305187"/>
                  <a:pt x="1218198" y="3286300"/>
                </a:cubicBezTo>
                <a:lnTo>
                  <a:pt x="1218198" y="3176127"/>
                </a:lnTo>
                <a:cubicBezTo>
                  <a:pt x="1246528" y="3025033"/>
                  <a:pt x="1337814" y="2873939"/>
                  <a:pt x="1356701" y="2722844"/>
                </a:cubicBezTo>
                <a:cubicBezTo>
                  <a:pt x="1356701" y="2675627"/>
                  <a:pt x="1372440" y="2622115"/>
                  <a:pt x="1388179" y="2574898"/>
                </a:cubicBezTo>
                <a:cubicBezTo>
                  <a:pt x="1394474" y="2556011"/>
                  <a:pt x="1460578" y="2404917"/>
                  <a:pt x="1460578" y="2363996"/>
                </a:cubicBezTo>
                <a:cubicBezTo>
                  <a:pt x="1460578" y="2354552"/>
                  <a:pt x="1444839" y="2297892"/>
                  <a:pt x="1444839" y="2291596"/>
                </a:cubicBezTo>
                <a:cubicBezTo>
                  <a:pt x="1444839" y="2256970"/>
                  <a:pt x="1510943" y="2121615"/>
                  <a:pt x="1523534" y="2105876"/>
                </a:cubicBezTo>
                <a:cubicBezTo>
                  <a:pt x="1514090" y="2099581"/>
                  <a:pt x="1498351" y="2099581"/>
                  <a:pt x="1492056" y="2093285"/>
                </a:cubicBezTo>
                <a:cubicBezTo>
                  <a:pt x="1479465" y="2086989"/>
                  <a:pt x="1482612" y="2071250"/>
                  <a:pt x="1473169" y="2061807"/>
                </a:cubicBezTo>
                <a:cubicBezTo>
                  <a:pt x="1466873" y="2049216"/>
                  <a:pt x="1438543" y="2036625"/>
                  <a:pt x="1438543" y="2027181"/>
                </a:cubicBezTo>
                <a:cubicBezTo>
                  <a:pt x="1438543" y="2020886"/>
                  <a:pt x="1447987" y="2014590"/>
                  <a:pt x="1454282" y="2008294"/>
                </a:cubicBezTo>
                <a:cubicBezTo>
                  <a:pt x="1438543" y="1992555"/>
                  <a:pt x="1413361" y="1979964"/>
                  <a:pt x="1394474" y="1957930"/>
                </a:cubicBezTo>
                <a:cubicBezTo>
                  <a:pt x="1378735" y="1935895"/>
                  <a:pt x="1372440" y="1907565"/>
                  <a:pt x="1350405" y="1891826"/>
                </a:cubicBezTo>
                <a:cubicBezTo>
                  <a:pt x="1322075" y="1872939"/>
                  <a:pt x="1284301" y="1860348"/>
                  <a:pt x="1255971" y="1847757"/>
                </a:cubicBezTo>
                <a:cubicBezTo>
                  <a:pt x="1221345" y="1832018"/>
                  <a:pt x="1183572" y="1816279"/>
                  <a:pt x="1152094" y="1797392"/>
                </a:cubicBezTo>
                <a:cubicBezTo>
                  <a:pt x="1108025" y="1775357"/>
                  <a:pt x="1067103" y="1753323"/>
                  <a:pt x="1029330" y="1718697"/>
                </a:cubicBezTo>
                <a:cubicBezTo>
                  <a:pt x="975817" y="1674628"/>
                  <a:pt x="922305" y="1614820"/>
                  <a:pt x="871940" y="1564455"/>
                </a:cubicBezTo>
                <a:cubicBezTo>
                  <a:pt x="865644" y="1555012"/>
                  <a:pt x="865644" y="1539273"/>
                  <a:pt x="865644" y="1529829"/>
                </a:cubicBezTo>
                <a:cubicBezTo>
                  <a:pt x="865644" y="1507795"/>
                  <a:pt x="871940" y="1507795"/>
                  <a:pt x="878235" y="1482612"/>
                </a:cubicBezTo>
                <a:cubicBezTo>
                  <a:pt x="893974" y="1416509"/>
                  <a:pt x="991556" y="1356700"/>
                  <a:pt x="1048216" y="1325223"/>
                </a:cubicBezTo>
                <a:cubicBezTo>
                  <a:pt x="1108025" y="1290597"/>
                  <a:pt x="1180424" y="1262267"/>
                  <a:pt x="1243380" y="1224493"/>
                </a:cubicBezTo>
                <a:cubicBezTo>
                  <a:pt x="1287449" y="1196163"/>
                  <a:pt x="1318927" y="1139503"/>
                  <a:pt x="1366144" y="1108025"/>
                </a:cubicBezTo>
                <a:cubicBezTo>
                  <a:pt x="1403918" y="1079694"/>
                  <a:pt x="1454282" y="1073399"/>
                  <a:pt x="1492056" y="1045069"/>
                </a:cubicBezTo>
                <a:cubicBezTo>
                  <a:pt x="1526682" y="1019886"/>
                  <a:pt x="1523534" y="1010443"/>
                  <a:pt x="1548716" y="1010443"/>
                </a:cubicBezTo>
                <a:cubicBezTo>
                  <a:pt x="1558160" y="1010443"/>
                  <a:pt x="1573899" y="1013591"/>
                  <a:pt x="1583342" y="1013591"/>
                </a:cubicBezTo>
                <a:cubicBezTo>
                  <a:pt x="1599081" y="1016738"/>
                  <a:pt x="1617968" y="1013591"/>
                  <a:pt x="1636855" y="1023034"/>
                </a:cubicBezTo>
                <a:cubicBezTo>
                  <a:pt x="1680924" y="1048216"/>
                  <a:pt x="1718697" y="1073399"/>
                  <a:pt x="1762766" y="1073399"/>
                </a:cubicBezTo>
                <a:cubicBezTo>
                  <a:pt x="1800540" y="1073399"/>
                  <a:pt x="1816279" y="1057660"/>
                  <a:pt x="1816279" y="1019886"/>
                </a:cubicBezTo>
                <a:cubicBezTo>
                  <a:pt x="1816279" y="982113"/>
                  <a:pt x="1759619" y="890827"/>
                  <a:pt x="1759619" y="865644"/>
                </a:cubicBezTo>
                <a:lnTo>
                  <a:pt x="1759619" y="790097"/>
                </a:lnTo>
                <a:cubicBezTo>
                  <a:pt x="1762766" y="771210"/>
                  <a:pt x="1759619" y="746028"/>
                  <a:pt x="1765914" y="730289"/>
                </a:cubicBezTo>
                <a:cubicBezTo>
                  <a:pt x="1775358" y="705107"/>
                  <a:pt x="1809983" y="673629"/>
                  <a:pt x="1825722" y="645298"/>
                </a:cubicBezTo>
                <a:cubicBezTo>
                  <a:pt x="1872939" y="563456"/>
                  <a:pt x="1945339" y="525682"/>
                  <a:pt x="2001999" y="525682"/>
                </a:cubicBezTo>
                <a:cubicBezTo>
                  <a:pt x="2011442" y="525682"/>
                  <a:pt x="2071251" y="538273"/>
                  <a:pt x="2077546" y="538273"/>
                </a:cubicBezTo>
                <a:cubicBezTo>
                  <a:pt x="2093285" y="544569"/>
                  <a:pt x="2127911" y="544569"/>
                  <a:pt x="2146798" y="579195"/>
                </a:cubicBezTo>
                <a:cubicBezTo>
                  <a:pt x="2153093" y="585490"/>
                  <a:pt x="2156241" y="598081"/>
                  <a:pt x="2159389" y="610673"/>
                </a:cubicBezTo>
                <a:cubicBezTo>
                  <a:pt x="2165684" y="635855"/>
                  <a:pt x="2171980" y="689368"/>
                  <a:pt x="2171980" y="695663"/>
                </a:cubicBezTo>
                <a:cubicBezTo>
                  <a:pt x="2171980" y="705107"/>
                  <a:pt x="2168832" y="720846"/>
                  <a:pt x="2168832" y="733437"/>
                </a:cubicBezTo>
                <a:cubicBezTo>
                  <a:pt x="2165684" y="764915"/>
                  <a:pt x="2165684" y="796393"/>
                  <a:pt x="2162537" y="827871"/>
                </a:cubicBezTo>
                <a:cubicBezTo>
                  <a:pt x="2162537" y="849905"/>
                  <a:pt x="2153093" y="887679"/>
                  <a:pt x="2153093" y="893974"/>
                </a:cubicBezTo>
                <a:cubicBezTo>
                  <a:pt x="2153093" y="903418"/>
                  <a:pt x="2162537" y="909713"/>
                  <a:pt x="2162537" y="919157"/>
                </a:cubicBezTo>
                <a:cubicBezTo>
                  <a:pt x="2162537" y="925452"/>
                  <a:pt x="2153093" y="966374"/>
                  <a:pt x="2146798" y="988408"/>
                </a:cubicBezTo>
                <a:cubicBezTo>
                  <a:pt x="2143650" y="994704"/>
                  <a:pt x="2134207" y="994704"/>
                  <a:pt x="2124763" y="994704"/>
                </a:cubicBezTo>
                <a:cubicBezTo>
                  <a:pt x="2112172" y="1013591"/>
                  <a:pt x="2093285" y="1029330"/>
                  <a:pt x="2090137" y="1051364"/>
                </a:cubicBezTo>
                <a:cubicBezTo>
                  <a:pt x="2077546" y="1092286"/>
                  <a:pt x="2071251" y="1180424"/>
                  <a:pt x="2071251" y="1186719"/>
                </a:cubicBezTo>
                <a:cubicBezTo>
                  <a:pt x="2071251" y="1196163"/>
                  <a:pt x="2080694" y="1199311"/>
                  <a:pt x="2080694" y="1205606"/>
                </a:cubicBezTo>
                <a:cubicBezTo>
                  <a:pt x="2083842" y="1215050"/>
                  <a:pt x="2080694" y="1227641"/>
                  <a:pt x="2090137" y="1237084"/>
                </a:cubicBezTo>
                <a:cubicBezTo>
                  <a:pt x="2118468" y="1265414"/>
                  <a:pt x="2162537" y="1287449"/>
                  <a:pt x="2200310" y="1303188"/>
                </a:cubicBezTo>
                <a:cubicBezTo>
                  <a:pt x="2222345" y="1312631"/>
                  <a:pt x="2241232" y="1334666"/>
                  <a:pt x="2266414" y="1340962"/>
                </a:cubicBezTo>
                <a:cubicBezTo>
                  <a:pt x="2285301" y="1350405"/>
                  <a:pt x="2313631" y="1362996"/>
                  <a:pt x="2329370" y="1391326"/>
                </a:cubicBezTo>
                <a:cubicBezTo>
                  <a:pt x="2341961" y="1407065"/>
                  <a:pt x="2335666" y="1432248"/>
                  <a:pt x="2341961" y="1451134"/>
                </a:cubicBezTo>
                <a:cubicBezTo>
                  <a:pt x="2354552" y="1482612"/>
                  <a:pt x="2382882" y="1523534"/>
                  <a:pt x="2389178" y="1561307"/>
                </a:cubicBezTo>
                <a:cubicBezTo>
                  <a:pt x="2404917" y="1633707"/>
                  <a:pt x="2404917" y="1724993"/>
                  <a:pt x="2464725" y="1800540"/>
                </a:cubicBezTo>
                <a:lnTo>
                  <a:pt x="2471021" y="1803688"/>
                </a:lnTo>
                <a:lnTo>
                  <a:pt x="2549716" y="1504647"/>
                </a:lnTo>
                <a:cubicBezTo>
                  <a:pt x="2543420" y="1473169"/>
                  <a:pt x="2537125" y="1413361"/>
                  <a:pt x="2537125" y="1407065"/>
                </a:cubicBezTo>
                <a:cubicBezTo>
                  <a:pt x="2537125" y="1356700"/>
                  <a:pt x="2552864" y="1315779"/>
                  <a:pt x="2631558" y="1284301"/>
                </a:cubicBezTo>
                <a:lnTo>
                  <a:pt x="2603228" y="34626"/>
                </a:lnTo>
                <a:cubicBezTo>
                  <a:pt x="2603228" y="22035"/>
                  <a:pt x="2606376" y="0"/>
                  <a:pt x="2618967" y="0"/>
                </a:cubicBezTo>
                <a:cubicBezTo>
                  <a:pt x="2628411" y="0"/>
                  <a:pt x="2631558" y="6296"/>
                  <a:pt x="2634706" y="6296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1000"/>
                </a:srgbClr>
              </a:gs>
            </a:gsLst>
            <a:lin ang="16200000" scaled="1"/>
          </a:gradFill>
          <a:ln w="31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文本框 11">
            <a:extLst>
              <a:ext uri="{FF2B5EF4-FFF2-40B4-BE49-F238E27FC236}">
                <a16:creationId xmlns:a16="http://schemas.microsoft.com/office/drawing/2014/main" id="{8CA15C1D-91FE-41D6-8924-4E75B3F432DC}"/>
              </a:ext>
            </a:extLst>
          </p:cNvPr>
          <p:cNvSpPr txBox="1"/>
          <p:nvPr/>
        </p:nvSpPr>
        <p:spPr>
          <a:xfrm>
            <a:off x="1924395" y="2863631"/>
            <a:ext cx="209620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400" i="1" dirty="0">
                <a:solidFill>
                  <a:srgbClr val="C00000"/>
                </a:solidFill>
                <a:cs typeface="+mn-ea"/>
                <a:sym typeface="+mn-lt"/>
              </a:rPr>
              <a:t>继承发扬雷锋精神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8A6046E-FD5B-45A8-A741-B0D23F84CB52}"/>
              </a:ext>
            </a:extLst>
          </p:cNvPr>
          <p:cNvSpPr txBox="1"/>
          <p:nvPr/>
        </p:nvSpPr>
        <p:spPr>
          <a:xfrm>
            <a:off x="2825957" y="3367796"/>
            <a:ext cx="14606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</a:rPr>
              <a:t>汇报人：</a:t>
            </a:r>
            <a:r>
              <a:rPr lang="en-US" altLang="zh-CN" sz="1000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</a:rPr>
              <a:t>51PPT</a:t>
            </a:r>
            <a:r>
              <a:rPr lang="zh-CN" altLang="en-US" sz="1000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</a:rPr>
              <a:t>模板网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8D8CF6C-5CF0-42DD-A3A2-7B26F6ADC7D5}"/>
              </a:ext>
            </a:extLst>
          </p:cNvPr>
          <p:cNvSpPr/>
          <p:nvPr/>
        </p:nvSpPr>
        <p:spPr>
          <a:xfrm>
            <a:off x="1645920" y="2742631"/>
            <a:ext cx="2527663" cy="170386"/>
          </a:xfrm>
          <a:custGeom>
            <a:avLst/>
            <a:gdLst>
              <a:gd name="connsiteX0" fmla="*/ 0 w 2527663"/>
              <a:gd name="connsiteY0" fmla="*/ 170386 h 170386"/>
              <a:gd name="connsiteX1" fmla="*/ 1240971 w 2527663"/>
              <a:gd name="connsiteY1" fmla="*/ 569 h 170386"/>
              <a:gd name="connsiteX2" fmla="*/ 1600200 w 2527663"/>
              <a:gd name="connsiteY2" fmla="*/ 111603 h 170386"/>
              <a:gd name="connsiteX3" fmla="*/ 2527663 w 2527663"/>
              <a:gd name="connsiteY3" fmla="*/ 7100 h 1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663" h="170386">
                <a:moveTo>
                  <a:pt x="0" y="170386"/>
                </a:moveTo>
                <a:cubicBezTo>
                  <a:pt x="487135" y="90376"/>
                  <a:pt x="974271" y="10366"/>
                  <a:pt x="1240971" y="569"/>
                </a:cubicBezTo>
                <a:cubicBezTo>
                  <a:pt x="1507671" y="-9228"/>
                  <a:pt x="1385751" y="110514"/>
                  <a:pt x="1600200" y="111603"/>
                </a:cubicBezTo>
                <a:cubicBezTo>
                  <a:pt x="1814649" y="112691"/>
                  <a:pt x="2171156" y="59895"/>
                  <a:pt x="2527663" y="71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73AAB4D-FE26-41E4-B812-6B265D368D89}"/>
              </a:ext>
            </a:extLst>
          </p:cNvPr>
          <p:cNvSpPr/>
          <p:nvPr/>
        </p:nvSpPr>
        <p:spPr>
          <a:xfrm>
            <a:off x="1645920" y="3147728"/>
            <a:ext cx="2527663" cy="170386"/>
          </a:xfrm>
          <a:custGeom>
            <a:avLst/>
            <a:gdLst>
              <a:gd name="connsiteX0" fmla="*/ 0 w 2527663"/>
              <a:gd name="connsiteY0" fmla="*/ 170386 h 170386"/>
              <a:gd name="connsiteX1" fmla="*/ 1240971 w 2527663"/>
              <a:gd name="connsiteY1" fmla="*/ 569 h 170386"/>
              <a:gd name="connsiteX2" fmla="*/ 1600200 w 2527663"/>
              <a:gd name="connsiteY2" fmla="*/ 111603 h 170386"/>
              <a:gd name="connsiteX3" fmla="*/ 2527663 w 2527663"/>
              <a:gd name="connsiteY3" fmla="*/ 7100 h 1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663" h="170386">
                <a:moveTo>
                  <a:pt x="0" y="170386"/>
                </a:moveTo>
                <a:cubicBezTo>
                  <a:pt x="487135" y="90376"/>
                  <a:pt x="974271" y="10366"/>
                  <a:pt x="1240971" y="569"/>
                </a:cubicBezTo>
                <a:cubicBezTo>
                  <a:pt x="1507671" y="-9228"/>
                  <a:pt x="1385751" y="110514"/>
                  <a:pt x="1600200" y="111603"/>
                </a:cubicBezTo>
                <a:cubicBezTo>
                  <a:pt x="1814649" y="112691"/>
                  <a:pt x="2171156" y="59895"/>
                  <a:pt x="2527663" y="71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507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E8E852FC-7DF3-4D55-A8C9-2BDE195EC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4" name="图形 52">
            <a:extLst>
              <a:ext uri="{FF2B5EF4-FFF2-40B4-BE49-F238E27FC236}">
                <a16:creationId xmlns:a16="http://schemas.microsoft.com/office/drawing/2014/main" id="{E617D1FF-0C56-4A87-A2ED-BED10B28FFE3}"/>
              </a:ext>
            </a:extLst>
          </p:cNvPr>
          <p:cNvSpPr/>
          <p:nvPr/>
        </p:nvSpPr>
        <p:spPr>
          <a:xfrm>
            <a:off x="-1015715" y="3153481"/>
            <a:ext cx="9144000" cy="1919921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6000"/>
                </a:srgbClr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" name="Picture 2" descr="G:\2017\雷锋精神\11\未标题-1.png">
            <a:extLst>
              <a:ext uri="{FF2B5EF4-FFF2-40B4-BE49-F238E27FC236}">
                <a16:creationId xmlns:a16="http://schemas.microsoft.com/office/drawing/2014/main" id="{E56FBA63-865C-49F6-A1BF-D8D28CB86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0"/>
          <a:stretch/>
        </p:blipFill>
        <p:spPr bwMode="auto">
          <a:xfrm flipH="1">
            <a:off x="5055287" y="-63788"/>
            <a:ext cx="4097072" cy="527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04CAC1-F86E-42A4-A972-683499066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9684"/>
            <a:ext cx="9144000" cy="12430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E34700B7-CF45-43D1-B3EB-FA84B72A2B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86" b="63773"/>
          <a:stretch/>
        </p:blipFill>
        <p:spPr>
          <a:xfrm>
            <a:off x="486067" y="186868"/>
            <a:ext cx="1253704" cy="1019013"/>
          </a:xfrm>
          <a:prstGeom prst="rect">
            <a:avLst/>
          </a:prstGeom>
        </p:spPr>
      </p:pic>
      <p:sp>
        <p:nvSpPr>
          <p:cNvPr id="57" name="图形 55">
            <a:extLst>
              <a:ext uri="{FF2B5EF4-FFF2-40B4-BE49-F238E27FC236}">
                <a16:creationId xmlns:a16="http://schemas.microsoft.com/office/drawing/2014/main" id="{A4508FBD-AFA1-43DA-B489-CA24882D9DAD}"/>
              </a:ext>
            </a:extLst>
          </p:cNvPr>
          <p:cNvSpPr/>
          <p:nvPr/>
        </p:nvSpPr>
        <p:spPr>
          <a:xfrm>
            <a:off x="3895773" y="2792313"/>
            <a:ext cx="1335115" cy="2012526"/>
          </a:xfrm>
          <a:custGeom>
            <a:avLst/>
            <a:gdLst>
              <a:gd name="connsiteX0" fmla="*/ 2275857 w 3412212"/>
              <a:gd name="connsiteY0" fmla="*/ 4598931 h 5143500"/>
              <a:gd name="connsiteX1" fmla="*/ 2256971 w 3412212"/>
              <a:gd name="connsiteY1" fmla="*/ 4558010 h 5143500"/>
              <a:gd name="connsiteX2" fmla="*/ 2285301 w 3412212"/>
              <a:gd name="connsiteY2" fmla="*/ 4551714 h 5143500"/>
              <a:gd name="connsiteX3" fmla="*/ 2275857 w 3412212"/>
              <a:gd name="connsiteY3" fmla="*/ 4598931 h 5143500"/>
              <a:gd name="connsiteX4" fmla="*/ 2707106 w 3412212"/>
              <a:gd name="connsiteY4" fmla="*/ 4825573 h 5143500"/>
              <a:gd name="connsiteX5" fmla="*/ 2628411 w 3412212"/>
              <a:gd name="connsiteY5" fmla="*/ 4825573 h 5143500"/>
              <a:gd name="connsiteX6" fmla="*/ 2543420 w 3412212"/>
              <a:gd name="connsiteY6" fmla="*/ 4743730 h 5143500"/>
              <a:gd name="connsiteX7" fmla="*/ 2537125 w 3412212"/>
              <a:gd name="connsiteY7" fmla="*/ 4702809 h 5143500"/>
              <a:gd name="connsiteX8" fmla="*/ 2546568 w 3412212"/>
              <a:gd name="connsiteY8" fmla="*/ 4677626 h 5143500"/>
              <a:gd name="connsiteX9" fmla="*/ 2546568 w 3412212"/>
              <a:gd name="connsiteY9" fmla="*/ 4639853 h 5143500"/>
              <a:gd name="connsiteX10" fmla="*/ 2596933 w 3412212"/>
              <a:gd name="connsiteY10" fmla="*/ 4535975 h 5143500"/>
              <a:gd name="connsiteX11" fmla="*/ 2609524 w 3412212"/>
              <a:gd name="connsiteY11" fmla="*/ 4479315 h 5143500"/>
              <a:gd name="connsiteX12" fmla="*/ 2634706 w 3412212"/>
              <a:gd name="connsiteY12" fmla="*/ 4403768 h 5143500"/>
              <a:gd name="connsiteX13" fmla="*/ 2634706 w 3412212"/>
              <a:gd name="connsiteY13" fmla="*/ 4328221 h 5143500"/>
              <a:gd name="connsiteX14" fmla="*/ 2641002 w 3412212"/>
              <a:gd name="connsiteY14" fmla="*/ 4262117 h 5143500"/>
              <a:gd name="connsiteX15" fmla="*/ 2681923 w 3412212"/>
              <a:gd name="connsiteY15" fmla="*/ 4123614 h 5143500"/>
              <a:gd name="connsiteX16" fmla="*/ 2691367 w 3412212"/>
              <a:gd name="connsiteY16" fmla="*/ 4079545 h 5143500"/>
              <a:gd name="connsiteX17" fmla="*/ 2707106 w 3412212"/>
              <a:gd name="connsiteY17" fmla="*/ 4825573 h 5143500"/>
              <a:gd name="connsiteX18" fmla="*/ 960078 w 3412212"/>
              <a:gd name="connsiteY18" fmla="*/ 3522385 h 5143500"/>
              <a:gd name="connsiteX19" fmla="*/ 922305 w 3412212"/>
              <a:gd name="connsiteY19" fmla="*/ 3572750 h 5143500"/>
              <a:gd name="connsiteX20" fmla="*/ 912861 w 3412212"/>
              <a:gd name="connsiteY20" fmla="*/ 3534976 h 5143500"/>
              <a:gd name="connsiteX21" fmla="*/ 897122 w 3412212"/>
              <a:gd name="connsiteY21" fmla="*/ 3421655 h 5143500"/>
              <a:gd name="connsiteX22" fmla="*/ 960078 w 3412212"/>
              <a:gd name="connsiteY22" fmla="*/ 3522385 h 5143500"/>
              <a:gd name="connsiteX23" fmla="*/ 3172980 w 3412212"/>
              <a:gd name="connsiteY23" fmla="*/ 3226492 h 5143500"/>
              <a:gd name="connsiteX24" fmla="*/ 3125763 w 3412212"/>
              <a:gd name="connsiteY24" fmla="*/ 3280004 h 5143500"/>
              <a:gd name="connsiteX25" fmla="*/ 3106876 w 3412212"/>
              <a:gd name="connsiteY25" fmla="*/ 3113171 h 5143500"/>
              <a:gd name="connsiteX26" fmla="*/ 3172980 w 3412212"/>
              <a:gd name="connsiteY26" fmla="*/ 3226492 h 5143500"/>
              <a:gd name="connsiteX27" fmla="*/ 2559159 w 3412212"/>
              <a:gd name="connsiteY27" fmla="*/ 3135206 h 5143500"/>
              <a:gd name="connsiteX28" fmla="*/ 2618967 w 3412212"/>
              <a:gd name="connsiteY28" fmla="*/ 3201309 h 5143500"/>
              <a:gd name="connsiteX29" fmla="*/ 2612672 w 3412212"/>
              <a:gd name="connsiteY29" fmla="*/ 3213901 h 5143500"/>
              <a:gd name="connsiteX30" fmla="*/ 2631558 w 3412212"/>
              <a:gd name="connsiteY30" fmla="*/ 3235935 h 5143500"/>
              <a:gd name="connsiteX31" fmla="*/ 2659889 w 3412212"/>
              <a:gd name="connsiteY31" fmla="*/ 3261118 h 5143500"/>
              <a:gd name="connsiteX32" fmla="*/ 2615819 w 3412212"/>
              <a:gd name="connsiteY32" fmla="*/ 3368143 h 5143500"/>
              <a:gd name="connsiteX33" fmla="*/ 2625263 w 3412212"/>
              <a:gd name="connsiteY33" fmla="*/ 3412212 h 5143500"/>
              <a:gd name="connsiteX34" fmla="*/ 2578046 w 3412212"/>
              <a:gd name="connsiteY34" fmla="*/ 3547567 h 5143500"/>
              <a:gd name="connsiteX35" fmla="*/ 2552864 w 3412212"/>
              <a:gd name="connsiteY35" fmla="*/ 3673479 h 5143500"/>
              <a:gd name="connsiteX36" fmla="*/ 2486760 w 3412212"/>
              <a:gd name="connsiteY36" fmla="*/ 3859199 h 5143500"/>
              <a:gd name="connsiteX37" fmla="*/ 2483612 w 3412212"/>
              <a:gd name="connsiteY37" fmla="*/ 3941042 h 5143500"/>
              <a:gd name="connsiteX38" fmla="*/ 2458430 w 3412212"/>
              <a:gd name="connsiteY38" fmla="*/ 4029180 h 5143500"/>
              <a:gd name="connsiteX39" fmla="*/ 2430099 w 3412212"/>
              <a:gd name="connsiteY39" fmla="*/ 4073249 h 5143500"/>
              <a:gd name="connsiteX40" fmla="*/ 2411213 w 3412212"/>
              <a:gd name="connsiteY40" fmla="*/ 4167683 h 5143500"/>
              <a:gd name="connsiteX41" fmla="*/ 2326222 w 3412212"/>
              <a:gd name="connsiteY41" fmla="*/ 4441542 h 5143500"/>
              <a:gd name="connsiteX42" fmla="*/ 2323074 w 3412212"/>
              <a:gd name="connsiteY42" fmla="*/ 4444689 h 5143500"/>
              <a:gd name="connsiteX43" fmla="*/ 2323074 w 3412212"/>
              <a:gd name="connsiteY43" fmla="*/ 4271561 h 5143500"/>
              <a:gd name="connsiteX44" fmla="*/ 2341961 w 3412212"/>
              <a:gd name="connsiteY44" fmla="*/ 3780504 h 5143500"/>
              <a:gd name="connsiteX45" fmla="*/ 2329370 w 3412212"/>
              <a:gd name="connsiteY45" fmla="*/ 3720696 h 5143500"/>
              <a:gd name="connsiteX46" fmla="*/ 2313631 w 3412212"/>
              <a:gd name="connsiteY46" fmla="*/ 3673479 h 5143500"/>
              <a:gd name="connsiteX47" fmla="*/ 2345109 w 3412212"/>
              <a:gd name="connsiteY47" fmla="*/ 3588488 h 5143500"/>
              <a:gd name="connsiteX48" fmla="*/ 2351405 w 3412212"/>
              <a:gd name="connsiteY48" fmla="*/ 3399621 h 5143500"/>
              <a:gd name="connsiteX49" fmla="*/ 2351405 w 3412212"/>
              <a:gd name="connsiteY49" fmla="*/ 3021885 h 5143500"/>
              <a:gd name="connsiteX50" fmla="*/ 2559159 w 3412212"/>
              <a:gd name="connsiteY50" fmla="*/ 3135206 h 5143500"/>
              <a:gd name="connsiteX51" fmla="*/ 2609524 w 3412212"/>
              <a:gd name="connsiteY51" fmla="*/ 2842461 h 5143500"/>
              <a:gd name="connsiteX52" fmla="*/ 2669332 w 3412212"/>
              <a:gd name="connsiteY52" fmla="*/ 3103728 h 5143500"/>
              <a:gd name="connsiteX53" fmla="*/ 2650445 w 3412212"/>
              <a:gd name="connsiteY53" fmla="*/ 3094284 h 5143500"/>
              <a:gd name="connsiteX54" fmla="*/ 2593785 w 3412212"/>
              <a:gd name="connsiteY54" fmla="*/ 3040772 h 5143500"/>
              <a:gd name="connsiteX55" fmla="*/ 2524533 w 3412212"/>
              <a:gd name="connsiteY55" fmla="*/ 2990407 h 5143500"/>
              <a:gd name="connsiteX56" fmla="*/ 2455282 w 3412212"/>
              <a:gd name="connsiteY56" fmla="*/ 2908564 h 5143500"/>
              <a:gd name="connsiteX57" fmla="*/ 2455282 w 3412212"/>
              <a:gd name="connsiteY57" fmla="*/ 2902269 h 5143500"/>
              <a:gd name="connsiteX58" fmla="*/ 2603228 w 3412212"/>
              <a:gd name="connsiteY58" fmla="*/ 2836165 h 5143500"/>
              <a:gd name="connsiteX59" fmla="*/ 2609524 w 3412212"/>
              <a:gd name="connsiteY59" fmla="*/ 2842461 h 5143500"/>
              <a:gd name="connsiteX60" fmla="*/ 2656741 w 3412212"/>
              <a:gd name="connsiteY60" fmla="*/ 2316779 h 5143500"/>
              <a:gd name="connsiteX61" fmla="*/ 2659889 w 3412212"/>
              <a:gd name="connsiteY61" fmla="*/ 2618967 h 5143500"/>
              <a:gd name="connsiteX62" fmla="*/ 2568603 w 3412212"/>
              <a:gd name="connsiteY62" fmla="*/ 2672480 h 5143500"/>
              <a:gd name="connsiteX63" fmla="*/ 2499351 w 3412212"/>
              <a:gd name="connsiteY63" fmla="*/ 2738583 h 5143500"/>
              <a:gd name="connsiteX64" fmla="*/ 2351405 w 3412212"/>
              <a:gd name="connsiteY64" fmla="*/ 2820426 h 5143500"/>
              <a:gd name="connsiteX65" fmla="*/ 2329370 w 3412212"/>
              <a:gd name="connsiteY65" fmla="*/ 2596932 h 5143500"/>
              <a:gd name="connsiteX66" fmla="*/ 2301040 w 3412212"/>
              <a:gd name="connsiteY66" fmla="*/ 2508794 h 5143500"/>
              <a:gd name="connsiteX67" fmla="*/ 2301040 w 3412212"/>
              <a:gd name="connsiteY67" fmla="*/ 2074398 h 5143500"/>
              <a:gd name="connsiteX68" fmla="*/ 2266414 w 3412212"/>
              <a:gd name="connsiteY68" fmla="*/ 1844609 h 5143500"/>
              <a:gd name="connsiteX69" fmla="*/ 2420656 w 3412212"/>
              <a:gd name="connsiteY69" fmla="*/ 2083842 h 5143500"/>
              <a:gd name="connsiteX70" fmla="*/ 2496203 w 3412212"/>
              <a:gd name="connsiteY70" fmla="*/ 2118467 h 5143500"/>
              <a:gd name="connsiteX71" fmla="*/ 2559159 w 3412212"/>
              <a:gd name="connsiteY71" fmla="*/ 2080694 h 5143500"/>
              <a:gd name="connsiteX72" fmla="*/ 2622115 w 3412212"/>
              <a:gd name="connsiteY72" fmla="*/ 1866644 h 5143500"/>
              <a:gd name="connsiteX73" fmla="*/ 2631558 w 3412212"/>
              <a:gd name="connsiteY73" fmla="*/ 1819427 h 5143500"/>
              <a:gd name="connsiteX74" fmla="*/ 2641002 w 3412212"/>
              <a:gd name="connsiteY74" fmla="*/ 1753323 h 5143500"/>
              <a:gd name="connsiteX75" fmla="*/ 2656741 w 3412212"/>
              <a:gd name="connsiteY75" fmla="*/ 2316779 h 5143500"/>
              <a:gd name="connsiteX76" fmla="*/ 1498351 w 3412212"/>
              <a:gd name="connsiteY76" fmla="*/ 1573898 h 5143500"/>
              <a:gd name="connsiteX77" fmla="*/ 1526682 w 3412212"/>
              <a:gd name="connsiteY77" fmla="*/ 1743879 h 5143500"/>
              <a:gd name="connsiteX78" fmla="*/ 1529829 w 3412212"/>
              <a:gd name="connsiteY78" fmla="*/ 1841461 h 5143500"/>
              <a:gd name="connsiteX79" fmla="*/ 1492056 w 3412212"/>
              <a:gd name="connsiteY79" fmla="*/ 1819427 h 5143500"/>
              <a:gd name="connsiteX80" fmla="*/ 1400770 w 3412212"/>
              <a:gd name="connsiteY80" fmla="*/ 1731288 h 5143500"/>
              <a:gd name="connsiteX81" fmla="*/ 1290597 w 3412212"/>
              <a:gd name="connsiteY81" fmla="*/ 1655741 h 5143500"/>
              <a:gd name="connsiteX82" fmla="*/ 1164685 w 3412212"/>
              <a:gd name="connsiteY82" fmla="*/ 1495204 h 5143500"/>
              <a:gd name="connsiteX83" fmla="*/ 1416509 w 3412212"/>
              <a:gd name="connsiteY83" fmla="*/ 1385031 h 5143500"/>
              <a:gd name="connsiteX84" fmla="*/ 1432248 w 3412212"/>
              <a:gd name="connsiteY84" fmla="*/ 1385031 h 5143500"/>
              <a:gd name="connsiteX85" fmla="*/ 1498351 w 3412212"/>
              <a:gd name="connsiteY85" fmla="*/ 1573898 h 5143500"/>
              <a:gd name="connsiteX86" fmla="*/ 2634706 w 3412212"/>
              <a:gd name="connsiteY86" fmla="*/ 6296 h 5143500"/>
              <a:gd name="connsiteX87" fmla="*/ 2804687 w 3412212"/>
              <a:gd name="connsiteY87" fmla="*/ 125912 h 5143500"/>
              <a:gd name="connsiteX88" fmla="*/ 2826722 w 3412212"/>
              <a:gd name="connsiteY88" fmla="*/ 173129 h 5143500"/>
              <a:gd name="connsiteX89" fmla="*/ 2826722 w 3412212"/>
              <a:gd name="connsiteY89" fmla="*/ 251824 h 5143500"/>
              <a:gd name="connsiteX90" fmla="*/ 2842461 w 3412212"/>
              <a:gd name="connsiteY90" fmla="*/ 314780 h 5143500"/>
              <a:gd name="connsiteX91" fmla="*/ 3031329 w 3412212"/>
              <a:gd name="connsiteY91" fmla="*/ 494204 h 5143500"/>
              <a:gd name="connsiteX92" fmla="*/ 3081693 w 3412212"/>
              <a:gd name="connsiteY92" fmla="*/ 607525 h 5143500"/>
              <a:gd name="connsiteX93" fmla="*/ 3292596 w 3412212"/>
              <a:gd name="connsiteY93" fmla="*/ 796393 h 5143500"/>
              <a:gd name="connsiteX94" fmla="*/ 3248527 w 3412212"/>
              <a:gd name="connsiteY94" fmla="*/ 1167833 h 5143500"/>
              <a:gd name="connsiteX95" fmla="*/ 3251674 w 3412212"/>
              <a:gd name="connsiteY95" fmla="*/ 1303188 h 5143500"/>
              <a:gd name="connsiteX96" fmla="*/ 3235935 w 3412212"/>
              <a:gd name="connsiteY96" fmla="*/ 1454282 h 5143500"/>
              <a:gd name="connsiteX97" fmla="*/ 2977816 w 3412212"/>
              <a:gd name="connsiteY97" fmla="*/ 1259119 h 5143500"/>
              <a:gd name="connsiteX98" fmla="*/ 2892826 w 3412212"/>
              <a:gd name="connsiteY98" fmla="*/ 1104877 h 5143500"/>
              <a:gd name="connsiteX99" fmla="*/ 2788948 w 3412212"/>
              <a:gd name="connsiteY99" fmla="*/ 1023034 h 5143500"/>
              <a:gd name="connsiteX100" fmla="*/ 2735436 w 3412212"/>
              <a:gd name="connsiteY100" fmla="*/ 988408 h 5143500"/>
              <a:gd name="connsiteX101" fmla="*/ 2663036 w 3412212"/>
              <a:gd name="connsiteY101" fmla="*/ 868792 h 5143500"/>
              <a:gd name="connsiteX102" fmla="*/ 2672480 w 3412212"/>
              <a:gd name="connsiteY102" fmla="*/ 1281153 h 5143500"/>
              <a:gd name="connsiteX103" fmla="*/ 2707106 w 3412212"/>
              <a:gd name="connsiteY103" fmla="*/ 1334666 h 5143500"/>
              <a:gd name="connsiteX104" fmla="*/ 2700810 w 3412212"/>
              <a:gd name="connsiteY104" fmla="*/ 1391326 h 5143500"/>
              <a:gd name="connsiteX105" fmla="*/ 2713401 w 3412212"/>
              <a:gd name="connsiteY105" fmla="*/ 1407065 h 5143500"/>
              <a:gd name="connsiteX106" fmla="*/ 2707106 w 3412212"/>
              <a:gd name="connsiteY106" fmla="*/ 1422804 h 5143500"/>
              <a:gd name="connsiteX107" fmla="*/ 2703958 w 3412212"/>
              <a:gd name="connsiteY107" fmla="*/ 1473169 h 5143500"/>
              <a:gd name="connsiteX108" fmla="*/ 2685071 w 3412212"/>
              <a:gd name="connsiteY108" fmla="*/ 1498351 h 5143500"/>
              <a:gd name="connsiteX109" fmla="*/ 2681923 w 3412212"/>
              <a:gd name="connsiteY109" fmla="*/ 1545568 h 5143500"/>
              <a:gd name="connsiteX110" fmla="*/ 2713401 w 3412212"/>
              <a:gd name="connsiteY110" fmla="*/ 2559159 h 5143500"/>
              <a:gd name="connsiteX111" fmla="*/ 2716549 w 3412212"/>
              <a:gd name="connsiteY111" fmla="*/ 2618967 h 5143500"/>
              <a:gd name="connsiteX112" fmla="*/ 2804687 w 3412212"/>
              <a:gd name="connsiteY112" fmla="*/ 2653593 h 5143500"/>
              <a:gd name="connsiteX113" fmla="*/ 2839313 w 3412212"/>
              <a:gd name="connsiteY113" fmla="*/ 2622115 h 5143500"/>
              <a:gd name="connsiteX114" fmla="*/ 2801539 w 3412212"/>
              <a:gd name="connsiteY114" fmla="*/ 2515090 h 5143500"/>
              <a:gd name="connsiteX115" fmla="*/ 2807835 w 3412212"/>
              <a:gd name="connsiteY115" fmla="*/ 2464725 h 5143500"/>
              <a:gd name="connsiteX116" fmla="*/ 2814131 w 3412212"/>
              <a:gd name="connsiteY116" fmla="*/ 2436395 h 5143500"/>
              <a:gd name="connsiteX117" fmla="*/ 2949486 w 3412212"/>
              <a:gd name="connsiteY117" fmla="*/ 2332518 h 5143500"/>
              <a:gd name="connsiteX118" fmla="*/ 3047068 w 3412212"/>
              <a:gd name="connsiteY118" fmla="*/ 2433247 h 5143500"/>
              <a:gd name="connsiteX119" fmla="*/ 3037624 w 3412212"/>
              <a:gd name="connsiteY119" fmla="*/ 2533977 h 5143500"/>
              <a:gd name="connsiteX120" fmla="*/ 3037624 w 3412212"/>
              <a:gd name="connsiteY120" fmla="*/ 2571750 h 5143500"/>
              <a:gd name="connsiteX121" fmla="*/ 3031329 w 3412212"/>
              <a:gd name="connsiteY121" fmla="*/ 2603228 h 5143500"/>
              <a:gd name="connsiteX122" fmla="*/ 3021885 w 3412212"/>
              <a:gd name="connsiteY122" fmla="*/ 2606376 h 5143500"/>
              <a:gd name="connsiteX123" fmla="*/ 2999851 w 3412212"/>
              <a:gd name="connsiteY123" fmla="*/ 2634706 h 5143500"/>
              <a:gd name="connsiteX124" fmla="*/ 2987260 w 3412212"/>
              <a:gd name="connsiteY124" fmla="*/ 2716549 h 5143500"/>
              <a:gd name="connsiteX125" fmla="*/ 2996703 w 3412212"/>
              <a:gd name="connsiteY125" fmla="*/ 2748027 h 5143500"/>
              <a:gd name="connsiteX126" fmla="*/ 3050215 w 3412212"/>
              <a:gd name="connsiteY126" fmla="*/ 2782653 h 5143500"/>
              <a:gd name="connsiteX127" fmla="*/ 3138354 w 3412212"/>
              <a:gd name="connsiteY127" fmla="*/ 2839313 h 5143500"/>
              <a:gd name="connsiteX128" fmla="*/ 3147797 w 3412212"/>
              <a:gd name="connsiteY128" fmla="*/ 2877086 h 5143500"/>
              <a:gd name="connsiteX129" fmla="*/ 3185571 w 3412212"/>
              <a:gd name="connsiteY129" fmla="*/ 3006146 h 5143500"/>
              <a:gd name="connsiteX130" fmla="*/ 3283152 w 3412212"/>
              <a:gd name="connsiteY130" fmla="*/ 3242231 h 5143500"/>
              <a:gd name="connsiteX131" fmla="*/ 3273709 w 3412212"/>
              <a:gd name="connsiteY131" fmla="*/ 3273709 h 5143500"/>
              <a:gd name="connsiteX132" fmla="*/ 3185571 w 3412212"/>
              <a:gd name="connsiteY132" fmla="*/ 3355552 h 5143500"/>
              <a:gd name="connsiteX133" fmla="*/ 3166684 w 3412212"/>
              <a:gd name="connsiteY133" fmla="*/ 3377586 h 5143500"/>
              <a:gd name="connsiteX134" fmla="*/ 3122615 w 3412212"/>
              <a:gd name="connsiteY134" fmla="*/ 3409064 h 5143500"/>
              <a:gd name="connsiteX135" fmla="*/ 3122615 w 3412212"/>
              <a:gd name="connsiteY135" fmla="*/ 3500350 h 5143500"/>
              <a:gd name="connsiteX136" fmla="*/ 3135206 w 3412212"/>
              <a:gd name="connsiteY136" fmla="*/ 3544419 h 5143500"/>
              <a:gd name="connsiteX137" fmla="*/ 3154093 w 3412212"/>
              <a:gd name="connsiteY137" fmla="*/ 3774209 h 5143500"/>
              <a:gd name="connsiteX138" fmla="*/ 3147797 w 3412212"/>
              <a:gd name="connsiteY138" fmla="*/ 4060658 h 5143500"/>
              <a:gd name="connsiteX139" fmla="*/ 3144649 w 3412212"/>
              <a:gd name="connsiteY139" fmla="*/ 4139353 h 5143500"/>
              <a:gd name="connsiteX140" fmla="*/ 3128910 w 3412212"/>
              <a:gd name="connsiteY140" fmla="*/ 4183422 h 5143500"/>
              <a:gd name="connsiteX141" fmla="*/ 3144649 w 3412212"/>
              <a:gd name="connsiteY141" fmla="*/ 4262117 h 5143500"/>
              <a:gd name="connsiteX142" fmla="*/ 3135206 w 3412212"/>
              <a:gd name="connsiteY142" fmla="*/ 4620966 h 5143500"/>
              <a:gd name="connsiteX143" fmla="*/ 3141502 w 3412212"/>
              <a:gd name="connsiteY143" fmla="*/ 4674479 h 5143500"/>
              <a:gd name="connsiteX144" fmla="*/ 3100580 w 3412212"/>
              <a:gd name="connsiteY144" fmla="*/ 4727991 h 5143500"/>
              <a:gd name="connsiteX145" fmla="*/ 3100580 w 3412212"/>
              <a:gd name="connsiteY145" fmla="*/ 4734287 h 5143500"/>
              <a:gd name="connsiteX146" fmla="*/ 3113171 w 3412212"/>
              <a:gd name="connsiteY146" fmla="*/ 4759469 h 5143500"/>
              <a:gd name="connsiteX147" fmla="*/ 3185571 w 3412212"/>
              <a:gd name="connsiteY147" fmla="*/ 4809834 h 5143500"/>
              <a:gd name="connsiteX148" fmla="*/ 3261118 w 3412212"/>
              <a:gd name="connsiteY148" fmla="*/ 4853903 h 5143500"/>
              <a:gd name="connsiteX149" fmla="*/ 3368143 w 3412212"/>
              <a:gd name="connsiteY149" fmla="*/ 4866494 h 5143500"/>
              <a:gd name="connsiteX150" fmla="*/ 3412212 w 3412212"/>
              <a:gd name="connsiteY150" fmla="*/ 4920007 h 5143500"/>
              <a:gd name="connsiteX151" fmla="*/ 3342961 w 3412212"/>
              <a:gd name="connsiteY151" fmla="*/ 4954632 h 5143500"/>
              <a:gd name="connsiteX152" fmla="*/ 3135206 w 3412212"/>
              <a:gd name="connsiteY152" fmla="*/ 4982963 h 5143500"/>
              <a:gd name="connsiteX153" fmla="*/ 2877087 w 3412212"/>
              <a:gd name="connsiteY153" fmla="*/ 4982963 h 5143500"/>
              <a:gd name="connsiteX154" fmla="*/ 2861348 w 3412212"/>
              <a:gd name="connsiteY154" fmla="*/ 4860199 h 5143500"/>
              <a:gd name="connsiteX155" fmla="*/ 2845609 w 3412212"/>
              <a:gd name="connsiteY155" fmla="*/ 4762617 h 5143500"/>
              <a:gd name="connsiteX156" fmla="*/ 2845609 w 3412212"/>
              <a:gd name="connsiteY156" fmla="*/ 4048067 h 5143500"/>
              <a:gd name="connsiteX157" fmla="*/ 2855052 w 3412212"/>
              <a:gd name="connsiteY157" fmla="*/ 4019737 h 5143500"/>
              <a:gd name="connsiteX158" fmla="*/ 2861348 w 3412212"/>
              <a:gd name="connsiteY158" fmla="*/ 3890677 h 5143500"/>
              <a:gd name="connsiteX159" fmla="*/ 2851904 w 3412212"/>
              <a:gd name="connsiteY159" fmla="*/ 3827721 h 5143500"/>
              <a:gd name="connsiteX160" fmla="*/ 2817278 w 3412212"/>
              <a:gd name="connsiteY160" fmla="*/ 3859199 h 5143500"/>
              <a:gd name="connsiteX161" fmla="*/ 2760618 w 3412212"/>
              <a:gd name="connsiteY161" fmla="*/ 4029180 h 5143500"/>
              <a:gd name="connsiteX162" fmla="*/ 2792096 w 3412212"/>
              <a:gd name="connsiteY162" fmla="*/ 5027032 h 5143500"/>
              <a:gd name="connsiteX163" fmla="*/ 2716549 w 3412212"/>
              <a:gd name="connsiteY163" fmla="*/ 5011293 h 5143500"/>
              <a:gd name="connsiteX164" fmla="*/ 2710253 w 3412212"/>
              <a:gd name="connsiteY164" fmla="*/ 4976667 h 5143500"/>
              <a:gd name="connsiteX165" fmla="*/ 2590637 w 3412212"/>
              <a:gd name="connsiteY165" fmla="*/ 4998702 h 5143500"/>
              <a:gd name="connsiteX166" fmla="*/ 2326222 w 3412212"/>
              <a:gd name="connsiteY166" fmla="*/ 5030180 h 5143500"/>
              <a:gd name="connsiteX167" fmla="*/ 1882383 w 3412212"/>
              <a:gd name="connsiteY167" fmla="*/ 5030180 h 5143500"/>
              <a:gd name="connsiteX168" fmla="*/ 1866644 w 3412212"/>
              <a:gd name="connsiteY168" fmla="*/ 4938893 h 5143500"/>
              <a:gd name="connsiteX169" fmla="*/ 1854053 w 3412212"/>
              <a:gd name="connsiteY169" fmla="*/ 4825573 h 5143500"/>
              <a:gd name="connsiteX170" fmla="*/ 1860348 w 3412212"/>
              <a:gd name="connsiteY170" fmla="*/ 4787799 h 5143500"/>
              <a:gd name="connsiteX171" fmla="*/ 1832018 w 3412212"/>
              <a:gd name="connsiteY171" fmla="*/ 4705956 h 5143500"/>
              <a:gd name="connsiteX172" fmla="*/ 1832018 w 3412212"/>
              <a:gd name="connsiteY172" fmla="*/ 3783652 h 5143500"/>
              <a:gd name="connsiteX173" fmla="*/ 1841461 w 3412212"/>
              <a:gd name="connsiteY173" fmla="*/ 3689218 h 5143500"/>
              <a:gd name="connsiteX174" fmla="*/ 1841461 w 3412212"/>
              <a:gd name="connsiteY174" fmla="*/ 3601080 h 5143500"/>
              <a:gd name="connsiteX175" fmla="*/ 1828870 w 3412212"/>
              <a:gd name="connsiteY175" fmla="*/ 3484611 h 5143500"/>
              <a:gd name="connsiteX176" fmla="*/ 1847757 w 3412212"/>
              <a:gd name="connsiteY176" fmla="*/ 3364995 h 5143500"/>
              <a:gd name="connsiteX177" fmla="*/ 1854053 w 3412212"/>
              <a:gd name="connsiteY177" fmla="*/ 3172979 h 5143500"/>
              <a:gd name="connsiteX178" fmla="*/ 1841461 w 3412212"/>
              <a:gd name="connsiteY178" fmla="*/ 3065954 h 5143500"/>
              <a:gd name="connsiteX179" fmla="*/ 1693515 w 3412212"/>
              <a:gd name="connsiteY179" fmla="*/ 3320926 h 5143500"/>
              <a:gd name="connsiteX180" fmla="*/ 1680924 w 3412212"/>
              <a:gd name="connsiteY180" fmla="*/ 3358699 h 5143500"/>
              <a:gd name="connsiteX181" fmla="*/ 1624263 w 3412212"/>
              <a:gd name="connsiteY181" fmla="*/ 3453133 h 5143500"/>
              <a:gd name="connsiteX182" fmla="*/ 1567603 w 3412212"/>
              <a:gd name="connsiteY182" fmla="*/ 3487759 h 5143500"/>
              <a:gd name="connsiteX183" fmla="*/ 1542421 w 3412212"/>
              <a:gd name="connsiteY183" fmla="*/ 3607375 h 5143500"/>
              <a:gd name="connsiteX184" fmla="*/ 1479465 w 3412212"/>
              <a:gd name="connsiteY184" fmla="*/ 3786800 h 5143500"/>
              <a:gd name="connsiteX185" fmla="*/ 1470021 w 3412212"/>
              <a:gd name="connsiteY185" fmla="*/ 3912712 h 5143500"/>
              <a:gd name="connsiteX186" fmla="*/ 1470021 w 3412212"/>
              <a:gd name="connsiteY186" fmla="*/ 4029180 h 5143500"/>
              <a:gd name="connsiteX187" fmla="*/ 1429100 w 3412212"/>
              <a:gd name="connsiteY187" fmla="*/ 4155092 h 5143500"/>
              <a:gd name="connsiteX188" fmla="*/ 1413361 w 3412212"/>
              <a:gd name="connsiteY188" fmla="*/ 4246378 h 5143500"/>
              <a:gd name="connsiteX189" fmla="*/ 1322075 w 3412212"/>
              <a:gd name="connsiteY189" fmla="*/ 4403768 h 5143500"/>
              <a:gd name="connsiteX190" fmla="*/ 1318927 w 3412212"/>
              <a:gd name="connsiteY190" fmla="*/ 4447837 h 5143500"/>
              <a:gd name="connsiteX191" fmla="*/ 1325223 w 3412212"/>
              <a:gd name="connsiteY191" fmla="*/ 4501350 h 5143500"/>
              <a:gd name="connsiteX192" fmla="*/ 1306336 w 3412212"/>
              <a:gd name="connsiteY192" fmla="*/ 4554862 h 5143500"/>
              <a:gd name="connsiteX193" fmla="*/ 1312631 w 3412212"/>
              <a:gd name="connsiteY193" fmla="*/ 4611523 h 5143500"/>
              <a:gd name="connsiteX194" fmla="*/ 1300040 w 3412212"/>
              <a:gd name="connsiteY194" fmla="*/ 4687070 h 5143500"/>
              <a:gd name="connsiteX195" fmla="*/ 1303188 w 3412212"/>
              <a:gd name="connsiteY195" fmla="*/ 4734287 h 5143500"/>
              <a:gd name="connsiteX196" fmla="*/ 1325223 w 3412212"/>
              <a:gd name="connsiteY196" fmla="*/ 4844460 h 5143500"/>
              <a:gd name="connsiteX197" fmla="*/ 1337814 w 3412212"/>
              <a:gd name="connsiteY197" fmla="*/ 4970371 h 5143500"/>
              <a:gd name="connsiteX198" fmla="*/ 1328370 w 3412212"/>
              <a:gd name="connsiteY198" fmla="*/ 5014441 h 5143500"/>
              <a:gd name="connsiteX199" fmla="*/ 1284301 w 3412212"/>
              <a:gd name="connsiteY199" fmla="*/ 5023884 h 5143500"/>
              <a:gd name="connsiteX200" fmla="*/ 1161537 w 3412212"/>
              <a:gd name="connsiteY200" fmla="*/ 5042771 h 5143500"/>
              <a:gd name="connsiteX201" fmla="*/ 1174128 w 3412212"/>
              <a:gd name="connsiteY201" fmla="*/ 5071101 h 5143500"/>
              <a:gd name="connsiteX202" fmla="*/ 812132 w 3412212"/>
              <a:gd name="connsiteY202" fmla="*/ 5134057 h 5143500"/>
              <a:gd name="connsiteX203" fmla="*/ 676776 w 3412212"/>
              <a:gd name="connsiteY203" fmla="*/ 5130909 h 5143500"/>
              <a:gd name="connsiteX204" fmla="*/ 679924 w 3412212"/>
              <a:gd name="connsiteY204" fmla="*/ 5108874 h 5143500"/>
              <a:gd name="connsiteX205" fmla="*/ 676776 w 3412212"/>
              <a:gd name="connsiteY205" fmla="*/ 5055362 h 5143500"/>
              <a:gd name="connsiteX206" fmla="*/ 645298 w 3412212"/>
              <a:gd name="connsiteY206" fmla="*/ 5052214 h 5143500"/>
              <a:gd name="connsiteX207" fmla="*/ 607525 w 3412212"/>
              <a:gd name="connsiteY207" fmla="*/ 5023884 h 5143500"/>
              <a:gd name="connsiteX208" fmla="*/ 639003 w 3412212"/>
              <a:gd name="connsiteY208" fmla="*/ 4945189 h 5143500"/>
              <a:gd name="connsiteX209" fmla="*/ 661037 w 3412212"/>
              <a:gd name="connsiteY209" fmla="*/ 4920007 h 5143500"/>
              <a:gd name="connsiteX210" fmla="*/ 661037 w 3412212"/>
              <a:gd name="connsiteY210" fmla="*/ 4268413 h 5143500"/>
              <a:gd name="connsiteX211" fmla="*/ 670481 w 3412212"/>
              <a:gd name="connsiteY211" fmla="*/ 4161388 h 5143500"/>
              <a:gd name="connsiteX212" fmla="*/ 673629 w 3412212"/>
              <a:gd name="connsiteY212" fmla="*/ 4129910 h 5143500"/>
              <a:gd name="connsiteX213" fmla="*/ 670481 w 3412212"/>
              <a:gd name="connsiteY213" fmla="*/ 4079545 h 5143500"/>
              <a:gd name="connsiteX214" fmla="*/ 664185 w 3412212"/>
              <a:gd name="connsiteY214" fmla="*/ 4073249 h 5143500"/>
              <a:gd name="connsiteX215" fmla="*/ 572899 w 3412212"/>
              <a:gd name="connsiteY215" fmla="*/ 4243230 h 5143500"/>
              <a:gd name="connsiteX216" fmla="*/ 547717 w 3412212"/>
              <a:gd name="connsiteY216" fmla="*/ 4281004 h 5143500"/>
              <a:gd name="connsiteX217" fmla="*/ 516239 w 3412212"/>
              <a:gd name="connsiteY217" fmla="*/ 4303038 h 5143500"/>
              <a:gd name="connsiteX218" fmla="*/ 500500 w 3412212"/>
              <a:gd name="connsiteY218" fmla="*/ 4378586 h 5143500"/>
              <a:gd name="connsiteX219" fmla="*/ 469022 w 3412212"/>
              <a:gd name="connsiteY219" fmla="*/ 4463576 h 5143500"/>
              <a:gd name="connsiteX220" fmla="*/ 459578 w 3412212"/>
              <a:gd name="connsiteY220" fmla="*/ 4608375 h 5143500"/>
              <a:gd name="connsiteX221" fmla="*/ 443839 w 3412212"/>
              <a:gd name="connsiteY221" fmla="*/ 4655592 h 5143500"/>
              <a:gd name="connsiteX222" fmla="*/ 428100 w 3412212"/>
              <a:gd name="connsiteY222" fmla="*/ 4724843 h 5143500"/>
              <a:gd name="connsiteX223" fmla="*/ 384031 w 3412212"/>
              <a:gd name="connsiteY223" fmla="*/ 4794095 h 5143500"/>
              <a:gd name="connsiteX224" fmla="*/ 387179 w 3412212"/>
              <a:gd name="connsiteY224" fmla="*/ 4847607 h 5143500"/>
              <a:gd name="connsiteX225" fmla="*/ 374588 w 3412212"/>
              <a:gd name="connsiteY225" fmla="*/ 4875938 h 5143500"/>
              <a:gd name="connsiteX226" fmla="*/ 380883 w 3412212"/>
              <a:gd name="connsiteY226" fmla="*/ 4907415 h 5143500"/>
              <a:gd name="connsiteX227" fmla="*/ 371440 w 3412212"/>
              <a:gd name="connsiteY227" fmla="*/ 4945189 h 5143500"/>
              <a:gd name="connsiteX228" fmla="*/ 393475 w 3412212"/>
              <a:gd name="connsiteY228" fmla="*/ 5096283 h 5143500"/>
              <a:gd name="connsiteX229" fmla="*/ 384031 w 3412212"/>
              <a:gd name="connsiteY229" fmla="*/ 5124613 h 5143500"/>
              <a:gd name="connsiteX230" fmla="*/ 267563 w 3412212"/>
              <a:gd name="connsiteY230" fmla="*/ 5140352 h 5143500"/>
              <a:gd name="connsiteX231" fmla="*/ 22035 w 3412212"/>
              <a:gd name="connsiteY231" fmla="*/ 5143500 h 5143500"/>
              <a:gd name="connsiteX232" fmla="*/ 0 w 3412212"/>
              <a:gd name="connsiteY232" fmla="*/ 5124613 h 5143500"/>
              <a:gd name="connsiteX233" fmla="*/ 3148 w 3412212"/>
              <a:gd name="connsiteY233" fmla="*/ 5112022 h 5143500"/>
              <a:gd name="connsiteX234" fmla="*/ 100730 w 3412212"/>
              <a:gd name="connsiteY234" fmla="*/ 5023884 h 5143500"/>
              <a:gd name="connsiteX235" fmla="*/ 141651 w 3412212"/>
              <a:gd name="connsiteY235" fmla="*/ 4932598 h 5143500"/>
              <a:gd name="connsiteX236" fmla="*/ 135355 w 3412212"/>
              <a:gd name="connsiteY236" fmla="*/ 4897972 h 5143500"/>
              <a:gd name="connsiteX237" fmla="*/ 151094 w 3412212"/>
              <a:gd name="connsiteY237" fmla="*/ 4847607 h 5143500"/>
              <a:gd name="connsiteX238" fmla="*/ 135355 w 3412212"/>
              <a:gd name="connsiteY238" fmla="*/ 4816129 h 5143500"/>
              <a:gd name="connsiteX239" fmla="*/ 147946 w 3412212"/>
              <a:gd name="connsiteY239" fmla="*/ 4740582 h 5143500"/>
              <a:gd name="connsiteX240" fmla="*/ 273858 w 3412212"/>
              <a:gd name="connsiteY240" fmla="*/ 4340812 h 5143500"/>
              <a:gd name="connsiteX241" fmla="*/ 277006 w 3412212"/>
              <a:gd name="connsiteY241" fmla="*/ 4321925 h 5143500"/>
              <a:gd name="connsiteX242" fmla="*/ 289597 w 3412212"/>
              <a:gd name="connsiteY242" fmla="*/ 4284152 h 5143500"/>
              <a:gd name="connsiteX243" fmla="*/ 317928 w 3412212"/>
              <a:gd name="connsiteY243" fmla="*/ 4227491 h 5143500"/>
              <a:gd name="connsiteX244" fmla="*/ 330519 w 3412212"/>
              <a:gd name="connsiteY244" fmla="*/ 4189718 h 5143500"/>
              <a:gd name="connsiteX245" fmla="*/ 330519 w 3412212"/>
              <a:gd name="connsiteY245" fmla="*/ 4120466 h 5143500"/>
              <a:gd name="connsiteX246" fmla="*/ 402918 w 3412212"/>
              <a:gd name="connsiteY246" fmla="*/ 3896973 h 5143500"/>
              <a:gd name="connsiteX247" fmla="*/ 412361 w 3412212"/>
              <a:gd name="connsiteY247" fmla="*/ 3837164 h 5143500"/>
              <a:gd name="connsiteX248" fmla="*/ 462726 w 3412212"/>
              <a:gd name="connsiteY248" fmla="*/ 3692366 h 5143500"/>
              <a:gd name="connsiteX249" fmla="*/ 453283 w 3412212"/>
              <a:gd name="connsiteY249" fmla="*/ 3657740 h 5143500"/>
              <a:gd name="connsiteX250" fmla="*/ 491056 w 3412212"/>
              <a:gd name="connsiteY250" fmla="*/ 3560158 h 5143500"/>
              <a:gd name="connsiteX251" fmla="*/ 506795 w 3412212"/>
              <a:gd name="connsiteY251" fmla="*/ 3497202 h 5143500"/>
              <a:gd name="connsiteX252" fmla="*/ 509943 w 3412212"/>
              <a:gd name="connsiteY252" fmla="*/ 3453133 h 5143500"/>
              <a:gd name="connsiteX253" fmla="*/ 494204 w 3412212"/>
              <a:gd name="connsiteY253" fmla="*/ 3342960 h 5143500"/>
              <a:gd name="connsiteX254" fmla="*/ 481613 w 3412212"/>
              <a:gd name="connsiteY254" fmla="*/ 3270561 h 5143500"/>
              <a:gd name="connsiteX255" fmla="*/ 396622 w 3412212"/>
              <a:gd name="connsiteY255" fmla="*/ 2993555 h 5143500"/>
              <a:gd name="connsiteX256" fmla="*/ 396622 w 3412212"/>
              <a:gd name="connsiteY256" fmla="*/ 2861347 h 5143500"/>
              <a:gd name="connsiteX257" fmla="*/ 406066 w 3412212"/>
              <a:gd name="connsiteY257" fmla="*/ 2763766 h 5143500"/>
              <a:gd name="connsiteX258" fmla="*/ 406066 w 3412212"/>
              <a:gd name="connsiteY258" fmla="*/ 2678775 h 5143500"/>
              <a:gd name="connsiteX259" fmla="*/ 453283 w 3412212"/>
              <a:gd name="connsiteY259" fmla="*/ 2521385 h 5143500"/>
              <a:gd name="connsiteX260" fmla="*/ 500500 w 3412212"/>
              <a:gd name="connsiteY260" fmla="*/ 2408065 h 5143500"/>
              <a:gd name="connsiteX261" fmla="*/ 494204 w 3412212"/>
              <a:gd name="connsiteY261" fmla="*/ 2376587 h 5143500"/>
              <a:gd name="connsiteX262" fmla="*/ 531978 w 3412212"/>
              <a:gd name="connsiteY262" fmla="*/ 2297892 h 5143500"/>
              <a:gd name="connsiteX263" fmla="*/ 544569 w 3412212"/>
              <a:gd name="connsiteY263" fmla="*/ 2304187 h 5143500"/>
              <a:gd name="connsiteX264" fmla="*/ 557160 w 3412212"/>
              <a:gd name="connsiteY264" fmla="*/ 2304187 h 5143500"/>
              <a:gd name="connsiteX265" fmla="*/ 607525 w 3412212"/>
              <a:gd name="connsiteY265" fmla="*/ 2335665 h 5143500"/>
              <a:gd name="connsiteX266" fmla="*/ 610673 w 3412212"/>
              <a:gd name="connsiteY266" fmla="*/ 2360848 h 5143500"/>
              <a:gd name="connsiteX267" fmla="*/ 616968 w 3412212"/>
              <a:gd name="connsiteY267" fmla="*/ 2379735 h 5143500"/>
              <a:gd name="connsiteX268" fmla="*/ 569751 w 3412212"/>
              <a:gd name="connsiteY268" fmla="*/ 2430099 h 5143500"/>
              <a:gd name="connsiteX269" fmla="*/ 535126 w 3412212"/>
              <a:gd name="connsiteY269" fmla="*/ 2596932 h 5143500"/>
              <a:gd name="connsiteX270" fmla="*/ 509943 w 3412212"/>
              <a:gd name="connsiteY270" fmla="*/ 2691366 h 5143500"/>
              <a:gd name="connsiteX271" fmla="*/ 519387 w 3412212"/>
              <a:gd name="connsiteY271" fmla="*/ 2748027 h 5143500"/>
              <a:gd name="connsiteX272" fmla="*/ 547717 w 3412212"/>
              <a:gd name="connsiteY272" fmla="*/ 2940042 h 5143500"/>
              <a:gd name="connsiteX273" fmla="*/ 598081 w 3412212"/>
              <a:gd name="connsiteY273" fmla="*/ 2993555 h 5143500"/>
              <a:gd name="connsiteX274" fmla="*/ 620116 w 3412212"/>
              <a:gd name="connsiteY274" fmla="*/ 2999850 h 5143500"/>
              <a:gd name="connsiteX275" fmla="*/ 651594 w 3412212"/>
              <a:gd name="connsiteY275" fmla="*/ 2971520 h 5143500"/>
              <a:gd name="connsiteX276" fmla="*/ 620116 w 3412212"/>
              <a:gd name="connsiteY276" fmla="*/ 2877086 h 5143500"/>
              <a:gd name="connsiteX277" fmla="*/ 623264 w 3412212"/>
              <a:gd name="connsiteY277" fmla="*/ 2836165 h 5143500"/>
              <a:gd name="connsiteX278" fmla="*/ 626412 w 3412212"/>
              <a:gd name="connsiteY278" fmla="*/ 2810983 h 5143500"/>
              <a:gd name="connsiteX279" fmla="*/ 755471 w 3412212"/>
              <a:gd name="connsiteY279" fmla="*/ 2707105 h 5143500"/>
              <a:gd name="connsiteX280" fmla="*/ 843610 w 3412212"/>
              <a:gd name="connsiteY280" fmla="*/ 2801539 h 5143500"/>
              <a:gd name="connsiteX281" fmla="*/ 834166 w 3412212"/>
              <a:gd name="connsiteY281" fmla="*/ 2895973 h 5143500"/>
              <a:gd name="connsiteX282" fmla="*/ 827871 w 3412212"/>
              <a:gd name="connsiteY282" fmla="*/ 2952634 h 5143500"/>
              <a:gd name="connsiteX283" fmla="*/ 790097 w 3412212"/>
              <a:gd name="connsiteY283" fmla="*/ 3053363 h 5143500"/>
              <a:gd name="connsiteX284" fmla="*/ 799540 w 3412212"/>
              <a:gd name="connsiteY284" fmla="*/ 3087989 h 5143500"/>
              <a:gd name="connsiteX285" fmla="*/ 928600 w 3412212"/>
              <a:gd name="connsiteY285" fmla="*/ 3172979 h 5143500"/>
              <a:gd name="connsiteX286" fmla="*/ 934896 w 3412212"/>
              <a:gd name="connsiteY286" fmla="*/ 3204457 h 5143500"/>
              <a:gd name="connsiteX287" fmla="*/ 975817 w 3412212"/>
              <a:gd name="connsiteY287" fmla="*/ 3342960 h 5143500"/>
              <a:gd name="connsiteX288" fmla="*/ 1060808 w 3412212"/>
              <a:gd name="connsiteY288" fmla="*/ 3541272 h 5143500"/>
              <a:gd name="connsiteX289" fmla="*/ 944339 w 3412212"/>
              <a:gd name="connsiteY289" fmla="*/ 3670331 h 5143500"/>
              <a:gd name="connsiteX290" fmla="*/ 912861 w 3412212"/>
              <a:gd name="connsiteY290" fmla="*/ 3692366 h 5143500"/>
              <a:gd name="connsiteX291" fmla="*/ 912861 w 3412212"/>
              <a:gd name="connsiteY291" fmla="*/ 3774209 h 5143500"/>
              <a:gd name="connsiteX292" fmla="*/ 922305 w 3412212"/>
              <a:gd name="connsiteY292" fmla="*/ 3802539 h 5143500"/>
              <a:gd name="connsiteX293" fmla="*/ 928600 w 3412212"/>
              <a:gd name="connsiteY293" fmla="*/ 3887529 h 5143500"/>
              <a:gd name="connsiteX294" fmla="*/ 941191 w 3412212"/>
              <a:gd name="connsiteY294" fmla="*/ 3956781 h 5143500"/>
              <a:gd name="connsiteX295" fmla="*/ 941191 w 3412212"/>
              <a:gd name="connsiteY295" fmla="*/ 4148796 h 5143500"/>
              <a:gd name="connsiteX296" fmla="*/ 1120616 w 3412212"/>
              <a:gd name="connsiteY296" fmla="*/ 3534976 h 5143500"/>
              <a:gd name="connsiteX297" fmla="*/ 1199311 w 3412212"/>
              <a:gd name="connsiteY297" fmla="*/ 3342960 h 5143500"/>
              <a:gd name="connsiteX298" fmla="*/ 1218198 w 3412212"/>
              <a:gd name="connsiteY298" fmla="*/ 3286300 h 5143500"/>
              <a:gd name="connsiteX299" fmla="*/ 1218198 w 3412212"/>
              <a:gd name="connsiteY299" fmla="*/ 3176127 h 5143500"/>
              <a:gd name="connsiteX300" fmla="*/ 1356701 w 3412212"/>
              <a:gd name="connsiteY300" fmla="*/ 2722844 h 5143500"/>
              <a:gd name="connsiteX301" fmla="*/ 1388179 w 3412212"/>
              <a:gd name="connsiteY301" fmla="*/ 2574898 h 5143500"/>
              <a:gd name="connsiteX302" fmla="*/ 1460578 w 3412212"/>
              <a:gd name="connsiteY302" fmla="*/ 2363996 h 5143500"/>
              <a:gd name="connsiteX303" fmla="*/ 1444839 w 3412212"/>
              <a:gd name="connsiteY303" fmla="*/ 2291596 h 5143500"/>
              <a:gd name="connsiteX304" fmla="*/ 1523534 w 3412212"/>
              <a:gd name="connsiteY304" fmla="*/ 2105876 h 5143500"/>
              <a:gd name="connsiteX305" fmla="*/ 1492056 w 3412212"/>
              <a:gd name="connsiteY305" fmla="*/ 2093285 h 5143500"/>
              <a:gd name="connsiteX306" fmla="*/ 1473169 w 3412212"/>
              <a:gd name="connsiteY306" fmla="*/ 2061807 h 5143500"/>
              <a:gd name="connsiteX307" fmla="*/ 1438543 w 3412212"/>
              <a:gd name="connsiteY307" fmla="*/ 2027181 h 5143500"/>
              <a:gd name="connsiteX308" fmla="*/ 1454282 w 3412212"/>
              <a:gd name="connsiteY308" fmla="*/ 2008294 h 5143500"/>
              <a:gd name="connsiteX309" fmla="*/ 1394474 w 3412212"/>
              <a:gd name="connsiteY309" fmla="*/ 1957930 h 5143500"/>
              <a:gd name="connsiteX310" fmla="*/ 1350405 w 3412212"/>
              <a:gd name="connsiteY310" fmla="*/ 1891826 h 5143500"/>
              <a:gd name="connsiteX311" fmla="*/ 1255971 w 3412212"/>
              <a:gd name="connsiteY311" fmla="*/ 1847757 h 5143500"/>
              <a:gd name="connsiteX312" fmla="*/ 1152094 w 3412212"/>
              <a:gd name="connsiteY312" fmla="*/ 1797392 h 5143500"/>
              <a:gd name="connsiteX313" fmla="*/ 1029330 w 3412212"/>
              <a:gd name="connsiteY313" fmla="*/ 1718697 h 5143500"/>
              <a:gd name="connsiteX314" fmla="*/ 871940 w 3412212"/>
              <a:gd name="connsiteY314" fmla="*/ 1564455 h 5143500"/>
              <a:gd name="connsiteX315" fmla="*/ 865644 w 3412212"/>
              <a:gd name="connsiteY315" fmla="*/ 1529829 h 5143500"/>
              <a:gd name="connsiteX316" fmla="*/ 878235 w 3412212"/>
              <a:gd name="connsiteY316" fmla="*/ 1482612 h 5143500"/>
              <a:gd name="connsiteX317" fmla="*/ 1048216 w 3412212"/>
              <a:gd name="connsiteY317" fmla="*/ 1325223 h 5143500"/>
              <a:gd name="connsiteX318" fmla="*/ 1243380 w 3412212"/>
              <a:gd name="connsiteY318" fmla="*/ 1224493 h 5143500"/>
              <a:gd name="connsiteX319" fmla="*/ 1366144 w 3412212"/>
              <a:gd name="connsiteY319" fmla="*/ 1108025 h 5143500"/>
              <a:gd name="connsiteX320" fmla="*/ 1492056 w 3412212"/>
              <a:gd name="connsiteY320" fmla="*/ 1045069 h 5143500"/>
              <a:gd name="connsiteX321" fmla="*/ 1548716 w 3412212"/>
              <a:gd name="connsiteY321" fmla="*/ 1010443 h 5143500"/>
              <a:gd name="connsiteX322" fmla="*/ 1583342 w 3412212"/>
              <a:gd name="connsiteY322" fmla="*/ 1013591 h 5143500"/>
              <a:gd name="connsiteX323" fmla="*/ 1636855 w 3412212"/>
              <a:gd name="connsiteY323" fmla="*/ 1023034 h 5143500"/>
              <a:gd name="connsiteX324" fmla="*/ 1762766 w 3412212"/>
              <a:gd name="connsiteY324" fmla="*/ 1073399 h 5143500"/>
              <a:gd name="connsiteX325" fmla="*/ 1816279 w 3412212"/>
              <a:gd name="connsiteY325" fmla="*/ 1019886 h 5143500"/>
              <a:gd name="connsiteX326" fmla="*/ 1759619 w 3412212"/>
              <a:gd name="connsiteY326" fmla="*/ 865644 h 5143500"/>
              <a:gd name="connsiteX327" fmla="*/ 1759619 w 3412212"/>
              <a:gd name="connsiteY327" fmla="*/ 790097 h 5143500"/>
              <a:gd name="connsiteX328" fmla="*/ 1765914 w 3412212"/>
              <a:gd name="connsiteY328" fmla="*/ 730289 h 5143500"/>
              <a:gd name="connsiteX329" fmla="*/ 1825722 w 3412212"/>
              <a:gd name="connsiteY329" fmla="*/ 645298 h 5143500"/>
              <a:gd name="connsiteX330" fmla="*/ 2001999 w 3412212"/>
              <a:gd name="connsiteY330" fmla="*/ 525682 h 5143500"/>
              <a:gd name="connsiteX331" fmla="*/ 2077546 w 3412212"/>
              <a:gd name="connsiteY331" fmla="*/ 538273 h 5143500"/>
              <a:gd name="connsiteX332" fmla="*/ 2146798 w 3412212"/>
              <a:gd name="connsiteY332" fmla="*/ 579195 h 5143500"/>
              <a:gd name="connsiteX333" fmla="*/ 2159389 w 3412212"/>
              <a:gd name="connsiteY333" fmla="*/ 610673 h 5143500"/>
              <a:gd name="connsiteX334" fmla="*/ 2171980 w 3412212"/>
              <a:gd name="connsiteY334" fmla="*/ 695663 h 5143500"/>
              <a:gd name="connsiteX335" fmla="*/ 2168832 w 3412212"/>
              <a:gd name="connsiteY335" fmla="*/ 733437 h 5143500"/>
              <a:gd name="connsiteX336" fmla="*/ 2162537 w 3412212"/>
              <a:gd name="connsiteY336" fmla="*/ 827871 h 5143500"/>
              <a:gd name="connsiteX337" fmla="*/ 2153093 w 3412212"/>
              <a:gd name="connsiteY337" fmla="*/ 893974 h 5143500"/>
              <a:gd name="connsiteX338" fmla="*/ 2162537 w 3412212"/>
              <a:gd name="connsiteY338" fmla="*/ 919157 h 5143500"/>
              <a:gd name="connsiteX339" fmla="*/ 2146798 w 3412212"/>
              <a:gd name="connsiteY339" fmla="*/ 988408 h 5143500"/>
              <a:gd name="connsiteX340" fmla="*/ 2124763 w 3412212"/>
              <a:gd name="connsiteY340" fmla="*/ 994704 h 5143500"/>
              <a:gd name="connsiteX341" fmla="*/ 2090137 w 3412212"/>
              <a:gd name="connsiteY341" fmla="*/ 1051364 h 5143500"/>
              <a:gd name="connsiteX342" fmla="*/ 2071251 w 3412212"/>
              <a:gd name="connsiteY342" fmla="*/ 1186719 h 5143500"/>
              <a:gd name="connsiteX343" fmla="*/ 2080694 w 3412212"/>
              <a:gd name="connsiteY343" fmla="*/ 1205606 h 5143500"/>
              <a:gd name="connsiteX344" fmla="*/ 2090137 w 3412212"/>
              <a:gd name="connsiteY344" fmla="*/ 1237084 h 5143500"/>
              <a:gd name="connsiteX345" fmla="*/ 2200310 w 3412212"/>
              <a:gd name="connsiteY345" fmla="*/ 1303188 h 5143500"/>
              <a:gd name="connsiteX346" fmla="*/ 2266414 w 3412212"/>
              <a:gd name="connsiteY346" fmla="*/ 1340962 h 5143500"/>
              <a:gd name="connsiteX347" fmla="*/ 2329370 w 3412212"/>
              <a:gd name="connsiteY347" fmla="*/ 1391326 h 5143500"/>
              <a:gd name="connsiteX348" fmla="*/ 2341961 w 3412212"/>
              <a:gd name="connsiteY348" fmla="*/ 1451134 h 5143500"/>
              <a:gd name="connsiteX349" fmla="*/ 2389178 w 3412212"/>
              <a:gd name="connsiteY349" fmla="*/ 1561307 h 5143500"/>
              <a:gd name="connsiteX350" fmla="*/ 2464725 w 3412212"/>
              <a:gd name="connsiteY350" fmla="*/ 1800540 h 5143500"/>
              <a:gd name="connsiteX351" fmla="*/ 2471021 w 3412212"/>
              <a:gd name="connsiteY351" fmla="*/ 1803688 h 5143500"/>
              <a:gd name="connsiteX352" fmla="*/ 2549716 w 3412212"/>
              <a:gd name="connsiteY352" fmla="*/ 1504647 h 5143500"/>
              <a:gd name="connsiteX353" fmla="*/ 2537125 w 3412212"/>
              <a:gd name="connsiteY353" fmla="*/ 1407065 h 5143500"/>
              <a:gd name="connsiteX354" fmla="*/ 2631558 w 3412212"/>
              <a:gd name="connsiteY354" fmla="*/ 1284301 h 5143500"/>
              <a:gd name="connsiteX355" fmla="*/ 2603228 w 3412212"/>
              <a:gd name="connsiteY355" fmla="*/ 34626 h 5143500"/>
              <a:gd name="connsiteX356" fmla="*/ 2618967 w 3412212"/>
              <a:gd name="connsiteY356" fmla="*/ 0 h 5143500"/>
              <a:gd name="connsiteX357" fmla="*/ 2634706 w 3412212"/>
              <a:gd name="connsiteY357" fmla="*/ 629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3412212" h="5143500">
                <a:moveTo>
                  <a:pt x="2275857" y="4598931"/>
                </a:moveTo>
                <a:cubicBezTo>
                  <a:pt x="2266414" y="4586340"/>
                  <a:pt x="2260118" y="4570601"/>
                  <a:pt x="2256971" y="4558010"/>
                </a:cubicBezTo>
                <a:cubicBezTo>
                  <a:pt x="2266414" y="4554862"/>
                  <a:pt x="2275857" y="4554862"/>
                  <a:pt x="2285301" y="4551714"/>
                </a:cubicBezTo>
                <a:lnTo>
                  <a:pt x="2275857" y="4598931"/>
                </a:lnTo>
                <a:close/>
                <a:moveTo>
                  <a:pt x="2707106" y="4825573"/>
                </a:moveTo>
                <a:cubicBezTo>
                  <a:pt x="2700810" y="4828721"/>
                  <a:pt x="2694514" y="4828721"/>
                  <a:pt x="2628411" y="4825573"/>
                </a:cubicBezTo>
                <a:cubicBezTo>
                  <a:pt x="2593785" y="4822425"/>
                  <a:pt x="2524533" y="4775208"/>
                  <a:pt x="2543420" y="4743730"/>
                </a:cubicBezTo>
                <a:cubicBezTo>
                  <a:pt x="2543420" y="4731139"/>
                  <a:pt x="2537125" y="4709104"/>
                  <a:pt x="2537125" y="4702809"/>
                </a:cubicBezTo>
                <a:cubicBezTo>
                  <a:pt x="2537125" y="4693365"/>
                  <a:pt x="2543420" y="4687070"/>
                  <a:pt x="2546568" y="4677626"/>
                </a:cubicBezTo>
                <a:cubicBezTo>
                  <a:pt x="2549716" y="4665035"/>
                  <a:pt x="2546568" y="4646148"/>
                  <a:pt x="2546568" y="4639853"/>
                </a:cubicBezTo>
                <a:cubicBezTo>
                  <a:pt x="2546568" y="4595784"/>
                  <a:pt x="2571750" y="4589488"/>
                  <a:pt x="2596933" y="4535975"/>
                </a:cubicBezTo>
                <a:cubicBezTo>
                  <a:pt x="2606376" y="4517089"/>
                  <a:pt x="2606376" y="4498202"/>
                  <a:pt x="2609524" y="4479315"/>
                </a:cubicBezTo>
                <a:cubicBezTo>
                  <a:pt x="2615819" y="4454133"/>
                  <a:pt x="2625263" y="4428950"/>
                  <a:pt x="2634706" y="4403768"/>
                </a:cubicBezTo>
                <a:lnTo>
                  <a:pt x="2634706" y="4328221"/>
                </a:lnTo>
                <a:cubicBezTo>
                  <a:pt x="2637854" y="4306186"/>
                  <a:pt x="2637854" y="4284152"/>
                  <a:pt x="2641002" y="4262117"/>
                </a:cubicBezTo>
                <a:cubicBezTo>
                  <a:pt x="2653593" y="4218048"/>
                  <a:pt x="2675628" y="4167683"/>
                  <a:pt x="2681923" y="4123614"/>
                </a:cubicBezTo>
                <a:cubicBezTo>
                  <a:pt x="2685071" y="4111023"/>
                  <a:pt x="2688219" y="4095284"/>
                  <a:pt x="2691367" y="4079545"/>
                </a:cubicBezTo>
                <a:lnTo>
                  <a:pt x="2707106" y="4825573"/>
                </a:lnTo>
                <a:close/>
                <a:moveTo>
                  <a:pt x="960078" y="3522385"/>
                </a:moveTo>
                <a:cubicBezTo>
                  <a:pt x="960078" y="3541272"/>
                  <a:pt x="941191" y="3553863"/>
                  <a:pt x="922305" y="3572750"/>
                </a:cubicBezTo>
                <a:cubicBezTo>
                  <a:pt x="909713" y="3560158"/>
                  <a:pt x="916009" y="3547567"/>
                  <a:pt x="912861" y="3534976"/>
                </a:cubicBezTo>
                <a:cubicBezTo>
                  <a:pt x="903418" y="3497202"/>
                  <a:pt x="903418" y="3459429"/>
                  <a:pt x="897122" y="3421655"/>
                </a:cubicBezTo>
                <a:cubicBezTo>
                  <a:pt x="919157" y="3456281"/>
                  <a:pt x="960078" y="3516089"/>
                  <a:pt x="960078" y="3522385"/>
                </a:cubicBezTo>
                <a:close/>
                <a:moveTo>
                  <a:pt x="3172980" y="3226492"/>
                </a:moveTo>
                <a:cubicBezTo>
                  <a:pt x="3172980" y="3245379"/>
                  <a:pt x="3144649" y="3270561"/>
                  <a:pt x="3125763" y="3280004"/>
                </a:cubicBezTo>
                <a:cubicBezTo>
                  <a:pt x="3122615" y="3229640"/>
                  <a:pt x="3113171" y="3179275"/>
                  <a:pt x="3106876" y="3113171"/>
                </a:cubicBezTo>
                <a:cubicBezTo>
                  <a:pt x="3128910" y="3150945"/>
                  <a:pt x="3172980" y="3220196"/>
                  <a:pt x="3172980" y="3226492"/>
                </a:cubicBezTo>
                <a:close/>
                <a:moveTo>
                  <a:pt x="2559159" y="3135206"/>
                </a:moveTo>
                <a:cubicBezTo>
                  <a:pt x="2581194" y="3147797"/>
                  <a:pt x="2584342" y="3188718"/>
                  <a:pt x="2618967" y="3201309"/>
                </a:cubicBezTo>
                <a:cubicBezTo>
                  <a:pt x="2618967" y="3204457"/>
                  <a:pt x="2612672" y="3204457"/>
                  <a:pt x="2612672" y="3213901"/>
                </a:cubicBezTo>
                <a:cubicBezTo>
                  <a:pt x="2612672" y="3220196"/>
                  <a:pt x="2625263" y="3226492"/>
                  <a:pt x="2631558" y="3235935"/>
                </a:cubicBezTo>
                <a:cubicBezTo>
                  <a:pt x="2650445" y="3261118"/>
                  <a:pt x="2628411" y="3261118"/>
                  <a:pt x="2659889" y="3261118"/>
                </a:cubicBezTo>
                <a:cubicBezTo>
                  <a:pt x="2644150" y="3295743"/>
                  <a:pt x="2615819" y="3361847"/>
                  <a:pt x="2615819" y="3368143"/>
                </a:cubicBezTo>
                <a:cubicBezTo>
                  <a:pt x="2615819" y="3377586"/>
                  <a:pt x="2625263" y="3402768"/>
                  <a:pt x="2625263" y="3412212"/>
                </a:cubicBezTo>
                <a:cubicBezTo>
                  <a:pt x="2625263" y="3418507"/>
                  <a:pt x="2590637" y="3500350"/>
                  <a:pt x="2578046" y="3547567"/>
                </a:cubicBezTo>
                <a:cubicBezTo>
                  <a:pt x="2565455" y="3585341"/>
                  <a:pt x="2565455" y="3632558"/>
                  <a:pt x="2552864" y="3673479"/>
                </a:cubicBezTo>
                <a:cubicBezTo>
                  <a:pt x="2537125" y="3733287"/>
                  <a:pt x="2505647" y="3793095"/>
                  <a:pt x="2486760" y="3859199"/>
                </a:cubicBezTo>
                <a:cubicBezTo>
                  <a:pt x="2474169" y="3896973"/>
                  <a:pt x="2483612" y="3912712"/>
                  <a:pt x="2483612" y="3941042"/>
                </a:cubicBezTo>
                <a:cubicBezTo>
                  <a:pt x="2483612" y="3950485"/>
                  <a:pt x="2471021" y="4000850"/>
                  <a:pt x="2458430" y="4029180"/>
                </a:cubicBezTo>
                <a:cubicBezTo>
                  <a:pt x="2452134" y="4041771"/>
                  <a:pt x="2436395" y="4054362"/>
                  <a:pt x="2430099" y="4073249"/>
                </a:cubicBezTo>
                <a:cubicBezTo>
                  <a:pt x="2420656" y="4101579"/>
                  <a:pt x="2420656" y="4136205"/>
                  <a:pt x="2411213" y="4167683"/>
                </a:cubicBezTo>
                <a:cubicBezTo>
                  <a:pt x="2386030" y="4258969"/>
                  <a:pt x="2357700" y="4350255"/>
                  <a:pt x="2326222" y="4441542"/>
                </a:cubicBezTo>
                <a:lnTo>
                  <a:pt x="2323074" y="4444689"/>
                </a:lnTo>
                <a:lnTo>
                  <a:pt x="2323074" y="4271561"/>
                </a:lnTo>
                <a:lnTo>
                  <a:pt x="2341961" y="3780504"/>
                </a:lnTo>
                <a:cubicBezTo>
                  <a:pt x="2341961" y="3761617"/>
                  <a:pt x="2335666" y="3736435"/>
                  <a:pt x="2329370" y="3720696"/>
                </a:cubicBezTo>
                <a:cubicBezTo>
                  <a:pt x="2323074" y="3701809"/>
                  <a:pt x="2313631" y="3679775"/>
                  <a:pt x="2313631" y="3673479"/>
                </a:cubicBezTo>
                <a:cubicBezTo>
                  <a:pt x="2313631" y="3664036"/>
                  <a:pt x="2345109" y="3594784"/>
                  <a:pt x="2345109" y="3588488"/>
                </a:cubicBezTo>
                <a:cubicBezTo>
                  <a:pt x="2345109" y="3528680"/>
                  <a:pt x="2329370" y="3664036"/>
                  <a:pt x="2351405" y="3399621"/>
                </a:cubicBezTo>
                <a:lnTo>
                  <a:pt x="2351405" y="3021885"/>
                </a:lnTo>
                <a:cubicBezTo>
                  <a:pt x="2417508" y="3078545"/>
                  <a:pt x="2489908" y="3097432"/>
                  <a:pt x="2559159" y="3135206"/>
                </a:cubicBezTo>
                <a:close/>
                <a:moveTo>
                  <a:pt x="2609524" y="2842461"/>
                </a:moveTo>
                <a:cubicBezTo>
                  <a:pt x="2647297" y="2924303"/>
                  <a:pt x="2669332" y="3015589"/>
                  <a:pt x="2669332" y="3103728"/>
                </a:cubicBezTo>
                <a:cubicBezTo>
                  <a:pt x="2663036" y="3103728"/>
                  <a:pt x="2653593" y="3100580"/>
                  <a:pt x="2650445" y="3094284"/>
                </a:cubicBezTo>
                <a:cubicBezTo>
                  <a:pt x="2631558" y="3078545"/>
                  <a:pt x="2612672" y="3056511"/>
                  <a:pt x="2593785" y="3040772"/>
                </a:cubicBezTo>
                <a:cubicBezTo>
                  <a:pt x="2571750" y="3025033"/>
                  <a:pt x="2543420" y="3009294"/>
                  <a:pt x="2524533" y="2990407"/>
                </a:cubicBezTo>
                <a:cubicBezTo>
                  <a:pt x="2496203" y="2965225"/>
                  <a:pt x="2477316" y="2936895"/>
                  <a:pt x="2455282" y="2908564"/>
                </a:cubicBezTo>
                <a:lnTo>
                  <a:pt x="2455282" y="2902269"/>
                </a:lnTo>
                <a:cubicBezTo>
                  <a:pt x="2496203" y="2889678"/>
                  <a:pt x="2552864" y="2861347"/>
                  <a:pt x="2603228" y="2836165"/>
                </a:cubicBezTo>
                <a:cubicBezTo>
                  <a:pt x="2606376" y="2836165"/>
                  <a:pt x="2609524" y="2839313"/>
                  <a:pt x="2609524" y="2842461"/>
                </a:cubicBezTo>
                <a:close/>
                <a:moveTo>
                  <a:pt x="2656741" y="2316779"/>
                </a:moveTo>
                <a:lnTo>
                  <a:pt x="2659889" y="2618967"/>
                </a:lnTo>
                <a:cubicBezTo>
                  <a:pt x="2631558" y="2650445"/>
                  <a:pt x="2600080" y="2650445"/>
                  <a:pt x="2568603" y="2672480"/>
                </a:cubicBezTo>
                <a:cubicBezTo>
                  <a:pt x="2543420" y="2688219"/>
                  <a:pt x="2524533" y="2722844"/>
                  <a:pt x="2499351" y="2738583"/>
                </a:cubicBezTo>
                <a:cubicBezTo>
                  <a:pt x="2455282" y="2766914"/>
                  <a:pt x="2401769" y="2788948"/>
                  <a:pt x="2351405" y="2820426"/>
                </a:cubicBezTo>
                <a:cubicBezTo>
                  <a:pt x="2323074" y="2741731"/>
                  <a:pt x="2329370" y="2672480"/>
                  <a:pt x="2329370" y="2596932"/>
                </a:cubicBezTo>
                <a:cubicBezTo>
                  <a:pt x="2329370" y="2565455"/>
                  <a:pt x="2301040" y="2511942"/>
                  <a:pt x="2301040" y="2508794"/>
                </a:cubicBezTo>
                <a:lnTo>
                  <a:pt x="2301040" y="2074398"/>
                </a:lnTo>
                <a:lnTo>
                  <a:pt x="2266414" y="1844609"/>
                </a:lnTo>
                <a:cubicBezTo>
                  <a:pt x="2313631" y="1920156"/>
                  <a:pt x="2357700" y="2005147"/>
                  <a:pt x="2420656" y="2083842"/>
                </a:cubicBezTo>
                <a:cubicBezTo>
                  <a:pt x="2439543" y="2102728"/>
                  <a:pt x="2467873" y="2118467"/>
                  <a:pt x="2496203" y="2118467"/>
                </a:cubicBezTo>
                <a:cubicBezTo>
                  <a:pt x="2521386" y="2118467"/>
                  <a:pt x="2537125" y="2118467"/>
                  <a:pt x="2559159" y="2080694"/>
                </a:cubicBezTo>
                <a:cubicBezTo>
                  <a:pt x="2600080" y="2011442"/>
                  <a:pt x="2609524" y="1935895"/>
                  <a:pt x="2622115" y="1866644"/>
                </a:cubicBezTo>
                <a:cubicBezTo>
                  <a:pt x="2628411" y="1850905"/>
                  <a:pt x="2631558" y="1835166"/>
                  <a:pt x="2631558" y="1819427"/>
                </a:cubicBezTo>
                <a:cubicBezTo>
                  <a:pt x="2634706" y="1797392"/>
                  <a:pt x="2637854" y="1772210"/>
                  <a:pt x="2641002" y="1753323"/>
                </a:cubicBezTo>
                <a:lnTo>
                  <a:pt x="2656741" y="2316779"/>
                </a:lnTo>
                <a:close/>
                <a:moveTo>
                  <a:pt x="1498351" y="1573898"/>
                </a:moveTo>
                <a:cubicBezTo>
                  <a:pt x="1517238" y="1627411"/>
                  <a:pt x="1517238" y="1687219"/>
                  <a:pt x="1526682" y="1743879"/>
                </a:cubicBezTo>
                <a:lnTo>
                  <a:pt x="1529829" y="1841461"/>
                </a:lnTo>
                <a:cubicBezTo>
                  <a:pt x="1517238" y="1835166"/>
                  <a:pt x="1501499" y="1828870"/>
                  <a:pt x="1492056" y="1819427"/>
                </a:cubicBezTo>
                <a:cubicBezTo>
                  <a:pt x="1460578" y="1794244"/>
                  <a:pt x="1432248" y="1756471"/>
                  <a:pt x="1400770" y="1731288"/>
                </a:cubicBezTo>
                <a:cubicBezTo>
                  <a:pt x="1366144" y="1706106"/>
                  <a:pt x="1325223" y="1684071"/>
                  <a:pt x="1290597" y="1655741"/>
                </a:cubicBezTo>
                <a:cubicBezTo>
                  <a:pt x="1237084" y="1608524"/>
                  <a:pt x="1199311" y="1551864"/>
                  <a:pt x="1164685" y="1495204"/>
                </a:cubicBezTo>
                <a:cubicBezTo>
                  <a:pt x="1243380" y="1473169"/>
                  <a:pt x="1331518" y="1432248"/>
                  <a:pt x="1416509" y="1385031"/>
                </a:cubicBezTo>
                <a:lnTo>
                  <a:pt x="1432248" y="1385031"/>
                </a:lnTo>
                <a:cubicBezTo>
                  <a:pt x="1454282" y="1447987"/>
                  <a:pt x="1479465" y="1507795"/>
                  <a:pt x="1498351" y="1573898"/>
                </a:cubicBezTo>
                <a:close/>
                <a:moveTo>
                  <a:pt x="2634706" y="6296"/>
                </a:moveTo>
                <a:cubicBezTo>
                  <a:pt x="2685071" y="34626"/>
                  <a:pt x="2757470" y="72399"/>
                  <a:pt x="2804687" y="125912"/>
                </a:cubicBezTo>
                <a:cubicBezTo>
                  <a:pt x="2817278" y="138503"/>
                  <a:pt x="2826722" y="163685"/>
                  <a:pt x="2826722" y="173129"/>
                </a:cubicBezTo>
                <a:lnTo>
                  <a:pt x="2826722" y="251824"/>
                </a:lnTo>
                <a:cubicBezTo>
                  <a:pt x="2829870" y="273858"/>
                  <a:pt x="2833017" y="295893"/>
                  <a:pt x="2842461" y="314780"/>
                </a:cubicBezTo>
                <a:cubicBezTo>
                  <a:pt x="2886530" y="396622"/>
                  <a:pt x="2993555" y="393475"/>
                  <a:pt x="3031329" y="494204"/>
                </a:cubicBezTo>
                <a:cubicBezTo>
                  <a:pt x="3047068" y="531978"/>
                  <a:pt x="3059659" y="569751"/>
                  <a:pt x="3081693" y="607525"/>
                </a:cubicBezTo>
                <a:cubicBezTo>
                  <a:pt x="3113171" y="661037"/>
                  <a:pt x="3292596" y="736584"/>
                  <a:pt x="3292596" y="796393"/>
                </a:cubicBezTo>
                <a:lnTo>
                  <a:pt x="3248527" y="1167833"/>
                </a:lnTo>
                <a:cubicBezTo>
                  <a:pt x="3251674" y="1278006"/>
                  <a:pt x="3251674" y="1296892"/>
                  <a:pt x="3251674" y="1303188"/>
                </a:cubicBezTo>
                <a:cubicBezTo>
                  <a:pt x="3251674" y="1312631"/>
                  <a:pt x="3242231" y="1403917"/>
                  <a:pt x="3235935" y="1454282"/>
                </a:cubicBezTo>
                <a:cubicBezTo>
                  <a:pt x="3154093" y="1381883"/>
                  <a:pt x="3053363" y="1306336"/>
                  <a:pt x="2977816" y="1259119"/>
                </a:cubicBezTo>
                <a:cubicBezTo>
                  <a:pt x="2908565" y="1221345"/>
                  <a:pt x="2911712" y="1158389"/>
                  <a:pt x="2892826" y="1104877"/>
                </a:cubicBezTo>
                <a:cubicBezTo>
                  <a:pt x="2877087" y="1057660"/>
                  <a:pt x="2823574" y="1041921"/>
                  <a:pt x="2788948" y="1023034"/>
                </a:cubicBezTo>
                <a:cubicBezTo>
                  <a:pt x="2773209" y="1013591"/>
                  <a:pt x="2751175" y="1004147"/>
                  <a:pt x="2735436" y="988408"/>
                </a:cubicBezTo>
                <a:cubicBezTo>
                  <a:pt x="2691367" y="950635"/>
                  <a:pt x="2707106" y="906566"/>
                  <a:pt x="2663036" y="868792"/>
                </a:cubicBezTo>
                <a:lnTo>
                  <a:pt x="2672480" y="1281153"/>
                </a:lnTo>
                <a:cubicBezTo>
                  <a:pt x="2710253" y="1268562"/>
                  <a:pt x="2707106" y="1318927"/>
                  <a:pt x="2707106" y="1334666"/>
                </a:cubicBezTo>
                <a:cubicBezTo>
                  <a:pt x="2707106" y="1344109"/>
                  <a:pt x="2700810" y="1381883"/>
                  <a:pt x="2700810" y="1391326"/>
                </a:cubicBezTo>
                <a:cubicBezTo>
                  <a:pt x="2700810" y="1397622"/>
                  <a:pt x="2713401" y="1400770"/>
                  <a:pt x="2713401" y="1407065"/>
                </a:cubicBezTo>
                <a:cubicBezTo>
                  <a:pt x="2713401" y="1416509"/>
                  <a:pt x="2710253" y="1419656"/>
                  <a:pt x="2707106" y="1422804"/>
                </a:cubicBezTo>
                <a:cubicBezTo>
                  <a:pt x="2707106" y="1438543"/>
                  <a:pt x="2707106" y="1457430"/>
                  <a:pt x="2703958" y="1473169"/>
                </a:cubicBezTo>
                <a:cubicBezTo>
                  <a:pt x="2703958" y="1479465"/>
                  <a:pt x="2691367" y="1485760"/>
                  <a:pt x="2685071" y="1498351"/>
                </a:cubicBezTo>
                <a:cubicBezTo>
                  <a:pt x="2678775" y="1510943"/>
                  <a:pt x="2681923" y="1536125"/>
                  <a:pt x="2681923" y="1545568"/>
                </a:cubicBezTo>
                <a:lnTo>
                  <a:pt x="2713401" y="2559159"/>
                </a:lnTo>
                <a:cubicBezTo>
                  <a:pt x="2716549" y="2578046"/>
                  <a:pt x="2716549" y="2600080"/>
                  <a:pt x="2716549" y="2618967"/>
                </a:cubicBezTo>
                <a:cubicBezTo>
                  <a:pt x="2751175" y="2631558"/>
                  <a:pt x="2773209" y="2653593"/>
                  <a:pt x="2804687" y="2653593"/>
                </a:cubicBezTo>
                <a:cubicBezTo>
                  <a:pt x="2823574" y="2653593"/>
                  <a:pt x="2839313" y="2647297"/>
                  <a:pt x="2839313" y="2622115"/>
                </a:cubicBezTo>
                <a:cubicBezTo>
                  <a:pt x="2839313" y="2612671"/>
                  <a:pt x="2801539" y="2524533"/>
                  <a:pt x="2801539" y="2515090"/>
                </a:cubicBezTo>
                <a:cubicBezTo>
                  <a:pt x="2801539" y="2508794"/>
                  <a:pt x="2807835" y="2480464"/>
                  <a:pt x="2807835" y="2464725"/>
                </a:cubicBezTo>
                <a:cubicBezTo>
                  <a:pt x="2807835" y="2455282"/>
                  <a:pt x="2807835" y="2442690"/>
                  <a:pt x="2814131" y="2436395"/>
                </a:cubicBezTo>
                <a:cubicBezTo>
                  <a:pt x="2861348" y="2363996"/>
                  <a:pt x="2892826" y="2332518"/>
                  <a:pt x="2949486" y="2332518"/>
                </a:cubicBezTo>
                <a:cubicBezTo>
                  <a:pt x="3025033" y="2332518"/>
                  <a:pt x="3047068" y="2357700"/>
                  <a:pt x="3047068" y="2433247"/>
                </a:cubicBezTo>
                <a:cubicBezTo>
                  <a:pt x="3047068" y="2439543"/>
                  <a:pt x="3040772" y="2499351"/>
                  <a:pt x="3037624" y="2533977"/>
                </a:cubicBezTo>
                <a:cubicBezTo>
                  <a:pt x="3034476" y="2543420"/>
                  <a:pt x="3040772" y="2559159"/>
                  <a:pt x="3037624" y="2571750"/>
                </a:cubicBezTo>
                <a:cubicBezTo>
                  <a:pt x="3037624" y="2581194"/>
                  <a:pt x="3034476" y="2593785"/>
                  <a:pt x="3031329" y="2603228"/>
                </a:cubicBezTo>
                <a:cubicBezTo>
                  <a:pt x="3031329" y="2606376"/>
                  <a:pt x="3025033" y="2606376"/>
                  <a:pt x="3021885" y="2606376"/>
                </a:cubicBezTo>
                <a:cubicBezTo>
                  <a:pt x="3012442" y="2615819"/>
                  <a:pt x="3002999" y="2622115"/>
                  <a:pt x="2999851" y="2634706"/>
                </a:cubicBezTo>
                <a:cubicBezTo>
                  <a:pt x="2993555" y="2656741"/>
                  <a:pt x="2987260" y="2707105"/>
                  <a:pt x="2987260" y="2716549"/>
                </a:cubicBezTo>
                <a:cubicBezTo>
                  <a:pt x="2987260" y="2722844"/>
                  <a:pt x="2990407" y="2738583"/>
                  <a:pt x="2996703" y="2748027"/>
                </a:cubicBezTo>
                <a:cubicBezTo>
                  <a:pt x="3006146" y="2763766"/>
                  <a:pt x="3031329" y="2770061"/>
                  <a:pt x="3050215" y="2782653"/>
                </a:cubicBezTo>
                <a:cubicBezTo>
                  <a:pt x="3075398" y="2798391"/>
                  <a:pt x="3113171" y="2804687"/>
                  <a:pt x="3138354" y="2839313"/>
                </a:cubicBezTo>
                <a:cubicBezTo>
                  <a:pt x="3147797" y="2848756"/>
                  <a:pt x="3141502" y="2864495"/>
                  <a:pt x="3147797" y="2877086"/>
                </a:cubicBezTo>
                <a:cubicBezTo>
                  <a:pt x="3166684" y="2918008"/>
                  <a:pt x="3179275" y="2965225"/>
                  <a:pt x="3185571" y="3006146"/>
                </a:cubicBezTo>
                <a:cubicBezTo>
                  <a:pt x="3191866" y="3037624"/>
                  <a:pt x="3283152" y="3223344"/>
                  <a:pt x="3283152" y="3242231"/>
                </a:cubicBezTo>
                <a:cubicBezTo>
                  <a:pt x="3283152" y="3251674"/>
                  <a:pt x="3276857" y="3264265"/>
                  <a:pt x="3273709" y="3273709"/>
                </a:cubicBezTo>
                <a:cubicBezTo>
                  <a:pt x="3264266" y="3302039"/>
                  <a:pt x="3213901" y="3339813"/>
                  <a:pt x="3185571" y="3355552"/>
                </a:cubicBezTo>
                <a:cubicBezTo>
                  <a:pt x="3176127" y="3358699"/>
                  <a:pt x="3169832" y="3371291"/>
                  <a:pt x="3166684" y="3377586"/>
                </a:cubicBezTo>
                <a:cubicBezTo>
                  <a:pt x="3154093" y="3396473"/>
                  <a:pt x="3135206" y="3402768"/>
                  <a:pt x="3122615" y="3409064"/>
                </a:cubicBezTo>
                <a:lnTo>
                  <a:pt x="3122615" y="3500350"/>
                </a:lnTo>
                <a:cubicBezTo>
                  <a:pt x="3128910" y="3516089"/>
                  <a:pt x="3135206" y="3531828"/>
                  <a:pt x="3135206" y="3544419"/>
                </a:cubicBezTo>
                <a:cubicBezTo>
                  <a:pt x="3141502" y="3619966"/>
                  <a:pt x="3154093" y="3767913"/>
                  <a:pt x="3154093" y="3774209"/>
                </a:cubicBezTo>
                <a:lnTo>
                  <a:pt x="3147797" y="4060658"/>
                </a:lnTo>
                <a:cubicBezTo>
                  <a:pt x="3144649" y="4085840"/>
                  <a:pt x="3147797" y="4114171"/>
                  <a:pt x="3144649" y="4139353"/>
                </a:cubicBezTo>
                <a:cubicBezTo>
                  <a:pt x="3144649" y="4151944"/>
                  <a:pt x="3128910" y="4173979"/>
                  <a:pt x="3128910" y="4183422"/>
                </a:cubicBezTo>
                <a:cubicBezTo>
                  <a:pt x="3128910" y="4192865"/>
                  <a:pt x="3144649" y="4214900"/>
                  <a:pt x="3144649" y="4262117"/>
                </a:cubicBezTo>
                <a:cubicBezTo>
                  <a:pt x="3144649" y="4268413"/>
                  <a:pt x="3135206" y="4614670"/>
                  <a:pt x="3135206" y="4620966"/>
                </a:cubicBezTo>
                <a:cubicBezTo>
                  <a:pt x="3138354" y="4639853"/>
                  <a:pt x="3141502" y="4668183"/>
                  <a:pt x="3141502" y="4674479"/>
                </a:cubicBezTo>
                <a:cubicBezTo>
                  <a:pt x="3141502" y="4699661"/>
                  <a:pt x="3128910" y="4724843"/>
                  <a:pt x="3100580" y="4727991"/>
                </a:cubicBezTo>
                <a:lnTo>
                  <a:pt x="3100580" y="4734287"/>
                </a:lnTo>
                <a:cubicBezTo>
                  <a:pt x="3103728" y="4743730"/>
                  <a:pt x="3106876" y="4753173"/>
                  <a:pt x="3113171" y="4759469"/>
                </a:cubicBezTo>
                <a:cubicBezTo>
                  <a:pt x="3132058" y="4775208"/>
                  <a:pt x="3160388" y="4787799"/>
                  <a:pt x="3185571" y="4809834"/>
                </a:cubicBezTo>
                <a:cubicBezTo>
                  <a:pt x="3210753" y="4831868"/>
                  <a:pt x="3235935" y="4847607"/>
                  <a:pt x="3261118" y="4853903"/>
                </a:cubicBezTo>
                <a:cubicBezTo>
                  <a:pt x="3292596" y="4863346"/>
                  <a:pt x="3333517" y="4860199"/>
                  <a:pt x="3368143" y="4866494"/>
                </a:cubicBezTo>
                <a:cubicBezTo>
                  <a:pt x="3380734" y="4869642"/>
                  <a:pt x="3412212" y="4910563"/>
                  <a:pt x="3412212" y="4920007"/>
                </a:cubicBezTo>
                <a:cubicBezTo>
                  <a:pt x="3412212" y="4945189"/>
                  <a:pt x="3346108" y="4954632"/>
                  <a:pt x="3342961" y="4954632"/>
                </a:cubicBezTo>
                <a:cubicBezTo>
                  <a:pt x="3276857" y="4964076"/>
                  <a:pt x="3144649" y="4982963"/>
                  <a:pt x="3135206" y="4982963"/>
                </a:cubicBezTo>
                <a:lnTo>
                  <a:pt x="2877087" y="4982963"/>
                </a:lnTo>
                <a:cubicBezTo>
                  <a:pt x="2861348" y="4942041"/>
                  <a:pt x="2864495" y="4901120"/>
                  <a:pt x="2861348" y="4860199"/>
                </a:cubicBezTo>
                <a:cubicBezTo>
                  <a:pt x="2864495" y="4831868"/>
                  <a:pt x="2845609" y="4794095"/>
                  <a:pt x="2845609" y="4762617"/>
                </a:cubicBezTo>
                <a:lnTo>
                  <a:pt x="2845609" y="4048067"/>
                </a:lnTo>
                <a:lnTo>
                  <a:pt x="2855052" y="4019737"/>
                </a:lnTo>
                <a:cubicBezTo>
                  <a:pt x="2858200" y="3925303"/>
                  <a:pt x="2861348" y="3896973"/>
                  <a:pt x="2861348" y="3890677"/>
                </a:cubicBezTo>
                <a:cubicBezTo>
                  <a:pt x="2861348" y="3881234"/>
                  <a:pt x="2858200" y="3849756"/>
                  <a:pt x="2851904" y="3827721"/>
                </a:cubicBezTo>
                <a:cubicBezTo>
                  <a:pt x="2842461" y="3834017"/>
                  <a:pt x="2823574" y="3843460"/>
                  <a:pt x="2817278" y="3859199"/>
                </a:cubicBezTo>
                <a:cubicBezTo>
                  <a:pt x="2773209" y="3950485"/>
                  <a:pt x="2760618" y="3953633"/>
                  <a:pt x="2760618" y="4029180"/>
                </a:cubicBezTo>
                <a:lnTo>
                  <a:pt x="2792096" y="5027032"/>
                </a:lnTo>
                <a:cubicBezTo>
                  <a:pt x="2763766" y="5020736"/>
                  <a:pt x="2738584" y="5014441"/>
                  <a:pt x="2716549" y="5011293"/>
                </a:cubicBezTo>
                <a:cubicBezTo>
                  <a:pt x="2716549" y="5001849"/>
                  <a:pt x="2713401" y="4989258"/>
                  <a:pt x="2710253" y="4976667"/>
                </a:cubicBezTo>
                <a:cubicBezTo>
                  <a:pt x="2672480" y="4986110"/>
                  <a:pt x="2631558" y="4992406"/>
                  <a:pt x="2590637" y="4998702"/>
                </a:cubicBezTo>
                <a:cubicBezTo>
                  <a:pt x="2505647" y="5011293"/>
                  <a:pt x="2335666" y="5030180"/>
                  <a:pt x="2326222" y="5030180"/>
                </a:cubicBezTo>
                <a:lnTo>
                  <a:pt x="1882383" y="5030180"/>
                </a:lnTo>
                <a:cubicBezTo>
                  <a:pt x="1857200" y="5001849"/>
                  <a:pt x="1869792" y="4967224"/>
                  <a:pt x="1866644" y="4938893"/>
                </a:cubicBezTo>
                <a:cubicBezTo>
                  <a:pt x="1857200" y="4901120"/>
                  <a:pt x="1854053" y="4835016"/>
                  <a:pt x="1854053" y="4825573"/>
                </a:cubicBezTo>
                <a:cubicBezTo>
                  <a:pt x="1854053" y="4819277"/>
                  <a:pt x="1860348" y="4797243"/>
                  <a:pt x="1860348" y="4787799"/>
                </a:cubicBezTo>
                <a:cubicBezTo>
                  <a:pt x="1860348" y="4781504"/>
                  <a:pt x="1832018" y="4712252"/>
                  <a:pt x="1832018" y="4705956"/>
                </a:cubicBezTo>
                <a:lnTo>
                  <a:pt x="1832018" y="3783652"/>
                </a:lnTo>
                <a:lnTo>
                  <a:pt x="1841461" y="3689218"/>
                </a:lnTo>
                <a:lnTo>
                  <a:pt x="1841461" y="3601080"/>
                </a:lnTo>
                <a:cubicBezTo>
                  <a:pt x="1835166" y="3566454"/>
                  <a:pt x="1828870" y="3490907"/>
                  <a:pt x="1828870" y="3484611"/>
                </a:cubicBezTo>
                <a:cubicBezTo>
                  <a:pt x="1828870" y="3475168"/>
                  <a:pt x="1841461" y="3405916"/>
                  <a:pt x="1847757" y="3364995"/>
                </a:cubicBezTo>
                <a:lnTo>
                  <a:pt x="1854053" y="3172979"/>
                </a:lnTo>
                <a:cubicBezTo>
                  <a:pt x="1847757" y="3138354"/>
                  <a:pt x="1847757" y="3097432"/>
                  <a:pt x="1841461" y="3065954"/>
                </a:cubicBezTo>
                <a:cubicBezTo>
                  <a:pt x="1753323" y="3132058"/>
                  <a:pt x="1724993" y="3257970"/>
                  <a:pt x="1693515" y="3320926"/>
                </a:cubicBezTo>
                <a:cubicBezTo>
                  <a:pt x="1687219" y="3330369"/>
                  <a:pt x="1684071" y="3346108"/>
                  <a:pt x="1680924" y="3358699"/>
                </a:cubicBezTo>
                <a:cubicBezTo>
                  <a:pt x="1671480" y="3383882"/>
                  <a:pt x="1649446" y="3431099"/>
                  <a:pt x="1624263" y="3453133"/>
                </a:cubicBezTo>
                <a:cubicBezTo>
                  <a:pt x="1605377" y="3468872"/>
                  <a:pt x="1577046" y="3465724"/>
                  <a:pt x="1567603" y="3487759"/>
                </a:cubicBezTo>
                <a:cubicBezTo>
                  <a:pt x="1548716" y="3519237"/>
                  <a:pt x="1551864" y="3566454"/>
                  <a:pt x="1542421" y="3607375"/>
                </a:cubicBezTo>
                <a:cubicBezTo>
                  <a:pt x="1532977" y="3664036"/>
                  <a:pt x="1501499" y="3720696"/>
                  <a:pt x="1479465" y="3786800"/>
                </a:cubicBezTo>
                <a:cubicBezTo>
                  <a:pt x="1466873" y="3824573"/>
                  <a:pt x="1470021" y="3903268"/>
                  <a:pt x="1470021" y="3912712"/>
                </a:cubicBezTo>
                <a:lnTo>
                  <a:pt x="1470021" y="4029180"/>
                </a:lnTo>
                <a:cubicBezTo>
                  <a:pt x="1460578" y="4073249"/>
                  <a:pt x="1438543" y="4111023"/>
                  <a:pt x="1429100" y="4155092"/>
                </a:cubicBezTo>
                <a:cubicBezTo>
                  <a:pt x="1422804" y="4180274"/>
                  <a:pt x="1419657" y="4214900"/>
                  <a:pt x="1413361" y="4246378"/>
                </a:cubicBezTo>
                <a:cubicBezTo>
                  <a:pt x="1403918" y="4293595"/>
                  <a:pt x="1347257" y="4350255"/>
                  <a:pt x="1322075" y="4403768"/>
                </a:cubicBezTo>
                <a:cubicBezTo>
                  <a:pt x="1315779" y="4413211"/>
                  <a:pt x="1318927" y="4438394"/>
                  <a:pt x="1318927" y="4447837"/>
                </a:cubicBezTo>
                <a:cubicBezTo>
                  <a:pt x="1318927" y="4454133"/>
                  <a:pt x="1325223" y="4495054"/>
                  <a:pt x="1325223" y="4501350"/>
                </a:cubicBezTo>
                <a:cubicBezTo>
                  <a:pt x="1325223" y="4510793"/>
                  <a:pt x="1306336" y="4545419"/>
                  <a:pt x="1306336" y="4554862"/>
                </a:cubicBezTo>
                <a:cubicBezTo>
                  <a:pt x="1306336" y="4561158"/>
                  <a:pt x="1312631" y="4605227"/>
                  <a:pt x="1312631" y="4611523"/>
                </a:cubicBezTo>
                <a:cubicBezTo>
                  <a:pt x="1312631" y="4620966"/>
                  <a:pt x="1300040" y="4680774"/>
                  <a:pt x="1300040" y="4687070"/>
                </a:cubicBezTo>
                <a:cubicBezTo>
                  <a:pt x="1300040" y="4696513"/>
                  <a:pt x="1303188" y="4718548"/>
                  <a:pt x="1303188" y="4734287"/>
                </a:cubicBezTo>
                <a:cubicBezTo>
                  <a:pt x="1306336" y="4772060"/>
                  <a:pt x="1322075" y="4803538"/>
                  <a:pt x="1325223" y="4844460"/>
                </a:cubicBezTo>
                <a:cubicBezTo>
                  <a:pt x="1331518" y="4882233"/>
                  <a:pt x="1337814" y="4964076"/>
                  <a:pt x="1337814" y="4970371"/>
                </a:cubicBezTo>
                <a:cubicBezTo>
                  <a:pt x="1337814" y="4982963"/>
                  <a:pt x="1340962" y="5004997"/>
                  <a:pt x="1328370" y="5014441"/>
                </a:cubicBezTo>
                <a:cubicBezTo>
                  <a:pt x="1315779" y="5020736"/>
                  <a:pt x="1300040" y="5020736"/>
                  <a:pt x="1284301" y="5023884"/>
                </a:cubicBezTo>
                <a:cubicBezTo>
                  <a:pt x="1243380" y="5027032"/>
                  <a:pt x="1161537" y="5036475"/>
                  <a:pt x="1161537" y="5042771"/>
                </a:cubicBezTo>
                <a:cubicBezTo>
                  <a:pt x="1161537" y="5052214"/>
                  <a:pt x="1174128" y="5064805"/>
                  <a:pt x="1174128" y="5071101"/>
                </a:cubicBezTo>
                <a:cubicBezTo>
                  <a:pt x="1174128" y="5127761"/>
                  <a:pt x="831018" y="5134057"/>
                  <a:pt x="812132" y="5134057"/>
                </a:cubicBezTo>
                <a:lnTo>
                  <a:pt x="676776" y="5130909"/>
                </a:lnTo>
                <a:cubicBezTo>
                  <a:pt x="686220" y="5118318"/>
                  <a:pt x="679924" y="5118318"/>
                  <a:pt x="679924" y="5108874"/>
                </a:cubicBezTo>
                <a:cubicBezTo>
                  <a:pt x="676776" y="5093136"/>
                  <a:pt x="676776" y="5074249"/>
                  <a:pt x="676776" y="5055362"/>
                </a:cubicBezTo>
                <a:cubicBezTo>
                  <a:pt x="667333" y="5055362"/>
                  <a:pt x="654742" y="5055362"/>
                  <a:pt x="645298" y="5052214"/>
                </a:cubicBezTo>
                <a:cubicBezTo>
                  <a:pt x="642151" y="5052214"/>
                  <a:pt x="607525" y="5033327"/>
                  <a:pt x="607525" y="5023884"/>
                </a:cubicBezTo>
                <a:cubicBezTo>
                  <a:pt x="607525" y="5014441"/>
                  <a:pt x="623264" y="4967224"/>
                  <a:pt x="639003" y="4945189"/>
                </a:cubicBezTo>
                <a:cubicBezTo>
                  <a:pt x="642151" y="4935746"/>
                  <a:pt x="651594" y="4929450"/>
                  <a:pt x="661037" y="4920007"/>
                </a:cubicBezTo>
                <a:lnTo>
                  <a:pt x="661037" y="4268413"/>
                </a:lnTo>
                <a:cubicBezTo>
                  <a:pt x="673629" y="4236935"/>
                  <a:pt x="670481" y="4192865"/>
                  <a:pt x="670481" y="4161388"/>
                </a:cubicBezTo>
                <a:cubicBezTo>
                  <a:pt x="670481" y="4151944"/>
                  <a:pt x="673629" y="4139353"/>
                  <a:pt x="673629" y="4129910"/>
                </a:cubicBezTo>
                <a:cubicBezTo>
                  <a:pt x="673629" y="4123614"/>
                  <a:pt x="670481" y="4095284"/>
                  <a:pt x="670481" y="4079545"/>
                </a:cubicBezTo>
                <a:lnTo>
                  <a:pt x="664185" y="4073249"/>
                </a:lnTo>
                <a:cubicBezTo>
                  <a:pt x="610673" y="4123614"/>
                  <a:pt x="591786" y="4196013"/>
                  <a:pt x="572899" y="4243230"/>
                </a:cubicBezTo>
                <a:cubicBezTo>
                  <a:pt x="569751" y="4255822"/>
                  <a:pt x="557160" y="4271561"/>
                  <a:pt x="547717" y="4281004"/>
                </a:cubicBezTo>
                <a:cubicBezTo>
                  <a:pt x="538273" y="4287300"/>
                  <a:pt x="519387" y="4293595"/>
                  <a:pt x="516239" y="4303038"/>
                </a:cubicBezTo>
                <a:cubicBezTo>
                  <a:pt x="503648" y="4325073"/>
                  <a:pt x="506795" y="4353403"/>
                  <a:pt x="500500" y="4378586"/>
                </a:cubicBezTo>
                <a:cubicBezTo>
                  <a:pt x="494204" y="4406916"/>
                  <a:pt x="475317" y="4432098"/>
                  <a:pt x="469022" y="4463576"/>
                </a:cubicBezTo>
                <a:cubicBezTo>
                  <a:pt x="459578" y="4507645"/>
                  <a:pt x="465874" y="4561158"/>
                  <a:pt x="459578" y="4608375"/>
                </a:cubicBezTo>
                <a:cubicBezTo>
                  <a:pt x="459578" y="4624114"/>
                  <a:pt x="446987" y="4636705"/>
                  <a:pt x="443839" y="4655592"/>
                </a:cubicBezTo>
                <a:cubicBezTo>
                  <a:pt x="437544" y="4674479"/>
                  <a:pt x="437544" y="4702809"/>
                  <a:pt x="428100" y="4724843"/>
                </a:cubicBezTo>
                <a:cubicBezTo>
                  <a:pt x="415509" y="4746878"/>
                  <a:pt x="393475" y="4768912"/>
                  <a:pt x="384031" y="4794095"/>
                </a:cubicBezTo>
                <a:cubicBezTo>
                  <a:pt x="377736" y="4806686"/>
                  <a:pt x="387179" y="4828721"/>
                  <a:pt x="387179" y="4847607"/>
                </a:cubicBezTo>
                <a:cubicBezTo>
                  <a:pt x="387179" y="4857051"/>
                  <a:pt x="374588" y="4866494"/>
                  <a:pt x="374588" y="4875938"/>
                </a:cubicBezTo>
                <a:cubicBezTo>
                  <a:pt x="374588" y="4882233"/>
                  <a:pt x="380883" y="4897972"/>
                  <a:pt x="380883" y="4907415"/>
                </a:cubicBezTo>
                <a:cubicBezTo>
                  <a:pt x="380883" y="4913711"/>
                  <a:pt x="371440" y="4935746"/>
                  <a:pt x="371440" y="4945189"/>
                </a:cubicBezTo>
                <a:cubicBezTo>
                  <a:pt x="371440" y="5008145"/>
                  <a:pt x="393475" y="5014441"/>
                  <a:pt x="393475" y="5096283"/>
                </a:cubicBezTo>
                <a:cubicBezTo>
                  <a:pt x="393475" y="5108874"/>
                  <a:pt x="393475" y="5118318"/>
                  <a:pt x="384031" y="5124613"/>
                </a:cubicBezTo>
                <a:cubicBezTo>
                  <a:pt x="346258" y="5130909"/>
                  <a:pt x="305336" y="5137205"/>
                  <a:pt x="267563" y="5140352"/>
                </a:cubicBezTo>
                <a:lnTo>
                  <a:pt x="22035" y="5143500"/>
                </a:lnTo>
                <a:cubicBezTo>
                  <a:pt x="9443" y="5140352"/>
                  <a:pt x="0" y="5134057"/>
                  <a:pt x="0" y="5124613"/>
                </a:cubicBezTo>
                <a:cubicBezTo>
                  <a:pt x="0" y="5118318"/>
                  <a:pt x="3148" y="5115170"/>
                  <a:pt x="3148" y="5112022"/>
                </a:cubicBezTo>
                <a:cubicBezTo>
                  <a:pt x="15739" y="5058510"/>
                  <a:pt x="69252" y="5058510"/>
                  <a:pt x="100730" y="5023884"/>
                </a:cubicBezTo>
                <a:cubicBezTo>
                  <a:pt x="113321" y="5008145"/>
                  <a:pt x="141651" y="4957780"/>
                  <a:pt x="141651" y="4932598"/>
                </a:cubicBezTo>
                <a:cubicBezTo>
                  <a:pt x="141651" y="4923154"/>
                  <a:pt x="135355" y="4904268"/>
                  <a:pt x="135355" y="4897972"/>
                </a:cubicBezTo>
                <a:cubicBezTo>
                  <a:pt x="135355" y="4888529"/>
                  <a:pt x="151094" y="4853903"/>
                  <a:pt x="151094" y="4847607"/>
                </a:cubicBezTo>
                <a:cubicBezTo>
                  <a:pt x="151094" y="4841312"/>
                  <a:pt x="135355" y="4835016"/>
                  <a:pt x="135355" y="4816129"/>
                </a:cubicBezTo>
                <a:cubicBezTo>
                  <a:pt x="135355" y="4809834"/>
                  <a:pt x="138503" y="4762617"/>
                  <a:pt x="147946" y="4740582"/>
                </a:cubicBezTo>
                <a:cubicBezTo>
                  <a:pt x="195163" y="4611523"/>
                  <a:pt x="248676" y="4466724"/>
                  <a:pt x="273858" y="4340812"/>
                </a:cubicBezTo>
                <a:cubicBezTo>
                  <a:pt x="277006" y="4334516"/>
                  <a:pt x="277006" y="4328221"/>
                  <a:pt x="277006" y="4321925"/>
                </a:cubicBezTo>
                <a:cubicBezTo>
                  <a:pt x="280154" y="4309334"/>
                  <a:pt x="280154" y="4293595"/>
                  <a:pt x="289597" y="4284152"/>
                </a:cubicBezTo>
                <a:cubicBezTo>
                  <a:pt x="302189" y="4262117"/>
                  <a:pt x="317928" y="4246378"/>
                  <a:pt x="317928" y="4227491"/>
                </a:cubicBezTo>
                <a:cubicBezTo>
                  <a:pt x="321075" y="4214900"/>
                  <a:pt x="324223" y="4202309"/>
                  <a:pt x="330519" y="4189718"/>
                </a:cubicBezTo>
                <a:lnTo>
                  <a:pt x="330519" y="4120466"/>
                </a:lnTo>
                <a:cubicBezTo>
                  <a:pt x="346258" y="4048067"/>
                  <a:pt x="390327" y="3969372"/>
                  <a:pt x="402918" y="3896973"/>
                </a:cubicBezTo>
                <a:cubicBezTo>
                  <a:pt x="406066" y="3878086"/>
                  <a:pt x="406066" y="3852903"/>
                  <a:pt x="412361" y="3837164"/>
                </a:cubicBezTo>
                <a:cubicBezTo>
                  <a:pt x="424953" y="3789947"/>
                  <a:pt x="462726" y="3701809"/>
                  <a:pt x="462726" y="3692366"/>
                </a:cubicBezTo>
                <a:cubicBezTo>
                  <a:pt x="462726" y="3686070"/>
                  <a:pt x="453283" y="3664036"/>
                  <a:pt x="453283" y="3657740"/>
                </a:cubicBezTo>
                <a:cubicBezTo>
                  <a:pt x="453283" y="3629410"/>
                  <a:pt x="478465" y="3585341"/>
                  <a:pt x="491056" y="3560158"/>
                </a:cubicBezTo>
                <a:cubicBezTo>
                  <a:pt x="500500" y="3541272"/>
                  <a:pt x="503648" y="3519237"/>
                  <a:pt x="506795" y="3497202"/>
                </a:cubicBezTo>
                <a:cubicBezTo>
                  <a:pt x="506795" y="3484611"/>
                  <a:pt x="509943" y="3459429"/>
                  <a:pt x="509943" y="3453133"/>
                </a:cubicBezTo>
                <a:cubicBezTo>
                  <a:pt x="509943" y="3443690"/>
                  <a:pt x="497352" y="3380734"/>
                  <a:pt x="494204" y="3342960"/>
                </a:cubicBezTo>
                <a:cubicBezTo>
                  <a:pt x="491056" y="3320926"/>
                  <a:pt x="487909" y="3292596"/>
                  <a:pt x="481613" y="3270561"/>
                </a:cubicBezTo>
                <a:cubicBezTo>
                  <a:pt x="465874" y="3213901"/>
                  <a:pt x="396622" y="3009294"/>
                  <a:pt x="396622" y="2993555"/>
                </a:cubicBezTo>
                <a:lnTo>
                  <a:pt x="396622" y="2861347"/>
                </a:lnTo>
                <a:cubicBezTo>
                  <a:pt x="399770" y="2829869"/>
                  <a:pt x="402918" y="2795244"/>
                  <a:pt x="406066" y="2763766"/>
                </a:cubicBezTo>
                <a:lnTo>
                  <a:pt x="406066" y="2678775"/>
                </a:lnTo>
                <a:cubicBezTo>
                  <a:pt x="421805" y="2628410"/>
                  <a:pt x="434396" y="2571750"/>
                  <a:pt x="453283" y="2521385"/>
                </a:cubicBezTo>
                <a:cubicBezTo>
                  <a:pt x="465874" y="2480464"/>
                  <a:pt x="500500" y="2417508"/>
                  <a:pt x="500500" y="2408065"/>
                </a:cubicBezTo>
                <a:cubicBezTo>
                  <a:pt x="500500" y="2401769"/>
                  <a:pt x="494204" y="2386030"/>
                  <a:pt x="494204" y="2376587"/>
                </a:cubicBezTo>
                <a:cubicBezTo>
                  <a:pt x="494204" y="2370291"/>
                  <a:pt x="516239" y="2297892"/>
                  <a:pt x="531978" y="2297892"/>
                </a:cubicBezTo>
                <a:cubicBezTo>
                  <a:pt x="541421" y="2297892"/>
                  <a:pt x="541421" y="2304187"/>
                  <a:pt x="544569" y="2304187"/>
                </a:cubicBezTo>
                <a:lnTo>
                  <a:pt x="557160" y="2304187"/>
                </a:lnTo>
                <a:cubicBezTo>
                  <a:pt x="572899" y="2313631"/>
                  <a:pt x="591786" y="2329370"/>
                  <a:pt x="607525" y="2335665"/>
                </a:cubicBezTo>
                <a:cubicBezTo>
                  <a:pt x="610673" y="2341961"/>
                  <a:pt x="610673" y="2351404"/>
                  <a:pt x="610673" y="2360848"/>
                </a:cubicBezTo>
                <a:cubicBezTo>
                  <a:pt x="610673" y="2367143"/>
                  <a:pt x="616968" y="2370291"/>
                  <a:pt x="616968" y="2379735"/>
                </a:cubicBezTo>
                <a:cubicBezTo>
                  <a:pt x="616968" y="2386030"/>
                  <a:pt x="582342" y="2408065"/>
                  <a:pt x="569751" y="2430099"/>
                </a:cubicBezTo>
                <a:cubicBezTo>
                  <a:pt x="541421" y="2471021"/>
                  <a:pt x="544569" y="2549716"/>
                  <a:pt x="535126" y="2596932"/>
                </a:cubicBezTo>
                <a:cubicBezTo>
                  <a:pt x="528830" y="2628410"/>
                  <a:pt x="509943" y="2681923"/>
                  <a:pt x="509943" y="2691366"/>
                </a:cubicBezTo>
                <a:cubicBezTo>
                  <a:pt x="509943" y="2697662"/>
                  <a:pt x="516239" y="2729140"/>
                  <a:pt x="519387" y="2748027"/>
                </a:cubicBezTo>
                <a:cubicBezTo>
                  <a:pt x="531978" y="2804687"/>
                  <a:pt x="513091" y="2880234"/>
                  <a:pt x="547717" y="2940042"/>
                </a:cubicBezTo>
                <a:cubicBezTo>
                  <a:pt x="560308" y="2958929"/>
                  <a:pt x="579195" y="2977816"/>
                  <a:pt x="598081" y="2993555"/>
                </a:cubicBezTo>
                <a:cubicBezTo>
                  <a:pt x="601229" y="2996703"/>
                  <a:pt x="613820" y="2999850"/>
                  <a:pt x="620116" y="2999850"/>
                </a:cubicBezTo>
                <a:cubicBezTo>
                  <a:pt x="642151" y="2999850"/>
                  <a:pt x="651594" y="2990407"/>
                  <a:pt x="651594" y="2971520"/>
                </a:cubicBezTo>
                <a:cubicBezTo>
                  <a:pt x="651594" y="2940042"/>
                  <a:pt x="620116" y="2908564"/>
                  <a:pt x="620116" y="2877086"/>
                </a:cubicBezTo>
                <a:cubicBezTo>
                  <a:pt x="620116" y="2867643"/>
                  <a:pt x="623264" y="2848756"/>
                  <a:pt x="623264" y="2836165"/>
                </a:cubicBezTo>
                <a:cubicBezTo>
                  <a:pt x="623264" y="2829869"/>
                  <a:pt x="620116" y="2817278"/>
                  <a:pt x="626412" y="2810983"/>
                </a:cubicBezTo>
                <a:cubicBezTo>
                  <a:pt x="676776" y="2732288"/>
                  <a:pt x="695663" y="2707105"/>
                  <a:pt x="755471" y="2707105"/>
                </a:cubicBezTo>
                <a:cubicBezTo>
                  <a:pt x="834166" y="2707105"/>
                  <a:pt x="843610" y="2741731"/>
                  <a:pt x="843610" y="2801539"/>
                </a:cubicBezTo>
                <a:cubicBezTo>
                  <a:pt x="843610" y="2807835"/>
                  <a:pt x="837314" y="2864495"/>
                  <a:pt x="834166" y="2895973"/>
                </a:cubicBezTo>
                <a:cubicBezTo>
                  <a:pt x="831018" y="2918008"/>
                  <a:pt x="834166" y="2933747"/>
                  <a:pt x="827871" y="2952634"/>
                </a:cubicBezTo>
                <a:cubicBezTo>
                  <a:pt x="799540" y="2958929"/>
                  <a:pt x="790097" y="3028181"/>
                  <a:pt x="790097" y="3053363"/>
                </a:cubicBezTo>
                <a:cubicBezTo>
                  <a:pt x="790097" y="3062806"/>
                  <a:pt x="793245" y="3078545"/>
                  <a:pt x="799540" y="3087989"/>
                </a:cubicBezTo>
                <a:cubicBezTo>
                  <a:pt x="840462" y="3128910"/>
                  <a:pt x="893974" y="3125762"/>
                  <a:pt x="928600" y="3172979"/>
                </a:cubicBezTo>
                <a:cubicBezTo>
                  <a:pt x="934896" y="3179275"/>
                  <a:pt x="928600" y="3195014"/>
                  <a:pt x="934896" y="3204457"/>
                </a:cubicBezTo>
                <a:cubicBezTo>
                  <a:pt x="963226" y="3251674"/>
                  <a:pt x="960078" y="3295743"/>
                  <a:pt x="975817" y="3342960"/>
                </a:cubicBezTo>
                <a:cubicBezTo>
                  <a:pt x="982113" y="3364995"/>
                  <a:pt x="1060808" y="3525533"/>
                  <a:pt x="1060808" y="3541272"/>
                </a:cubicBezTo>
                <a:cubicBezTo>
                  <a:pt x="1060808" y="3597932"/>
                  <a:pt x="975817" y="3635705"/>
                  <a:pt x="944339" y="3670331"/>
                </a:cubicBezTo>
                <a:cubicBezTo>
                  <a:pt x="938044" y="3679775"/>
                  <a:pt x="925452" y="3686070"/>
                  <a:pt x="912861" y="3692366"/>
                </a:cubicBezTo>
                <a:lnTo>
                  <a:pt x="912861" y="3774209"/>
                </a:lnTo>
                <a:cubicBezTo>
                  <a:pt x="916009" y="3783652"/>
                  <a:pt x="922305" y="3793095"/>
                  <a:pt x="922305" y="3802539"/>
                </a:cubicBezTo>
                <a:cubicBezTo>
                  <a:pt x="925452" y="3830869"/>
                  <a:pt x="922305" y="3859199"/>
                  <a:pt x="928600" y="3887529"/>
                </a:cubicBezTo>
                <a:cubicBezTo>
                  <a:pt x="928600" y="3909564"/>
                  <a:pt x="941191" y="3947337"/>
                  <a:pt x="941191" y="3956781"/>
                </a:cubicBezTo>
                <a:lnTo>
                  <a:pt x="941191" y="4148796"/>
                </a:lnTo>
                <a:cubicBezTo>
                  <a:pt x="1010443" y="3941042"/>
                  <a:pt x="1092286" y="3739583"/>
                  <a:pt x="1120616" y="3534976"/>
                </a:cubicBezTo>
                <a:cubicBezTo>
                  <a:pt x="1111172" y="3472020"/>
                  <a:pt x="1208754" y="3402768"/>
                  <a:pt x="1199311" y="3342960"/>
                </a:cubicBezTo>
                <a:cubicBezTo>
                  <a:pt x="1202459" y="3324074"/>
                  <a:pt x="1208754" y="3305187"/>
                  <a:pt x="1218198" y="3286300"/>
                </a:cubicBezTo>
                <a:lnTo>
                  <a:pt x="1218198" y="3176127"/>
                </a:lnTo>
                <a:cubicBezTo>
                  <a:pt x="1246528" y="3025033"/>
                  <a:pt x="1337814" y="2873939"/>
                  <a:pt x="1356701" y="2722844"/>
                </a:cubicBezTo>
                <a:cubicBezTo>
                  <a:pt x="1356701" y="2675627"/>
                  <a:pt x="1372440" y="2622115"/>
                  <a:pt x="1388179" y="2574898"/>
                </a:cubicBezTo>
                <a:cubicBezTo>
                  <a:pt x="1394474" y="2556011"/>
                  <a:pt x="1460578" y="2404917"/>
                  <a:pt x="1460578" y="2363996"/>
                </a:cubicBezTo>
                <a:cubicBezTo>
                  <a:pt x="1460578" y="2354552"/>
                  <a:pt x="1444839" y="2297892"/>
                  <a:pt x="1444839" y="2291596"/>
                </a:cubicBezTo>
                <a:cubicBezTo>
                  <a:pt x="1444839" y="2256970"/>
                  <a:pt x="1510943" y="2121615"/>
                  <a:pt x="1523534" y="2105876"/>
                </a:cubicBezTo>
                <a:cubicBezTo>
                  <a:pt x="1514090" y="2099581"/>
                  <a:pt x="1498351" y="2099581"/>
                  <a:pt x="1492056" y="2093285"/>
                </a:cubicBezTo>
                <a:cubicBezTo>
                  <a:pt x="1479465" y="2086989"/>
                  <a:pt x="1482612" y="2071250"/>
                  <a:pt x="1473169" y="2061807"/>
                </a:cubicBezTo>
                <a:cubicBezTo>
                  <a:pt x="1466873" y="2049216"/>
                  <a:pt x="1438543" y="2036625"/>
                  <a:pt x="1438543" y="2027181"/>
                </a:cubicBezTo>
                <a:cubicBezTo>
                  <a:pt x="1438543" y="2020886"/>
                  <a:pt x="1447987" y="2014590"/>
                  <a:pt x="1454282" y="2008294"/>
                </a:cubicBezTo>
                <a:cubicBezTo>
                  <a:pt x="1438543" y="1992555"/>
                  <a:pt x="1413361" y="1979964"/>
                  <a:pt x="1394474" y="1957930"/>
                </a:cubicBezTo>
                <a:cubicBezTo>
                  <a:pt x="1378735" y="1935895"/>
                  <a:pt x="1372440" y="1907565"/>
                  <a:pt x="1350405" y="1891826"/>
                </a:cubicBezTo>
                <a:cubicBezTo>
                  <a:pt x="1322075" y="1872939"/>
                  <a:pt x="1284301" y="1860348"/>
                  <a:pt x="1255971" y="1847757"/>
                </a:cubicBezTo>
                <a:cubicBezTo>
                  <a:pt x="1221345" y="1832018"/>
                  <a:pt x="1183572" y="1816279"/>
                  <a:pt x="1152094" y="1797392"/>
                </a:cubicBezTo>
                <a:cubicBezTo>
                  <a:pt x="1108025" y="1775357"/>
                  <a:pt x="1067103" y="1753323"/>
                  <a:pt x="1029330" y="1718697"/>
                </a:cubicBezTo>
                <a:cubicBezTo>
                  <a:pt x="975817" y="1674628"/>
                  <a:pt x="922305" y="1614820"/>
                  <a:pt x="871940" y="1564455"/>
                </a:cubicBezTo>
                <a:cubicBezTo>
                  <a:pt x="865644" y="1555012"/>
                  <a:pt x="865644" y="1539273"/>
                  <a:pt x="865644" y="1529829"/>
                </a:cubicBezTo>
                <a:cubicBezTo>
                  <a:pt x="865644" y="1507795"/>
                  <a:pt x="871940" y="1507795"/>
                  <a:pt x="878235" y="1482612"/>
                </a:cubicBezTo>
                <a:cubicBezTo>
                  <a:pt x="893974" y="1416509"/>
                  <a:pt x="991556" y="1356700"/>
                  <a:pt x="1048216" y="1325223"/>
                </a:cubicBezTo>
                <a:cubicBezTo>
                  <a:pt x="1108025" y="1290597"/>
                  <a:pt x="1180424" y="1262267"/>
                  <a:pt x="1243380" y="1224493"/>
                </a:cubicBezTo>
                <a:cubicBezTo>
                  <a:pt x="1287449" y="1196163"/>
                  <a:pt x="1318927" y="1139503"/>
                  <a:pt x="1366144" y="1108025"/>
                </a:cubicBezTo>
                <a:cubicBezTo>
                  <a:pt x="1403918" y="1079694"/>
                  <a:pt x="1454282" y="1073399"/>
                  <a:pt x="1492056" y="1045069"/>
                </a:cubicBezTo>
                <a:cubicBezTo>
                  <a:pt x="1526682" y="1019886"/>
                  <a:pt x="1523534" y="1010443"/>
                  <a:pt x="1548716" y="1010443"/>
                </a:cubicBezTo>
                <a:cubicBezTo>
                  <a:pt x="1558160" y="1010443"/>
                  <a:pt x="1573899" y="1013591"/>
                  <a:pt x="1583342" y="1013591"/>
                </a:cubicBezTo>
                <a:cubicBezTo>
                  <a:pt x="1599081" y="1016738"/>
                  <a:pt x="1617968" y="1013591"/>
                  <a:pt x="1636855" y="1023034"/>
                </a:cubicBezTo>
                <a:cubicBezTo>
                  <a:pt x="1680924" y="1048216"/>
                  <a:pt x="1718697" y="1073399"/>
                  <a:pt x="1762766" y="1073399"/>
                </a:cubicBezTo>
                <a:cubicBezTo>
                  <a:pt x="1800540" y="1073399"/>
                  <a:pt x="1816279" y="1057660"/>
                  <a:pt x="1816279" y="1019886"/>
                </a:cubicBezTo>
                <a:cubicBezTo>
                  <a:pt x="1816279" y="982113"/>
                  <a:pt x="1759619" y="890827"/>
                  <a:pt x="1759619" y="865644"/>
                </a:cubicBezTo>
                <a:lnTo>
                  <a:pt x="1759619" y="790097"/>
                </a:lnTo>
                <a:cubicBezTo>
                  <a:pt x="1762766" y="771210"/>
                  <a:pt x="1759619" y="746028"/>
                  <a:pt x="1765914" y="730289"/>
                </a:cubicBezTo>
                <a:cubicBezTo>
                  <a:pt x="1775358" y="705107"/>
                  <a:pt x="1809983" y="673629"/>
                  <a:pt x="1825722" y="645298"/>
                </a:cubicBezTo>
                <a:cubicBezTo>
                  <a:pt x="1872939" y="563456"/>
                  <a:pt x="1945339" y="525682"/>
                  <a:pt x="2001999" y="525682"/>
                </a:cubicBezTo>
                <a:cubicBezTo>
                  <a:pt x="2011442" y="525682"/>
                  <a:pt x="2071251" y="538273"/>
                  <a:pt x="2077546" y="538273"/>
                </a:cubicBezTo>
                <a:cubicBezTo>
                  <a:pt x="2093285" y="544569"/>
                  <a:pt x="2127911" y="544569"/>
                  <a:pt x="2146798" y="579195"/>
                </a:cubicBezTo>
                <a:cubicBezTo>
                  <a:pt x="2153093" y="585490"/>
                  <a:pt x="2156241" y="598081"/>
                  <a:pt x="2159389" y="610673"/>
                </a:cubicBezTo>
                <a:cubicBezTo>
                  <a:pt x="2165684" y="635855"/>
                  <a:pt x="2171980" y="689368"/>
                  <a:pt x="2171980" y="695663"/>
                </a:cubicBezTo>
                <a:cubicBezTo>
                  <a:pt x="2171980" y="705107"/>
                  <a:pt x="2168832" y="720846"/>
                  <a:pt x="2168832" y="733437"/>
                </a:cubicBezTo>
                <a:cubicBezTo>
                  <a:pt x="2165684" y="764915"/>
                  <a:pt x="2165684" y="796393"/>
                  <a:pt x="2162537" y="827871"/>
                </a:cubicBezTo>
                <a:cubicBezTo>
                  <a:pt x="2162537" y="849905"/>
                  <a:pt x="2153093" y="887679"/>
                  <a:pt x="2153093" y="893974"/>
                </a:cubicBezTo>
                <a:cubicBezTo>
                  <a:pt x="2153093" y="903418"/>
                  <a:pt x="2162537" y="909713"/>
                  <a:pt x="2162537" y="919157"/>
                </a:cubicBezTo>
                <a:cubicBezTo>
                  <a:pt x="2162537" y="925452"/>
                  <a:pt x="2153093" y="966374"/>
                  <a:pt x="2146798" y="988408"/>
                </a:cubicBezTo>
                <a:cubicBezTo>
                  <a:pt x="2143650" y="994704"/>
                  <a:pt x="2134207" y="994704"/>
                  <a:pt x="2124763" y="994704"/>
                </a:cubicBezTo>
                <a:cubicBezTo>
                  <a:pt x="2112172" y="1013591"/>
                  <a:pt x="2093285" y="1029330"/>
                  <a:pt x="2090137" y="1051364"/>
                </a:cubicBezTo>
                <a:cubicBezTo>
                  <a:pt x="2077546" y="1092286"/>
                  <a:pt x="2071251" y="1180424"/>
                  <a:pt x="2071251" y="1186719"/>
                </a:cubicBezTo>
                <a:cubicBezTo>
                  <a:pt x="2071251" y="1196163"/>
                  <a:pt x="2080694" y="1199311"/>
                  <a:pt x="2080694" y="1205606"/>
                </a:cubicBezTo>
                <a:cubicBezTo>
                  <a:pt x="2083842" y="1215050"/>
                  <a:pt x="2080694" y="1227641"/>
                  <a:pt x="2090137" y="1237084"/>
                </a:cubicBezTo>
                <a:cubicBezTo>
                  <a:pt x="2118468" y="1265414"/>
                  <a:pt x="2162537" y="1287449"/>
                  <a:pt x="2200310" y="1303188"/>
                </a:cubicBezTo>
                <a:cubicBezTo>
                  <a:pt x="2222345" y="1312631"/>
                  <a:pt x="2241232" y="1334666"/>
                  <a:pt x="2266414" y="1340962"/>
                </a:cubicBezTo>
                <a:cubicBezTo>
                  <a:pt x="2285301" y="1350405"/>
                  <a:pt x="2313631" y="1362996"/>
                  <a:pt x="2329370" y="1391326"/>
                </a:cubicBezTo>
                <a:cubicBezTo>
                  <a:pt x="2341961" y="1407065"/>
                  <a:pt x="2335666" y="1432248"/>
                  <a:pt x="2341961" y="1451134"/>
                </a:cubicBezTo>
                <a:cubicBezTo>
                  <a:pt x="2354552" y="1482612"/>
                  <a:pt x="2382882" y="1523534"/>
                  <a:pt x="2389178" y="1561307"/>
                </a:cubicBezTo>
                <a:cubicBezTo>
                  <a:pt x="2404917" y="1633707"/>
                  <a:pt x="2404917" y="1724993"/>
                  <a:pt x="2464725" y="1800540"/>
                </a:cubicBezTo>
                <a:lnTo>
                  <a:pt x="2471021" y="1803688"/>
                </a:lnTo>
                <a:lnTo>
                  <a:pt x="2549716" y="1504647"/>
                </a:lnTo>
                <a:cubicBezTo>
                  <a:pt x="2543420" y="1473169"/>
                  <a:pt x="2537125" y="1413361"/>
                  <a:pt x="2537125" y="1407065"/>
                </a:cubicBezTo>
                <a:cubicBezTo>
                  <a:pt x="2537125" y="1356700"/>
                  <a:pt x="2552864" y="1315779"/>
                  <a:pt x="2631558" y="1284301"/>
                </a:cubicBezTo>
                <a:lnTo>
                  <a:pt x="2603228" y="34626"/>
                </a:lnTo>
                <a:cubicBezTo>
                  <a:pt x="2603228" y="22035"/>
                  <a:pt x="2606376" y="0"/>
                  <a:pt x="2618967" y="0"/>
                </a:cubicBezTo>
                <a:cubicBezTo>
                  <a:pt x="2628411" y="0"/>
                  <a:pt x="2631558" y="6296"/>
                  <a:pt x="2634706" y="6296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1000"/>
                </a:srgbClr>
              </a:gs>
            </a:gsLst>
            <a:lin ang="16200000" scaled="1"/>
          </a:gradFill>
          <a:ln w="31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6F847C-32BF-4CE6-92D6-9A3E47751001}"/>
              </a:ext>
            </a:extLst>
          </p:cNvPr>
          <p:cNvGrpSpPr/>
          <p:nvPr/>
        </p:nvGrpSpPr>
        <p:grpSpPr>
          <a:xfrm>
            <a:off x="1751027" y="730223"/>
            <a:ext cx="1770366" cy="1446550"/>
            <a:chOff x="1777192" y="1195861"/>
            <a:chExt cx="1770366" cy="144655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82035D8-3A02-4116-982A-28ACFAB85CCB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8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E87F6-067F-4D36-8ABC-48EC3F6E81F0}"/>
                </a:ext>
              </a:extLst>
            </p:cNvPr>
            <p:cNvSpPr txBox="1"/>
            <p:nvPr/>
          </p:nvSpPr>
          <p:spPr>
            <a:xfrm>
              <a:off x="2358632" y="1195861"/>
              <a:ext cx="1188926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8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2</a:t>
              </a:r>
              <a:endParaRPr lang="zh-CN" altLang="en-US" sz="88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D148319D-A2FF-4B94-95F3-34D67EAB5BF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54" t="68479" r="-2468" b="-4706"/>
          <a:stretch/>
        </p:blipFill>
        <p:spPr>
          <a:xfrm>
            <a:off x="1533706" y="298566"/>
            <a:ext cx="781378" cy="635106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387BCCD0-DD3B-4596-9E0E-3F13F8ED6A97}"/>
              </a:ext>
            </a:extLst>
          </p:cNvPr>
          <p:cNvSpPr txBox="1"/>
          <p:nvPr/>
        </p:nvSpPr>
        <p:spPr>
          <a:xfrm>
            <a:off x="1373305" y="2199141"/>
            <a:ext cx="31986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b="1" kern="0" dirty="0">
                <a:solidFill>
                  <a:srgbClr val="C00000"/>
                </a:solidFill>
                <a:cs typeface="+mn-ea"/>
                <a:sym typeface="+mn-lt"/>
              </a:rPr>
              <a:t>2 /</a:t>
            </a:r>
            <a:r>
              <a:rPr lang="zh-CN" altLang="en-US" sz="2400" b="1" kern="0" dirty="0">
                <a:solidFill>
                  <a:srgbClr val="C00000"/>
                </a:solidFill>
                <a:cs typeface="+mn-ea"/>
                <a:sym typeface="+mn-lt"/>
              </a:rPr>
              <a:t> 什么是雷锋精神</a:t>
            </a: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2DB33670-2818-4184-A18D-AFB8F76D1FB5}"/>
              </a:ext>
            </a:extLst>
          </p:cNvPr>
          <p:cNvSpPr/>
          <p:nvPr/>
        </p:nvSpPr>
        <p:spPr>
          <a:xfrm>
            <a:off x="1263812" y="2006387"/>
            <a:ext cx="2527663" cy="170386"/>
          </a:xfrm>
          <a:custGeom>
            <a:avLst/>
            <a:gdLst>
              <a:gd name="connsiteX0" fmla="*/ 0 w 2527663"/>
              <a:gd name="connsiteY0" fmla="*/ 170386 h 170386"/>
              <a:gd name="connsiteX1" fmla="*/ 1240971 w 2527663"/>
              <a:gd name="connsiteY1" fmla="*/ 569 h 170386"/>
              <a:gd name="connsiteX2" fmla="*/ 1600200 w 2527663"/>
              <a:gd name="connsiteY2" fmla="*/ 111603 h 170386"/>
              <a:gd name="connsiteX3" fmla="*/ 2527663 w 2527663"/>
              <a:gd name="connsiteY3" fmla="*/ 7100 h 1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663" h="170386">
                <a:moveTo>
                  <a:pt x="0" y="170386"/>
                </a:moveTo>
                <a:cubicBezTo>
                  <a:pt x="487135" y="90376"/>
                  <a:pt x="974271" y="10366"/>
                  <a:pt x="1240971" y="569"/>
                </a:cubicBezTo>
                <a:cubicBezTo>
                  <a:pt x="1507671" y="-9228"/>
                  <a:pt x="1385751" y="110514"/>
                  <a:pt x="1600200" y="111603"/>
                </a:cubicBezTo>
                <a:cubicBezTo>
                  <a:pt x="1814649" y="112691"/>
                  <a:pt x="2171156" y="59895"/>
                  <a:pt x="2527663" y="71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6353D65-F19D-437E-85FF-D7E55C1E657E}"/>
              </a:ext>
            </a:extLst>
          </p:cNvPr>
          <p:cNvSpPr txBox="1"/>
          <p:nvPr/>
        </p:nvSpPr>
        <p:spPr>
          <a:xfrm>
            <a:off x="1373305" y="2706385"/>
            <a:ext cx="31986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8769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1045063" y="1419622"/>
            <a:ext cx="4319025" cy="182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1962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15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日上午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点多钟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雷锋和他的助手乔安山驾车从工地回到驻地， 发现车身上溅了许多泥水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便不顾长途行车的疲劳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立即让乔安山发动车到空地去洗车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经过营房前一段比较窄的过道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为安全起见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雷锋站在过道边上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扬着手臂指挥小乔倒车转弯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;"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向左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向左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倒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!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倒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!"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汽车突然左后轮滑进了路边水沟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车身猛一摇晃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骤然碰倒了一根平常晒衣服被子用的方木杆子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雷锋不幸被倒下来的方木杆子砸在太阳穴上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当场扑倒在地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昏过去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…… </a:t>
            </a:r>
            <a:endParaRPr lang="zh-CN" altLang="en-US" sz="1100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A6F2F8D-6465-4388-82E5-DACEEF8D2307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AA1E508-ACE9-4234-9FAB-B9BEF9D151D4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7B1D80B-9F68-4FA8-82E8-587538F662CF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2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DA17AA2-3365-4920-B5B9-79BB0EDE70BF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因公殉职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991AEF7-96A5-4731-9FF9-8EAE0B680B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94061"/>
            <a:ext cx="2813767" cy="3038270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53548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975242" y="1392028"/>
            <a:ext cx="4100814" cy="5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1962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17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日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在抚顺市望花区政府礼堂召开隆重的追悼会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近十万人护送雷锋的灵柩向烈士陵园走去。 </a:t>
            </a:r>
          </a:p>
        </p:txBody>
      </p:sp>
      <p:pic>
        <p:nvPicPr>
          <p:cNvPr id="6" name="图片 2" descr="image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31590"/>
            <a:ext cx="1938338" cy="451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975241" y="2032346"/>
            <a:ext cx="3429000" cy="5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00" b="1">
                <a:latin typeface="+mn-lt"/>
                <a:ea typeface="+mn-ea"/>
                <a:cs typeface="+mn-ea"/>
                <a:sym typeface="+mn-lt"/>
              </a:rPr>
              <a:t>1963</a:t>
            </a: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100" b="1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1100" b="1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国防部命名雷锋生前所在的班为</a:t>
            </a:r>
            <a:r>
              <a:rPr lang="en-US" altLang="zh-CN" sz="1100" b="1"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雷锋班</a:t>
            </a:r>
            <a:r>
              <a:rPr lang="en-US" altLang="zh-CN" sz="1100" b="1">
                <a:latin typeface="+mn-lt"/>
                <a:ea typeface="+mn-ea"/>
                <a:cs typeface="+mn-ea"/>
                <a:sym typeface="+mn-lt"/>
              </a:rPr>
              <a:t>",</a:t>
            </a: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共青团追任雷锋为全国少先队优秀辅导员</a:t>
            </a: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975242" y="2715766"/>
            <a:ext cx="3920728" cy="5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00" b="1">
                <a:latin typeface="+mn-lt"/>
                <a:ea typeface="+mn-ea"/>
                <a:cs typeface="+mn-ea"/>
                <a:sym typeface="+mn-lt"/>
              </a:rPr>
              <a:t>1963</a:t>
            </a: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100" b="1"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1100" b="1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日</a:t>
            </a:r>
            <a:r>
              <a:rPr lang="en-US" altLang="zh-CN" sz="1100" b="1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首都各大报纸发表了毛泽东主席的光辉题词</a:t>
            </a:r>
            <a:r>
              <a:rPr lang="en-US" altLang="zh-CN" sz="1100" b="1">
                <a:latin typeface="+mn-lt"/>
                <a:ea typeface="+mn-ea"/>
                <a:cs typeface="+mn-ea"/>
                <a:sym typeface="+mn-lt"/>
              </a:rPr>
              <a:t>:"</a:t>
            </a: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向雷锋同志学习</a:t>
            </a:r>
            <a:r>
              <a:rPr lang="en-US" altLang="zh-CN" sz="1100" b="1"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lang="zh-CN" altLang="en-US" sz="1100" b="1">
                <a:latin typeface="+mn-lt"/>
                <a:ea typeface="+mn-ea"/>
                <a:cs typeface="+mn-ea"/>
                <a:sym typeface="+mn-lt"/>
              </a:rPr>
              <a:t>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176C5CA-0BC4-43A7-B963-187396136983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6A8D0F-E3B4-4641-BAB7-11067299B8BC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AD3D3CE-58A8-4A59-BEE1-6EE3F81DFE94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2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A7B147E5-13AC-4002-A206-2550D096CCE9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葬礼</a:t>
            </a:r>
          </a:p>
        </p:txBody>
      </p:sp>
    </p:spTree>
    <p:extLst>
      <p:ext uri="{BB962C8B-B14F-4D97-AF65-F5344CB8AC3E}">
        <p14:creationId xmlns:p14="http://schemas.microsoft.com/office/powerpoint/2010/main" val="553548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3644810" y="1347614"/>
            <a:ext cx="342900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1500" b="1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500" b="1">
                <a:latin typeface="+mn-lt"/>
                <a:ea typeface="+mn-ea"/>
                <a:cs typeface="+mn-ea"/>
                <a:sym typeface="+mn-lt"/>
              </a:rPr>
              <a:t>）帮助丢失车票的中年妇女；</a:t>
            </a:r>
            <a:endParaRPr lang="zh-CN" altLang="en-US" sz="15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3644810" y="1763143"/>
            <a:ext cx="342900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1500" b="1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500" b="1">
                <a:latin typeface="+mn-lt"/>
                <a:ea typeface="+mn-ea"/>
                <a:cs typeface="+mn-ea"/>
                <a:sym typeface="+mn-lt"/>
              </a:rPr>
              <a:t>）帮助有困难的妇女和小孩；</a:t>
            </a: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644810" y="2177480"/>
            <a:ext cx="5258991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1500" b="1"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500" b="1">
                <a:latin typeface="+mn-lt"/>
                <a:ea typeface="+mn-ea"/>
                <a:cs typeface="+mn-ea"/>
                <a:sym typeface="+mn-lt"/>
              </a:rPr>
              <a:t>）病中的雷锋帮助市二建公司的工人给本溪路小学盖大楼</a:t>
            </a:r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3644810" y="2593008"/>
            <a:ext cx="4367221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1400"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1400">
                <a:latin typeface="+mn-lt"/>
                <a:ea typeface="+mn-ea"/>
                <a:cs typeface="+mn-ea"/>
                <a:sym typeface="+mn-lt"/>
              </a:rPr>
              <a:t>）雷锋忍着刚刚参加救火被烧伤的手参加抗洪抢险</a:t>
            </a:r>
            <a:endParaRPr lang="zh-CN" altLang="en-US" sz="15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3644811" y="3008536"/>
            <a:ext cx="1412081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1500" b="1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500" b="1">
                <a:latin typeface="+mn-lt"/>
                <a:ea typeface="+mn-ea"/>
                <a:cs typeface="+mn-ea"/>
                <a:sym typeface="+mn-lt"/>
              </a:rPr>
              <a:t>）雷锋捐款</a:t>
            </a: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182370" y="1239790"/>
            <a:ext cx="2400300" cy="2258568"/>
            <a:chOff x="-113786" y="-97015"/>
            <a:chExt cx="3200222" cy="3011021"/>
          </a:xfrm>
        </p:grpSpPr>
        <p:pic>
          <p:nvPicPr>
            <p:cNvPr id="11" name="图片 7" descr="image007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3786" y="-97015"/>
              <a:ext cx="3200222" cy="3011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8"/>
            <p:cNvSpPr>
              <a:spLocks noChangeArrowheads="1"/>
            </p:cNvSpPr>
            <p:nvPr/>
          </p:nvSpPr>
          <p:spPr bwMode="auto">
            <a:xfrm>
              <a:off x="1844332" y="2376263"/>
              <a:ext cx="1203681" cy="410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FF00"/>
                  </a:solidFill>
                  <a:latin typeface="+mn-lt"/>
                  <a:ea typeface="+mn-ea"/>
                  <a:cs typeface="+mn-ea"/>
                  <a:sym typeface="+mn-lt"/>
                </a:rPr>
                <a:t>雷锋捐款</a:t>
              </a:r>
              <a:endParaRPr lang="zh-CN" altLang="zh-CN" sz="1400" b="1" dirty="0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FF01BE8-B3AE-4958-8378-AE643AC8FBF2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199D498-56E4-447A-B63C-F0A88B1B4731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7B2B9A7-941B-4E5F-9201-67DD11A8E27B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2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429ABF7D-74F8-4DA6-945B-8B081DFCCB3F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雷锋事迹</a:t>
            </a:r>
          </a:p>
        </p:txBody>
      </p:sp>
    </p:spTree>
    <p:extLst>
      <p:ext uri="{BB962C8B-B14F-4D97-AF65-F5344CB8AC3E}">
        <p14:creationId xmlns:p14="http://schemas.microsoft.com/office/powerpoint/2010/main" val="553548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9" descr="image00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" t="4646" r="2482" b="18025"/>
          <a:stretch/>
        </p:blipFill>
        <p:spPr bwMode="auto">
          <a:xfrm>
            <a:off x="1116013" y="2571749"/>
            <a:ext cx="2232248" cy="1327595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70426C4-9FD4-460B-9C5B-7174DD6B1CA6}"/>
              </a:ext>
            </a:extLst>
          </p:cNvPr>
          <p:cNvGrpSpPr/>
          <p:nvPr/>
        </p:nvGrpSpPr>
        <p:grpSpPr>
          <a:xfrm>
            <a:off x="2915816" y="1140760"/>
            <a:ext cx="3484959" cy="1246109"/>
            <a:chOff x="1107400" y="1254205"/>
            <a:chExt cx="3484959" cy="1246109"/>
          </a:xfrm>
        </p:grpSpPr>
        <p:sp>
          <p:nvSpPr>
            <p:cNvPr id="4" name="矩形 8"/>
            <p:cNvSpPr>
              <a:spLocks noChangeArrowheads="1"/>
            </p:cNvSpPr>
            <p:nvPr/>
          </p:nvSpPr>
          <p:spPr bwMode="auto">
            <a:xfrm>
              <a:off x="1107400" y="1254205"/>
              <a:ext cx="3484959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500" b="1" dirty="0">
                  <a:latin typeface="+mn-lt"/>
                  <a:ea typeface="+mn-ea"/>
                  <a:cs typeface="+mn-ea"/>
                  <a:sym typeface="+mn-lt"/>
                </a:rPr>
                <a:t>(6)</a:t>
              </a:r>
              <a:r>
                <a:rPr lang="zh-CN" altLang="en-US" sz="1500" b="1" dirty="0">
                  <a:latin typeface="+mn-lt"/>
                  <a:ea typeface="+mn-ea"/>
                  <a:cs typeface="+mn-ea"/>
                  <a:sym typeface="+mn-lt"/>
                </a:rPr>
                <a:t>大雨天帮助有困难的妇女和小孩回家</a:t>
              </a:r>
            </a:p>
          </p:txBody>
        </p:sp>
        <p:sp>
          <p:nvSpPr>
            <p:cNvPr id="7" name="矩形 10"/>
            <p:cNvSpPr>
              <a:spLocks noChangeArrowheads="1"/>
            </p:cNvSpPr>
            <p:nvPr/>
          </p:nvSpPr>
          <p:spPr bwMode="auto">
            <a:xfrm>
              <a:off x="1108353" y="1728730"/>
              <a:ext cx="3292078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500" b="1" dirty="0">
                  <a:latin typeface="+mn-lt"/>
                  <a:ea typeface="+mn-ea"/>
                  <a:cs typeface="+mn-ea"/>
                  <a:sym typeface="+mn-lt"/>
                </a:rPr>
                <a:t>(7)</a:t>
              </a:r>
              <a:r>
                <a:rPr lang="zh-CN" altLang="en-US" sz="1500" b="1" dirty="0">
                  <a:latin typeface="+mn-lt"/>
                  <a:ea typeface="+mn-ea"/>
                  <a:cs typeface="+mn-ea"/>
                  <a:sym typeface="+mn-lt"/>
                </a:rPr>
                <a:t>雷锋在服务和运输部门做义务服务</a:t>
              </a:r>
            </a:p>
          </p:txBody>
        </p:sp>
        <p:sp>
          <p:nvSpPr>
            <p:cNvPr id="8" name="矩形 11"/>
            <p:cNvSpPr>
              <a:spLocks noChangeArrowheads="1"/>
            </p:cNvSpPr>
            <p:nvPr/>
          </p:nvSpPr>
          <p:spPr bwMode="auto">
            <a:xfrm>
              <a:off x="1108352" y="2200276"/>
              <a:ext cx="1752600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500" b="1">
                  <a:latin typeface="+mn-lt"/>
                  <a:ea typeface="+mn-ea"/>
                  <a:cs typeface="+mn-ea"/>
                  <a:sym typeface="+mn-lt"/>
                </a:rPr>
                <a:t>(8)</a:t>
              </a:r>
              <a:r>
                <a:rPr lang="zh-CN" altLang="en-US" sz="1500" b="1">
                  <a:latin typeface="+mn-lt"/>
                  <a:ea typeface="+mn-ea"/>
                  <a:cs typeface="+mn-ea"/>
                  <a:sym typeface="+mn-lt"/>
                </a:rPr>
                <a:t>雷锋的钉子精神</a:t>
              </a:r>
            </a:p>
          </p:txBody>
        </p:sp>
      </p:grpSp>
      <p:pic>
        <p:nvPicPr>
          <p:cNvPr id="9" name="图片 12" descr="image00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t="5701" r="6097" b="17404"/>
          <a:stretch/>
        </p:blipFill>
        <p:spPr bwMode="auto">
          <a:xfrm>
            <a:off x="1116013" y="1181704"/>
            <a:ext cx="1290410" cy="118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922767D1-47DB-484C-B3E5-237BCDB379B7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BE85391-5113-4A89-974D-625FAD316A0F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2D2FC37-EEFE-4F32-85AA-522B24D8D6BF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2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15937122-796B-421A-9242-99BFE13E4B4C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雷锋事迹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DF0FE44-DAE6-455C-A606-9D4AE9A63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723" y="2571750"/>
            <a:ext cx="1752600" cy="132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D236FD8E-333B-4401-93C9-C39D27ED9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786" y="2571750"/>
            <a:ext cx="1939864" cy="132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5485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E8E852FC-7DF3-4D55-A8C9-2BDE195EC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4" name="图形 52">
            <a:extLst>
              <a:ext uri="{FF2B5EF4-FFF2-40B4-BE49-F238E27FC236}">
                <a16:creationId xmlns:a16="http://schemas.microsoft.com/office/drawing/2014/main" id="{E617D1FF-0C56-4A87-A2ED-BED10B28FFE3}"/>
              </a:ext>
            </a:extLst>
          </p:cNvPr>
          <p:cNvSpPr/>
          <p:nvPr/>
        </p:nvSpPr>
        <p:spPr>
          <a:xfrm>
            <a:off x="-1015715" y="3153481"/>
            <a:ext cx="9144000" cy="1919921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6000"/>
                </a:srgbClr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" name="Picture 2" descr="G:\2017\雷锋精神\11\未标题-1.png">
            <a:extLst>
              <a:ext uri="{FF2B5EF4-FFF2-40B4-BE49-F238E27FC236}">
                <a16:creationId xmlns:a16="http://schemas.microsoft.com/office/drawing/2014/main" id="{E56FBA63-865C-49F6-A1BF-D8D28CB86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0"/>
          <a:stretch/>
        </p:blipFill>
        <p:spPr bwMode="auto">
          <a:xfrm flipH="1">
            <a:off x="5055287" y="-63788"/>
            <a:ext cx="4097072" cy="527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04CAC1-F86E-42A4-A972-683499066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9684"/>
            <a:ext cx="9144000" cy="12430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E34700B7-CF45-43D1-B3EB-FA84B72A2B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86" b="63773"/>
          <a:stretch/>
        </p:blipFill>
        <p:spPr>
          <a:xfrm>
            <a:off x="486067" y="186868"/>
            <a:ext cx="1253704" cy="1019013"/>
          </a:xfrm>
          <a:prstGeom prst="rect">
            <a:avLst/>
          </a:prstGeom>
        </p:spPr>
      </p:pic>
      <p:sp>
        <p:nvSpPr>
          <p:cNvPr id="57" name="图形 55">
            <a:extLst>
              <a:ext uri="{FF2B5EF4-FFF2-40B4-BE49-F238E27FC236}">
                <a16:creationId xmlns:a16="http://schemas.microsoft.com/office/drawing/2014/main" id="{A4508FBD-AFA1-43DA-B489-CA24882D9DAD}"/>
              </a:ext>
            </a:extLst>
          </p:cNvPr>
          <p:cNvSpPr/>
          <p:nvPr/>
        </p:nvSpPr>
        <p:spPr>
          <a:xfrm>
            <a:off x="3895773" y="2792313"/>
            <a:ext cx="1335115" cy="2012526"/>
          </a:xfrm>
          <a:custGeom>
            <a:avLst/>
            <a:gdLst>
              <a:gd name="connsiteX0" fmla="*/ 2275857 w 3412212"/>
              <a:gd name="connsiteY0" fmla="*/ 4598931 h 5143500"/>
              <a:gd name="connsiteX1" fmla="*/ 2256971 w 3412212"/>
              <a:gd name="connsiteY1" fmla="*/ 4558010 h 5143500"/>
              <a:gd name="connsiteX2" fmla="*/ 2285301 w 3412212"/>
              <a:gd name="connsiteY2" fmla="*/ 4551714 h 5143500"/>
              <a:gd name="connsiteX3" fmla="*/ 2275857 w 3412212"/>
              <a:gd name="connsiteY3" fmla="*/ 4598931 h 5143500"/>
              <a:gd name="connsiteX4" fmla="*/ 2707106 w 3412212"/>
              <a:gd name="connsiteY4" fmla="*/ 4825573 h 5143500"/>
              <a:gd name="connsiteX5" fmla="*/ 2628411 w 3412212"/>
              <a:gd name="connsiteY5" fmla="*/ 4825573 h 5143500"/>
              <a:gd name="connsiteX6" fmla="*/ 2543420 w 3412212"/>
              <a:gd name="connsiteY6" fmla="*/ 4743730 h 5143500"/>
              <a:gd name="connsiteX7" fmla="*/ 2537125 w 3412212"/>
              <a:gd name="connsiteY7" fmla="*/ 4702809 h 5143500"/>
              <a:gd name="connsiteX8" fmla="*/ 2546568 w 3412212"/>
              <a:gd name="connsiteY8" fmla="*/ 4677626 h 5143500"/>
              <a:gd name="connsiteX9" fmla="*/ 2546568 w 3412212"/>
              <a:gd name="connsiteY9" fmla="*/ 4639853 h 5143500"/>
              <a:gd name="connsiteX10" fmla="*/ 2596933 w 3412212"/>
              <a:gd name="connsiteY10" fmla="*/ 4535975 h 5143500"/>
              <a:gd name="connsiteX11" fmla="*/ 2609524 w 3412212"/>
              <a:gd name="connsiteY11" fmla="*/ 4479315 h 5143500"/>
              <a:gd name="connsiteX12" fmla="*/ 2634706 w 3412212"/>
              <a:gd name="connsiteY12" fmla="*/ 4403768 h 5143500"/>
              <a:gd name="connsiteX13" fmla="*/ 2634706 w 3412212"/>
              <a:gd name="connsiteY13" fmla="*/ 4328221 h 5143500"/>
              <a:gd name="connsiteX14" fmla="*/ 2641002 w 3412212"/>
              <a:gd name="connsiteY14" fmla="*/ 4262117 h 5143500"/>
              <a:gd name="connsiteX15" fmla="*/ 2681923 w 3412212"/>
              <a:gd name="connsiteY15" fmla="*/ 4123614 h 5143500"/>
              <a:gd name="connsiteX16" fmla="*/ 2691367 w 3412212"/>
              <a:gd name="connsiteY16" fmla="*/ 4079545 h 5143500"/>
              <a:gd name="connsiteX17" fmla="*/ 2707106 w 3412212"/>
              <a:gd name="connsiteY17" fmla="*/ 4825573 h 5143500"/>
              <a:gd name="connsiteX18" fmla="*/ 960078 w 3412212"/>
              <a:gd name="connsiteY18" fmla="*/ 3522385 h 5143500"/>
              <a:gd name="connsiteX19" fmla="*/ 922305 w 3412212"/>
              <a:gd name="connsiteY19" fmla="*/ 3572750 h 5143500"/>
              <a:gd name="connsiteX20" fmla="*/ 912861 w 3412212"/>
              <a:gd name="connsiteY20" fmla="*/ 3534976 h 5143500"/>
              <a:gd name="connsiteX21" fmla="*/ 897122 w 3412212"/>
              <a:gd name="connsiteY21" fmla="*/ 3421655 h 5143500"/>
              <a:gd name="connsiteX22" fmla="*/ 960078 w 3412212"/>
              <a:gd name="connsiteY22" fmla="*/ 3522385 h 5143500"/>
              <a:gd name="connsiteX23" fmla="*/ 3172980 w 3412212"/>
              <a:gd name="connsiteY23" fmla="*/ 3226492 h 5143500"/>
              <a:gd name="connsiteX24" fmla="*/ 3125763 w 3412212"/>
              <a:gd name="connsiteY24" fmla="*/ 3280004 h 5143500"/>
              <a:gd name="connsiteX25" fmla="*/ 3106876 w 3412212"/>
              <a:gd name="connsiteY25" fmla="*/ 3113171 h 5143500"/>
              <a:gd name="connsiteX26" fmla="*/ 3172980 w 3412212"/>
              <a:gd name="connsiteY26" fmla="*/ 3226492 h 5143500"/>
              <a:gd name="connsiteX27" fmla="*/ 2559159 w 3412212"/>
              <a:gd name="connsiteY27" fmla="*/ 3135206 h 5143500"/>
              <a:gd name="connsiteX28" fmla="*/ 2618967 w 3412212"/>
              <a:gd name="connsiteY28" fmla="*/ 3201309 h 5143500"/>
              <a:gd name="connsiteX29" fmla="*/ 2612672 w 3412212"/>
              <a:gd name="connsiteY29" fmla="*/ 3213901 h 5143500"/>
              <a:gd name="connsiteX30" fmla="*/ 2631558 w 3412212"/>
              <a:gd name="connsiteY30" fmla="*/ 3235935 h 5143500"/>
              <a:gd name="connsiteX31" fmla="*/ 2659889 w 3412212"/>
              <a:gd name="connsiteY31" fmla="*/ 3261118 h 5143500"/>
              <a:gd name="connsiteX32" fmla="*/ 2615819 w 3412212"/>
              <a:gd name="connsiteY32" fmla="*/ 3368143 h 5143500"/>
              <a:gd name="connsiteX33" fmla="*/ 2625263 w 3412212"/>
              <a:gd name="connsiteY33" fmla="*/ 3412212 h 5143500"/>
              <a:gd name="connsiteX34" fmla="*/ 2578046 w 3412212"/>
              <a:gd name="connsiteY34" fmla="*/ 3547567 h 5143500"/>
              <a:gd name="connsiteX35" fmla="*/ 2552864 w 3412212"/>
              <a:gd name="connsiteY35" fmla="*/ 3673479 h 5143500"/>
              <a:gd name="connsiteX36" fmla="*/ 2486760 w 3412212"/>
              <a:gd name="connsiteY36" fmla="*/ 3859199 h 5143500"/>
              <a:gd name="connsiteX37" fmla="*/ 2483612 w 3412212"/>
              <a:gd name="connsiteY37" fmla="*/ 3941042 h 5143500"/>
              <a:gd name="connsiteX38" fmla="*/ 2458430 w 3412212"/>
              <a:gd name="connsiteY38" fmla="*/ 4029180 h 5143500"/>
              <a:gd name="connsiteX39" fmla="*/ 2430099 w 3412212"/>
              <a:gd name="connsiteY39" fmla="*/ 4073249 h 5143500"/>
              <a:gd name="connsiteX40" fmla="*/ 2411213 w 3412212"/>
              <a:gd name="connsiteY40" fmla="*/ 4167683 h 5143500"/>
              <a:gd name="connsiteX41" fmla="*/ 2326222 w 3412212"/>
              <a:gd name="connsiteY41" fmla="*/ 4441542 h 5143500"/>
              <a:gd name="connsiteX42" fmla="*/ 2323074 w 3412212"/>
              <a:gd name="connsiteY42" fmla="*/ 4444689 h 5143500"/>
              <a:gd name="connsiteX43" fmla="*/ 2323074 w 3412212"/>
              <a:gd name="connsiteY43" fmla="*/ 4271561 h 5143500"/>
              <a:gd name="connsiteX44" fmla="*/ 2341961 w 3412212"/>
              <a:gd name="connsiteY44" fmla="*/ 3780504 h 5143500"/>
              <a:gd name="connsiteX45" fmla="*/ 2329370 w 3412212"/>
              <a:gd name="connsiteY45" fmla="*/ 3720696 h 5143500"/>
              <a:gd name="connsiteX46" fmla="*/ 2313631 w 3412212"/>
              <a:gd name="connsiteY46" fmla="*/ 3673479 h 5143500"/>
              <a:gd name="connsiteX47" fmla="*/ 2345109 w 3412212"/>
              <a:gd name="connsiteY47" fmla="*/ 3588488 h 5143500"/>
              <a:gd name="connsiteX48" fmla="*/ 2351405 w 3412212"/>
              <a:gd name="connsiteY48" fmla="*/ 3399621 h 5143500"/>
              <a:gd name="connsiteX49" fmla="*/ 2351405 w 3412212"/>
              <a:gd name="connsiteY49" fmla="*/ 3021885 h 5143500"/>
              <a:gd name="connsiteX50" fmla="*/ 2559159 w 3412212"/>
              <a:gd name="connsiteY50" fmla="*/ 3135206 h 5143500"/>
              <a:gd name="connsiteX51" fmla="*/ 2609524 w 3412212"/>
              <a:gd name="connsiteY51" fmla="*/ 2842461 h 5143500"/>
              <a:gd name="connsiteX52" fmla="*/ 2669332 w 3412212"/>
              <a:gd name="connsiteY52" fmla="*/ 3103728 h 5143500"/>
              <a:gd name="connsiteX53" fmla="*/ 2650445 w 3412212"/>
              <a:gd name="connsiteY53" fmla="*/ 3094284 h 5143500"/>
              <a:gd name="connsiteX54" fmla="*/ 2593785 w 3412212"/>
              <a:gd name="connsiteY54" fmla="*/ 3040772 h 5143500"/>
              <a:gd name="connsiteX55" fmla="*/ 2524533 w 3412212"/>
              <a:gd name="connsiteY55" fmla="*/ 2990407 h 5143500"/>
              <a:gd name="connsiteX56" fmla="*/ 2455282 w 3412212"/>
              <a:gd name="connsiteY56" fmla="*/ 2908564 h 5143500"/>
              <a:gd name="connsiteX57" fmla="*/ 2455282 w 3412212"/>
              <a:gd name="connsiteY57" fmla="*/ 2902269 h 5143500"/>
              <a:gd name="connsiteX58" fmla="*/ 2603228 w 3412212"/>
              <a:gd name="connsiteY58" fmla="*/ 2836165 h 5143500"/>
              <a:gd name="connsiteX59" fmla="*/ 2609524 w 3412212"/>
              <a:gd name="connsiteY59" fmla="*/ 2842461 h 5143500"/>
              <a:gd name="connsiteX60" fmla="*/ 2656741 w 3412212"/>
              <a:gd name="connsiteY60" fmla="*/ 2316779 h 5143500"/>
              <a:gd name="connsiteX61" fmla="*/ 2659889 w 3412212"/>
              <a:gd name="connsiteY61" fmla="*/ 2618967 h 5143500"/>
              <a:gd name="connsiteX62" fmla="*/ 2568603 w 3412212"/>
              <a:gd name="connsiteY62" fmla="*/ 2672480 h 5143500"/>
              <a:gd name="connsiteX63" fmla="*/ 2499351 w 3412212"/>
              <a:gd name="connsiteY63" fmla="*/ 2738583 h 5143500"/>
              <a:gd name="connsiteX64" fmla="*/ 2351405 w 3412212"/>
              <a:gd name="connsiteY64" fmla="*/ 2820426 h 5143500"/>
              <a:gd name="connsiteX65" fmla="*/ 2329370 w 3412212"/>
              <a:gd name="connsiteY65" fmla="*/ 2596932 h 5143500"/>
              <a:gd name="connsiteX66" fmla="*/ 2301040 w 3412212"/>
              <a:gd name="connsiteY66" fmla="*/ 2508794 h 5143500"/>
              <a:gd name="connsiteX67" fmla="*/ 2301040 w 3412212"/>
              <a:gd name="connsiteY67" fmla="*/ 2074398 h 5143500"/>
              <a:gd name="connsiteX68" fmla="*/ 2266414 w 3412212"/>
              <a:gd name="connsiteY68" fmla="*/ 1844609 h 5143500"/>
              <a:gd name="connsiteX69" fmla="*/ 2420656 w 3412212"/>
              <a:gd name="connsiteY69" fmla="*/ 2083842 h 5143500"/>
              <a:gd name="connsiteX70" fmla="*/ 2496203 w 3412212"/>
              <a:gd name="connsiteY70" fmla="*/ 2118467 h 5143500"/>
              <a:gd name="connsiteX71" fmla="*/ 2559159 w 3412212"/>
              <a:gd name="connsiteY71" fmla="*/ 2080694 h 5143500"/>
              <a:gd name="connsiteX72" fmla="*/ 2622115 w 3412212"/>
              <a:gd name="connsiteY72" fmla="*/ 1866644 h 5143500"/>
              <a:gd name="connsiteX73" fmla="*/ 2631558 w 3412212"/>
              <a:gd name="connsiteY73" fmla="*/ 1819427 h 5143500"/>
              <a:gd name="connsiteX74" fmla="*/ 2641002 w 3412212"/>
              <a:gd name="connsiteY74" fmla="*/ 1753323 h 5143500"/>
              <a:gd name="connsiteX75" fmla="*/ 2656741 w 3412212"/>
              <a:gd name="connsiteY75" fmla="*/ 2316779 h 5143500"/>
              <a:gd name="connsiteX76" fmla="*/ 1498351 w 3412212"/>
              <a:gd name="connsiteY76" fmla="*/ 1573898 h 5143500"/>
              <a:gd name="connsiteX77" fmla="*/ 1526682 w 3412212"/>
              <a:gd name="connsiteY77" fmla="*/ 1743879 h 5143500"/>
              <a:gd name="connsiteX78" fmla="*/ 1529829 w 3412212"/>
              <a:gd name="connsiteY78" fmla="*/ 1841461 h 5143500"/>
              <a:gd name="connsiteX79" fmla="*/ 1492056 w 3412212"/>
              <a:gd name="connsiteY79" fmla="*/ 1819427 h 5143500"/>
              <a:gd name="connsiteX80" fmla="*/ 1400770 w 3412212"/>
              <a:gd name="connsiteY80" fmla="*/ 1731288 h 5143500"/>
              <a:gd name="connsiteX81" fmla="*/ 1290597 w 3412212"/>
              <a:gd name="connsiteY81" fmla="*/ 1655741 h 5143500"/>
              <a:gd name="connsiteX82" fmla="*/ 1164685 w 3412212"/>
              <a:gd name="connsiteY82" fmla="*/ 1495204 h 5143500"/>
              <a:gd name="connsiteX83" fmla="*/ 1416509 w 3412212"/>
              <a:gd name="connsiteY83" fmla="*/ 1385031 h 5143500"/>
              <a:gd name="connsiteX84" fmla="*/ 1432248 w 3412212"/>
              <a:gd name="connsiteY84" fmla="*/ 1385031 h 5143500"/>
              <a:gd name="connsiteX85" fmla="*/ 1498351 w 3412212"/>
              <a:gd name="connsiteY85" fmla="*/ 1573898 h 5143500"/>
              <a:gd name="connsiteX86" fmla="*/ 2634706 w 3412212"/>
              <a:gd name="connsiteY86" fmla="*/ 6296 h 5143500"/>
              <a:gd name="connsiteX87" fmla="*/ 2804687 w 3412212"/>
              <a:gd name="connsiteY87" fmla="*/ 125912 h 5143500"/>
              <a:gd name="connsiteX88" fmla="*/ 2826722 w 3412212"/>
              <a:gd name="connsiteY88" fmla="*/ 173129 h 5143500"/>
              <a:gd name="connsiteX89" fmla="*/ 2826722 w 3412212"/>
              <a:gd name="connsiteY89" fmla="*/ 251824 h 5143500"/>
              <a:gd name="connsiteX90" fmla="*/ 2842461 w 3412212"/>
              <a:gd name="connsiteY90" fmla="*/ 314780 h 5143500"/>
              <a:gd name="connsiteX91" fmla="*/ 3031329 w 3412212"/>
              <a:gd name="connsiteY91" fmla="*/ 494204 h 5143500"/>
              <a:gd name="connsiteX92" fmla="*/ 3081693 w 3412212"/>
              <a:gd name="connsiteY92" fmla="*/ 607525 h 5143500"/>
              <a:gd name="connsiteX93" fmla="*/ 3292596 w 3412212"/>
              <a:gd name="connsiteY93" fmla="*/ 796393 h 5143500"/>
              <a:gd name="connsiteX94" fmla="*/ 3248527 w 3412212"/>
              <a:gd name="connsiteY94" fmla="*/ 1167833 h 5143500"/>
              <a:gd name="connsiteX95" fmla="*/ 3251674 w 3412212"/>
              <a:gd name="connsiteY95" fmla="*/ 1303188 h 5143500"/>
              <a:gd name="connsiteX96" fmla="*/ 3235935 w 3412212"/>
              <a:gd name="connsiteY96" fmla="*/ 1454282 h 5143500"/>
              <a:gd name="connsiteX97" fmla="*/ 2977816 w 3412212"/>
              <a:gd name="connsiteY97" fmla="*/ 1259119 h 5143500"/>
              <a:gd name="connsiteX98" fmla="*/ 2892826 w 3412212"/>
              <a:gd name="connsiteY98" fmla="*/ 1104877 h 5143500"/>
              <a:gd name="connsiteX99" fmla="*/ 2788948 w 3412212"/>
              <a:gd name="connsiteY99" fmla="*/ 1023034 h 5143500"/>
              <a:gd name="connsiteX100" fmla="*/ 2735436 w 3412212"/>
              <a:gd name="connsiteY100" fmla="*/ 988408 h 5143500"/>
              <a:gd name="connsiteX101" fmla="*/ 2663036 w 3412212"/>
              <a:gd name="connsiteY101" fmla="*/ 868792 h 5143500"/>
              <a:gd name="connsiteX102" fmla="*/ 2672480 w 3412212"/>
              <a:gd name="connsiteY102" fmla="*/ 1281153 h 5143500"/>
              <a:gd name="connsiteX103" fmla="*/ 2707106 w 3412212"/>
              <a:gd name="connsiteY103" fmla="*/ 1334666 h 5143500"/>
              <a:gd name="connsiteX104" fmla="*/ 2700810 w 3412212"/>
              <a:gd name="connsiteY104" fmla="*/ 1391326 h 5143500"/>
              <a:gd name="connsiteX105" fmla="*/ 2713401 w 3412212"/>
              <a:gd name="connsiteY105" fmla="*/ 1407065 h 5143500"/>
              <a:gd name="connsiteX106" fmla="*/ 2707106 w 3412212"/>
              <a:gd name="connsiteY106" fmla="*/ 1422804 h 5143500"/>
              <a:gd name="connsiteX107" fmla="*/ 2703958 w 3412212"/>
              <a:gd name="connsiteY107" fmla="*/ 1473169 h 5143500"/>
              <a:gd name="connsiteX108" fmla="*/ 2685071 w 3412212"/>
              <a:gd name="connsiteY108" fmla="*/ 1498351 h 5143500"/>
              <a:gd name="connsiteX109" fmla="*/ 2681923 w 3412212"/>
              <a:gd name="connsiteY109" fmla="*/ 1545568 h 5143500"/>
              <a:gd name="connsiteX110" fmla="*/ 2713401 w 3412212"/>
              <a:gd name="connsiteY110" fmla="*/ 2559159 h 5143500"/>
              <a:gd name="connsiteX111" fmla="*/ 2716549 w 3412212"/>
              <a:gd name="connsiteY111" fmla="*/ 2618967 h 5143500"/>
              <a:gd name="connsiteX112" fmla="*/ 2804687 w 3412212"/>
              <a:gd name="connsiteY112" fmla="*/ 2653593 h 5143500"/>
              <a:gd name="connsiteX113" fmla="*/ 2839313 w 3412212"/>
              <a:gd name="connsiteY113" fmla="*/ 2622115 h 5143500"/>
              <a:gd name="connsiteX114" fmla="*/ 2801539 w 3412212"/>
              <a:gd name="connsiteY114" fmla="*/ 2515090 h 5143500"/>
              <a:gd name="connsiteX115" fmla="*/ 2807835 w 3412212"/>
              <a:gd name="connsiteY115" fmla="*/ 2464725 h 5143500"/>
              <a:gd name="connsiteX116" fmla="*/ 2814131 w 3412212"/>
              <a:gd name="connsiteY116" fmla="*/ 2436395 h 5143500"/>
              <a:gd name="connsiteX117" fmla="*/ 2949486 w 3412212"/>
              <a:gd name="connsiteY117" fmla="*/ 2332518 h 5143500"/>
              <a:gd name="connsiteX118" fmla="*/ 3047068 w 3412212"/>
              <a:gd name="connsiteY118" fmla="*/ 2433247 h 5143500"/>
              <a:gd name="connsiteX119" fmla="*/ 3037624 w 3412212"/>
              <a:gd name="connsiteY119" fmla="*/ 2533977 h 5143500"/>
              <a:gd name="connsiteX120" fmla="*/ 3037624 w 3412212"/>
              <a:gd name="connsiteY120" fmla="*/ 2571750 h 5143500"/>
              <a:gd name="connsiteX121" fmla="*/ 3031329 w 3412212"/>
              <a:gd name="connsiteY121" fmla="*/ 2603228 h 5143500"/>
              <a:gd name="connsiteX122" fmla="*/ 3021885 w 3412212"/>
              <a:gd name="connsiteY122" fmla="*/ 2606376 h 5143500"/>
              <a:gd name="connsiteX123" fmla="*/ 2999851 w 3412212"/>
              <a:gd name="connsiteY123" fmla="*/ 2634706 h 5143500"/>
              <a:gd name="connsiteX124" fmla="*/ 2987260 w 3412212"/>
              <a:gd name="connsiteY124" fmla="*/ 2716549 h 5143500"/>
              <a:gd name="connsiteX125" fmla="*/ 2996703 w 3412212"/>
              <a:gd name="connsiteY125" fmla="*/ 2748027 h 5143500"/>
              <a:gd name="connsiteX126" fmla="*/ 3050215 w 3412212"/>
              <a:gd name="connsiteY126" fmla="*/ 2782653 h 5143500"/>
              <a:gd name="connsiteX127" fmla="*/ 3138354 w 3412212"/>
              <a:gd name="connsiteY127" fmla="*/ 2839313 h 5143500"/>
              <a:gd name="connsiteX128" fmla="*/ 3147797 w 3412212"/>
              <a:gd name="connsiteY128" fmla="*/ 2877086 h 5143500"/>
              <a:gd name="connsiteX129" fmla="*/ 3185571 w 3412212"/>
              <a:gd name="connsiteY129" fmla="*/ 3006146 h 5143500"/>
              <a:gd name="connsiteX130" fmla="*/ 3283152 w 3412212"/>
              <a:gd name="connsiteY130" fmla="*/ 3242231 h 5143500"/>
              <a:gd name="connsiteX131" fmla="*/ 3273709 w 3412212"/>
              <a:gd name="connsiteY131" fmla="*/ 3273709 h 5143500"/>
              <a:gd name="connsiteX132" fmla="*/ 3185571 w 3412212"/>
              <a:gd name="connsiteY132" fmla="*/ 3355552 h 5143500"/>
              <a:gd name="connsiteX133" fmla="*/ 3166684 w 3412212"/>
              <a:gd name="connsiteY133" fmla="*/ 3377586 h 5143500"/>
              <a:gd name="connsiteX134" fmla="*/ 3122615 w 3412212"/>
              <a:gd name="connsiteY134" fmla="*/ 3409064 h 5143500"/>
              <a:gd name="connsiteX135" fmla="*/ 3122615 w 3412212"/>
              <a:gd name="connsiteY135" fmla="*/ 3500350 h 5143500"/>
              <a:gd name="connsiteX136" fmla="*/ 3135206 w 3412212"/>
              <a:gd name="connsiteY136" fmla="*/ 3544419 h 5143500"/>
              <a:gd name="connsiteX137" fmla="*/ 3154093 w 3412212"/>
              <a:gd name="connsiteY137" fmla="*/ 3774209 h 5143500"/>
              <a:gd name="connsiteX138" fmla="*/ 3147797 w 3412212"/>
              <a:gd name="connsiteY138" fmla="*/ 4060658 h 5143500"/>
              <a:gd name="connsiteX139" fmla="*/ 3144649 w 3412212"/>
              <a:gd name="connsiteY139" fmla="*/ 4139353 h 5143500"/>
              <a:gd name="connsiteX140" fmla="*/ 3128910 w 3412212"/>
              <a:gd name="connsiteY140" fmla="*/ 4183422 h 5143500"/>
              <a:gd name="connsiteX141" fmla="*/ 3144649 w 3412212"/>
              <a:gd name="connsiteY141" fmla="*/ 4262117 h 5143500"/>
              <a:gd name="connsiteX142" fmla="*/ 3135206 w 3412212"/>
              <a:gd name="connsiteY142" fmla="*/ 4620966 h 5143500"/>
              <a:gd name="connsiteX143" fmla="*/ 3141502 w 3412212"/>
              <a:gd name="connsiteY143" fmla="*/ 4674479 h 5143500"/>
              <a:gd name="connsiteX144" fmla="*/ 3100580 w 3412212"/>
              <a:gd name="connsiteY144" fmla="*/ 4727991 h 5143500"/>
              <a:gd name="connsiteX145" fmla="*/ 3100580 w 3412212"/>
              <a:gd name="connsiteY145" fmla="*/ 4734287 h 5143500"/>
              <a:gd name="connsiteX146" fmla="*/ 3113171 w 3412212"/>
              <a:gd name="connsiteY146" fmla="*/ 4759469 h 5143500"/>
              <a:gd name="connsiteX147" fmla="*/ 3185571 w 3412212"/>
              <a:gd name="connsiteY147" fmla="*/ 4809834 h 5143500"/>
              <a:gd name="connsiteX148" fmla="*/ 3261118 w 3412212"/>
              <a:gd name="connsiteY148" fmla="*/ 4853903 h 5143500"/>
              <a:gd name="connsiteX149" fmla="*/ 3368143 w 3412212"/>
              <a:gd name="connsiteY149" fmla="*/ 4866494 h 5143500"/>
              <a:gd name="connsiteX150" fmla="*/ 3412212 w 3412212"/>
              <a:gd name="connsiteY150" fmla="*/ 4920007 h 5143500"/>
              <a:gd name="connsiteX151" fmla="*/ 3342961 w 3412212"/>
              <a:gd name="connsiteY151" fmla="*/ 4954632 h 5143500"/>
              <a:gd name="connsiteX152" fmla="*/ 3135206 w 3412212"/>
              <a:gd name="connsiteY152" fmla="*/ 4982963 h 5143500"/>
              <a:gd name="connsiteX153" fmla="*/ 2877087 w 3412212"/>
              <a:gd name="connsiteY153" fmla="*/ 4982963 h 5143500"/>
              <a:gd name="connsiteX154" fmla="*/ 2861348 w 3412212"/>
              <a:gd name="connsiteY154" fmla="*/ 4860199 h 5143500"/>
              <a:gd name="connsiteX155" fmla="*/ 2845609 w 3412212"/>
              <a:gd name="connsiteY155" fmla="*/ 4762617 h 5143500"/>
              <a:gd name="connsiteX156" fmla="*/ 2845609 w 3412212"/>
              <a:gd name="connsiteY156" fmla="*/ 4048067 h 5143500"/>
              <a:gd name="connsiteX157" fmla="*/ 2855052 w 3412212"/>
              <a:gd name="connsiteY157" fmla="*/ 4019737 h 5143500"/>
              <a:gd name="connsiteX158" fmla="*/ 2861348 w 3412212"/>
              <a:gd name="connsiteY158" fmla="*/ 3890677 h 5143500"/>
              <a:gd name="connsiteX159" fmla="*/ 2851904 w 3412212"/>
              <a:gd name="connsiteY159" fmla="*/ 3827721 h 5143500"/>
              <a:gd name="connsiteX160" fmla="*/ 2817278 w 3412212"/>
              <a:gd name="connsiteY160" fmla="*/ 3859199 h 5143500"/>
              <a:gd name="connsiteX161" fmla="*/ 2760618 w 3412212"/>
              <a:gd name="connsiteY161" fmla="*/ 4029180 h 5143500"/>
              <a:gd name="connsiteX162" fmla="*/ 2792096 w 3412212"/>
              <a:gd name="connsiteY162" fmla="*/ 5027032 h 5143500"/>
              <a:gd name="connsiteX163" fmla="*/ 2716549 w 3412212"/>
              <a:gd name="connsiteY163" fmla="*/ 5011293 h 5143500"/>
              <a:gd name="connsiteX164" fmla="*/ 2710253 w 3412212"/>
              <a:gd name="connsiteY164" fmla="*/ 4976667 h 5143500"/>
              <a:gd name="connsiteX165" fmla="*/ 2590637 w 3412212"/>
              <a:gd name="connsiteY165" fmla="*/ 4998702 h 5143500"/>
              <a:gd name="connsiteX166" fmla="*/ 2326222 w 3412212"/>
              <a:gd name="connsiteY166" fmla="*/ 5030180 h 5143500"/>
              <a:gd name="connsiteX167" fmla="*/ 1882383 w 3412212"/>
              <a:gd name="connsiteY167" fmla="*/ 5030180 h 5143500"/>
              <a:gd name="connsiteX168" fmla="*/ 1866644 w 3412212"/>
              <a:gd name="connsiteY168" fmla="*/ 4938893 h 5143500"/>
              <a:gd name="connsiteX169" fmla="*/ 1854053 w 3412212"/>
              <a:gd name="connsiteY169" fmla="*/ 4825573 h 5143500"/>
              <a:gd name="connsiteX170" fmla="*/ 1860348 w 3412212"/>
              <a:gd name="connsiteY170" fmla="*/ 4787799 h 5143500"/>
              <a:gd name="connsiteX171" fmla="*/ 1832018 w 3412212"/>
              <a:gd name="connsiteY171" fmla="*/ 4705956 h 5143500"/>
              <a:gd name="connsiteX172" fmla="*/ 1832018 w 3412212"/>
              <a:gd name="connsiteY172" fmla="*/ 3783652 h 5143500"/>
              <a:gd name="connsiteX173" fmla="*/ 1841461 w 3412212"/>
              <a:gd name="connsiteY173" fmla="*/ 3689218 h 5143500"/>
              <a:gd name="connsiteX174" fmla="*/ 1841461 w 3412212"/>
              <a:gd name="connsiteY174" fmla="*/ 3601080 h 5143500"/>
              <a:gd name="connsiteX175" fmla="*/ 1828870 w 3412212"/>
              <a:gd name="connsiteY175" fmla="*/ 3484611 h 5143500"/>
              <a:gd name="connsiteX176" fmla="*/ 1847757 w 3412212"/>
              <a:gd name="connsiteY176" fmla="*/ 3364995 h 5143500"/>
              <a:gd name="connsiteX177" fmla="*/ 1854053 w 3412212"/>
              <a:gd name="connsiteY177" fmla="*/ 3172979 h 5143500"/>
              <a:gd name="connsiteX178" fmla="*/ 1841461 w 3412212"/>
              <a:gd name="connsiteY178" fmla="*/ 3065954 h 5143500"/>
              <a:gd name="connsiteX179" fmla="*/ 1693515 w 3412212"/>
              <a:gd name="connsiteY179" fmla="*/ 3320926 h 5143500"/>
              <a:gd name="connsiteX180" fmla="*/ 1680924 w 3412212"/>
              <a:gd name="connsiteY180" fmla="*/ 3358699 h 5143500"/>
              <a:gd name="connsiteX181" fmla="*/ 1624263 w 3412212"/>
              <a:gd name="connsiteY181" fmla="*/ 3453133 h 5143500"/>
              <a:gd name="connsiteX182" fmla="*/ 1567603 w 3412212"/>
              <a:gd name="connsiteY182" fmla="*/ 3487759 h 5143500"/>
              <a:gd name="connsiteX183" fmla="*/ 1542421 w 3412212"/>
              <a:gd name="connsiteY183" fmla="*/ 3607375 h 5143500"/>
              <a:gd name="connsiteX184" fmla="*/ 1479465 w 3412212"/>
              <a:gd name="connsiteY184" fmla="*/ 3786800 h 5143500"/>
              <a:gd name="connsiteX185" fmla="*/ 1470021 w 3412212"/>
              <a:gd name="connsiteY185" fmla="*/ 3912712 h 5143500"/>
              <a:gd name="connsiteX186" fmla="*/ 1470021 w 3412212"/>
              <a:gd name="connsiteY186" fmla="*/ 4029180 h 5143500"/>
              <a:gd name="connsiteX187" fmla="*/ 1429100 w 3412212"/>
              <a:gd name="connsiteY187" fmla="*/ 4155092 h 5143500"/>
              <a:gd name="connsiteX188" fmla="*/ 1413361 w 3412212"/>
              <a:gd name="connsiteY188" fmla="*/ 4246378 h 5143500"/>
              <a:gd name="connsiteX189" fmla="*/ 1322075 w 3412212"/>
              <a:gd name="connsiteY189" fmla="*/ 4403768 h 5143500"/>
              <a:gd name="connsiteX190" fmla="*/ 1318927 w 3412212"/>
              <a:gd name="connsiteY190" fmla="*/ 4447837 h 5143500"/>
              <a:gd name="connsiteX191" fmla="*/ 1325223 w 3412212"/>
              <a:gd name="connsiteY191" fmla="*/ 4501350 h 5143500"/>
              <a:gd name="connsiteX192" fmla="*/ 1306336 w 3412212"/>
              <a:gd name="connsiteY192" fmla="*/ 4554862 h 5143500"/>
              <a:gd name="connsiteX193" fmla="*/ 1312631 w 3412212"/>
              <a:gd name="connsiteY193" fmla="*/ 4611523 h 5143500"/>
              <a:gd name="connsiteX194" fmla="*/ 1300040 w 3412212"/>
              <a:gd name="connsiteY194" fmla="*/ 4687070 h 5143500"/>
              <a:gd name="connsiteX195" fmla="*/ 1303188 w 3412212"/>
              <a:gd name="connsiteY195" fmla="*/ 4734287 h 5143500"/>
              <a:gd name="connsiteX196" fmla="*/ 1325223 w 3412212"/>
              <a:gd name="connsiteY196" fmla="*/ 4844460 h 5143500"/>
              <a:gd name="connsiteX197" fmla="*/ 1337814 w 3412212"/>
              <a:gd name="connsiteY197" fmla="*/ 4970371 h 5143500"/>
              <a:gd name="connsiteX198" fmla="*/ 1328370 w 3412212"/>
              <a:gd name="connsiteY198" fmla="*/ 5014441 h 5143500"/>
              <a:gd name="connsiteX199" fmla="*/ 1284301 w 3412212"/>
              <a:gd name="connsiteY199" fmla="*/ 5023884 h 5143500"/>
              <a:gd name="connsiteX200" fmla="*/ 1161537 w 3412212"/>
              <a:gd name="connsiteY200" fmla="*/ 5042771 h 5143500"/>
              <a:gd name="connsiteX201" fmla="*/ 1174128 w 3412212"/>
              <a:gd name="connsiteY201" fmla="*/ 5071101 h 5143500"/>
              <a:gd name="connsiteX202" fmla="*/ 812132 w 3412212"/>
              <a:gd name="connsiteY202" fmla="*/ 5134057 h 5143500"/>
              <a:gd name="connsiteX203" fmla="*/ 676776 w 3412212"/>
              <a:gd name="connsiteY203" fmla="*/ 5130909 h 5143500"/>
              <a:gd name="connsiteX204" fmla="*/ 679924 w 3412212"/>
              <a:gd name="connsiteY204" fmla="*/ 5108874 h 5143500"/>
              <a:gd name="connsiteX205" fmla="*/ 676776 w 3412212"/>
              <a:gd name="connsiteY205" fmla="*/ 5055362 h 5143500"/>
              <a:gd name="connsiteX206" fmla="*/ 645298 w 3412212"/>
              <a:gd name="connsiteY206" fmla="*/ 5052214 h 5143500"/>
              <a:gd name="connsiteX207" fmla="*/ 607525 w 3412212"/>
              <a:gd name="connsiteY207" fmla="*/ 5023884 h 5143500"/>
              <a:gd name="connsiteX208" fmla="*/ 639003 w 3412212"/>
              <a:gd name="connsiteY208" fmla="*/ 4945189 h 5143500"/>
              <a:gd name="connsiteX209" fmla="*/ 661037 w 3412212"/>
              <a:gd name="connsiteY209" fmla="*/ 4920007 h 5143500"/>
              <a:gd name="connsiteX210" fmla="*/ 661037 w 3412212"/>
              <a:gd name="connsiteY210" fmla="*/ 4268413 h 5143500"/>
              <a:gd name="connsiteX211" fmla="*/ 670481 w 3412212"/>
              <a:gd name="connsiteY211" fmla="*/ 4161388 h 5143500"/>
              <a:gd name="connsiteX212" fmla="*/ 673629 w 3412212"/>
              <a:gd name="connsiteY212" fmla="*/ 4129910 h 5143500"/>
              <a:gd name="connsiteX213" fmla="*/ 670481 w 3412212"/>
              <a:gd name="connsiteY213" fmla="*/ 4079545 h 5143500"/>
              <a:gd name="connsiteX214" fmla="*/ 664185 w 3412212"/>
              <a:gd name="connsiteY214" fmla="*/ 4073249 h 5143500"/>
              <a:gd name="connsiteX215" fmla="*/ 572899 w 3412212"/>
              <a:gd name="connsiteY215" fmla="*/ 4243230 h 5143500"/>
              <a:gd name="connsiteX216" fmla="*/ 547717 w 3412212"/>
              <a:gd name="connsiteY216" fmla="*/ 4281004 h 5143500"/>
              <a:gd name="connsiteX217" fmla="*/ 516239 w 3412212"/>
              <a:gd name="connsiteY217" fmla="*/ 4303038 h 5143500"/>
              <a:gd name="connsiteX218" fmla="*/ 500500 w 3412212"/>
              <a:gd name="connsiteY218" fmla="*/ 4378586 h 5143500"/>
              <a:gd name="connsiteX219" fmla="*/ 469022 w 3412212"/>
              <a:gd name="connsiteY219" fmla="*/ 4463576 h 5143500"/>
              <a:gd name="connsiteX220" fmla="*/ 459578 w 3412212"/>
              <a:gd name="connsiteY220" fmla="*/ 4608375 h 5143500"/>
              <a:gd name="connsiteX221" fmla="*/ 443839 w 3412212"/>
              <a:gd name="connsiteY221" fmla="*/ 4655592 h 5143500"/>
              <a:gd name="connsiteX222" fmla="*/ 428100 w 3412212"/>
              <a:gd name="connsiteY222" fmla="*/ 4724843 h 5143500"/>
              <a:gd name="connsiteX223" fmla="*/ 384031 w 3412212"/>
              <a:gd name="connsiteY223" fmla="*/ 4794095 h 5143500"/>
              <a:gd name="connsiteX224" fmla="*/ 387179 w 3412212"/>
              <a:gd name="connsiteY224" fmla="*/ 4847607 h 5143500"/>
              <a:gd name="connsiteX225" fmla="*/ 374588 w 3412212"/>
              <a:gd name="connsiteY225" fmla="*/ 4875938 h 5143500"/>
              <a:gd name="connsiteX226" fmla="*/ 380883 w 3412212"/>
              <a:gd name="connsiteY226" fmla="*/ 4907415 h 5143500"/>
              <a:gd name="connsiteX227" fmla="*/ 371440 w 3412212"/>
              <a:gd name="connsiteY227" fmla="*/ 4945189 h 5143500"/>
              <a:gd name="connsiteX228" fmla="*/ 393475 w 3412212"/>
              <a:gd name="connsiteY228" fmla="*/ 5096283 h 5143500"/>
              <a:gd name="connsiteX229" fmla="*/ 384031 w 3412212"/>
              <a:gd name="connsiteY229" fmla="*/ 5124613 h 5143500"/>
              <a:gd name="connsiteX230" fmla="*/ 267563 w 3412212"/>
              <a:gd name="connsiteY230" fmla="*/ 5140352 h 5143500"/>
              <a:gd name="connsiteX231" fmla="*/ 22035 w 3412212"/>
              <a:gd name="connsiteY231" fmla="*/ 5143500 h 5143500"/>
              <a:gd name="connsiteX232" fmla="*/ 0 w 3412212"/>
              <a:gd name="connsiteY232" fmla="*/ 5124613 h 5143500"/>
              <a:gd name="connsiteX233" fmla="*/ 3148 w 3412212"/>
              <a:gd name="connsiteY233" fmla="*/ 5112022 h 5143500"/>
              <a:gd name="connsiteX234" fmla="*/ 100730 w 3412212"/>
              <a:gd name="connsiteY234" fmla="*/ 5023884 h 5143500"/>
              <a:gd name="connsiteX235" fmla="*/ 141651 w 3412212"/>
              <a:gd name="connsiteY235" fmla="*/ 4932598 h 5143500"/>
              <a:gd name="connsiteX236" fmla="*/ 135355 w 3412212"/>
              <a:gd name="connsiteY236" fmla="*/ 4897972 h 5143500"/>
              <a:gd name="connsiteX237" fmla="*/ 151094 w 3412212"/>
              <a:gd name="connsiteY237" fmla="*/ 4847607 h 5143500"/>
              <a:gd name="connsiteX238" fmla="*/ 135355 w 3412212"/>
              <a:gd name="connsiteY238" fmla="*/ 4816129 h 5143500"/>
              <a:gd name="connsiteX239" fmla="*/ 147946 w 3412212"/>
              <a:gd name="connsiteY239" fmla="*/ 4740582 h 5143500"/>
              <a:gd name="connsiteX240" fmla="*/ 273858 w 3412212"/>
              <a:gd name="connsiteY240" fmla="*/ 4340812 h 5143500"/>
              <a:gd name="connsiteX241" fmla="*/ 277006 w 3412212"/>
              <a:gd name="connsiteY241" fmla="*/ 4321925 h 5143500"/>
              <a:gd name="connsiteX242" fmla="*/ 289597 w 3412212"/>
              <a:gd name="connsiteY242" fmla="*/ 4284152 h 5143500"/>
              <a:gd name="connsiteX243" fmla="*/ 317928 w 3412212"/>
              <a:gd name="connsiteY243" fmla="*/ 4227491 h 5143500"/>
              <a:gd name="connsiteX244" fmla="*/ 330519 w 3412212"/>
              <a:gd name="connsiteY244" fmla="*/ 4189718 h 5143500"/>
              <a:gd name="connsiteX245" fmla="*/ 330519 w 3412212"/>
              <a:gd name="connsiteY245" fmla="*/ 4120466 h 5143500"/>
              <a:gd name="connsiteX246" fmla="*/ 402918 w 3412212"/>
              <a:gd name="connsiteY246" fmla="*/ 3896973 h 5143500"/>
              <a:gd name="connsiteX247" fmla="*/ 412361 w 3412212"/>
              <a:gd name="connsiteY247" fmla="*/ 3837164 h 5143500"/>
              <a:gd name="connsiteX248" fmla="*/ 462726 w 3412212"/>
              <a:gd name="connsiteY248" fmla="*/ 3692366 h 5143500"/>
              <a:gd name="connsiteX249" fmla="*/ 453283 w 3412212"/>
              <a:gd name="connsiteY249" fmla="*/ 3657740 h 5143500"/>
              <a:gd name="connsiteX250" fmla="*/ 491056 w 3412212"/>
              <a:gd name="connsiteY250" fmla="*/ 3560158 h 5143500"/>
              <a:gd name="connsiteX251" fmla="*/ 506795 w 3412212"/>
              <a:gd name="connsiteY251" fmla="*/ 3497202 h 5143500"/>
              <a:gd name="connsiteX252" fmla="*/ 509943 w 3412212"/>
              <a:gd name="connsiteY252" fmla="*/ 3453133 h 5143500"/>
              <a:gd name="connsiteX253" fmla="*/ 494204 w 3412212"/>
              <a:gd name="connsiteY253" fmla="*/ 3342960 h 5143500"/>
              <a:gd name="connsiteX254" fmla="*/ 481613 w 3412212"/>
              <a:gd name="connsiteY254" fmla="*/ 3270561 h 5143500"/>
              <a:gd name="connsiteX255" fmla="*/ 396622 w 3412212"/>
              <a:gd name="connsiteY255" fmla="*/ 2993555 h 5143500"/>
              <a:gd name="connsiteX256" fmla="*/ 396622 w 3412212"/>
              <a:gd name="connsiteY256" fmla="*/ 2861347 h 5143500"/>
              <a:gd name="connsiteX257" fmla="*/ 406066 w 3412212"/>
              <a:gd name="connsiteY257" fmla="*/ 2763766 h 5143500"/>
              <a:gd name="connsiteX258" fmla="*/ 406066 w 3412212"/>
              <a:gd name="connsiteY258" fmla="*/ 2678775 h 5143500"/>
              <a:gd name="connsiteX259" fmla="*/ 453283 w 3412212"/>
              <a:gd name="connsiteY259" fmla="*/ 2521385 h 5143500"/>
              <a:gd name="connsiteX260" fmla="*/ 500500 w 3412212"/>
              <a:gd name="connsiteY260" fmla="*/ 2408065 h 5143500"/>
              <a:gd name="connsiteX261" fmla="*/ 494204 w 3412212"/>
              <a:gd name="connsiteY261" fmla="*/ 2376587 h 5143500"/>
              <a:gd name="connsiteX262" fmla="*/ 531978 w 3412212"/>
              <a:gd name="connsiteY262" fmla="*/ 2297892 h 5143500"/>
              <a:gd name="connsiteX263" fmla="*/ 544569 w 3412212"/>
              <a:gd name="connsiteY263" fmla="*/ 2304187 h 5143500"/>
              <a:gd name="connsiteX264" fmla="*/ 557160 w 3412212"/>
              <a:gd name="connsiteY264" fmla="*/ 2304187 h 5143500"/>
              <a:gd name="connsiteX265" fmla="*/ 607525 w 3412212"/>
              <a:gd name="connsiteY265" fmla="*/ 2335665 h 5143500"/>
              <a:gd name="connsiteX266" fmla="*/ 610673 w 3412212"/>
              <a:gd name="connsiteY266" fmla="*/ 2360848 h 5143500"/>
              <a:gd name="connsiteX267" fmla="*/ 616968 w 3412212"/>
              <a:gd name="connsiteY267" fmla="*/ 2379735 h 5143500"/>
              <a:gd name="connsiteX268" fmla="*/ 569751 w 3412212"/>
              <a:gd name="connsiteY268" fmla="*/ 2430099 h 5143500"/>
              <a:gd name="connsiteX269" fmla="*/ 535126 w 3412212"/>
              <a:gd name="connsiteY269" fmla="*/ 2596932 h 5143500"/>
              <a:gd name="connsiteX270" fmla="*/ 509943 w 3412212"/>
              <a:gd name="connsiteY270" fmla="*/ 2691366 h 5143500"/>
              <a:gd name="connsiteX271" fmla="*/ 519387 w 3412212"/>
              <a:gd name="connsiteY271" fmla="*/ 2748027 h 5143500"/>
              <a:gd name="connsiteX272" fmla="*/ 547717 w 3412212"/>
              <a:gd name="connsiteY272" fmla="*/ 2940042 h 5143500"/>
              <a:gd name="connsiteX273" fmla="*/ 598081 w 3412212"/>
              <a:gd name="connsiteY273" fmla="*/ 2993555 h 5143500"/>
              <a:gd name="connsiteX274" fmla="*/ 620116 w 3412212"/>
              <a:gd name="connsiteY274" fmla="*/ 2999850 h 5143500"/>
              <a:gd name="connsiteX275" fmla="*/ 651594 w 3412212"/>
              <a:gd name="connsiteY275" fmla="*/ 2971520 h 5143500"/>
              <a:gd name="connsiteX276" fmla="*/ 620116 w 3412212"/>
              <a:gd name="connsiteY276" fmla="*/ 2877086 h 5143500"/>
              <a:gd name="connsiteX277" fmla="*/ 623264 w 3412212"/>
              <a:gd name="connsiteY277" fmla="*/ 2836165 h 5143500"/>
              <a:gd name="connsiteX278" fmla="*/ 626412 w 3412212"/>
              <a:gd name="connsiteY278" fmla="*/ 2810983 h 5143500"/>
              <a:gd name="connsiteX279" fmla="*/ 755471 w 3412212"/>
              <a:gd name="connsiteY279" fmla="*/ 2707105 h 5143500"/>
              <a:gd name="connsiteX280" fmla="*/ 843610 w 3412212"/>
              <a:gd name="connsiteY280" fmla="*/ 2801539 h 5143500"/>
              <a:gd name="connsiteX281" fmla="*/ 834166 w 3412212"/>
              <a:gd name="connsiteY281" fmla="*/ 2895973 h 5143500"/>
              <a:gd name="connsiteX282" fmla="*/ 827871 w 3412212"/>
              <a:gd name="connsiteY282" fmla="*/ 2952634 h 5143500"/>
              <a:gd name="connsiteX283" fmla="*/ 790097 w 3412212"/>
              <a:gd name="connsiteY283" fmla="*/ 3053363 h 5143500"/>
              <a:gd name="connsiteX284" fmla="*/ 799540 w 3412212"/>
              <a:gd name="connsiteY284" fmla="*/ 3087989 h 5143500"/>
              <a:gd name="connsiteX285" fmla="*/ 928600 w 3412212"/>
              <a:gd name="connsiteY285" fmla="*/ 3172979 h 5143500"/>
              <a:gd name="connsiteX286" fmla="*/ 934896 w 3412212"/>
              <a:gd name="connsiteY286" fmla="*/ 3204457 h 5143500"/>
              <a:gd name="connsiteX287" fmla="*/ 975817 w 3412212"/>
              <a:gd name="connsiteY287" fmla="*/ 3342960 h 5143500"/>
              <a:gd name="connsiteX288" fmla="*/ 1060808 w 3412212"/>
              <a:gd name="connsiteY288" fmla="*/ 3541272 h 5143500"/>
              <a:gd name="connsiteX289" fmla="*/ 944339 w 3412212"/>
              <a:gd name="connsiteY289" fmla="*/ 3670331 h 5143500"/>
              <a:gd name="connsiteX290" fmla="*/ 912861 w 3412212"/>
              <a:gd name="connsiteY290" fmla="*/ 3692366 h 5143500"/>
              <a:gd name="connsiteX291" fmla="*/ 912861 w 3412212"/>
              <a:gd name="connsiteY291" fmla="*/ 3774209 h 5143500"/>
              <a:gd name="connsiteX292" fmla="*/ 922305 w 3412212"/>
              <a:gd name="connsiteY292" fmla="*/ 3802539 h 5143500"/>
              <a:gd name="connsiteX293" fmla="*/ 928600 w 3412212"/>
              <a:gd name="connsiteY293" fmla="*/ 3887529 h 5143500"/>
              <a:gd name="connsiteX294" fmla="*/ 941191 w 3412212"/>
              <a:gd name="connsiteY294" fmla="*/ 3956781 h 5143500"/>
              <a:gd name="connsiteX295" fmla="*/ 941191 w 3412212"/>
              <a:gd name="connsiteY295" fmla="*/ 4148796 h 5143500"/>
              <a:gd name="connsiteX296" fmla="*/ 1120616 w 3412212"/>
              <a:gd name="connsiteY296" fmla="*/ 3534976 h 5143500"/>
              <a:gd name="connsiteX297" fmla="*/ 1199311 w 3412212"/>
              <a:gd name="connsiteY297" fmla="*/ 3342960 h 5143500"/>
              <a:gd name="connsiteX298" fmla="*/ 1218198 w 3412212"/>
              <a:gd name="connsiteY298" fmla="*/ 3286300 h 5143500"/>
              <a:gd name="connsiteX299" fmla="*/ 1218198 w 3412212"/>
              <a:gd name="connsiteY299" fmla="*/ 3176127 h 5143500"/>
              <a:gd name="connsiteX300" fmla="*/ 1356701 w 3412212"/>
              <a:gd name="connsiteY300" fmla="*/ 2722844 h 5143500"/>
              <a:gd name="connsiteX301" fmla="*/ 1388179 w 3412212"/>
              <a:gd name="connsiteY301" fmla="*/ 2574898 h 5143500"/>
              <a:gd name="connsiteX302" fmla="*/ 1460578 w 3412212"/>
              <a:gd name="connsiteY302" fmla="*/ 2363996 h 5143500"/>
              <a:gd name="connsiteX303" fmla="*/ 1444839 w 3412212"/>
              <a:gd name="connsiteY303" fmla="*/ 2291596 h 5143500"/>
              <a:gd name="connsiteX304" fmla="*/ 1523534 w 3412212"/>
              <a:gd name="connsiteY304" fmla="*/ 2105876 h 5143500"/>
              <a:gd name="connsiteX305" fmla="*/ 1492056 w 3412212"/>
              <a:gd name="connsiteY305" fmla="*/ 2093285 h 5143500"/>
              <a:gd name="connsiteX306" fmla="*/ 1473169 w 3412212"/>
              <a:gd name="connsiteY306" fmla="*/ 2061807 h 5143500"/>
              <a:gd name="connsiteX307" fmla="*/ 1438543 w 3412212"/>
              <a:gd name="connsiteY307" fmla="*/ 2027181 h 5143500"/>
              <a:gd name="connsiteX308" fmla="*/ 1454282 w 3412212"/>
              <a:gd name="connsiteY308" fmla="*/ 2008294 h 5143500"/>
              <a:gd name="connsiteX309" fmla="*/ 1394474 w 3412212"/>
              <a:gd name="connsiteY309" fmla="*/ 1957930 h 5143500"/>
              <a:gd name="connsiteX310" fmla="*/ 1350405 w 3412212"/>
              <a:gd name="connsiteY310" fmla="*/ 1891826 h 5143500"/>
              <a:gd name="connsiteX311" fmla="*/ 1255971 w 3412212"/>
              <a:gd name="connsiteY311" fmla="*/ 1847757 h 5143500"/>
              <a:gd name="connsiteX312" fmla="*/ 1152094 w 3412212"/>
              <a:gd name="connsiteY312" fmla="*/ 1797392 h 5143500"/>
              <a:gd name="connsiteX313" fmla="*/ 1029330 w 3412212"/>
              <a:gd name="connsiteY313" fmla="*/ 1718697 h 5143500"/>
              <a:gd name="connsiteX314" fmla="*/ 871940 w 3412212"/>
              <a:gd name="connsiteY314" fmla="*/ 1564455 h 5143500"/>
              <a:gd name="connsiteX315" fmla="*/ 865644 w 3412212"/>
              <a:gd name="connsiteY315" fmla="*/ 1529829 h 5143500"/>
              <a:gd name="connsiteX316" fmla="*/ 878235 w 3412212"/>
              <a:gd name="connsiteY316" fmla="*/ 1482612 h 5143500"/>
              <a:gd name="connsiteX317" fmla="*/ 1048216 w 3412212"/>
              <a:gd name="connsiteY317" fmla="*/ 1325223 h 5143500"/>
              <a:gd name="connsiteX318" fmla="*/ 1243380 w 3412212"/>
              <a:gd name="connsiteY318" fmla="*/ 1224493 h 5143500"/>
              <a:gd name="connsiteX319" fmla="*/ 1366144 w 3412212"/>
              <a:gd name="connsiteY319" fmla="*/ 1108025 h 5143500"/>
              <a:gd name="connsiteX320" fmla="*/ 1492056 w 3412212"/>
              <a:gd name="connsiteY320" fmla="*/ 1045069 h 5143500"/>
              <a:gd name="connsiteX321" fmla="*/ 1548716 w 3412212"/>
              <a:gd name="connsiteY321" fmla="*/ 1010443 h 5143500"/>
              <a:gd name="connsiteX322" fmla="*/ 1583342 w 3412212"/>
              <a:gd name="connsiteY322" fmla="*/ 1013591 h 5143500"/>
              <a:gd name="connsiteX323" fmla="*/ 1636855 w 3412212"/>
              <a:gd name="connsiteY323" fmla="*/ 1023034 h 5143500"/>
              <a:gd name="connsiteX324" fmla="*/ 1762766 w 3412212"/>
              <a:gd name="connsiteY324" fmla="*/ 1073399 h 5143500"/>
              <a:gd name="connsiteX325" fmla="*/ 1816279 w 3412212"/>
              <a:gd name="connsiteY325" fmla="*/ 1019886 h 5143500"/>
              <a:gd name="connsiteX326" fmla="*/ 1759619 w 3412212"/>
              <a:gd name="connsiteY326" fmla="*/ 865644 h 5143500"/>
              <a:gd name="connsiteX327" fmla="*/ 1759619 w 3412212"/>
              <a:gd name="connsiteY327" fmla="*/ 790097 h 5143500"/>
              <a:gd name="connsiteX328" fmla="*/ 1765914 w 3412212"/>
              <a:gd name="connsiteY328" fmla="*/ 730289 h 5143500"/>
              <a:gd name="connsiteX329" fmla="*/ 1825722 w 3412212"/>
              <a:gd name="connsiteY329" fmla="*/ 645298 h 5143500"/>
              <a:gd name="connsiteX330" fmla="*/ 2001999 w 3412212"/>
              <a:gd name="connsiteY330" fmla="*/ 525682 h 5143500"/>
              <a:gd name="connsiteX331" fmla="*/ 2077546 w 3412212"/>
              <a:gd name="connsiteY331" fmla="*/ 538273 h 5143500"/>
              <a:gd name="connsiteX332" fmla="*/ 2146798 w 3412212"/>
              <a:gd name="connsiteY332" fmla="*/ 579195 h 5143500"/>
              <a:gd name="connsiteX333" fmla="*/ 2159389 w 3412212"/>
              <a:gd name="connsiteY333" fmla="*/ 610673 h 5143500"/>
              <a:gd name="connsiteX334" fmla="*/ 2171980 w 3412212"/>
              <a:gd name="connsiteY334" fmla="*/ 695663 h 5143500"/>
              <a:gd name="connsiteX335" fmla="*/ 2168832 w 3412212"/>
              <a:gd name="connsiteY335" fmla="*/ 733437 h 5143500"/>
              <a:gd name="connsiteX336" fmla="*/ 2162537 w 3412212"/>
              <a:gd name="connsiteY336" fmla="*/ 827871 h 5143500"/>
              <a:gd name="connsiteX337" fmla="*/ 2153093 w 3412212"/>
              <a:gd name="connsiteY337" fmla="*/ 893974 h 5143500"/>
              <a:gd name="connsiteX338" fmla="*/ 2162537 w 3412212"/>
              <a:gd name="connsiteY338" fmla="*/ 919157 h 5143500"/>
              <a:gd name="connsiteX339" fmla="*/ 2146798 w 3412212"/>
              <a:gd name="connsiteY339" fmla="*/ 988408 h 5143500"/>
              <a:gd name="connsiteX340" fmla="*/ 2124763 w 3412212"/>
              <a:gd name="connsiteY340" fmla="*/ 994704 h 5143500"/>
              <a:gd name="connsiteX341" fmla="*/ 2090137 w 3412212"/>
              <a:gd name="connsiteY341" fmla="*/ 1051364 h 5143500"/>
              <a:gd name="connsiteX342" fmla="*/ 2071251 w 3412212"/>
              <a:gd name="connsiteY342" fmla="*/ 1186719 h 5143500"/>
              <a:gd name="connsiteX343" fmla="*/ 2080694 w 3412212"/>
              <a:gd name="connsiteY343" fmla="*/ 1205606 h 5143500"/>
              <a:gd name="connsiteX344" fmla="*/ 2090137 w 3412212"/>
              <a:gd name="connsiteY344" fmla="*/ 1237084 h 5143500"/>
              <a:gd name="connsiteX345" fmla="*/ 2200310 w 3412212"/>
              <a:gd name="connsiteY345" fmla="*/ 1303188 h 5143500"/>
              <a:gd name="connsiteX346" fmla="*/ 2266414 w 3412212"/>
              <a:gd name="connsiteY346" fmla="*/ 1340962 h 5143500"/>
              <a:gd name="connsiteX347" fmla="*/ 2329370 w 3412212"/>
              <a:gd name="connsiteY347" fmla="*/ 1391326 h 5143500"/>
              <a:gd name="connsiteX348" fmla="*/ 2341961 w 3412212"/>
              <a:gd name="connsiteY348" fmla="*/ 1451134 h 5143500"/>
              <a:gd name="connsiteX349" fmla="*/ 2389178 w 3412212"/>
              <a:gd name="connsiteY349" fmla="*/ 1561307 h 5143500"/>
              <a:gd name="connsiteX350" fmla="*/ 2464725 w 3412212"/>
              <a:gd name="connsiteY350" fmla="*/ 1800540 h 5143500"/>
              <a:gd name="connsiteX351" fmla="*/ 2471021 w 3412212"/>
              <a:gd name="connsiteY351" fmla="*/ 1803688 h 5143500"/>
              <a:gd name="connsiteX352" fmla="*/ 2549716 w 3412212"/>
              <a:gd name="connsiteY352" fmla="*/ 1504647 h 5143500"/>
              <a:gd name="connsiteX353" fmla="*/ 2537125 w 3412212"/>
              <a:gd name="connsiteY353" fmla="*/ 1407065 h 5143500"/>
              <a:gd name="connsiteX354" fmla="*/ 2631558 w 3412212"/>
              <a:gd name="connsiteY354" fmla="*/ 1284301 h 5143500"/>
              <a:gd name="connsiteX355" fmla="*/ 2603228 w 3412212"/>
              <a:gd name="connsiteY355" fmla="*/ 34626 h 5143500"/>
              <a:gd name="connsiteX356" fmla="*/ 2618967 w 3412212"/>
              <a:gd name="connsiteY356" fmla="*/ 0 h 5143500"/>
              <a:gd name="connsiteX357" fmla="*/ 2634706 w 3412212"/>
              <a:gd name="connsiteY357" fmla="*/ 629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3412212" h="5143500">
                <a:moveTo>
                  <a:pt x="2275857" y="4598931"/>
                </a:moveTo>
                <a:cubicBezTo>
                  <a:pt x="2266414" y="4586340"/>
                  <a:pt x="2260118" y="4570601"/>
                  <a:pt x="2256971" y="4558010"/>
                </a:cubicBezTo>
                <a:cubicBezTo>
                  <a:pt x="2266414" y="4554862"/>
                  <a:pt x="2275857" y="4554862"/>
                  <a:pt x="2285301" y="4551714"/>
                </a:cubicBezTo>
                <a:lnTo>
                  <a:pt x="2275857" y="4598931"/>
                </a:lnTo>
                <a:close/>
                <a:moveTo>
                  <a:pt x="2707106" y="4825573"/>
                </a:moveTo>
                <a:cubicBezTo>
                  <a:pt x="2700810" y="4828721"/>
                  <a:pt x="2694514" y="4828721"/>
                  <a:pt x="2628411" y="4825573"/>
                </a:cubicBezTo>
                <a:cubicBezTo>
                  <a:pt x="2593785" y="4822425"/>
                  <a:pt x="2524533" y="4775208"/>
                  <a:pt x="2543420" y="4743730"/>
                </a:cubicBezTo>
                <a:cubicBezTo>
                  <a:pt x="2543420" y="4731139"/>
                  <a:pt x="2537125" y="4709104"/>
                  <a:pt x="2537125" y="4702809"/>
                </a:cubicBezTo>
                <a:cubicBezTo>
                  <a:pt x="2537125" y="4693365"/>
                  <a:pt x="2543420" y="4687070"/>
                  <a:pt x="2546568" y="4677626"/>
                </a:cubicBezTo>
                <a:cubicBezTo>
                  <a:pt x="2549716" y="4665035"/>
                  <a:pt x="2546568" y="4646148"/>
                  <a:pt x="2546568" y="4639853"/>
                </a:cubicBezTo>
                <a:cubicBezTo>
                  <a:pt x="2546568" y="4595784"/>
                  <a:pt x="2571750" y="4589488"/>
                  <a:pt x="2596933" y="4535975"/>
                </a:cubicBezTo>
                <a:cubicBezTo>
                  <a:pt x="2606376" y="4517089"/>
                  <a:pt x="2606376" y="4498202"/>
                  <a:pt x="2609524" y="4479315"/>
                </a:cubicBezTo>
                <a:cubicBezTo>
                  <a:pt x="2615819" y="4454133"/>
                  <a:pt x="2625263" y="4428950"/>
                  <a:pt x="2634706" y="4403768"/>
                </a:cubicBezTo>
                <a:lnTo>
                  <a:pt x="2634706" y="4328221"/>
                </a:lnTo>
                <a:cubicBezTo>
                  <a:pt x="2637854" y="4306186"/>
                  <a:pt x="2637854" y="4284152"/>
                  <a:pt x="2641002" y="4262117"/>
                </a:cubicBezTo>
                <a:cubicBezTo>
                  <a:pt x="2653593" y="4218048"/>
                  <a:pt x="2675628" y="4167683"/>
                  <a:pt x="2681923" y="4123614"/>
                </a:cubicBezTo>
                <a:cubicBezTo>
                  <a:pt x="2685071" y="4111023"/>
                  <a:pt x="2688219" y="4095284"/>
                  <a:pt x="2691367" y="4079545"/>
                </a:cubicBezTo>
                <a:lnTo>
                  <a:pt x="2707106" y="4825573"/>
                </a:lnTo>
                <a:close/>
                <a:moveTo>
                  <a:pt x="960078" y="3522385"/>
                </a:moveTo>
                <a:cubicBezTo>
                  <a:pt x="960078" y="3541272"/>
                  <a:pt x="941191" y="3553863"/>
                  <a:pt x="922305" y="3572750"/>
                </a:cubicBezTo>
                <a:cubicBezTo>
                  <a:pt x="909713" y="3560158"/>
                  <a:pt x="916009" y="3547567"/>
                  <a:pt x="912861" y="3534976"/>
                </a:cubicBezTo>
                <a:cubicBezTo>
                  <a:pt x="903418" y="3497202"/>
                  <a:pt x="903418" y="3459429"/>
                  <a:pt x="897122" y="3421655"/>
                </a:cubicBezTo>
                <a:cubicBezTo>
                  <a:pt x="919157" y="3456281"/>
                  <a:pt x="960078" y="3516089"/>
                  <a:pt x="960078" y="3522385"/>
                </a:cubicBezTo>
                <a:close/>
                <a:moveTo>
                  <a:pt x="3172980" y="3226492"/>
                </a:moveTo>
                <a:cubicBezTo>
                  <a:pt x="3172980" y="3245379"/>
                  <a:pt x="3144649" y="3270561"/>
                  <a:pt x="3125763" y="3280004"/>
                </a:cubicBezTo>
                <a:cubicBezTo>
                  <a:pt x="3122615" y="3229640"/>
                  <a:pt x="3113171" y="3179275"/>
                  <a:pt x="3106876" y="3113171"/>
                </a:cubicBezTo>
                <a:cubicBezTo>
                  <a:pt x="3128910" y="3150945"/>
                  <a:pt x="3172980" y="3220196"/>
                  <a:pt x="3172980" y="3226492"/>
                </a:cubicBezTo>
                <a:close/>
                <a:moveTo>
                  <a:pt x="2559159" y="3135206"/>
                </a:moveTo>
                <a:cubicBezTo>
                  <a:pt x="2581194" y="3147797"/>
                  <a:pt x="2584342" y="3188718"/>
                  <a:pt x="2618967" y="3201309"/>
                </a:cubicBezTo>
                <a:cubicBezTo>
                  <a:pt x="2618967" y="3204457"/>
                  <a:pt x="2612672" y="3204457"/>
                  <a:pt x="2612672" y="3213901"/>
                </a:cubicBezTo>
                <a:cubicBezTo>
                  <a:pt x="2612672" y="3220196"/>
                  <a:pt x="2625263" y="3226492"/>
                  <a:pt x="2631558" y="3235935"/>
                </a:cubicBezTo>
                <a:cubicBezTo>
                  <a:pt x="2650445" y="3261118"/>
                  <a:pt x="2628411" y="3261118"/>
                  <a:pt x="2659889" y="3261118"/>
                </a:cubicBezTo>
                <a:cubicBezTo>
                  <a:pt x="2644150" y="3295743"/>
                  <a:pt x="2615819" y="3361847"/>
                  <a:pt x="2615819" y="3368143"/>
                </a:cubicBezTo>
                <a:cubicBezTo>
                  <a:pt x="2615819" y="3377586"/>
                  <a:pt x="2625263" y="3402768"/>
                  <a:pt x="2625263" y="3412212"/>
                </a:cubicBezTo>
                <a:cubicBezTo>
                  <a:pt x="2625263" y="3418507"/>
                  <a:pt x="2590637" y="3500350"/>
                  <a:pt x="2578046" y="3547567"/>
                </a:cubicBezTo>
                <a:cubicBezTo>
                  <a:pt x="2565455" y="3585341"/>
                  <a:pt x="2565455" y="3632558"/>
                  <a:pt x="2552864" y="3673479"/>
                </a:cubicBezTo>
                <a:cubicBezTo>
                  <a:pt x="2537125" y="3733287"/>
                  <a:pt x="2505647" y="3793095"/>
                  <a:pt x="2486760" y="3859199"/>
                </a:cubicBezTo>
                <a:cubicBezTo>
                  <a:pt x="2474169" y="3896973"/>
                  <a:pt x="2483612" y="3912712"/>
                  <a:pt x="2483612" y="3941042"/>
                </a:cubicBezTo>
                <a:cubicBezTo>
                  <a:pt x="2483612" y="3950485"/>
                  <a:pt x="2471021" y="4000850"/>
                  <a:pt x="2458430" y="4029180"/>
                </a:cubicBezTo>
                <a:cubicBezTo>
                  <a:pt x="2452134" y="4041771"/>
                  <a:pt x="2436395" y="4054362"/>
                  <a:pt x="2430099" y="4073249"/>
                </a:cubicBezTo>
                <a:cubicBezTo>
                  <a:pt x="2420656" y="4101579"/>
                  <a:pt x="2420656" y="4136205"/>
                  <a:pt x="2411213" y="4167683"/>
                </a:cubicBezTo>
                <a:cubicBezTo>
                  <a:pt x="2386030" y="4258969"/>
                  <a:pt x="2357700" y="4350255"/>
                  <a:pt x="2326222" y="4441542"/>
                </a:cubicBezTo>
                <a:lnTo>
                  <a:pt x="2323074" y="4444689"/>
                </a:lnTo>
                <a:lnTo>
                  <a:pt x="2323074" y="4271561"/>
                </a:lnTo>
                <a:lnTo>
                  <a:pt x="2341961" y="3780504"/>
                </a:lnTo>
                <a:cubicBezTo>
                  <a:pt x="2341961" y="3761617"/>
                  <a:pt x="2335666" y="3736435"/>
                  <a:pt x="2329370" y="3720696"/>
                </a:cubicBezTo>
                <a:cubicBezTo>
                  <a:pt x="2323074" y="3701809"/>
                  <a:pt x="2313631" y="3679775"/>
                  <a:pt x="2313631" y="3673479"/>
                </a:cubicBezTo>
                <a:cubicBezTo>
                  <a:pt x="2313631" y="3664036"/>
                  <a:pt x="2345109" y="3594784"/>
                  <a:pt x="2345109" y="3588488"/>
                </a:cubicBezTo>
                <a:cubicBezTo>
                  <a:pt x="2345109" y="3528680"/>
                  <a:pt x="2329370" y="3664036"/>
                  <a:pt x="2351405" y="3399621"/>
                </a:cubicBezTo>
                <a:lnTo>
                  <a:pt x="2351405" y="3021885"/>
                </a:lnTo>
                <a:cubicBezTo>
                  <a:pt x="2417508" y="3078545"/>
                  <a:pt x="2489908" y="3097432"/>
                  <a:pt x="2559159" y="3135206"/>
                </a:cubicBezTo>
                <a:close/>
                <a:moveTo>
                  <a:pt x="2609524" y="2842461"/>
                </a:moveTo>
                <a:cubicBezTo>
                  <a:pt x="2647297" y="2924303"/>
                  <a:pt x="2669332" y="3015589"/>
                  <a:pt x="2669332" y="3103728"/>
                </a:cubicBezTo>
                <a:cubicBezTo>
                  <a:pt x="2663036" y="3103728"/>
                  <a:pt x="2653593" y="3100580"/>
                  <a:pt x="2650445" y="3094284"/>
                </a:cubicBezTo>
                <a:cubicBezTo>
                  <a:pt x="2631558" y="3078545"/>
                  <a:pt x="2612672" y="3056511"/>
                  <a:pt x="2593785" y="3040772"/>
                </a:cubicBezTo>
                <a:cubicBezTo>
                  <a:pt x="2571750" y="3025033"/>
                  <a:pt x="2543420" y="3009294"/>
                  <a:pt x="2524533" y="2990407"/>
                </a:cubicBezTo>
                <a:cubicBezTo>
                  <a:pt x="2496203" y="2965225"/>
                  <a:pt x="2477316" y="2936895"/>
                  <a:pt x="2455282" y="2908564"/>
                </a:cubicBezTo>
                <a:lnTo>
                  <a:pt x="2455282" y="2902269"/>
                </a:lnTo>
                <a:cubicBezTo>
                  <a:pt x="2496203" y="2889678"/>
                  <a:pt x="2552864" y="2861347"/>
                  <a:pt x="2603228" y="2836165"/>
                </a:cubicBezTo>
                <a:cubicBezTo>
                  <a:pt x="2606376" y="2836165"/>
                  <a:pt x="2609524" y="2839313"/>
                  <a:pt x="2609524" y="2842461"/>
                </a:cubicBezTo>
                <a:close/>
                <a:moveTo>
                  <a:pt x="2656741" y="2316779"/>
                </a:moveTo>
                <a:lnTo>
                  <a:pt x="2659889" y="2618967"/>
                </a:lnTo>
                <a:cubicBezTo>
                  <a:pt x="2631558" y="2650445"/>
                  <a:pt x="2600080" y="2650445"/>
                  <a:pt x="2568603" y="2672480"/>
                </a:cubicBezTo>
                <a:cubicBezTo>
                  <a:pt x="2543420" y="2688219"/>
                  <a:pt x="2524533" y="2722844"/>
                  <a:pt x="2499351" y="2738583"/>
                </a:cubicBezTo>
                <a:cubicBezTo>
                  <a:pt x="2455282" y="2766914"/>
                  <a:pt x="2401769" y="2788948"/>
                  <a:pt x="2351405" y="2820426"/>
                </a:cubicBezTo>
                <a:cubicBezTo>
                  <a:pt x="2323074" y="2741731"/>
                  <a:pt x="2329370" y="2672480"/>
                  <a:pt x="2329370" y="2596932"/>
                </a:cubicBezTo>
                <a:cubicBezTo>
                  <a:pt x="2329370" y="2565455"/>
                  <a:pt x="2301040" y="2511942"/>
                  <a:pt x="2301040" y="2508794"/>
                </a:cubicBezTo>
                <a:lnTo>
                  <a:pt x="2301040" y="2074398"/>
                </a:lnTo>
                <a:lnTo>
                  <a:pt x="2266414" y="1844609"/>
                </a:lnTo>
                <a:cubicBezTo>
                  <a:pt x="2313631" y="1920156"/>
                  <a:pt x="2357700" y="2005147"/>
                  <a:pt x="2420656" y="2083842"/>
                </a:cubicBezTo>
                <a:cubicBezTo>
                  <a:pt x="2439543" y="2102728"/>
                  <a:pt x="2467873" y="2118467"/>
                  <a:pt x="2496203" y="2118467"/>
                </a:cubicBezTo>
                <a:cubicBezTo>
                  <a:pt x="2521386" y="2118467"/>
                  <a:pt x="2537125" y="2118467"/>
                  <a:pt x="2559159" y="2080694"/>
                </a:cubicBezTo>
                <a:cubicBezTo>
                  <a:pt x="2600080" y="2011442"/>
                  <a:pt x="2609524" y="1935895"/>
                  <a:pt x="2622115" y="1866644"/>
                </a:cubicBezTo>
                <a:cubicBezTo>
                  <a:pt x="2628411" y="1850905"/>
                  <a:pt x="2631558" y="1835166"/>
                  <a:pt x="2631558" y="1819427"/>
                </a:cubicBezTo>
                <a:cubicBezTo>
                  <a:pt x="2634706" y="1797392"/>
                  <a:pt x="2637854" y="1772210"/>
                  <a:pt x="2641002" y="1753323"/>
                </a:cubicBezTo>
                <a:lnTo>
                  <a:pt x="2656741" y="2316779"/>
                </a:lnTo>
                <a:close/>
                <a:moveTo>
                  <a:pt x="1498351" y="1573898"/>
                </a:moveTo>
                <a:cubicBezTo>
                  <a:pt x="1517238" y="1627411"/>
                  <a:pt x="1517238" y="1687219"/>
                  <a:pt x="1526682" y="1743879"/>
                </a:cubicBezTo>
                <a:lnTo>
                  <a:pt x="1529829" y="1841461"/>
                </a:lnTo>
                <a:cubicBezTo>
                  <a:pt x="1517238" y="1835166"/>
                  <a:pt x="1501499" y="1828870"/>
                  <a:pt x="1492056" y="1819427"/>
                </a:cubicBezTo>
                <a:cubicBezTo>
                  <a:pt x="1460578" y="1794244"/>
                  <a:pt x="1432248" y="1756471"/>
                  <a:pt x="1400770" y="1731288"/>
                </a:cubicBezTo>
                <a:cubicBezTo>
                  <a:pt x="1366144" y="1706106"/>
                  <a:pt x="1325223" y="1684071"/>
                  <a:pt x="1290597" y="1655741"/>
                </a:cubicBezTo>
                <a:cubicBezTo>
                  <a:pt x="1237084" y="1608524"/>
                  <a:pt x="1199311" y="1551864"/>
                  <a:pt x="1164685" y="1495204"/>
                </a:cubicBezTo>
                <a:cubicBezTo>
                  <a:pt x="1243380" y="1473169"/>
                  <a:pt x="1331518" y="1432248"/>
                  <a:pt x="1416509" y="1385031"/>
                </a:cubicBezTo>
                <a:lnTo>
                  <a:pt x="1432248" y="1385031"/>
                </a:lnTo>
                <a:cubicBezTo>
                  <a:pt x="1454282" y="1447987"/>
                  <a:pt x="1479465" y="1507795"/>
                  <a:pt x="1498351" y="1573898"/>
                </a:cubicBezTo>
                <a:close/>
                <a:moveTo>
                  <a:pt x="2634706" y="6296"/>
                </a:moveTo>
                <a:cubicBezTo>
                  <a:pt x="2685071" y="34626"/>
                  <a:pt x="2757470" y="72399"/>
                  <a:pt x="2804687" y="125912"/>
                </a:cubicBezTo>
                <a:cubicBezTo>
                  <a:pt x="2817278" y="138503"/>
                  <a:pt x="2826722" y="163685"/>
                  <a:pt x="2826722" y="173129"/>
                </a:cubicBezTo>
                <a:lnTo>
                  <a:pt x="2826722" y="251824"/>
                </a:lnTo>
                <a:cubicBezTo>
                  <a:pt x="2829870" y="273858"/>
                  <a:pt x="2833017" y="295893"/>
                  <a:pt x="2842461" y="314780"/>
                </a:cubicBezTo>
                <a:cubicBezTo>
                  <a:pt x="2886530" y="396622"/>
                  <a:pt x="2993555" y="393475"/>
                  <a:pt x="3031329" y="494204"/>
                </a:cubicBezTo>
                <a:cubicBezTo>
                  <a:pt x="3047068" y="531978"/>
                  <a:pt x="3059659" y="569751"/>
                  <a:pt x="3081693" y="607525"/>
                </a:cubicBezTo>
                <a:cubicBezTo>
                  <a:pt x="3113171" y="661037"/>
                  <a:pt x="3292596" y="736584"/>
                  <a:pt x="3292596" y="796393"/>
                </a:cubicBezTo>
                <a:lnTo>
                  <a:pt x="3248527" y="1167833"/>
                </a:lnTo>
                <a:cubicBezTo>
                  <a:pt x="3251674" y="1278006"/>
                  <a:pt x="3251674" y="1296892"/>
                  <a:pt x="3251674" y="1303188"/>
                </a:cubicBezTo>
                <a:cubicBezTo>
                  <a:pt x="3251674" y="1312631"/>
                  <a:pt x="3242231" y="1403917"/>
                  <a:pt x="3235935" y="1454282"/>
                </a:cubicBezTo>
                <a:cubicBezTo>
                  <a:pt x="3154093" y="1381883"/>
                  <a:pt x="3053363" y="1306336"/>
                  <a:pt x="2977816" y="1259119"/>
                </a:cubicBezTo>
                <a:cubicBezTo>
                  <a:pt x="2908565" y="1221345"/>
                  <a:pt x="2911712" y="1158389"/>
                  <a:pt x="2892826" y="1104877"/>
                </a:cubicBezTo>
                <a:cubicBezTo>
                  <a:pt x="2877087" y="1057660"/>
                  <a:pt x="2823574" y="1041921"/>
                  <a:pt x="2788948" y="1023034"/>
                </a:cubicBezTo>
                <a:cubicBezTo>
                  <a:pt x="2773209" y="1013591"/>
                  <a:pt x="2751175" y="1004147"/>
                  <a:pt x="2735436" y="988408"/>
                </a:cubicBezTo>
                <a:cubicBezTo>
                  <a:pt x="2691367" y="950635"/>
                  <a:pt x="2707106" y="906566"/>
                  <a:pt x="2663036" y="868792"/>
                </a:cubicBezTo>
                <a:lnTo>
                  <a:pt x="2672480" y="1281153"/>
                </a:lnTo>
                <a:cubicBezTo>
                  <a:pt x="2710253" y="1268562"/>
                  <a:pt x="2707106" y="1318927"/>
                  <a:pt x="2707106" y="1334666"/>
                </a:cubicBezTo>
                <a:cubicBezTo>
                  <a:pt x="2707106" y="1344109"/>
                  <a:pt x="2700810" y="1381883"/>
                  <a:pt x="2700810" y="1391326"/>
                </a:cubicBezTo>
                <a:cubicBezTo>
                  <a:pt x="2700810" y="1397622"/>
                  <a:pt x="2713401" y="1400770"/>
                  <a:pt x="2713401" y="1407065"/>
                </a:cubicBezTo>
                <a:cubicBezTo>
                  <a:pt x="2713401" y="1416509"/>
                  <a:pt x="2710253" y="1419656"/>
                  <a:pt x="2707106" y="1422804"/>
                </a:cubicBezTo>
                <a:cubicBezTo>
                  <a:pt x="2707106" y="1438543"/>
                  <a:pt x="2707106" y="1457430"/>
                  <a:pt x="2703958" y="1473169"/>
                </a:cubicBezTo>
                <a:cubicBezTo>
                  <a:pt x="2703958" y="1479465"/>
                  <a:pt x="2691367" y="1485760"/>
                  <a:pt x="2685071" y="1498351"/>
                </a:cubicBezTo>
                <a:cubicBezTo>
                  <a:pt x="2678775" y="1510943"/>
                  <a:pt x="2681923" y="1536125"/>
                  <a:pt x="2681923" y="1545568"/>
                </a:cubicBezTo>
                <a:lnTo>
                  <a:pt x="2713401" y="2559159"/>
                </a:lnTo>
                <a:cubicBezTo>
                  <a:pt x="2716549" y="2578046"/>
                  <a:pt x="2716549" y="2600080"/>
                  <a:pt x="2716549" y="2618967"/>
                </a:cubicBezTo>
                <a:cubicBezTo>
                  <a:pt x="2751175" y="2631558"/>
                  <a:pt x="2773209" y="2653593"/>
                  <a:pt x="2804687" y="2653593"/>
                </a:cubicBezTo>
                <a:cubicBezTo>
                  <a:pt x="2823574" y="2653593"/>
                  <a:pt x="2839313" y="2647297"/>
                  <a:pt x="2839313" y="2622115"/>
                </a:cubicBezTo>
                <a:cubicBezTo>
                  <a:pt x="2839313" y="2612671"/>
                  <a:pt x="2801539" y="2524533"/>
                  <a:pt x="2801539" y="2515090"/>
                </a:cubicBezTo>
                <a:cubicBezTo>
                  <a:pt x="2801539" y="2508794"/>
                  <a:pt x="2807835" y="2480464"/>
                  <a:pt x="2807835" y="2464725"/>
                </a:cubicBezTo>
                <a:cubicBezTo>
                  <a:pt x="2807835" y="2455282"/>
                  <a:pt x="2807835" y="2442690"/>
                  <a:pt x="2814131" y="2436395"/>
                </a:cubicBezTo>
                <a:cubicBezTo>
                  <a:pt x="2861348" y="2363996"/>
                  <a:pt x="2892826" y="2332518"/>
                  <a:pt x="2949486" y="2332518"/>
                </a:cubicBezTo>
                <a:cubicBezTo>
                  <a:pt x="3025033" y="2332518"/>
                  <a:pt x="3047068" y="2357700"/>
                  <a:pt x="3047068" y="2433247"/>
                </a:cubicBezTo>
                <a:cubicBezTo>
                  <a:pt x="3047068" y="2439543"/>
                  <a:pt x="3040772" y="2499351"/>
                  <a:pt x="3037624" y="2533977"/>
                </a:cubicBezTo>
                <a:cubicBezTo>
                  <a:pt x="3034476" y="2543420"/>
                  <a:pt x="3040772" y="2559159"/>
                  <a:pt x="3037624" y="2571750"/>
                </a:cubicBezTo>
                <a:cubicBezTo>
                  <a:pt x="3037624" y="2581194"/>
                  <a:pt x="3034476" y="2593785"/>
                  <a:pt x="3031329" y="2603228"/>
                </a:cubicBezTo>
                <a:cubicBezTo>
                  <a:pt x="3031329" y="2606376"/>
                  <a:pt x="3025033" y="2606376"/>
                  <a:pt x="3021885" y="2606376"/>
                </a:cubicBezTo>
                <a:cubicBezTo>
                  <a:pt x="3012442" y="2615819"/>
                  <a:pt x="3002999" y="2622115"/>
                  <a:pt x="2999851" y="2634706"/>
                </a:cubicBezTo>
                <a:cubicBezTo>
                  <a:pt x="2993555" y="2656741"/>
                  <a:pt x="2987260" y="2707105"/>
                  <a:pt x="2987260" y="2716549"/>
                </a:cubicBezTo>
                <a:cubicBezTo>
                  <a:pt x="2987260" y="2722844"/>
                  <a:pt x="2990407" y="2738583"/>
                  <a:pt x="2996703" y="2748027"/>
                </a:cubicBezTo>
                <a:cubicBezTo>
                  <a:pt x="3006146" y="2763766"/>
                  <a:pt x="3031329" y="2770061"/>
                  <a:pt x="3050215" y="2782653"/>
                </a:cubicBezTo>
                <a:cubicBezTo>
                  <a:pt x="3075398" y="2798391"/>
                  <a:pt x="3113171" y="2804687"/>
                  <a:pt x="3138354" y="2839313"/>
                </a:cubicBezTo>
                <a:cubicBezTo>
                  <a:pt x="3147797" y="2848756"/>
                  <a:pt x="3141502" y="2864495"/>
                  <a:pt x="3147797" y="2877086"/>
                </a:cubicBezTo>
                <a:cubicBezTo>
                  <a:pt x="3166684" y="2918008"/>
                  <a:pt x="3179275" y="2965225"/>
                  <a:pt x="3185571" y="3006146"/>
                </a:cubicBezTo>
                <a:cubicBezTo>
                  <a:pt x="3191866" y="3037624"/>
                  <a:pt x="3283152" y="3223344"/>
                  <a:pt x="3283152" y="3242231"/>
                </a:cubicBezTo>
                <a:cubicBezTo>
                  <a:pt x="3283152" y="3251674"/>
                  <a:pt x="3276857" y="3264265"/>
                  <a:pt x="3273709" y="3273709"/>
                </a:cubicBezTo>
                <a:cubicBezTo>
                  <a:pt x="3264266" y="3302039"/>
                  <a:pt x="3213901" y="3339813"/>
                  <a:pt x="3185571" y="3355552"/>
                </a:cubicBezTo>
                <a:cubicBezTo>
                  <a:pt x="3176127" y="3358699"/>
                  <a:pt x="3169832" y="3371291"/>
                  <a:pt x="3166684" y="3377586"/>
                </a:cubicBezTo>
                <a:cubicBezTo>
                  <a:pt x="3154093" y="3396473"/>
                  <a:pt x="3135206" y="3402768"/>
                  <a:pt x="3122615" y="3409064"/>
                </a:cubicBezTo>
                <a:lnTo>
                  <a:pt x="3122615" y="3500350"/>
                </a:lnTo>
                <a:cubicBezTo>
                  <a:pt x="3128910" y="3516089"/>
                  <a:pt x="3135206" y="3531828"/>
                  <a:pt x="3135206" y="3544419"/>
                </a:cubicBezTo>
                <a:cubicBezTo>
                  <a:pt x="3141502" y="3619966"/>
                  <a:pt x="3154093" y="3767913"/>
                  <a:pt x="3154093" y="3774209"/>
                </a:cubicBezTo>
                <a:lnTo>
                  <a:pt x="3147797" y="4060658"/>
                </a:lnTo>
                <a:cubicBezTo>
                  <a:pt x="3144649" y="4085840"/>
                  <a:pt x="3147797" y="4114171"/>
                  <a:pt x="3144649" y="4139353"/>
                </a:cubicBezTo>
                <a:cubicBezTo>
                  <a:pt x="3144649" y="4151944"/>
                  <a:pt x="3128910" y="4173979"/>
                  <a:pt x="3128910" y="4183422"/>
                </a:cubicBezTo>
                <a:cubicBezTo>
                  <a:pt x="3128910" y="4192865"/>
                  <a:pt x="3144649" y="4214900"/>
                  <a:pt x="3144649" y="4262117"/>
                </a:cubicBezTo>
                <a:cubicBezTo>
                  <a:pt x="3144649" y="4268413"/>
                  <a:pt x="3135206" y="4614670"/>
                  <a:pt x="3135206" y="4620966"/>
                </a:cubicBezTo>
                <a:cubicBezTo>
                  <a:pt x="3138354" y="4639853"/>
                  <a:pt x="3141502" y="4668183"/>
                  <a:pt x="3141502" y="4674479"/>
                </a:cubicBezTo>
                <a:cubicBezTo>
                  <a:pt x="3141502" y="4699661"/>
                  <a:pt x="3128910" y="4724843"/>
                  <a:pt x="3100580" y="4727991"/>
                </a:cubicBezTo>
                <a:lnTo>
                  <a:pt x="3100580" y="4734287"/>
                </a:lnTo>
                <a:cubicBezTo>
                  <a:pt x="3103728" y="4743730"/>
                  <a:pt x="3106876" y="4753173"/>
                  <a:pt x="3113171" y="4759469"/>
                </a:cubicBezTo>
                <a:cubicBezTo>
                  <a:pt x="3132058" y="4775208"/>
                  <a:pt x="3160388" y="4787799"/>
                  <a:pt x="3185571" y="4809834"/>
                </a:cubicBezTo>
                <a:cubicBezTo>
                  <a:pt x="3210753" y="4831868"/>
                  <a:pt x="3235935" y="4847607"/>
                  <a:pt x="3261118" y="4853903"/>
                </a:cubicBezTo>
                <a:cubicBezTo>
                  <a:pt x="3292596" y="4863346"/>
                  <a:pt x="3333517" y="4860199"/>
                  <a:pt x="3368143" y="4866494"/>
                </a:cubicBezTo>
                <a:cubicBezTo>
                  <a:pt x="3380734" y="4869642"/>
                  <a:pt x="3412212" y="4910563"/>
                  <a:pt x="3412212" y="4920007"/>
                </a:cubicBezTo>
                <a:cubicBezTo>
                  <a:pt x="3412212" y="4945189"/>
                  <a:pt x="3346108" y="4954632"/>
                  <a:pt x="3342961" y="4954632"/>
                </a:cubicBezTo>
                <a:cubicBezTo>
                  <a:pt x="3276857" y="4964076"/>
                  <a:pt x="3144649" y="4982963"/>
                  <a:pt x="3135206" y="4982963"/>
                </a:cubicBezTo>
                <a:lnTo>
                  <a:pt x="2877087" y="4982963"/>
                </a:lnTo>
                <a:cubicBezTo>
                  <a:pt x="2861348" y="4942041"/>
                  <a:pt x="2864495" y="4901120"/>
                  <a:pt x="2861348" y="4860199"/>
                </a:cubicBezTo>
                <a:cubicBezTo>
                  <a:pt x="2864495" y="4831868"/>
                  <a:pt x="2845609" y="4794095"/>
                  <a:pt x="2845609" y="4762617"/>
                </a:cubicBezTo>
                <a:lnTo>
                  <a:pt x="2845609" y="4048067"/>
                </a:lnTo>
                <a:lnTo>
                  <a:pt x="2855052" y="4019737"/>
                </a:lnTo>
                <a:cubicBezTo>
                  <a:pt x="2858200" y="3925303"/>
                  <a:pt x="2861348" y="3896973"/>
                  <a:pt x="2861348" y="3890677"/>
                </a:cubicBezTo>
                <a:cubicBezTo>
                  <a:pt x="2861348" y="3881234"/>
                  <a:pt x="2858200" y="3849756"/>
                  <a:pt x="2851904" y="3827721"/>
                </a:cubicBezTo>
                <a:cubicBezTo>
                  <a:pt x="2842461" y="3834017"/>
                  <a:pt x="2823574" y="3843460"/>
                  <a:pt x="2817278" y="3859199"/>
                </a:cubicBezTo>
                <a:cubicBezTo>
                  <a:pt x="2773209" y="3950485"/>
                  <a:pt x="2760618" y="3953633"/>
                  <a:pt x="2760618" y="4029180"/>
                </a:cubicBezTo>
                <a:lnTo>
                  <a:pt x="2792096" y="5027032"/>
                </a:lnTo>
                <a:cubicBezTo>
                  <a:pt x="2763766" y="5020736"/>
                  <a:pt x="2738584" y="5014441"/>
                  <a:pt x="2716549" y="5011293"/>
                </a:cubicBezTo>
                <a:cubicBezTo>
                  <a:pt x="2716549" y="5001849"/>
                  <a:pt x="2713401" y="4989258"/>
                  <a:pt x="2710253" y="4976667"/>
                </a:cubicBezTo>
                <a:cubicBezTo>
                  <a:pt x="2672480" y="4986110"/>
                  <a:pt x="2631558" y="4992406"/>
                  <a:pt x="2590637" y="4998702"/>
                </a:cubicBezTo>
                <a:cubicBezTo>
                  <a:pt x="2505647" y="5011293"/>
                  <a:pt x="2335666" y="5030180"/>
                  <a:pt x="2326222" y="5030180"/>
                </a:cubicBezTo>
                <a:lnTo>
                  <a:pt x="1882383" y="5030180"/>
                </a:lnTo>
                <a:cubicBezTo>
                  <a:pt x="1857200" y="5001849"/>
                  <a:pt x="1869792" y="4967224"/>
                  <a:pt x="1866644" y="4938893"/>
                </a:cubicBezTo>
                <a:cubicBezTo>
                  <a:pt x="1857200" y="4901120"/>
                  <a:pt x="1854053" y="4835016"/>
                  <a:pt x="1854053" y="4825573"/>
                </a:cubicBezTo>
                <a:cubicBezTo>
                  <a:pt x="1854053" y="4819277"/>
                  <a:pt x="1860348" y="4797243"/>
                  <a:pt x="1860348" y="4787799"/>
                </a:cubicBezTo>
                <a:cubicBezTo>
                  <a:pt x="1860348" y="4781504"/>
                  <a:pt x="1832018" y="4712252"/>
                  <a:pt x="1832018" y="4705956"/>
                </a:cubicBezTo>
                <a:lnTo>
                  <a:pt x="1832018" y="3783652"/>
                </a:lnTo>
                <a:lnTo>
                  <a:pt x="1841461" y="3689218"/>
                </a:lnTo>
                <a:lnTo>
                  <a:pt x="1841461" y="3601080"/>
                </a:lnTo>
                <a:cubicBezTo>
                  <a:pt x="1835166" y="3566454"/>
                  <a:pt x="1828870" y="3490907"/>
                  <a:pt x="1828870" y="3484611"/>
                </a:cubicBezTo>
                <a:cubicBezTo>
                  <a:pt x="1828870" y="3475168"/>
                  <a:pt x="1841461" y="3405916"/>
                  <a:pt x="1847757" y="3364995"/>
                </a:cubicBezTo>
                <a:lnTo>
                  <a:pt x="1854053" y="3172979"/>
                </a:lnTo>
                <a:cubicBezTo>
                  <a:pt x="1847757" y="3138354"/>
                  <a:pt x="1847757" y="3097432"/>
                  <a:pt x="1841461" y="3065954"/>
                </a:cubicBezTo>
                <a:cubicBezTo>
                  <a:pt x="1753323" y="3132058"/>
                  <a:pt x="1724993" y="3257970"/>
                  <a:pt x="1693515" y="3320926"/>
                </a:cubicBezTo>
                <a:cubicBezTo>
                  <a:pt x="1687219" y="3330369"/>
                  <a:pt x="1684071" y="3346108"/>
                  <a:pt x="1680924" y="3358699"/>
                </a:cubicBezTo>
                <a:cubicBezTo>
                  <a:pt x="1671480" y="3383882"/>
                  <a:pt x="1649446" y="3431099"/>
                  <a:pt x="1624263" y="3453133"/>
                </a:cubicBezTo>
                <a:cubicBezTo>
                  <a:pt x="1605377" y="3468872"/>
                  <a:pt x="1577046" y="3465724"/>
                  <a:pt x="1567603" y="3487759"/>
                </a:cubicBezTo>
                <a:cubicBezTo>
                  <a:pt x="1548716" y="3519237"/>
                  <a:pt x="1551864" y="3566454"/>
                  <a:pt x="1542421" y="3607375"/>
                </a:cubicBezTo>
                <a:cubicBezTo>
                  <a:pt x="1532977" y="3664036"/>
                  <a:pt x="1501499" y="3720696"/>
                  <a:pt x="1479465" y="3786800"/>
                </a:cubicBezTo>
                <a:cubicBezTo>
                  <a:pt x="1466873" y="3824573"/>
                  <a:pt x="1470021" y="3903268"/>
                  <a:pt x="1470021" y="3912712"/>
                </a:cubicBezTo>
                <a:lnTo>
                  <a:pt x="1470021" y="4029180"/>
                </a:lnTo>
                <a:cubicBezTo>
                  <a:pt x="1460578" y="4073249"/>
                  <a:pt x="1438543" y="4111023"/>
                  <a:pt x="1429100" y="4155092"/>
                </a:cubicBezTo>
                <a:cubicBezTo>
                  <a:pt x="1422804" y="4180274"/>
                  <a:pt x="1419657" y="4214900"/>
                  <a:pt x="1413361" y="4246378"/>
                </a:cubicBezTo>
                <a:cubicBezTo>
                  <a:pt x="1403918" y="4293595"/>
                  <a:pt x="1347257" y="4350255"/>
                  <a:pt x="1322075" y="4403768"/>
                </a:cubicBezTo>
                <a:cubicBezTo>
                  <a:pt x="1315779" y="4413211"/>
                  <a:pt x="1318927" y="4438394"/>
                  <a:pt x="1318927" y="4447837"/>
                </a:cubicBezTo>
                <a:cubicBezTo>
                  <a:pt x="1318927" y="4454133"/>
                  <a:pt x="1325223" y="4495054"/>
                  <a:pt x="1325223" y="4501350"/>
                </a:cubicBezTo>
                <a:cubicBezTo>
                  <a:pt x="1325223" y="4510793"/>
                  <a:pt x="1306336" y="4545419"/>
                  <a:pt x="1306336" y="4554862"/>
                </a:cubicBezTo>
                <a:cubicBezTo>
                  <a:pt x="1306336" y="4561158"/>
                  <a:pt x="1312631" y="4605227"/>
                  <a:pt x="1312631" y="4611523"/>
                </a:cubicBezTo>
                <a:cubicBezTo>
                  <a:pt x="1312631" y="4620966"/>
                  <a:pt x="1300040" y="4680774"/>
                  <a:pt x="1300040" y="4687070"/>
                </a:cubicBezTo>
                <a:cubicBezTo>
                  <a:pt x="1300040" y="4696513"/>
                  <a:pt x="1303188" y="4718548"/>
                  <a:pt x="1303188" y="4734287"/>
                </a:cubicBezTo>
                <a:cubicBezTo>
                  <a:pt x="1306336" y="4772060"/>
                  <a:pt x="1322075" y="4803538"/>
                  <a:pt x="1325223" y="4844460"/>
                </a:cubicBezTo>
                <a:cubicBezTo>
                  <a:pt x="1331518" y="4882233"/>
                  <a:pt x="1337814" y="4964076"/>
                  <a:pt x="1337814" y="4970371"/>
                </a:cubicBezTo>
                <a:cubicBezTo>
                  <a:pt x="1337814" y="4982963"/>
                  <a:pt x="1340962" y="5004997"/>
                  <a:pt x="1328370" y="5014441"/>
                </a:cubicBezTo>
                <a:cubicBezTo>
                  <a:pt x="1315779" y="5020736"/>
                  <a:pt x="1300040" y="5020736"/>
                  <a:pt x="1284301" y="5023884"/>
                </a:cubicBezTo>
                <a:cubicBezTo>
                  <a:pt x="1243380" y="5027032"/>
                  <a:pt x="1161537" y="5036475"/>
                  <a:pt x="1161537" y="5042771"/>
                </a:cubicBezTo>
                <a:cubicBezTo>
                  <a:pt x="1161537" y="5052214"/>
                  <a:pt x="1174128" y="5064805"/>
                  <a:pt x="1174128" y="5071101"/>
                </a:cubicBezTo>
                <a:cubicBezTo>
                  <a:pt x="1174128" y="5127761"/>
                  <a:pt x="831018" y="5134057"/>
                  <a:pt x="812132" y="5134057"/>
                </a:cubicBezTo>
                <a:lnTo>
                  <a:pt x="676776" y="5130909"/>
                </a:lnTo>
                <a:cubicBezTo>
                  <a:pt x="686220" y="5118318"/>
                  <a:pt x="679924" y="5118318"/>
                  <a:pt x="679924" y="5108874"/>
                </a:cubicBezTo>
                <a:cubicBezTo>
                  <a:pt x="676776" y="5093136"/>
                  <a:pt x="676776" y="5074249"/>
                  <a:pt x="676776" y="5055362"/>
                </a:cubicBezTo>
                <a:cubicBezTo>
                  <a:pt x="667333" y="5055362"/>
                  <a:pt x="654742" y="5055362"/>
                  <a:pt x="645298" y="5052214"/>
                </a:cubicBezTo>
                <a:cubicBezTo>
                  <a:pt x="642151" y="5052214"/>
                  <a:pt x="607525" y="5033327"/>
                  <a:pt x="607525" y="5023884"/>
                </a:cubicBezTo>
                <a:cubicBezTo>
                  <a:pt x="607525" y="5014441"/>
                  <a:pt x="623264" y="4967224"/>
                  <a:pt x="639003" y="4945189"/>
                </a:cubicBezTo>
                <a:cubicBezTo>
                  <a:pt x="642151" y="4935746"/>
                  <a:pt x="651594" y="4929450"/>
                  <a:pt x="661037" y="4920007"/>
                </a:cubicBezTo>
                <a:lnTo>
                  <a:pt x="661037" y="4268413"/>
                </a:lnTo>
                <a:cubicBezTo>
                  <a:pt x="673629" y="4236935"/>
                  <a:pt x="670481" y="4192865"/>
                  <a:pt x="670481" y="4161388"/>
                </a:cubicBezTo>
                <a:cubicBezTo>
                  <a:pt x="670481" y="4151944"/>
                  <a:pt x="673629" y="4139353"/>
                  <a:pt x="673629" y="4129910"/>
                </a:cubicBezTo>
                <a:cubicBezTo>
                  <a:pt x="673629" y="4123614"/>
                  <a:pt x="670481" y="4095284"/>
                  <a:pt x="670481" y="4079545"/>
                </a:cubicBezTo>
                <a:lnTo>
                  <a:pt x="664185" y="4073249"/>
                </a:lnTo>
                <a:cubicBezTo>
                  <a:pt x="610673" y="4123614"/>
                  <a:pt x="591786" y="4196013"/>
                  <a:pt x="572899" y="4243230"/>
                </a:cubicBezTo>
                <a:cubicBezTo>
                  <a:pt x="569751" y="4255822"/>
                  <a:pt x="557160" y="4271561"/>
                  <a:pt x="547717" y="4281004"/>
                </a:cubicBezTo>
                <a:cubicBezTo>
                  <a:pt x="538273" y="4287300"/>
                  <a:pt x="519387" y="4293595"/>
                  <a:pt x="516239" y="4303038"/>
                </a:cubicBezTo>
                <a:cubicBezTo>
                  <a:pt x="503648" y="4325073"/>
                  <a:pt x="506795" y="4353403"/>
                  <a:pt x="500500" y="4378586"/>
                </a:cubicBezTo>
                <a:cubicBezTo>
                  <a:pt x="494204" y="4406916"/>
                  <a:pt x="475317" y="4432098"/>
                  <a:pt x="469022" y="4463576"/>
                </a:cubicBezTo>
                <a:cubicBezTo>
                  <a:pt x="459578" y="4507645"/>
                  <a:pt x="465874" y="4561158"/>
                  <a:pt x="459578" y="4608375"/>
                </a:cubicBezTo>
                <a:cubicBezTo>
                  <a:pt x="459578" y="4624114"/>
                  <a:pt x="446987" y="4636705"/>
                  <a:pt x="443839" y="4655592"/>
                </a:cubicBezTo>
                <a:cubicBezTo>
                  <a:pt x="437544" y="4674479"/>
                  <a:pt x="437544" y="4702809"/>
                  <a:pt x="428100" y="4724843"/>
                </a:cubicBezTo>
                <a:cubicBezTo>
                  <a:pt x="415509" y="4746878"/>
                  <a:pt x="393475" y="4768912"/>
                  <a:pt x="384031" y="4794095"/>
                </a:cubicBezTo>
                <a:cubicBezTo>
                  <a:pt x="377736" y="4806686"/>
                  <a:pt x="387179" y="4828721"/>
                  <a:pt x="387179" y="4847607"/>
                </a:cubicBezTo>
                <a:cubicBezTo>
                  <a:pt x="387179" y="4857051"/>
                  <a:pt x="374588" y="4866494"/>
                  <a:pt x="374588" y="4875938"/>
                </a:cubicBezTo>
                <a:cubicBezTo>
                  <a:pt x="374588" y="4882233"/>
                  <a:pt x="380883" y="4897972"/>
                  <a:pt x="380883" y="4907415"/>
                </a:cubicBezTo>
                <a:cubicBezTo>
                  <a:pt x="380883" y="4913711"/>
                  <a:pt x="371440" y="4935746"/>
                  <a:pt x="371440" y="4945189"/>
                </a:cubicBezTo>
                <a:cubicBezTo>
                  <a:pt x="371440" y="5008145"/>
                  <a:pt x="393475" y="5014441"/>
                  <a:pt x="393475" y="5096283"/>
                </a:cubicBezTo>
                <a:cubicBezTo>
                  <a:pt x="393475" y="5108874"/>
                  <a:pt x="393475" y="5118318"/>
                  <a:pt x="384031" y="5124613"/>
                </a:cubicBezTo>
                <a:cubicBezTo>
                  <a:pt x="346258" y="5130909"/>
                  <a:pt x="305336" y="5137205"/>
                  <a:pt x="267563" y="5140352"/>
                </a:cubicBezTo>
                <a:lnTo>
                  <a:pt x="22035" y="5143500"/>
                </a:lnTo>
                <a:cubicBezTo>
                  <a:pt x="9443" y="5140352"/>
                  <a:pt x="0" y="5134057"/>
                  <a:pt x="0" y="5124613"/>
                </a:cubicBezTo>
                <a:cubicBezTo>
                  <a:pt x="0" y="5118318"/>
                  <a:pt x="3148" y="5115170"/>
                  <a:pt x="3148" y="5112022"/>
                </a:cubicBezTo>
                <a:cubicBezTo>
                  <a:pt x="15739" y="5058510"/>
                  <a:pt x="69252" y="5058510"/>
                  <a:pt x="100730" y="5023884"/>
                </a:cubicBezTo>
                <a:cubicBezTo>
                  <a:pt x="113321" y="5008145"/>
                  <a:pt x="141651" y="4957780"/>
                  <a:pt x="141651" y="4932598"/>
                </a:cubicBezTo>
                <a:cubicBezTo>
                  <a:pt x="141651" y="4923154"/>
                  <a:pt x="135355" y="4904268"/>
                  <a:pt x="135355" y="4897972"/>
                </a:cubicBezTo>
                <a:cubicBezTo>
                  <a:pt x="135355" y="4888529"/>
                  <a:pt x="151094" y="4853903"/>
                  <a:pt x="151094" y="4847607"/>
                </a:cubicBezTo>
                <a:cubicBezTo>
                  <a:pt x="151094" y="4841312"/>
                  <a:pt x="135355" y="4835016"/>
                  <a:pt x="135355" y="4816129"/>
                </a:cubicBezTo>
                <a:cubicBezTo>
                  <a:pt x="135355" y="4809834"/>
                  <a:pt x="138503" y="4762617"/>
                  <a:pt x="147946" y="4740582"/>
                </a:cubicBezTo>
                <a:cubicBezTo>
                  <a:pt x="195163" y="4611523"/>
                  <a:pt x="248676" y="4466724"/>
                  <a:pt x="273858" y="4340812"/>
                </a:cubicBezTo>
                <a:cubicBezTo>
                  <a:pt x="277006" y="4334516"/>
                  <a:pt x="277006" y="4328221"/>
                  <a:pt x="277006" y="4321925"/>
                </a:cubicBezTo>
                <a:cubicBezTo>
                  <a:pt x="280154" y="4309334"/>
                  <a:pt x="280154" y="4293595"/>
                  <a:pt x="289597" y="4284152"/>
                </a:cubicBezTo>
                <a:cubicBezTo>
                  <a:pt x="302189" y="4262117"/>
                  <a:pt x="317928" y="4246378"/>
                  <a:pt x="317928" y="4227491"/>
                </a:cubicBezTo>
                <a:cubicBezTo>
                  <a:pt x="321075" y="4214900"/>
                  <a:pt x="324223" y="4202309"/>
                  <a:pt x="330519" y="4189718"/>
                </a:cubicBezTo>
                <a:lnTo>
                  <a:pt x="330519" y="4120466"/>
                </a:lnTo>
                <a:cubicBezTo>
                  <a:pt x="346258" y="4048067"/>
                  <a:pt x="390327" y="3969372"/>
                  <a:pt x="402918" y="3896973"/>
                </a:cubicBezTo>
                <a:cubicBezTo>
                  <a:pt x="406066" y="3878086"/>
                  <a:pt x="406066" y="3852903"/>
                  <a:pt x="412361" y="3837164"/>
                </a:cubicBezTo>
                <a:cubicBezTo>
                  <a:pt x="424953" y="3789947"/>
                  <a:pt x="462726" y="3701809"/>
                  <a:pt x="462726" y="3692366"/>
                </a:cubicBezTo>
                <a:cubicBezTo>
                  <a:pt x="462726" y="3686070"/>
                  <a:pt x="453283" y="3664036"/>
                  <a:pt x="453283" y="3657740"/>
                </a:cubicBezTo>
                <a:cubicBezTo>
                  <a:pt x="453283" y="3629410"/>
                  <a:pt x="478465" y="3585341"/>
                  <a:pt x="491056" y="3560158"/>
                </a:cubicBezTo>
                <a:cubicBezTo>
                  <a:pt x="500500" y="3541272"/>
                  <a:pt x="503648" y="3519237"/>
                  <a:pt x="506795" y="3497202"/>
                </a:cubicBezTo>
                <a:cubicBezTo>
                  <a:pt x="506795" y="3484611"/>
                  <a:pt x="509943" y="3459429"/>
                  <a:pt x="509943" y="3453133"/>
                </a:cubicBezTo>
                <a:cubicBezTo>
                  <a:pt x="509943" y="3443690"/>
                  <a:pt x="497352" y="3380734"/>
                  <a:pt x="494204" y="3342960"/>
                </a:cubicBezTo>
                <a:cubicBezTo>
                  <a:pt x="491056" y="3320926"/>
                  <a:pt x="487909" y="3292596"/>
                  <a:pt x="481613" y="3270561"/>
                </a:cubicBezTo>
                <a:cubicBezTo>
                  <a:pt x="465874" y="3213901"/>
                  <a:pt x="396622" y="3009294"/>
                  <a:pt x="396622" y="2993555"/>
                </a:cubicBezTo>
                <a:lnTo>
                  <a:pt x="396622" y="2861347"/>
                </a:lnTo>
                <a:cubicBezTo>
                  <a:pt x="399770" y="2829869"/>
                  <a:pt x="402918" y="2795244"/>
                  <a:pt x="406066" y="2763766"/>
                </a:cubicBezTo>
                <a:lnTo>
                  <a:pt x="406066" y="2678775"/>
                </a:lnTo>
                <a:cubicBezTo>
                  <a:pt x="421805" y="2628410"/>
                  <a:pt x="434396" y="2571750"/>
                  <a:pt x="453283" y="2521385"/>
                </a:cubicBezTo>
                <a:cubicBezTo>
                  <a:pt x="465874" y="2480464"/>
                  <a:pt x="500500" y="2417508"/>
                  <a:pt x="500500" y="2408065"/>
                </a:cubicBezTo>
                <a:cubicBezTo>
                  <a:pt x="500500" y="2401769"/>
                  <a:pt x="494204" y="2386030"/>
                  <a:pt x="494204" y="2376587"/>
                </a:cubicBezTo>
                <a:cubicBezTo>
                  <a:pt x="494204" y="2370291"/>
                  <a:pt x="516239" y="2297892"/>
                  <a:pt x="531978" y="2297892"/>
                </a:cubicBezTo>
                <a:cubicBezTo>
                  <a:pt x="541421" y="2297892"/>
                  <a:pt x="541421" y="2304187"/>
                  <a:pt x="544569" y="2304187"/>
                </a:cubicBezTo>
                <a:lnTo>
                  <a:pt x="557160" y="2304187"/>
                </a:lnTo>
                <a:cubicBezTo>
                  <a:pt x="572899" y="2313631"/>
                  <a:pt x="591786" y="2329370"/>
                  <a:pt x="607525" y="2335665"/>
                </a:cubicBezTo>
                <a:cubicBezTo>
                  <a:pt x="610673" y="2341961"/>
                  <a:pt x="610673" y="2351404"/>
                  <a:pt x="610673" y="2360848"/>
                </a:cubicBezTo>
                <a:cubicBezTo>
                  <a:pt x="610673" y="2367143"/>
                  <a:pt x="616968" y="2370291"/>
                  <a:pt x="616968" y="2379735"/>
                </a:cubicBezTo>
                <a:cubicBezTo>
                  <a:pt x="616968" y="2386030"/>
                  <a:pt x="582342" y="2408065"/>
                  <a:pt x="569751" y="2430099"/>
                </a:cubicBezTo>
                <a:cubicBezTo>
                  <a:pt x="541421" y="2471021"/>
                  <a:pt x="544569" y="2549716"/>
                  <a:pt x="535126" y="2596932"/>
                </a:cubicBezTo>
                <a:cubicBezTo>
                  <a:pt x="528830" y="2628410"/>
                  <a:pt x="509943" y="2681923"/>
                  <a:pt x="509943" y="2691366"/>
                </a:cubicBezTo>
                <a:cubicBezTo>
                  <a:pt x="509943" y="2697662"/>
                  <a:pt x="516239" y="2729140"/>
                  <a:pt x="519387" y="2748027"/>
                </a:cubicBezTo>
                <a:cubicBezTo>
                  <a:pt x="531978" y="2804687"/>
                  <a:pt x="513091" y="2880234"/>
                  <a:pt x="547717" y="2940042"/>
                </a:cubicBezTo>
                <a:cubicBezTo>
                  <a:pt x="560308" y="2958929"/>
                  <a:pt x="579195" y="2977816"/>
                  <a:pt x="598081" y="2993555"/>
                </a:cubicBezTo>
                <a:cubicBezTo>
                  <a:pt x="601229" y="2996703"/>
                  <a:pt x="613820" y="2999850"/>
                  <a:pt x="620116" y="2999850"/>
                </a:cubicBezTo>
                <a:cubicBezTo>
                  <a:pt x="642151" y="2999850"/>
                  <a:pt x="651594" y="2990407"/>
                  <a:pt x="651594" y="2971520"/>
                </a:cubicBezTo>
                <a:cubicBezTo>
                  <a:pt x="651594" y="2940042"/>
                  <a:pt x="620116" y="2908564"/>
                  <a:pt x="620116" y="2877086"/>
                </a:cubicBezTo>
                <a:cubicBezTo>
                  <a:pt x="620116" y="2867643"/>
                  <a:pt x="623264" y="2848756"/>
                  <a:pt x="623264" y="2836165"/>
                </a:cubicBezTo>
                <a:cubicBezTo>
                  <a:pt x="623264" y="2829869"/>
                  <a:pt x="620116" y="2817278"/>
                  <a:pt x="626412" y="2810983"/>
                </a:cubicBezTo>
                <a:cubicBezTo>
                  <a:pt x="676776" y="2732288"/>
                  <a:pt x="695663" y="2707105"/>
                  <a:pt x="755471" y="2707105"/>
                </a:cubicBezTo>
                <a:cubicBezTo>
                  <a:pt x="834166" y="2707105"/>
                  <a:pt x="843610" y="2741731"/>
                  <a:pt x="843610" y="2801539"/>
                </a:cubicBezTo>
                <a:cubicBezTo>
                  <a:pt x="843610" y="2807835"/>
                  <a:pt x="837314" y="2864495"/>
                  <a:pt x="834166" y="2895973"/>
                </a:cubicBezTo>
                <a:cubicBezTo>
                  <a:pt x="831018" y="2918008"/>
                  <a:pt x="834166" y="2933747"/>
                  <a:pt x="827871" y="2952634"/>
                </a:cubicBezTo>
                <a:cubicBezTo>
                  <a:pt x="799540" y="2958929"/>
                  <a:pt x="790097" y="3028181"/>
                  <a:pt x="790097" y="3053363"/>
                </a:cubicBezTo>
                <a:cubicBezTo>
                  <a:pt x="790097" y="3062806"/>
                  <a:pt x="793245" y="3078545"/>
                  <a:pt x="799540" y="3087989"/>
                </a:cubicBezTo>
                <a:cubicBezTo>
                  <a:pt x="840462" y="3128910"/>
                  <a:pt x="893974" y="3125762"/>
                  <a:pt x="928600" y="3172979"/>
                </a:cubicBezTo>
                <a:cubicBezTo>
                  <a:pt x="934896" y="3179275"/>
                  <a:pt x="928600" y="3195014"/>
                  <a:pt x="934896" y="3204457"/>
                </a:cubicBezTo>
                <a:cubicBezTo>
                  <a:pt x="963226" y="3251674"/>
                  <a:pt x="960078" y="3295743"/>
                  <a:pt x="975817" y="3342960"/>
                </a:cubicBezTo>
                <a:cubicBezTo>
                  <a:pt x="982113" y="3364995"/>
                  <a:pt x="1060808" y="3525533"/>
                  <a:pt x="1060808" y="3541272"/>
                </a:cubicBezTo>
                <a:cubicBezTo>
                  <a:pt x="1060808" y="3597932"/>
                  <a:pt x="975817" y="3635705"/>
                  <a:pt x="944339" y="3670331"/>
                </a:cubicBezTo>
                <a:cubicBezTo>
                  <a:pt x="938044" y="3679775"/>
                  <a:pt x="925452" y="3686070"/>
                  <a:pt x="912861" y="3692366"/>
                </a:cubicBezTo>
                <a:lnTo>
                  <a:pt x="912861" y="3774209"/>
                </a:lnTo>
                <a:cubicBezTo>
                  <a:pt x="916009" y="3783652"/>
                  <a:pt x="922305" y="3793095"/>
                  <a:pt x="922305" y="3802539"/>
                </a:cubicBezTo>
                <a:cubicBezTo>
                  <a:pt x="925452" y="3830869"/>
                  <a:pt x="922305" y="3859199"/>
                  <a:pt x="928600" y="3887529"/>
                </a:cubicBezTo>
                <a:cubicBezTo>
                  <a:pt x="928600" y="3909564"/>
                  <a:pt x="941191" y="3947337"/>
                  <a:pt x="941191" y="3956781"/>
                </a:cubicBezTo>
                <a:lnTo>
                  <a:pt x="941191" y="4148796"/>
                </a:lnTo>
                <a:cubicBezTo>
                  <a:pt x="1010443" y="3941042"/>
                  <a:pt x="1092286" y="3739583"/>
                  <a:pt x="1120616" y="3534976"/>
                </a:cubicBezTo>
                <a:cubicBezTo>
                  <a:pt x="1111172" y="3472020"/>
                  <a:pt x="1208754" y="3402768"/>
                  <a:pt x="1199311" y="3342960"/>
                </a:cubicBezTo>
                <a:cubicBezTo>
                  <a:pt x="1202459" y="3324074"/>
                  <a:pt x="1208754" y="3305187"/>
                  <a:pt x="1218198" y="3286300"/>
                </a:cubicBezTo>
                <a:lnTo>
                  <a:pt x="1218198" y="3176127"/>
                </a:lnTo>
                <a:cubicBezTo>
                  <a:pt x="1246528" y="3025033"/>
                  <a:pt x="1337814" y="2873939"/>
                  <a:pt x="1356701" y="2722844"/>
                </a:cubicBezTo>
                <a:cubicBezTo>
                  <a:pt x="1356701" y="2675627"/>
                  <a:pt x="1372440" y="2622115"/>
                  <a:pt x="1388179" y="2574898"/>
                </a:cubicBezTo>
                <a:cubicBezTo>
                  <a:pt x="1394474" y="2556011"/>
                  <a:pt x="1460578" y="2404917"/>
                  <a:pt x="1460578" y="2363996"/>
                </a:cubicBezTo>
                <a:cubicBezTo>
                  <a:pt x="1460578" y="2354552"/>
                  <a:pt x="1444839" y="2297892"/>
                  <a:pt x="1444839" y="2291596"/>
                </a:cubicBezTo>
                <a:cubicBezTo>
                  <a:pt x="1444839" y="2256970"/>
                  <a:pt x="1510943" y="2121615"/>
                  <a:pt x="1523534" y="2105876"/>
                </a:cubicBezTo>
                <a:cubicBezTo>
                  <a:pt x="1514090" y="2099581"/>
                  <a:pt x="1498351" y="2099581"/>
                  <a:pt x="1492056" y="2093285"/>
                </a:cubicBezTo>
                <a:cubicBezTo>
                  <a:pt x="1479465" y="2086989"/>
                  <a:pt x="1482612" y="2071250"/>
                  <a:pt x="1473169" y="2061807"/>
                </a:cubicBezTo>
                <a:cubicBezTo>
                  <a:pt x="1466873" y="2049216"/>
                  <a:pt x="1438543" y="2036625"/>
                  <a:pt x="1438543" y="2027181"/>
                </a:cubicBezTo>
                <a:cubicBezTo>
                  <a:pt x="1438543" y="2020886"/>
                  <a:pt x="1447987" y="2014590"/>
                  <a:pt x="1454282" y="2008294"/>
                </a:cubicBezTo>
                <a:cubicBezTo>
                  <a:pt x="1438543" y="1992555"/>
                  <a:pt x="1413361" y="1979964"/>
                  <a:pt x="1394474" y="1957930"/>
                </a:cubicBezTo>
                <a:cubicBezTo>
                  <a:pt x="1378735" y="1935895"/>
                  <a:pt x="1372440" y="1907565"/>
                  <a:pt x="1350405" y="1891826"/>
                </a:cubicBezTo>
                <a:cubicBezTo>
                  <a:pt x="1322075" y="1872939"/>
                  <a:pt x="1284301" y="1860348"/>
                  <a:pt x="1255971" y="1847757"/>
                </a:cubicBezTo>
                <a:cubicBezTo>
                  <a:pt x="1221345" y="1832018"/>
                  <a:pt x="1183572" y="1816279"/>
                  <a:pt x="1152094" y="1797392"/>
                </a:cubicBezTo>
                <a:cubicBezTo>
                  <a:pt x="1108025" y="1775357"/>
                  <a:pt x="1067103" y="1753323"/>
                  <a:pt x="1029330" y="1718697"/>
                </a:cubicBezTo>
                <a:cubicBezTo>
                  <a:pt x="975817" y="1674628"/>
                  <a:pt x="922305" y="1614820"/>
                  <a:pt x="871940" y="1564455"/>
                </a:cubicBezTo>
                <a:cubicBezTo>
                  <a:pt x="865644" y="1555012"/>
                  <a:pt x="865644" y="1539273"/>
                  <a:pt x="865644" y="1529829"/>
                </a:cubicBezTo>
                <a:cubicBezTo>
                  <a:pt x="865644" y="1507795"/>
                  <a:pt x="871940" y="1507795"/>
                  <a:pt x="878235" y="1482612"/>
                </a:cubicBezTo>
                <a:cubicBezTo>
                  <a:pt x="893974" y="1416509"/>
                  <a:pt x="991556" y="1356700"/>
                  <a:pt x="1048216" y="1325223"/>
                </a:cubicBezTo>
                <a:cubicBezTo>
                  <a:pt x="1108025" y="1290597"/>
                  <a:pt x="1180424" y="1262267"/>
                  <a:pt x="1243380" y="1224493"/>
                </a:cubicBezTo>
                <a:cubicBezTo>
                  <a:pt x="1287449" y="1196163"/>
                  <a:pt x="1318927" y="1139503"/>
                  <a:pt x="1366144" y="1108025"/>
                </a:cubicBezTo>
                <a:cubicBezTo>
                  <a:pt x="1403918" y="1079694"/>
                  <a:pt x="1454282" y="1073399"/>
                  <a:pt x="1492056" y="1045069"/>
                </a:cubicBezTo>
                <a:cubicBezTo>
                  <a:pt x="1526682" y="1019886"/>
                  <a:pt x="1523534" y="1010443"/>
                  <a:pt x="1548716" y="1010443"/>
                </a:cubicBezTo>
                <a:cubicBezTo>
                  <a:pt x="1558160" y="1010443"/>
                  <a:pt x="1573899" y="1013591"/>
                  <a:pt x="1583342" y="1013591"/>
                </a:cubicBezTo>
                <a:cubicBezTo>
                  <a:pt x="1599081" y="1016738"/>
                  <a:pt x="1617968" y="1013591"/>
                  <a:pt x="1636855" y="1023034"/>
                </a:cubicBezTo>
                <a:cubicBezTo>
                  <a:pt x="1680924" y="1048216"/>
                  <a:pt x="1718697" y="1073399"/>
                  <a:pt x="1762766" y="1073399"/>
                </a:cubicBezTo>
                <a:cubicBezTo>
                  <a:pt x="1800540" y="1073399"/>
                  <a:pt x="1816279" y="1057660"/>
                  <a:pt x="1816279" y="1019886"/>
                </a:cubicBezTo>
                <a:cubicBezTo>
                  <a:pt x="1816279" y="982113"/>
                  <a:pt x="1759619" y="890827"/>
                  <a:pt x="1759619" y="865644"/>
                </a:cubicBezTo>
                <a:lnTo>
                  <a:pt x="1759619" y="790097"/>
                </a:lnTo>
                <a:cubicBezTo>
                  <a:pt x="1762766" y="771210"/>
                  <a:pt x="1759619" y="746028"/>
                  <a:pt x="1765914" y="730289"/>
                </a:cubicBezTo>
                <a:cubicBezTo>
                  <a:pt x="1775358" y="705107"/>
                  <a:pt x="1809983" y="673629"/>
                  <a:pt x="1825722" y="645298"/>
                </a:cubicBezTo>
                <a:cubicBezTo>
                  <a:pt x="1872939" y="563456"/>
                  <a:pt x="1945339" y="525682"/>
                  <a:pt x="2001999" y="525682"/>
                </a:cubicBezTo>
                <a:cubicBezTo>
                  <a:pt x="2011442" y="525682"/>
                  <a:pt x="2071251" y="538273"/>
                  <a:pt x="2077546" y="538273"/>
                </a:cubicBezTo>
                <a:cubicBezTo>
                  <a:pt x="2093285" y="544569"/>
                  <a:pt x="2127911" y="544569"/>
                  <a:pt x="2146798" y="579195"/>
                </a:cubicBezTo>
                <a:cubicBezTo>
                  <a:pt x="2153093" y="585490"/>
                  <a:pt x="2156241" y="598081"/>
                  <a:pt x="2159389" y="610673"/>
                </a:cubicBezTo>
                <a:cubicBezTo>
                  <a:pt x="2165684" y="635855"/>
                  <a:pt x="2171980" y="689368"/>
                  <a:pt x="2171980" y="695663"/>
                </a:cubicBezTo>
                <a:cubicBezTo>
                  <a:pt x="2171980" y="705107"/>
                  <a:pt x="2168832" y="720846"/>
                  <a:pt x="2168832" y="733437"/>
                </a:cubicBezTo>
                <a:cubicBezTo>
                  <a:pt x="2165684" y="764915"/>
                  <a:pt x="2165684" y="796393"/>
                  <a:pt x="2162537" y="827871"/>
                </a:cubicBezTo>
                <a:cubicBezTo>
                  <a:pt x="2162537" y="849905"/>
                  <a:pt x="2153093" y="887679"/>
                  <a:pt x="2153093" y="893974"/>
                </a:cubicBezTo>
                <a:cubicBezTo>
                  <a:pt x="2153093" y="903418"/>
                  <a:pt x="2162537" y="909713"/>
                  <a:pt x="2162537" y="919157"/>
                </a:cubicBezTo>
                <a:cubicBezTo>
                  <a:pt x="2162537" y="925452"/>
                  <a:pt x="2153093" y="966374"/>
                  <a:pt x="2146798" y="988408"/>
                </a:cubicBezTo>
                <a:cubicBezTo>
                  <a:pt x="2143650" y="994704"/>
                  <a:pt x="2134207" y="994704"/>
                  <a:pt x="2124763" y="994704"/>
                </a:cubicBezTo>
                <a:cubicBezTo>
                  <a:pt x="2112172" y="1013591"/>
                  <a:pt x="2093285" y="1029330"/>
                  <a:pt x="2090137" y="1051364"/>
                </a:cubicBezTo>
                <a:cubicBezTo>
                  <a:pt x="2077546" y="1092286"/>
                  <a:pt x="2071251" y="1180424"/>
                  <a:pt x="2071251" y="1186719"/>
                </a:cubicBezTo>
                <a:cubicBezTo>
                  <a:pt x="2071251" y="1196163"/>
                  <a:pt x="2080694" y="1199311"/>
                  <a:pt x="2080694" y="1205606"/>
                </a:cubicBezTo>
                <a:cubicBezTo>
                  <a:pt x="2083842" y="1215050"/>
                  <a:pt x="2080694" y="1227641"/>
                  <a:pt x="2090137" y="1237084"/>
                </a:cubicBezTo>
                <a:cubicBezTo>
                  <a:pt x="2118468" y="1265414"/>
                  <a:pt x="2162537" y="1287449"/>
                  <a:pt x="2200310" y="1303188"/>
                </a:cubicBezTo>
                <a:cubicBezTo>
                  <a:pt x="2222345" y="1312631"/>
                  <a:pt x="2241232" y="1334666"/>
                  <a:pt x="2266414" y="1340962"/>
                </a:cubicBezTo>
                <a:cubicBezTo>
                  <a:pt x="2285301" y="1350405"/>
                  <a:pt x="2313631" y="1362996"/>
                  <a:pt x="2329370" y="1391326"/>
                </a:cubicBezTo>
                <a:cubicBezTo>
                  <a:pt x="2341961" y="1407065"/>
                  <a:pt x="2335666" y="1432248"/>
                  <a:pt x="2341961" y="1451134"/>
                </a:cubicBezTo>
                <a:cubicBezTo>
                  <a:pt x="2354552" y="1482612"/>
                  <a:pt x="2382882" y="1523534"/>
                  <a:pt x="2389178" y="1561307"/>
                </a:cubicBezTo>
                <a:cubicBezTo>
                  <a:pt x="2404917" y="1633707"/>
                  <a:pt x="2404917" y="1724993"/>
                  <a:pt x="2464725" y="1800540"/>
                </a:cubicBezTo>
                <a:lnTo>
                  <a:pt x="2471021" y="1803688"/>
                </a:lnTo>
                <a:lnTo>
                  <a:pt x="2549716" y="1504647"/>
                </a:lnTo>
                <a:cubicBezTo>
                  <a:pt x="2543420" y="1473169"/>
                  <a:pt x="2537125" y="1413361"/>
                  <a:pt x="2537125" y="1407065"/>
                </a:cubicBezTo>
                <a:cubicBezTo>
                  <a:pt x="2537125" y="1356700"/>
                  <a:pt x="2552864" y="1315779"/>
                  <a:pt x="2631558" y="1284301"/>
                </a:cubicBezTo>
                <a:lnTo>
                  <a:pt x="2603228" y="34626"/>
                </a:lnTo>
                <a:cubicBezTo>
                  <a:pt x="2603228" y="22035"/>
                  <a:pt x="2606376" y="0"/>
                  <a:pt x="2618967" y="0"/>
                </a:cubicBezTo>
                <a:cubicBezTo>
                  <a:pt x="2628411" y="0"/>
                  <a:pt x="2631558" y="6296"/>
                  <a:pt x="2634706" y="6296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1000"/>
                </a:srgbClr>
              </a:gs>
            </a:gsLst>
            <a:lin ang="16200000" scaled="1"/>
          </a:gradFill>
          <a:ln w="31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6F847C-32BF-4CE6-92D6-9A3E47751001}"/>
              </a:ext>
            </a:extLst>
          </p:cNvPr>
          <p:cNvGrpSpPr/>
          <p:nvPr/>
        </p:nvGrpSpPr>
        <p:grpSpPr>
          <a:xfrm>
            <a:off x="1751027" y="730223"/>
            <a:ext cx="1770366" cy="1446550"/>
            <a:chOff x="1777192" y="1195861"/>
            <a:chExt cx="1770366" cy="144655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82035D8-3A02-4116-982A-28ACFAB85CCB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8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E87F6-067F-4D36-8ABC-48EC3F6E81F0}"/>
                </a:ext>
              </a:extLst>
            </p:cNvPr>
            <p:cNvSpPr txBox="1"/>
            <p:nvPr/>
          </p:nvSpPr>
          <p:spPr>
            <a:xfrm>
              <a:off x="2358632" y="1195861"/>
              <a:ext cx="1188926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8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3</a:t>
              </a:r>
              <a:endParaRPr lang="zh-CN" altLang="en-US" sz="88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D148319D-A2FF-4B94-95F3-34D67EAB5BF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54" t="68479" r="-2468" b="-4706"/>
          <a:stretch/>
        </p:blipFill>
        <p:spPr>
          <a:xfrm>
            <a:off x="1533706" y="298566"/>
            <a:ext cx="781378" cy="635106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387BCCD0-DD3B-4596-9E0E-3F13F8ED6A97}"/>
              </a:ext>
            </a:extLst>
          </p:cNvPr>
          <p:cNvSpPr txBox="1"/>
          <p:nvPr/>
        </p:nvSpPr>
        <p:spPr>
          <a:xfrm>
            <a:off x="1373305" y="2199141"/>
            <a:ext cx="31986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b="1" kern="0" dirty="0">
                <a:solidFill>
                  <a:srgbClr val="C00000"/>
                </a:solidFill>
                <a:cs typeface="+mn-ea"/>
                <a:sym typeface="+mn-lt"/>
              </a:rPr>
              <a:t>3 /</a:t>
            </a:r>
            <a:r>
              <a:rPr lang="zh-CN" altLang="en-US" sz="2400" b="1" kern="0" dirty="0">
                <a:solidFill>
                  <a:srgbClr val="C00000"/>
                </a:solidFill>
                <a:cs typeface="+mn-ea"/>
                <a:sym typeface="+mn-lt"/>
              </a:rPr>
              <a:t> 为什么要学习雷锋</a:t>
            </a: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2DB33670-2818-4184-A18D-AFB8F76D1FB5}"/>
              </a:ext>
            </a:extLst>
          </p:cNvPr>
          <p:cNvSpPr/>
          <p:nvPr/>
        </p:nvSpPr>
        <p:spPr>
          <a:xfrm>
            <a:off x="1263812" y="2006387"/>
            <a:ext cx="2527663" cy="170386"/>
          </a:xfrm>
          <a:custGeom>
            <a:avLst/>
            <a:gdLst>
              <a:gd name="connsiteX0" fmla="*/ 0 w 2527663"/>
              <a:gd name="connsiteY0" fmla="*/ 170386 h 170386"/>
              <a:gd name="connsiteX1" fmla="*/ 1240971 w 2527663"/>
              <a:gd name="connsiteY1" fmla="*/ 569 h 170386"/>
              <a:gd name="connsiteX2" fmla="*/ 1600200 w 2527663"/>
              <a:gd name="connsiteY2" fmla="*/ 111603 h 170386"/>
              <a:gd name="connsiteX3" fmla="*/ 2527663 w 2527663"/>
              <a:gd name="connsiteY3" fmla="*/ 7100 h 1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663" h="170386">
                <a:moveTo>
                  <a:pt x="0" y="170386"/>
                </a:moveTo>
                <a:cubicBezTo>
                  <a:pt x="487135" y="90376"/>
                  <a:pt x="974271" y="10366"/>
                  <a:pt x="1240971" y="569"/>
                </a:cubicBezTo>
                <a:cubicBezTo>
                  <a:pt x="1507671" y="-9228"/>
                  <a:pt x="1385751" y="110514"/>
                  <a:pt x="1600200" y="111603"/>
                </a:cubicBezTo>
                <a:cubicBezTo>
                  <a:pt x="1814649" y="112691"/>
                  <a:pt x="2171156" y="59895"/>
                  <a:pt x="2527663" y="71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6353D65-F19D-437E-85FF-D7E55C1E657E}"/>
              </a:ext>
            </a:extLst>
          </p:cNvPr>
          <p:cNvSpPr txBox="1"/>
          <p:nvPr/>
        </p:nvSpPr>
        <p:spPr>
          <a:xfrm>
            <a:off x="1373305" y="2706385"/>
            <a:ext cx="31986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88379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652664" y="1491630"/>
            <a:ext cx="4680520" cy="17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b="1" kern="0" dirty="0">
                <a:solidFill>
                  <a:srgbClr val="C00000"/>
                </a:solidFill>
                <a:latin typeface="+mn-ea"/>
                <a:ea typeface="+mn-ea"/>
                <a:cs typeface="+mn-ea"/>
                <a:sym typeface="+mn-lt"/>
              </a:rPr>
              <a:t>雷锋精神 </a:t>
            </a:r>
            <a:r>
              <a:rPr lang="zh-CN" altLang="en-US" sz="1200" b="1" dirty="0">
                <a:latin typeface="+mn-lt"/>
                <a:ea typeface="+mn-ea"/>
                <a:cs typeface="+mn-ea"/>
                <a:sym typeface="+mn-lt"/>
              </a:rPr>
              <a:t>是以雷锋的名字命名的、以雷锋的精神为基本内涵的、在实践中不断丰富和发展着的革命精神，其实质和核心是全心全意为人民服务，为了人民的事业无私奉献。他已经成为我们这个时代精神文明的同义语、先进文化的表征。周总理把雷锋精神全面而精辟地概括为“憎爱分明的阶级立场、言行一致的革命精神、公而忘私的共产主义风格、奋不顾身的无产阶级斗志”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9D30ACB-39C0-4DE5-A2E4-5F1668B65F0D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A986A8F-DA51-48DA-B833-306728413E92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6CFE8FA-7E7D-474A-9C72-7484770E12B9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3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909E456-257D-4A02-B821-75123A8BB479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雷锋精神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BE5F4AE-760B-4C7A-AEED-0DD8566261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34608"/>
            <a:ext cx="2659503" cy="232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548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827345" y="1371360"/>
            <a:ext cx="37195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500" b="1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500" b="1">
                <a:latin typeface="+mn-lt"/>
                <a:ea typeface="+mn-ea"/>
                <a:cs typeface="+mn-ea"/>
                <a:sym typeface="+mn-lt"/>
              </a:rPr>
              <a:t>、憎爱分明的阶级立场是雷锋精神的精髓</a:t>
            </a:r>
            <a:endParaRPr lang="zh-CN" altLang="en-US" sz="15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27584" y="1671503"/>
            <a:ext cx="6428683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 indent="2667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他在日记中写道：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对待同志要像春天般的温暖；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对待工作要像夏天般的火热；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对待缺点要像秋风扫落叶；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对待敌人要像冬天一样残酷无情！这是雷锋留给我们的崇高精神境界。 </a:t>
            </a: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827346" y="3514485"/>
            <a:ext cx="4197303" cy="33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700" b="1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700" b="1">
                <a:latin typeface="+mn-lt"/>
                <a:ea typeface="+mn-ea"/>
                <a:cs typeface="+mn-ea"/>
                <a:sym typeface="+mn-lt"/>
              </a:rPr>
              <a:t>、言行一致的革命精神是雷锋精神的实质</a:t>
            </a:r>
          </a:p>
        </p:txBody>
      </p:sp>
      <p:pic>
        <p:nvPicPr>
          <p:cNvPr id="8" name="Picture 2" descr="xin_614b51e707674c748320c916bfb7ea4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t="5719" r="10103" b="8125"/>
          <a:stretch/>
        </p:blipFill>
        <p:spPr bwMode="auto">
          <a:xfrm>
            <a:off x="5813257" y="1158341"/>
            <a:ext cx="2430631" cy="1701442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45A09A60-37FC-4E3C-AEC0-72B14633FDB8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3B32071-8F15-45E2-AA56-C582544FED84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660D063-E1CF-4A60-BD5C-8B1FD05075FA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3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9B339EE0-F6ED-4D39-BE53-57D4B7C3B12F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雷锋生平</a:t>
            </a:r>
          </a:p>
        </p:txBody>
      </p:sp>
    </p:spTree>
    <p:extLst>
      <p:ext uri="{BB962C8B-B14F-4D97-AF65-F5344CB8AC3E}">
        <p14:creationId xmlns:p14="http://schemas.microsoft.com/office/powerpoint/2010/main" val="5535485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image0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2" t="6767" r="8691" b="4340"/>
          <a:stretch/>
        </p:blipFill>
        <p:spPr bwMode="auto">
          <a:xfrm>
            <a:off x="6824231" y="1203598"/>
            <a:ext cx="1419657" cy="2027932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1075315" y="1158760"/>
            <a:ext cx="5042804" cy="728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500" b="1" dirty="0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、是建设社会主义核心价值体系、巩固全党全国各族人民团结奋斗共同思想道德基础的迫切要求。</a:t>
            </a: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075316" y="2016010"/>
            <a:ext cx="4970794" cy="728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500" b="1" dirty="0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、是弘扬中华传统美德和社会主义道德、焕发人们道德建设热情的迫切要求。</a:t>
            </a: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075314" y="2732528"/>
            <a:ext cx="6643688" cy="38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500" b="1" dirty="0"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、是推进社会主义精神文明建设、提升社会文明程度的迫切要求。</a:t>
            </a:r>
          </a:p>
        </p:txBody>
      </p:sp>
      <p:sp>
        <p:nvSpPr>
          <p:cNvPr id="9" name="矩形 5"/>
          <p:cNvSpPr>
            <a:spLocks noChangeArrowheads="1"/>
          </p:cNvSpPr>
          <p:nvPr/>
        </p:nvSpPr>
        <p:spPr bwMode="auto">
          <a:xfrm>
            <a:off x="1075315" y="3194729"/>
            <a:ext cx="5546860" cy="728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500" b="1" dirty="0"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、是保持党的先进性和纯洁性、践行全心全意为人民服务宗旨的迫切要求。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84DDE62-CA4A-44AC-846C-C8F203F0B8F0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BD4CD61-ABF2-4555-AC2F-5E1D874897D6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8A836D0-21D4-4494-9A31-61830BFE4B5A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3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86ADE53D-A8DB-4989-99CA-261904245580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深入开展学雷锋活动</a:t>
            </a:r>
          </a:p>
        </p:txBody>
      </p:sp>
    </p:spTree>
    <p:extLst>
      <p:ext uri="{BB962C8B-B14F-4D97-AF65-F5344CB8AC3E}">
        <p14:creationId xmlns:p14="http://schemas.microsoft.com/office/powerpoint/2010/main" val="553548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_large_rSVf_6697000280b85c4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t="9389" r="6612" b="5917"/>
          <a:stretch/>
        </p:blipFill>
        <p:spPr bwMode="auto">
          <a:xfrm>
            <a:off x="1128242" y="2211710"/>
            <a:ext cx="2016225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997588" y="1164932"/>
            <a:ext cx="612068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“力量从团结来，智慧从劳动来，行动从思想来，荣誉从集体来。”</a:t>
            </a:r>
            <a:endParaRPr lang="zh-CN" altLang="zh-CN" sz="15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1019044" y="1545769"/>
            <a:ext cx="7629802" cy="38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“是光荣的战士，还是可耻的逃兵，那就要看你在困难面前有没有坚定不移的信念了。”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8CD69AB-4109-420A-93A9-CF2913077FBD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A5D1F6B-54A1-4090-8E8B-75D11F3161A7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7AB5AC6-2A92-45B1-912C-57197C097334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3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D9EB3F4-7205-4EFB-A79F-DD808FFA5D85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学习雷锋坚定的信念 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5BFCB909-37FB-4FAD-AFB8-105A156F77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652" y="2211710"/>
            <a:ext cx="1252552" cy="1600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6084A71A-9BD1-4CEC-955C-D59D97D95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383" y="2211711"/>
            <a:ext cx="2044889" cy="162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548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E8E852FC-7DF3-4D55-A8C9-2BDE195EC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4" name="图形 52">
            <a:extLst>
              <a:ext uri="{FF2B5EF4-FFF2-40B4-BE49-F238E27FC236}">
                <a16:creationId xmlns:a16="http://schemas.microsoft.com/office/drawing/2014/main" id="{E617D1FF-0C56-4A87-A2ED-BED10B28FFE3}"/>
              </a:ext>
            </a:extLst>
          </p:cNvPr>
          <p:cNvSpPr/>
          <p:nvPr/>
        </p:nvSpPr>
        <p:spPr>
          <a:xfrm>
            <a:off x="-1015715" y="3153481"/>
            <a:ext cx="9144000" cy="1919921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6000"/>
                </a:srgbClr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" name="Picture 2" descr="G:\2017\雷锋精神\11\未标题-1.png">
            <a:extLst>
              <a:ext uri="{FF2B5EF4-FFF2-40B4-BE49-F238E27FC236}">
                <a16:creationId xmlns:a16="http://schemas.microsoft.com/office/drawing/2014/main" id="{E56FBA63-865C-49F6-A1BF-D8D28CB86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0"/>
          <a:stretch/>
        </p:blipFill>
        <p:spPr bwMode="auto">
          <a:xfrm flipH="1">
            <a:off x="5055287" y="-63788"/>
            <a:ext cx="4097072" cy="527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04CAC1-F86E-42A4-A972-683499066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9684"/>
            <a:ext cx="9144000" cy="12430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E34700B7-CF45-43D1-B3EB-FA84B72A2B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86" b="63773"/>
          <a:stretch/>
        </p:blipFill>
        <p:spPr>
          <a:xfrm>
            <a:off x="486067" y="186868"/>
            <a:ext cx="1253704" cy="1019013"/>
          </a:xfrm>
          <a:prstGeom prst="rect">
            <a:avLst/>
          </a:prstGeom>
        </p:spPr>
      </p:pic>
      <p:sp>
        <p:nvSpPr>
          <p:cNvPr id="57" name="图形 55">
            <a:extLst>
              <a:ext uri="{FF2B5EF4-FFF2-40B4-BE49-F238E27FC236}">
                <a16:creationId xmlns:a16="http://schemas.microsoft.com/office/drawing/2014/main" id="{A4508FBD-AFA1-43DA-B489-CA24882D9DAD}"/>
              </a:ext>
            </a:extLst>
          </p:cNvPr>
          <p:cNvSpPr/>
          <p:nvPr/>
        </p:nvSpPr>
        <p:spPr>
          <a:xfrm>
            <a:off x="3895773" y="2792313"/>
            <a:ext cx="1335115" cy="2012526"/>
          </a:xfrm>
          <a:custGeom>
            <a:avLst/>
            <a:gdLst>
              <a:gd name="connsiteX0" fmla="*/ 2275857 w 3412212"/>
              <a:gd name="connsiteY0" fmla="*/ 4598931 h 5143500"/>
              <a:gd name="connsiteX1" fmla="*/ 2256971 w 3412212"/>
              <a:gd name="connsiteY1" fmla="*/ 4558010 h 5143500"/>
              <a:gd name="connsiteX2" fmla="*/ 2285301 w 3412212"/>
              <a:gd name="connsiteY2" fmla="*/ 4551714 h 5143500"/>
              <a:gd name="connsiteX3" fmla="*/ 2275857 w 3412212"/>
              <a:gd name="connsiteY3" fmla="*/ 4598931 h 5143500"/>
              <a:gd name="connsiteX4" fmla="*/ 2707106 w 3412212"/>
              <a:gd name="connsiteY4" fmla="*/ 4825573 h 5143500"/>
              <a:gd name="connsiteX5" fmla="*/ 2628411 w 3412212"/>
              <a:gd name="connsiteY5" fmla="*/ 4825573 h 5143500"/>
              <a:gd name="connsiteX6" fmla="*/ 2543420 w 3412212"/>
              <a:gd name="connsiteY6" fmla="*/ 4743730 h 5143500"/>
              <a:gd name="connsiteX7" fmla="*/ 2537125 w 3412212"/>
              <a:gd name="connsiteY7" fmla="*/ 4702809 h 5143500"/>
              <a:gd name="connsiteX8" fmla="*/ 2546568 w 3412212"/>
              <a:gd name="connsiteY8" fmla="*/ 4677626 h 5143500"/>
              <a:gd name="connsiteX9" fmla="*/ 2546568 w 3412212"/>
              <a:gd name="connsiteY9" fmla="*/ 4639853 h 5143500"/>
              <a:gd name="connsiteX10" fmla="*/ 2596933 w 3412212"/>
              <a:gd name="connsiteY10" fmla="*/ 4535975 h 5143500"/>
              <a:gd name="connsiteX11" fmla="*/ 2609524 w 3412212"/>
              <a:gd name="connsiteY11" fmla="*/ 4479315 h 5143500"/>
              <a:gd name="connsiteX12" fmla="*/ 2634706 w 3412212"/>
              <a:gd name="connsiteY12" fmla="*/ 4403768 h 5143500"/>
              <a:gd name="connsiteX13" fmla="*/ 2634706 w 3412212"/>
              <a:gd name="connsiteY13" fmla="*/ 4328221 h 5143500"/>
              <a:gd name="connsiteX14" fmla="*/ 2641002 w 3412212"/>
              <a:gd name="connsiteY14" fmla="*/ 4262117 h 5143500"/>
              <a:gd name="connsiteX15" fmla="*/ 2681923 w 3412212"/>
              <a:gd name="connsiteY15" fmla="*/ 4123614 h 5143500"/>
              <a:gd name="connsiteX16" fmla="*/ 2691367 w 3412212"/>
              <a:gd name="connsiteY16" fmla="*/ 4079545 h 5143500"/>
              <a:gd name="connsiteX17" fmla="*/ 2707106 w 3412212"/>
              <a:gd name="connsiteY17" fmla="*/ 4825573 h 5143500"/>
              <a:gd name="connsiteX18" fmla="*/ 960078 w 3412212"/>
              <a:gd name="connsiteY18" fmla="*/ 3522385 h 5143500"/>
              <a:gd name="connsiteX19" fmla="*/ 922305 w 3412212"/>
              <a:gd name="connsiteY19" fmla="*/ 3572750 h 5143500"/>
              <a:gd name="connsiteX20" fmla="*/ 912861 w 3412212"/>
              <a:gd name="connsiteY20" fmla="*/ 3534976 h 5143500"/>
              <a:gd name="connsiteX21" fmla="*/ 897122 w 3412212"/>
              <a:gd name="connsiteY21" fmla="*/ 3421655 h 5143500"/>
              <a:gd name="connsiteX22" fmla="*/ 960078 w 3412212"/>
              <a:gd name="connsiteY22" fmla="*/ 3522385 h 5143500"/>
              <a:gd name="connsiteX23" fmla="*/ 3172980 w 3412212"/>
              <a:gd name="connsiteY23" fmla="*/ 3226492 h 5143500"/>
              <a:gd name="connsiteX24" fmla="*/ 3125763 w 3412212"/>
              <a:gd name="connsiteY24" fmla="*/ 3280004 h 5143500"/>
              <a:gd name="connsiteX25" fmla="*/ 3106876 w 3412212"/>
              <a:gd name="connsiteY25" fmla="*/ 3113171 h 5143500"/>
              <a:gd name="connsiteX26" fmla="*/ 3172980 w 3412212"/>
              <a:gd name="connsiteY26" fmla="*/ 3226492 h 5143500"/>
              <a:gd name="connsiteX27" fmla="*/ 2559159 w 3412212"/>
              <a:gd name="connsiteY27" fmla="*/ 3135206 h 5143500"/>
              <a:gd name="connsiteX28" fmla="*/ 2618967 w 3412212"/>
              <a:gd name="connsiteY28" fmla="*/ 3201309 h 5143500"/>
              <a:gd name="connsiteX29" fmla="*/ 2612672 w 3412212"/>
              <a:gd name="connsiteY29" fmla="*/ 3213901 h 5143500"/>
              <a:gd name="connsiteX30" fmla="*/ 2631558 w 3412212"/>
              <a:gd name="connsiteY30" fmla="*/ 3235935 h 5143500"/>
              <a:gd name="connsiteX31" fmla="*/ 2659889 w 3412212"/>
              <a:gd name="connsiteY31" fmla="*/ 3261118 h 5143500"/>
              <a:gd name="connsiteX32" fmla="*/ 2615819 w 3412212"/>
              <a:gd name="connsiteY32" fmla="*/ 3368143 h 5143500"/>
              <a:gd name="connsiteX33" fmla="*/ 2625263 w 3412212"/>
              <a:gd name="connsiteY33" fmla="*/ 3412212 h 5143500"/>
              <a:gd name="connsiteX34" fmla="*/ 2578046 w 3412212"/>
              <a:gd name="connsiteY34" fmla="*/ 3547567 h 5143500"/>
              <a:gd name="connsiteX35" fmla="*/ 2552864 w 3412212"/>
              <a:gd name="connsiteY35" fmla="*/ 3673479 h 5143500"/>
              <a:gd name="connsiteX36" fmla="*/ 2486760 w 3412212"/>
              <a:gd name="connsiteY36" fmla="*/ 3859199 h 5143500"/>
              <a:gd name="connsiteX37" fmla="*/ 2483612 w 3412212"/>
              <a:gd name="connsiteY37" fmla="*/ 3941042 h 5143500"/>
              <a:gd name="connsiteX38" fmla="*/ 2458430 w 3412212"/>
              <a:gd name="connsiteY38" fmla="*/ 4029180 h 5143500"/>
              <a:gd name="connsiteX39" fmla="*/ 2430099 w 3412212"/>
              <a:gd name="connsiteY39" fmla="*/ 4073249 h 5143500"/>
              <a:gd name="connsiteX40" fmla="*/ 2411213 w 3412212"/>
              <a:gd name="connsiteY40" fmla="*/ 4167683 h 5143500"/>
              <a:gd name="connsiteX41" fmla="*/ 2326222 w 3412212"/>
              <a:gd name="connsiteY41" fmla="*/ 4441542 h 5143500"/>
              <a:gd name="connsiteX42" fmla="*/ 2323074 w 3412212"/>
              <a:gd name="connsiteY42" fmla="*/ 4444689 h 5143500"/>
              <a:gd name="connsiteX43" fmla="*/ 2323074 w 3412212"/>
              <a:gd name="connsiteY43" fmla="*/ 4271561 h 5143500"/>
              <a:gd name="connsiteX44" fmla="*/ 2341961 w 3412212"/>
              <a:gd name="connsiteY44" fmla="*/ 3780504 h 5143500"/>
              <a:gd name="connsiteX45" fmla="*/ 2329370 w 3412212"/>
              <a:gd name="connsiteY45" fmla="*/ 3720696 h 5143500"/>
              <a:gd name="connsiteX46" fmla="*/ 2313631 w 3412212"/>
              <a:gd name="connsiteY46" fmla="*/ 3673479 h 5143500"/>
              <a:gd name="connsiteX47" fmla="*/ 2345109 w 3412212"/>
              <a:gd name="connsiteY47" fmla="*/ 3588488 h 5143500"/>
              <a:gd name="connsiteX48" fmla="*/ 2351405 w 3412212"/>
              <a:gd name="connsiteY48" fmla="*/ 3399621 h 5143500"/>
              <a:gd name="connsiteX49" fmla="*/ 2351405 w 3412212"/>
              <a:gd name="connsiteY49" fmla="*/ 3021885 h 5143500"/>
              <a:gd name="connsiteX50" fmla="*/ 2559159 w 3412212"/>
              <a:gd name="connsiteY50" fmla="*/ 3135206 h 5143500"/>
              <a:gd name="connsiteX51" fmla="*/ 2609524 w 3412212"/>
              <a:gd name="connsiteY51" fmla="*/ 2842461 h 5143500"/>
              <a:gd name="connsiteX52" fmla="*/ 2669332 w 3412212"/>
              <a:gd name="connsiteY52" fmla="*/ 3103728 h 5143500"/>
              <a:gd name="connsiteX53" fmla="*/ 2650445 w 3412212"/>
              <a:gd name="connsiteY53" fmla="*/ 3094284 h 5143500"/>
              <a:gd name="connsiteX54" fmla="*/ 2593785 w 3412212"/>
              <a:gd name="connsiteY54" fmla="*/ 3040772 h 5143500"/>
              <a:gd name="connsiteX55" fmla="*/ 2524533 w 3412212"/>
              <a:gd name="connsiteY55" fmla="*/ 2990407 h 5143500"/>
              <a:gd name="connsiteX56" fmla="*/ 2455282 w 3412212"/>
              <a:gd name="connsiteY56" fmla="*/ 2908564 h 5143500"/>
              <a:gd name="connsiteX57" fmla="*/ 2455282 w 3412212"/>
              <a:gd name="connsiteY57" fmla="*/ 2902269 h 5143500"/>
              <a:gd name="connsiteX58" fmla="*/ 2603228 w 3412212"/>
              <a:gd name="connsiteY58" fmla="*/ 2836165 h 5143500"/>
              <a:gd name="connsiteX59" fmla="*/ 2609524 w 3412212"/>
              <a:gd name="connsiteY59" fmla="*/ 2842461 h 5143500"/>
              <a:gd name="connsiteX60" fmla="*/ 2656741 w 3412212"/>
              <a:gd name="connsiteY60" fmla="*/ 2316779 h 5143500"/>
              <a:gd name="connsiteX61" fmla="*/ 2659889 w 3412212"/>
              <a:gd name="connsiteY61" fmla="*/ 2618967 h 5143500"/>
              <a:gd name="connsiteX62" fmla="*/ 2568603 w 3412212"/>
              <a:gd name="connsiteY62" fmla="*/ 2672480 h 5143500"/>
              <a:gd name="connsiteX63" fmla="*/ 2499351 w 3412212"/>
              <a:gd name="connsiteY63" fmla="*/ 2738583 h 5143500"/>
              <a:gd name="connsiteX64" fmla="*/ 2351405 w 3412212"/>
              <a:gd name="connsiteY64" fmla="*/ 2820426 h 5143500"/>
              <a:gd name="connsiteX65" fmla="*/ 2329370 w 3412212"/>
              <a:gd name="connsiteY65" fmla="*/ 2596932 h 5143500"/>
              <a:gd name="connsiteX66" fmla="*/ 2301040 w 3412212"/>
              <a:gd name="connsiteY66" fmla="*/ 2508794 h 5143500"/>
              <a:gd name="connsiteX67" fmla="*/ 2301040 w 3412212"/>
              <a:gd name="connsiteY67" fmla="*/ 2074398 h 5143500"/>
              <a:gd name="connsiteX68" fmla="*/ 2266414 w 3412212"/>
              <a:gd name="connsiteY68" fmla="*/ 1844609 h 5143500"/>
              <a:gd name="connsiteX69" fmla="*/ 2420656 w 3412212"/>
              <a:gd name="connsiteY69" fmla="*/ 2083842 h 5143500"/>
              <a:gd name="connsiteX70" fmla="*/ 2496203 w 3412212"/>
              <a:gd name="connsiteY70" fmla="*/ 2118467 h 5143500"/>
              <a:gd name="connsiteX71" fmla="*/ 2559159 w 3412212"/>
              <a:gd name="connsiteY71" fmla="*/ 2080694 h 5143500"/>
              <a:gd name="connsiteX72" fmla="*/ 2622115 w 3412212"/>
              <a:gd name="connsiteY72" fmla="*/ 1866644 h 5143500"/>
              <a:gd name="connsiteX73" fmla="*/ 2631558 w 3412212"/>
              <a:gd name="connsiteY73" fmla="*/ 1819427 h 5143500"/>
              <a:gd name="connsiteX74" fmla="*/ 2641002 w 3412212"/>
              <a:gd name="connsiteY74" fmla="*/ 1753323 h 5143500"/>
              <a:gd name="connsiteX75" fmla="*/ 2656741 w 3412212"/>
              <a:gd name="connsiteY75" fmla="*/ 2316779 h 5143500"/>
              <a:gd name="connsiteX76" fmla="*/ 1498351 w 3412212"/>
              <a:gd name="connsiteY76" fmla="*/ 1573898 h 5143500"/>
              <a:gd name="connsiteX77" fmla="*/ 1526682 w 3412212"/>
              <a:gd name="connsiteY77" fmla="*/ 1743879 h 5143500"/>
              <a:gd name="connsiteX78" fmla="*/ 1529829 w 3412212"/>
              <a:gd name="connsiteY78" fmla="*/ 1841461 h 5143500"/>
              <a:gd name="connsiteX79" fmla="*/ 1492056 w 3412212"/>
              <a:gd name="connsiteY79" fmla="*/ 1819427 h 5143500"/>
              <a:gd name="connsiteX80" fmla="*/ 1400770 w 3412212"/>
              <a:gd name="connsiteY80" fmla="*/ 1731288 h 5143500"/>
              <a:gd name="connsiteX81" fmla="*/ 1290597 w 3412212"/>
              <a:gd name="connsiteY81" fmla="*/ 1655741 h 5143500"/>
              <a:gd name="connsiteX82" fmla="*/ 1164685 w 3412212"/>
              <a:gd name="connsiteY82" fmla="*/ 1495204 h 5143500"/>
              <a:gd name="connsiteX83" fmla="*/ 1416509 w 3412212"/>
              <a:gd name="connsiteY83" fmla="*/ 1385031 h 5143500"/>
              <a:gd name="connsiteX84" fmla="*/ 1432248 w 3412212"/>
              <a:gd name="connsiteY84" fmla="*/ 1385031 h 5143500"/>
              <a:gd name="connsiteX85" fmla="*/ 1498351 w 3412212"/>
              <a:gd name="connsiteY85" fmla="*/ 1573898 h 5143500"/>
              <a:gd name="connsiteX86" fmla="*/ 2634706 w 3412212"/>
              <a:gd name="connsiteY86" fmla="*/ 6296 h 5143500"/>
              <a:gd name="connsiteX87" fmla="*/ 2804687 w 3412212"/>
              <a:gd name="connsiteY87" fmla="*/ 125912 h 5143500"/>
              <a:gd name="connsiteX88" fmla="*/ 2826722 w 3412212"/>
              <a:gd name="connsiteY88" fmla="*/ 173129 h 5143500"/>
              <a:gd name="connsiteX89" fmla="*/ 2826722 w 3412212"/>
              <a:gd name="connsiteY89" fmla="*/ 251824 h 5143500"/>
              <a:gd name="connsiteX90" fmla="*/ 2842461 w 3412212"/>
              <a:gd name="connsiteY90" fmla="*/ 314780 h 5143500"/>
              <a:gd name="connsiteX91" fmla="*/ 3031329 w 3412212"/>
              <a:gd name="connsiteY91" fmla="*/ 494204 h 5143500"/>
              <a:gd name="connsiteX92" fmla="*/ 3081693 w 3412212"/>
              <a:gd name="connsiteY92" fmla="*/ 607525 h 5143500"/>
              <a:gd name="connsiteX93" fmla="*/ 3292596 w 3412212"/>
              <a:gd name="connsiteY93" fmla="*/ 796393 h 5143500"/>
              <a:gd name="connsiteX94" fmla="*/ 3248527 w 3412212"/>
              <a:gd name="connsiteY94" fmla="*/ 1167833 h 5143500"/>
              <a:gd name="connsiteX95" fmla="*/ 3251674 w 3412212"/>
              <a:gd name="connsiteY95" fmla="*/ 1303188 h 5143500"/>
              <a:gd name="connsiteX96" fmla="*/ 3235935 w 3412212"/>
              <a:gd name="connsiteY96" fmla="*/ 1454282 h 5143500"/>
              <a:gd name="connsiteX97" fmla="*/ 2977816 w 3412212"/>
              <a:gd name="connsiteY97" fmla="*/ 1259119 h 5143500"/>
              <a:gd name="connsiteX98" fmla="*/ 2892826 w 3412212"/>
              <a:gd name="connsiteY98" fmla="*/ 1104877 h 5143500"/>
              <a:gd name="connsiteX99" fmla="*/ 2788948 w 3412212"/>
              <a:gd name="connsiteY99" fmla="*/ 1023034 h 5143500"/>
              <a:gd name="connsiteX100" fmla="*/ 2735436 w 3412212"/>
              <a:gd name="connsiteY100" fmla="*/ 988408 h 5143500"/>
              <a:gd name="connsiteX101" fmla="*/ 2663036 w 3412212"/>
              <a:gd name="connsiteY101" fmla="*/ 868792 h 5143500"/>
              <a:gd name="connsiteX102" fmla="*/ 2672480 w 3412212"/>
              <a:gd name="connsiteY102" fmla="*/ 1281153 h 5143500"/>
              <a:gd name="connsiteX103" fmla="*/ 2707106 w 3412212"/>
              <a:gd name="connsiteY103" fmla="*/ 1334666 h 5143500"/>
              <a:gd name="connsiteX104" fmla="*/ 2700810 w 3412212"/>
              <a:gd name="connsiteY104" fmla="*/ 1391326 h 5143500"/>
              <a:gd name="connsiteX105" fmla="*/ 2713401 w 3412212"/>
              <a:gd name="connsiteY105" fmla="*/ 1407065 h 5143500"/>
              <a:gd name="connsiteX106" fmla="*/ 2707106 w 3412212"/>
              <a:gd name="connsiteY106" fmla="*/ 1422804 h 5143500"/>
              <a:gd name="connsiteX107" fmla="*/ 2703958 w 3412212"/>
              <a:gd name="connsiteY107" fmla="*/ 1473169 h 5143500"/>
              <a:gd name="connsiteX108" fmla="*/ 2685071 w 3412212"/>
              <a:gd name="connsiteY108" fmla="*/ 1498351 h 5143500"/>
              <a:gd name="connsiteX109" fmla="*/ 2681923 w 3412212"/>
              <a:gd name="connsiteY109" fmla="*/ 1545568 h 5143500"/>
              <a:gd name="connsiteX110" fmla="*/ 2713401 w 3412212"/>
              <a:gd name="connsiteY110" fmla="*/ 2559159 h 5143500"/>
              <a:gd name="connsiteX111" fmla="*/ 2716549 w 3412212"/>
              <a:gd name="connsiteY111" fmla="*/ 2618967 h 5143500"/>
              <a:gd name="connsiteX112" fmla="*/ 2804687 w 3412212"/>
              <a:gd name="connsiteY112" fmla="*/ 2653593 h 5143500"/>
              <a:gd name="connsiteX113" fmla="*/ 2839313 w 3412212"/>
              <a:gd name="connsiteY113" fmla="*/ 2622115 h 5143500"/>
              <a:gd name="connsiteX114" fmla="*/ 2801539 w 3412212"/>
              <a:gd name="connsiteY114" fmla="*/ 2515090 h 5143500"/>
              <a:gd name="connsiteX115" fmla="*/ 2807835 w 3412212"/>
              <a:gd name="connsiteY115" fmla="*/ 2464725 h 5143500"/>
              <a:gd name="connsiteX116" fmla="*/ 2814131 w 3412212"/>
              <a:gd name="connsiteY116" fmla="*/ 2436395 h 5143500"/>
              <a:gd name="connsiteX117" fmla="*/ 2949486 w 3412212"/>
              <a:gd name="connsiteY117" fmla="*/ 2332518 h 5143500"/>
              <a:gd name="connsiteX118" fmla="*/ 3047068 w 3412212"/>
              <a:gd name="connsiteY118" fmla="*/ 2433247 h 5143500"/>
              <a:gd name="connsiteX119" fmla="*/ 3037624 w 3412212"/>
              <a:gd name="connsiteY119" fmla="*/ 2533977 h 5143500"/>
              <a:gd name="connsiteX120" fmla="*/ 3037624 w 3412212"/>
              <a:gd name="connsiteY120" fmla="*/ 2571750 h 5143500"/>
              <a:gd name="connsiteX121" fmla="*/ 3031329 w 3412212"/>
              <a:gd name="connsiteY121" fmla="*/ 2603228 h 5143500"/>
              <a:gd name="connsiteX122" fmla="*/ 3021885 w 3412212"/>
              <a:gd name="connsiteY122" fmla="*/ 2606376 h 5143500"/>
              <a:gd name="connsiteX123" fmla="*/ 2999851 w 3412212"/>
              <a:gd name="connsiteY123" fmla="*/ 2634706 h 5143500"/>
              <a:gd name="connsiteX124" fmla="*/ 2987260 w 3412212"/>
              <a:gd name="connsiteY124" fmla="*/ 2716549 h 5143500"/>
              <a:gd name="connsiteX125" fmla="*/ 2996703 w 3412212"/>
              <a:gd name="connsiteY125" fmla="*/ 2748027 h 5143500"/>
              <a:gd name="connsiteX126" fmla="*/ 3050215 w 3412212"/>
              <a:gd name="connsiteY126" fmla="*/ 2782653 h 5143500"/>
              <a:gd name="connsiteX127" fmla="*/ 3138354 w 3412212"/>
              <a:gd name="connsiteY127" fmla="*/ 2839313 h 5143500"/>
              <a:gd name="connsiteX128" fmla="*/ 3147797 w 3412212"/>
              <a:gd name="connsiteY128" fmla="*/ 2877086 h 5143500"/>
              <a:gd name="connsiteX129" fmla="*/ 3185571 w 3412212"/>
              <a:gd name="connsiteY129" fmla="*/ 3006146 h 5143500"/>
              <a:gd name="connsiteX130" fmla="*/ 3283152 w 3412212"/>
              <a:gd name="connsiteY130" fmla="*/ 3242231 h 5143500"/>
              <a:gd name="connsiteX131" fmla="*/ 3273709 w 3412212"/>
              <a:gd name="connsiteY131" fmla="*/ 3273709 h 5143500"/>
              <a:gd name="connsiteX132" fmla="*/ 3185571 w 3412212"/>
              <a:gd name="connsiteY132" fmla="*/ 3355552 h 5143500"/>
              <a:gd name="connsiteX133" fmla="*/ 3166684 w 3412212"/>
              <a:gd name="connsiteY133" fmla="*/ 3377586 h 5143500"/>
              <a:gd name="connsiteX134" fmla="*/ 3122615 w 3412212"/>
              <a:gd name="connsiteY134" fmla="*/ 3409064 h 5143500"/>
              <a:gd name="connsiteX135" fmla="*/ 3122615 w 3412212"/>
              <a:gd name="connsiteY135" fmla="*/ 3500350 h 5143500"/>
              <a:gd name="connsiteX136" fmla="*/ 3135206 w 3412212"/>
              <a:gd name="connsiteY136" fmla="*/ 3544419 h 5143500"/>
              <a:gd name="connsiteX137" fmla="*/ 3154093 w 3412212"/>
              <a:gd name="connsiteY137" fmla="*/ 3774209 h 5143500"/>
              <a:gd name="connsiteX138" fmla="*/ 3147797 w 3412212"/>
              <a:gd name="connsiteY138" fmla="*/ 4060658 h 5143500"/>
              <a:gd name="connsiteX139" fmla="*/ 3144649 w 3412212"/>
              <a:gd name="connsiteY139" fmla="*/ 4139353 h 5143500"/>
              <a:gd name="connsiteX140" fmla="*/ 3128910 w 3412212"/>
              <a:gd name="connsiteY140" fmla="*/ 4183422 h 5143500"/>
              <a:gd name="connsiteX141" fmla="*/ 3144649 w 3412212"/>
              <a:gd name="connsiteY141" fmla="*/ 4262117 h 5143500"/>
              <a:gd name="connsiteX142" fmla="*/ 3135206 w 3412212"/>
              <a:gd name="connsiteY142" fmla="*/ 4620966 h 5143500"/>
              <a:gd name="connsiteX143" fmla="*/ 3141502 w 3412212"/>
              <a:gd name="connsiteY143" fmla="*/ 4674479 h 5143500"/>
              <a:gd name="connsiteX144" fmla="*/ 3100580 w 3412212"/>
              <a:gd name="connsiteY144" fmla="*/ 4727991 h 5143500"/>
              <a:gd name="connsiteX145" fmla="*/ 3100580 w 3412212"/>
              <a:gd name="connsiteY145" fmla="*/ 4734287 h 5143500"/>
              <a:gd name="connsiteX146" fmla="*/ 3113171 w 3412212"/>
              <a:gd name="connsiteY146" fmla="*/ 4759469 h 5143500"/>
              <a:gd name="connsiteX147" fmla="*/ 3185571 w 3412212"/>
              <a:gd name="connsiteY147" fmla="*/ 4809834 h 5143500"/>
              <a:gd name="connsiteX148" fmla="*/ 3261118 w 3412212"/>
              <a:gd name="connsiteY148" fmla="*/ 4853903 h 5143500"/>
              <a:gd name="connsiteX149" fmla="*/ 3368143 w 3412212"/>
              <a:gd name="connsiteY149" fmla="*/ 4866494 h 5143500"/>
              <a:gd name="connsiteX150" fmla="*/ 3412212 w 3412212"/>
              <a:gd name="connsiteY150" fmla="*/ 4920007 h 5143500"/>
              <a:gd name="connsiteX151" fmla="*/ 3342961 w 3412212"/>
              <a:gd name="connsiteY151" fmla="*/ 4954632 h 5143500"/>
              <a:gd name="connsiteX152" fmla="*/ 3135206 w 3412212"/>
              <a:gd name="connsiteY152" fmla="*/ 4982963 h 5143500"/>
              <a:gd name="connsiteX153" fmla="*/ 2877087 w 3412212"/>
              <a:gd name="connsiteY153" fmla="*/ 4982963 h 5143500"/>
              <a:gd name="connsiteX154" fmla="*/ 2861348 w 3412212"/>
              <a:gd name="connsiteY154" fmla="*/ 4860199 h 5143500"/>
              <a:gd name="connsiteX155" fmla="*/ 2845609 w 3412212"/>
              <a:gd name="connsiteY155" fmla="*/ 4762617 h 5143500"/>
              <a:gd name="connsiteX156" fmla="*/ 2845609 w 3412212"/>
              <a:gd name="connsiteY156" fmla="*/ 4048067 h 5143500"/>
              <a:gd name="connsiteX157" fmla="*/ 2855052 w 3412212"/>
              <a:gd name="connsiteY157" fmla="*/ 4019737 h 5143500"/>
              <a:gd name="connsiteX158" fmla="*/ 2861348 w 3412212"/>
              <a:gd name="connsiteY158" fmla="*/ 3890677 h 5143500"/>
              <a:gd name="connsiteX159" fmla="*/ 2851904 w 3412212"/>
              <a:gd name="connsiteY159" fmla="*/ 3827721 h 5143500"/>
              <a:gd name="connsiteX160" fmla="*/ 2817278 w 3412212"/>
              <a:gd name="connsiteY160" fmla="*/ 3859199 h 5143500"/>
              <a:gd name="connsiteX161" fmla="*/ 2760618 w 3412212"/>
              <a:gd name="connsiteY161" fmla="*/ 4029180 h 5143500"/>
              <a:gd name="connsiteX162" fmla="*/ 2792096 w 3412212"/>
              <a:gd name="connsiteY162" fmla="*/ 5027032 h 5143500"/>
              <a:gd name="connsiteX163" fmla="*/ 2716549 w 3412212"/>
              <a:gd name="connsiteY163" fmla="*/ 5011293 h 5143500"/>
              <a:gd name="connsiteX164" fmla="*/ 2710253 w 3412212"/>
              <a:gd name="connsiteY164" fmla="*/ 4976667 h 5143500"/>
              <a:gd name="connsiteX165" fmla="*/ 2590637 w 3412212"/>
              <a:gd name="connsiteY165" fmla="*/ 4998702 h 5143500"/>
              <a:gd name="connsiteX166" fmla="*/ 2326222 w 3412212"/>
              <a:gd name="connsiteY166" fmla="*/ 5030180 h 5143500"/>
              <a:gd name="connsiteX167" fmla="*/ 1882383 w 3412212"/>
              <a:gd name="connsiteY167" fmla="*/ 5030180 h 5143500"/>
              <a:gd name="connsiteX168" fmla="*/ 1866644 w 3412212"/>
              <a:gd name="connsiteY168" fmla="*/ 4938893 h 5143500"/>
              <a:gd name="connsiteX169" fmla="*/ 1854053 w 3412212"/>
              <a:gd name="connsiteY169" fmla="*/ 4825573 h 5143500"/>
              <a:gd name="connsiteX170" fmla="*/ 1860348 w 3412212"/>
              <a:gd name="connsiteY170" fmla="*/ 4787799 h 5143500"/>
              <a:gd name="connsiteX171" fmla="*/ 1832018 w 3412212"/>
              <a:gd name="connsiteY171" fmla="*/ 4705956 h 5143500"/>
              <a:gd name="connsiteX172" fmla="*/ 1832018 w 3412212"/>
              <a:gd name="connsiteY172" fmla="*/ 3783652 h 5143500"/>
              <a:gd name="connsiteX173" fmla="*/ 1841461 w 3412212"/>
              <a:gd name="connsiteY173" fmla="*/ 3689218 h 5143500"/>
              <a:gd name="connsiteX174" fmla="*/ 1841461 w 3412212"/>
              <a:gd name="connsiteY174" fmla="*/ 3601080 h 5143500"/>
              <a:gd name="connsiteX175" fmla="*/ 1828870 w 3412212"/>
              <a:gd name="connsiteY175" fmla="*/ 3484611 h 5143500"/>
              <a:gd name="connsiteX176" fmla="*/ 1847757 w 3412212"/>
              <a:gd name="connsiteY176" fmla="*/ 3364995 h 5143500"/>
              <a:gd name="connsiteX177" fmla="*/ 1854053 w 3412212"/>
              <a:gd name="connsiteY177" fmla="*/ 3172979 h 5143500"/>
              <a:gd name="connsiteX178" fmla="*/ 1841461 w 3412212"/>
              <a:gd name="connsiteY178" fmla="*/ 3065954 h 5143500"/>
              <a:gd name="connsiteX179" fmla="*/ 1693515 w 3412212"/>
              <a:gd name="connsiteY179" fmla="*/ 3320926 h 5143500"/>
              <a:gd name="connsiteX180" fmla="*/ 1680924 w 3412212"/>
              <a:gd name="connsiteY180" fmla="*/ 3358699 h 5143500"/>
              <a:gd name="connsiteX181" fmla="*/ 1624263 w 3412212"/>
              <a:gd name="connsiteY181" fmla="*/ 3453133 h 5143500"/>
              <a:gd name="connsiteX182" fmla="*/ 1567603 w 3412212"/>
              <a:gd name="connsiteY182" fmla="*/ 3487759 h 5143500"/>
              <a:gd name="connsiteX183" fmla="*/ 1542421 w 3412212"/>
              <a:gd name="connsiteY183" fmla="*/ 3607375 h 5143500"/>
              <a:gd name="connsiteX184" fmla="*/ 1479465 w 3412212"/>
              <a:gd name="connsiteY184" fmla="*/ 3786800 h 5143500"/>
              <a:gd name="connsiteX185" fmla="*/ 1470021 w 3412212"/>
              <a:gd name="connsiteY185" fmla="*/ 3912712 h 5143500"/>
              <a:gd name="connsiteX186" fmla="*/ 1470021 w 3412212"/>
              <a:gd name="connsiteY186" fmla="*/ 4029180 h 5143500"/>
              <a:gd name="connsiteX187" fmla="*/ 1429100 w 3412212"/>
              <a:gd name="connsiteY187" fmla="*/ 4155092 h 5143500"/>
              <a:gd name="connsiteX188" fmla="*/ 1413361 w 3412212"/>
              <a:gd name="connsiteY188" fmla="*/ 4246378 h 5143500"/>
              <a:gd name="connsiteX189" fmla="*/ 1322075 w 3412212"/>
              <a:gd name="connsiteY189" fmla="*/ 4403768 h 5143500"/>
              <a:gd name="connsiteX190" fmla="*/ 1318927 w 3412212"/>
              <a:gd name="connsiteY190" fmla="*/ 4447837 h 5143500"/>
              <a:gd name="connsiteX191" fmla="*/ 1325223 w 3412212"/>
              <a:gd name="connsiteY191" fmla="*/ 4501350 h 5143500"/>
              <a:gd name="connsiteX192" fmla="*/ 1306336 w 3412212"/>
              <a:gd name="connsiteY192" fmla="*/ 4554862 h 5143500"/>
              <a:gd name="connsiteX193" fmla="*/ 1312631 w 3412212"/>
              <a:gd name="connsiteY193" fmla="*/ 4611523 h 5143500"/>
              <a:gd name="connsiteX194" fmla="*/ 1300040 w 3412212"/>
              <a:gd name="connsiteY194" fmla="*/ 4687070 h 5143500"/>
              <a:gd name="connsiteX195" fmla="*/ 1303188 w 3412212"/>
              <a:gd name="connsiteY195" fmla="*/ 4734287 h 5143500"/>
              <a:gd name="connsiteX196" fmla="*/ 1325223 w 3412212"/>
              <a:gd name="connsiteY196" fmla="*/ 4844460 h 5143500"/>
              <a:gd name="connsiteX197" fmla="*/ 1337814 w 3412212"/>
              <a:gd name="connsiteY197" fmla="*/ 4970371 h 5143500"/>
              <a:gd name="connsiteX198" fmla="*/ 1328370 w 3412212"/>
              <a:gd name="connsiteY198" fmla="*/ 5014441 h 5143500"/>
              <a:gd name="connsiteX199" fmla="*/ 1284301 w 3412212"/>
              <a:gd name="connsiteY199" fmla="*/ 5023884 h 5143500"/>
              <a:gd name="connsiteX200" fmla="*/ 1161537 w 3412212"/>
              <a:gd name="connsiteY200" fmla="*/ 5042771 h 5143500"/>
              <a:gd name="connsiteX201" fmla="*/ 1174128 w 3412212"/>
              <a:gd name="connsiteY201" fmla="*/ 5071101 h 5143500"/>
              <a:gd name="connsiteX202" fmla="*/ 812132 w 3412212"/>
              <a:gd name="connsiteY202" fmla="*/ 5134057 h 5143500"/>
              <a:gd name="connsiteX203" fmla="*/ 676776 w 3412212"/>
              <a:gd name="connsiteY203" fmla="*/ 5130909 h 5143500"/>
              <a:gd name="connsiteX204" fmla="*/ 679924 w 3412212"/>
              <a:gd name="connsiteY204" fmla="*/ 5108874 h 5143500"/>
              <a:gd name="connsiteX205" fmla="*/ 676776 w 3412212"/>
              <a:gd name="connsiteY205" fmla="*/ 5055362 h 5143500"/>
              <a:gd name="connsiteX206" fmla="*/ 645298 w 3412212"/>
              <a:gd name="connsiteY206" fmla="*/ 5052214 h 5143500"/>
              <a:gd name="connsiteX207" fmla="*/ 607525 w 3412212"/>
              <a:gd name="connsiteY207" fmla="*/ 5023884 h 5143500"/>
              <a:gd name="connsiteX208" fmla="*/ 639003 w 3412212"/>
              <a:gd name="connsiteY208" fmla="*/ 4945189 h 5143500"/>
              <a:gd name="connsiteX209" fmla="*/ 661037 w 3412212"/>
              <a:gd name="connsiteY209" fmla="*/ 4920007 h 5143500"/>
              <a:gd name="connsiteX210" fmla="*/ 661037 w 3412212"/>
              <a:gd name="connsiteY210" fmla="*/ 4268413 h 5143500"/>
              <a:gd name="connsiteX211" fmla="*/ 670481 w 3412212"/>
              <a:gd name="connsiteY211" fmla="*/ 4161388 h 5143500"/>
              <a:gd name="connsiteX212" fmla="*/ 673629 w 3412212"/>
              <a:gd name="connsiteY212" fmla="*/ 4129910 h 5143500"/>
              <a:gd name="connsiteX213" fmla="*/ 670481 w 3412212"/>
              <a:gd name="connsiteY213" fmla="*/ 4079545 h 5143500"/>
              <a:gd name="connsiteX214" fmla="*/ 664185 w 3412212"/>
              <a:gd name="connsiteY214" fmla="*/ 4073249 h 5143500"/>
              <a:gd name="connsiteX215" fmla="*/ 572899 w 3412212"/>
              <a:gd name="connsiteY215" fmla="*/ 4243230 h 5143500"/>
              <a:gd name="connsiteX216" fmla="*/ 547717 w 3412212"/>
              <a:gd name="connsiteY216" fmla="*/ 4281004 h 5143500"/>
              <a:gd name="connsiteX217" fmla="*/ 516239 w 3412212"/>
              <a:gd name="connsiteY217" fmla="*/ 4303038 h 5143500"/>
              <a:gd name="connsiteX218" fmla="*/ 500500 w 3412212"/>
              <a:gd name="connsiteY218" fmla="*/ 4378586 h 5143500"/>
              <a:gd name="connsiteX219" fmla="*/ 469022 w 3412212"/>
              <a:gd name="connsiteY219" fmla="*/ 4463576 h 5143500"/>
              <a:gd name="connsiteX220" fmla="*/ 459578 w 3412212"/>
              <a:gd name="connsiteY220" fmla="*/ 4608375 h 5143500"/>
              <a:gd name="connsiteX221" fmla="*/ 443839 w 3412212"/>
              <a:gd name="connsiteY221" fmla="*/ 4655592 h 5143500"/>
              <a:gd name="connsiteX222" fmla="*/ 428100 w 3412212"/>
              <a:gd name="connsiteY222" fmla="*/ 4724843 h 5143500"/>
              <a:gd name="connsiteX223" fmla="*/ 384031 w 3412212"/>
              <a:gd name="connsiteY223" fmla="*/ 4794095 h 5143500"/>
              <a:gd name="connsiteX224" fmla="*/ 387179 w 3412212"/>
              <a:gd name="connsiteY224" fmla="*/ 4847607 h 5143500"/>
              <a:gd name="connsiteX225" fmla="*/ 374588 w 3412212"/>
              <a:gd name="connsiteY225" fmla="*/ 4875938 h 5143500"/>
              <a:gd name="connsiteX226" fmla="*/ 380883 w 3412212"/>
              <a:gd name="connsiteY226" fmla="*/ 4907415 h 5143500"/>
              <a:gd name="connsiteX227" fmla="*/ 371440 w 3412212"/>
              <a:gd name="connsiteY227" fmla="*/ 4945189 h 5143500"/>
              <a:gd name="connsiteX228" fmla="*/ 393475 w 3412212"/>
              <a:gd name="connsiteY228" fmla="*/ 5096283 h 5143500"/>
              <a:gd name="connsiteX229" fmla="*/ 384031 w 3412212"/>
              <a:gd name="connsiteY229" fmla="*/ 5124613 h 5143500"/>
              <a:gd name="connsiteX230" fmla="*/ 267563 w 3412212"/>
              <a:gd name="connsiteY230" fmla="*/ 5140352 h 5143500"/>
              <a:gd name="connsiteX231" fmla="*/ 22035 w 3412212"/>
              <a:gd name="connsiteY231" fmla="*/ 5143500 h 5143500"/>
              <a:gd name="connsiteX232" fmla="*/ 0 w 3412212"/>
              <a:gd name="connsiteY232" fmla="*/ 5124613 h 5143500"/>
              <a:gd name="connsiteX233" fmla="*/ 3148 w 3412212"/>
              <a:gd name="connsiteY233" fmla="*/ 5112022 h 5143500"/>
              <a:gd name="connsiteX234" fmla="*/ 100730 w 3412212"/>
              <a:gd name="connsiteY234" fmla="*/ 5023884 h 5143500"/>
              <a:gd name="connsiteX235" fmla="*/ 141651 w 3412212"/>
              <a:gd name="connsiteY235" fmla="*/ 4932598 h 5143500"/>
              <a:gd name="connsiteX236" fmla="*/ 135355 w 3412212"/>
              <a:gd name="connsiteY236" fmla="*/ 4897972 h 5143500"/>
              <a:gd name="connsiteX237" fmla="*/ 151094 w 3412212"/>
              <a:gd name="connsiteY237" fmla="*/ 4847607 h 5143500"/>
              <a:gd name="connsiteX238" fmla="*/ 135355 w 3412212"/>
              <a:gd name="connsiteY238" fmla="*/ 4816129 h 5143500"/>
              <a:gd name="connsiteX239" fmla="*/ 147946 w 3412212"/>
              <a:gd name="connsiteY239" fmla="*/ 4740582 h 5143500"/>
              <a:gd name="connsiteX240" fmla="*/ 273858 w 3412212"/>
              <a:gd name="connsiteY240" fmla="*/ 4340812 h 5143500"/>
              <a:gd name="connsiteX241" fmla="*/ 277006 w 3412212"/>
              <a:gd name="connsiteY241" fmla="*/ 4321925 h 5143500"/>
              <a:gd name="connsiteX242" fmla="*/ 289597 w 3412212"/>
              <a:gd name="connsiteY242" fmla="*/ 4284152 h 5143500"/>
              <a:gd name="connsiteX243" fmla="*/ 317928 w 3412212"/>
              <a:gd name="connsiteY243" fmla="*/ 4227491 h 5143500"/>
              <a:gd name="connsiteX244" fmla="*/ 330519 w 3412212"/>
              <a:gd name="connsiteY244" fmla="*/ 4189718 h 5143500"/>
              <a:gd name="connsiteX245" fmla="*/ 330519 w 3412212"/>
              <a:gd name="connsiteY245" fmla="*/ 4120466 h 5143500"/>
              <a:gd name="connsiteX246" fmla="*/ 402918 w 3412212"/>
              <a:gd name="connsiteY246" fmla="*/ 3896973 h 5143500"/>
              <a:gd name="connsiteX247" fmla="*/ 412361 w 3412212"/>
              <a:gd name="connsiteY247" fmla="*/ 3837164 h 5143500"/>
              <a:gd name="connsiteX248" fmla="*/ 462726 w 3412212"/>
              <a:gd name="connsiteY248" fmla="*/ 3692366 h 5143500"/>
              <a:gd name="connsiteX249" fmla="*/ 453283 w 3412212"/>
              <a:gd name="connsiteY249" fmla="*/ 3657740 h 5143500"/>
              <a:gd name="connsiteX250" fmla="*/ 491056 w 3412212"/>
              <a:gd name="connsiteY250" fmla="*/ 3560158 h 5143500"/>
              <a:gd name="connsiteX251" fmla="*/ 506795 w 3412212"/>
              <a:gd name="connsiteY251" fmla="*/ 3497202 h 5143500"/>
              <a:gd name="connsiteX252" fmla="*/ 509943 w 3412212"/>
              <a:gd name="connsiteY252" fmla="*/ 3453133 h 5143500"/>
              <a:gd name="connsiteX253" fmla="*/ 494204 w 3412212"/>
              <a:gd name="connsiteY253" fmla="*/ 3342960 h 5143500"/>
              <a:gd name="connsiteX254" fmla="*/ 481613 w 3412212"/>
              <a:gd name="connsiteY254" fmla="*/ 3270561 h 5143500"/>
              <a:gd name="connsiteX255" fmla="*/ 396622 w 3412212"/>
              <a:gd name="connsiteY255" fmla="*/ 2993555 h 5143500"/>
              <a:gd name="connsiteX256" fmla="*/ 396622 w 3412212"/>
              <a:gd name="connsiteY256" fmla="*/ 2861347 h 5143500"/>
              <a:gd name="connsiteX257" fmla="*/ 406066 w 3412212"/>
              <a:gd name="connsiteY257" fmla="*/ 2763766 h 5143500"/>
              <a:gd name="connsiteX258" fmla="*/ 406066 w 3412212"/>
              <a:gd name="connsiteY258" fmla="*/ 2678775 h 5143500"/>
              <a:gd name="connsiteX259" fmla="*/ 453283 w 3412212"/>
              <a:gd name="connsiteY259" fmla="*/ 2521385 h 5143500"/>
              <a:gd name="connsiteX260" fmla="*/ 500500 w 3412212"/>
              <a:gd name="connsiteY260" fmla="*/ 2408065 h 5143500"/>
              <a:gd name="connsiteX261" fmla="*/ 494204 w 3412212"/>
              <a:gd name="connsiteY261" fmla="*/ 2376587 h 5143500"/>
              <a:gd name="connsiteX262" fmla="*/ 531978 w 3412212"/>
              <a:gd name="connsiteY262" fmla="*/ 2297892 h 5143500"/>
              <a:gd name="connsiteX263" fmla="*/ 544569 w 3412212"/>
              <a:gd name="connsiteY263" fmla="*/ 2304187 h 5143500"/>
              <a:gd name="connsiteX264" fmla="*/ 557160 w 3412212"/>
              <a:gd name="connsiteY264" fmla="*/ 2304187 h 5143500"/>
              <a:gd name="connsiteX265" fmla="*/ 607525 w 3412212"/>
              <a:gd name="connsiteY265" fmla="*/ 2335665 h 5143500"/>
              <a:gd name="connsiteX266" fmla="*/ 610673 w 3412212"/>
              <a:gd name="connsiteY266" fmla="*/ 2360848 h 5143500"/>
              <a:gd name="connsiteX267" fmla="*/ 616968 w 3412212"/>
              <a:gd name="connsiteY267" fmla="*/ 2379735 h 5143500"/>
              <a:gd name="connsiteX268" fmla="*/ 569751 w 3412212"/>
              <a:gd name="connsiteY268" fmla="*/ 2430099 h 5143500"/>
              <a:gd name="connsiteX269" fmla="*/ 535126 w 3412212"/>
              <a:gd name="connsiteY269" fmla="*/ 2596932 h 5143500"/>
              <a:gd name="connsiteX270" fmla="*/ 509943 w 3412212"/>
              <a:gd name="connsiteY270" fmla="*/ 2691366 h 5143500"/>
              <a:gd name="connsiteX271" fmla="*/ 519387 w 3412212"/>
              <a:gd name="connsiteY271" fmla="*/ 2748027 h 5143500"/>
              <a:gd name="connsiteX272" fmla="*/ 547717 w 3412212"/>
              <a:gd name="connsiteY272" fmla="*/ 2940042 h 5143500"/>
              <a:gd name="connsiteX273" fmla="*/ 598081 w 3412212"/>
              <a:gd name="connsiteY273" fmla="*/ 2993555 h 5143500"/>
              <a:gd name="connsiteX274" fmla="*/ 620116 w 3412212"/>
              <a:gd name="connsiteY274" fmla="*/ 2999850 h 5143500"/>
              <a:gd name="connsiteX275" fmla="*/ 651594 w 3412212"/>
              <a:gd name="connsiteY275" fmla="*/ 2971520 h 5143500"/>
              <a:gd name="connsiteX276" fmla="*/ 620116 w 3412212"/>
              <a:gd name="connsiteY276" fmla="*/ 2877086 h 5143500"/>
              <a:gd name="connsiteX277" fmla="*/ 623264 w 3412212"/>
              <a:gd name="connsiteY277" fmla="*/ 2836165 h 5143500"/>
              <a:gd name="connsiteX278" fmla="*/ 626412 w 3412212"/>
              <a:gd name="connsiteY278" fmla="*/ 2810983 h 5143500"/>
              <a:gd name="connsiteX279" fmla="*/ 755471 w 3412212"/>
              <a:gd name="connsiteY279" fmla="*/ 2707105 h 5143500"/>
              <a:gd name="connsiteX280" fmla="*/ 843610 w 3412212"/>
              <a:gd name="connsiteY280" fmla="*/ 2801539 h 5143500"/>
              <a:gd name="connsiteX281" fmla="*/ 834166 w 3412212"/>
              <a:gd name="connsiteY281" fmla="*/ 2895973 h 5143500"/>
              <a:gd name="connsiteX282" fmla="*/ 827871 w 3412212"/>
              <a:gd name="connsiteY282" fmla="*/ 2952634 h 5143500"/>
              <a:gd name="connsiteX283" fmla="*/ 790097 w 3412212"/>
              <a:gd name="connsiteY283" fmla="*/ 3053363 h 5143500"/>
              <a:gd name="connsiteX284" fmla="*/ 799540 w 3412212"/>
              <a:gd name="connsiteY284" fmla="*/ 3087989 h 5143500"/>
              <a:gd name="connsiteX285" fmla="*/ 928600 w 3412212"/>
              <a:gd name="connsiteY285" fmla="*/ 3172979 h 5143500"/>
              <a:gd name="connsiteX286" fmla="*/ 934896 w 3412212"/>
              <a:gd name="connsiteY286" fmla="*/ 3204457 h 5143500"/>
              <a:gd name="connsiteX287" fmla="*/ 975817 w 3412212"/>
              <a:gd name="connsiteY287" fmla="*/ 3342960 h 5143500"/>
              <a:gd name="connsiteX288" fmla="*/ 1060808 w 3412212"/>
              <a:gd name="connsiteY288" fmla="*/ 3541272 h 5143500"/>
              <a:gd name="connsiteX289" fmla="*/ 944339 w 3412212"/>
              <a:gd name="connsiteY289" fmla="*/ 3670331 h 5143500"/>
              <a:gd name="connsiteX290" fmla="*/ 912861 w 3412212"/>
              <a:gd name="connsiteY290" fmla="*/ 3692366 h 5143500"/>
              <a:gd name="connsiteX291" fmla="*/ 912861 w 3412212"/>
              <a:gd name="connsiteY291" fmla="*/ 3774209 h 5143500"/>
              <a:gd name="connsiteX292" fmla="*/ 922305 w 3412212"/>
              <a:gd name="connsiteY292" fmla="*/ 3802539 h 5143500"/>
              <a:gd name="connsiteX293" fmla="*/ 928600 w 3412212"/>
              <a:gd name="connsiteY293" fmla="*/ 3887529 h 5143500"/>
              <a:gd name="connsiteX294" fmla="*/ 941191 w 3412212"/>
              <a:gd name="connsiteY294" fmla="*/ 3956781 h 5143500"/>
              <a:gd name="connsiteX295" fmla="*/ 941191 w 3412212"/>
              <a:gd name="connsiteY295" fmla="*/ 4148796 h 5143500"/>
              <a:gd name="connsiteX296" fmla="*/ 1120616 w 3412212"/>
              <a:gd name="connsiteY296" fmla="*/ 3534976 h 5143500"/>
              <a:gd name="connsiteX297" fmla="*/ 1199311 w 3412212"/>
              <a:gd name="connsiteY297" fmla="*/ 3342960 h 5143500"/>
              <a:gd name="connsiteX298" fmla="*/ 1218198 w 3412212"/>
              <a:gd name="connsiteY298" fmla="*/ 3286300 h 5143500"/>
              <a:gd name="connsiteX299" fmla="*/ 1218198 w 3412212"/>
              <a:gd name="connsiteY299" fmla="*/ 3176127 h 5143500"/>
              <a:gd name="connsiteX300" fmla="*/ 1356701 w 3412212"/>
              <a:gd name="connsiteY300" fmla="*/ 2722844 h 5143500"/>
              <a:gd name="connsiteX301" fmla="*/ 1388179 w 3412212"/>
              <a:gd name="connsiteY301" fmla="*/ 2574898 h 5143500"/>
              <a:gd name="connsiteX302" fmla="*/ 1460578 w 3412212"/>
              <a:gd name="connsiteY302" fmla="*/ 2363996 h 5143500"/>
              <a:gd name="connsiteX303" fmla="*/ 1444839 w 3412212"/>
              <a:gd name="connsiteY303" fmla="*/ 2291596 h 5143500"/>
              <a:gd name="connsiteX304" fmla="*/ 1523534 w 3412212"/>
              <a:gd name="connsiteY304" fmla="*/ 2105876 h 5143500"/>
              <a:gd name="connsiteX305" fmla="*/ 1492056 w 3412212"/>
              <a:gd name="connsiteY305" fmla="*/ 2093285 h 5143500"/>
              <a:gd name="connsiteX306" fmla="*/ 1473169 w 3412212"/>
              <a:gd name="connsiteY306" fmla="*/ 2061807 h 5143500"/>
              <a:gd name="connsiteX307" fmla="*/ 1438543 w 3412212"/>
              <a:gd name="connsiteY307" fmla="*/ 2027181 h 5143500"/>
              <a:gd name="connsiteX308" fmla="*/ 1454282 w 3412212"/>
              <a:gd name="connsiteY308" fmla="*/ 2008294 h 5143500"/>
              <a:gd name="connsiteX309" fmla="*/ 1394474 w 3412212"/>
              <a:gd name="connsiteY309" fmla="*/ 1957930 h 5143500"/>
              <a:gd name="connsiteX310" fmla="*/ 1350405 w 3412212"/>
              <a:gd name="connsiteY310" fmla="*/ 1891826 h 5143500"/>
              <a:gd name="connsiteX311" fmla="*/ 1255971 w 3412212"/>
              <a:gd name="connsiteY311" fmla="*/ 1847757 h 5143500"/>
              <a:gd name="connsiteX312" fmla="*/ 1152094 w 3412212"/>
              <a:gd name="connsiteY312" fmla="*/ 1797392 h 5143500"/>
              <a:gd name="connsiteX313" fmla="*/ 1029330 w 3412212"/>
              <a:gd name="connsiteY313" fmla="*/ 1718697 h 5143500"/>
              <a:gd name="connsiteX314" fmla="*/ 871940 w 3412212"/>
              <a:gd name="connsiteY314" fmla="*/ 1564455 h 5143500"/>
              <a:gd name="connsiteX315" fmla="*/ 865644 w 3412212"/>
              <a:gd name="connsiteY315" fmla="*/ 1529829 h 5143500"/>
              <a:gd name="connsiteX316" fmla="*/ 878235 w 3412212"/>
              <a:gd name="connsiteY316" fmla="*/ 1482612 h 5143500"/>
              <a:gd name="connsiteX317" fmla="*/ 1048216 w 3412212"/>
              <a:gd name="connsiteY317" fmla="*/ 1325223 h 5143500"/>
              <a:gd name="connsiteX318" fmla="*/ 1243380 w 3412212"/>
              <a:gd name="connsiteY318" fmla="*/ 1224493 h 5143500"/>
              <a:gd name="connsiteX319" fmla="*/ 1366144 w 3412212"/>
              <a:gd name="connsiteY319" fmla="*/ 1108025 h 5143500"/>
              <a:gd name="connsiteX320" fmla="*/ 1492056 w 3412212"/>
              <a:gd name="connsiteY320" fmla="*/ 1045069 h 5143500"/>
              <a:gd name="connsiteX321" fmla="*/ 1548716 w 3412212"/>
              <a:gd name="connsiteY321" fmla="*/ 1010443 h 5143500"/>
              <a:gd name="connsiteX322" fmla="*/ 1583342 w 3412212"/>
              <a:gd name="connsiteY322" fmla="*/ 1013591 h 5143500"/>
              <a:gd name="connsiteX323" fmla="*/ 1636855 w 3412212"/>
              <a:gd name="connsiteY323" fmla="*/ 1023034 h 5143500"/>
              <a:gd name="connsiteX324" fmla="*/ 1762766 w 3412212"/>
              <a:gd name="connsiteY324" fmla="*/ 1073399 h 5143500"/>
              <a:gd name="connsiteX325" fmla="*/ 1816279 w 3412212"/>
              <a:gd name="connsiteY325" fmla="*/ 1019886 h 5143500"/>
              <a:gd name="connsiteX326" fmla="*/ 1759619 w 3412212"/>
              <a:gd name="connsiteY326" fmla="*/ 865644 h 5143500"/>
              <a:gd name="connsiteX327" fmla="*/ 1759619 w 3412212"/>
              <a:gd name="connsiteY327" fmla="*/ 790097 h 5143500"/>
              <a:gd name="connsiteX328" fmla="*/ 1765914 w 3412212"/>
              <a:gd name="connsiteY328" fmla="*/ 730289 h 5143500"/>
              <a:gd name="connsiteX329" fmla="*/ 1825722 w 3412212"/>
              <a:gd name="connsiteY329" fmla="*/ 645298 h 5143500"/>
              <a:gd name="connsiteX330" fmla="*/ 2001999 w 3412212"/>
              <a:gd name="connsiteY330" fmla="*/ 525682 h 5143500"/>
              <a:gd name="connsiteX331" fmla="*/ 2077546 w 3412212"/>
              <a:gd name="connsiteY331" fmla="*/ 538273 h 5143500"/>
              <a:gd name="connsiteX332" fmla="*/ 2146798 w 3412212"/>
              <a:gd name="connsiteY332" fmla="*/ 579195 h 5143500"/>
              <a:gd name="connsiteX333" fmla="*/ 2159389 w 3412212"/>
              <a:gd name="connsiteY333" fmla="*/ 610673 h 5143500"/>
              <a:gd name="connsiteX334" fmla="*/ 2171980 w 3412212"/>
              <a:gd name="connsiteY334" fmla="*/ 695663 h 5143500"/>
              <a:gd name="connsiteX335" fmla="*/ 2168832 w 3412212"/>
              <a:gd name="connsiteY335" fmla="*/ 733437 h 5143500"/>
              <a:gd name="connsiteX336" fmla="*/ 2162537 w 3412212"/>
              <a:gd name="connsiteY336" fmla="*/ 827871 h 5143500"/>
              <a:gd name="connsiteX337" fmla="*/ 2153093 w 3412212"/>
              <a:gd name="connsiteY337" fmla="*/ 893974 h 5143500"/>
              <a:gd name="connsiteX338" fmla="*/ 2162537 w 3412212"/>
              <a:gd name="connsiteY338" fmla="*/ 919157 h 5143500"/>
              <a:gd name="connsiteX339" fmla="*/ 2146798 w 3412212"/>
              <a:gd name="connsiteY339" fmla="*/ 988408 h 5143500"/>
              <a:gd name="connsiteX340" fmla="*/ 2124763 w 3412212"/>
              <a:gd name="connsiteY340" fmla="*/ 994704 h 5143500"/>
              <a:gd name="connsiteX341" fmla="*/ 2090137 w 3412212"/>
              <a:gd name="connsiteY341" fmla="*/ 1051364 h 5143500"/>
              <a:gd name="connsiteX342" fmla="*/ 2071251 w 3412212"/>
              <a:gd name="connsiteY342" fmla="*/ 1186719 h 5143500"/>
              <a:gd name="connsiteX343" fmla="*/ 2080694 w 3412212"/>
              <a:gd name="connsiteY343" fmla="*/ 1205606 h 5143500"/>
              <a:gd name="connsiteX344" fmla="*/ 2090137 w 3412212"/>
              <a:gd name="connsiteY344" fmla="*/ 1237084 h 5143500"/>
              <a:gd name="connsiteX345" fmla="*/ 2200310 w 3412212"/>
              <a:gd name="connsiteY345" fmla="*/ 1303188 h 5143500"/>
              <a:gd name="connsiteX346" fmla="*/ 2266414 w 3412212"/>
              <a:gd name="connsiteY346" fmla="*/ 1340962 h 5143500"/>
              <a:gd name="connsiteX347" fmla="*/ 2329370 w 3412212"/>
              <a:gd name="connsiteY347" fmla="*/ 1391326 h 5143500"/>
              <a:gd name="connsiteX348" fmla="*/ 2341961 w 3412212"/>
              <a:gd name="connsiteY348" fmla="*/ 1451134 h 5143500"/>
              <a:gd name="connsiteX349" fmla="*/ 2389178 w 3412212"/>
              <a:gd name="connsiteY349" fmla="*/ 1561307 h 5143500"/>
              <a:gd name="connsiteX350" fmla="*/ 2464725 w 3412212"/>
              <a:gd name="connsiteY350" fmla="*/ 1800540 h 5143500"/>
              <a:gd name="connsiteX351" fmla="*/ 2471021 w 3412212"/>
              <a:gd name="connsiteY351" fmla="*/ 1803688 h 5143500"/>
              <a:gd name="connsiteX352" fmla="*/ 2549716 w 3412212"/>
              <a:gd name="connsiteY352" fmla="*/ 1504647 h 5143500"/>
              <a:gd name="connsiteX353" fmla="*/ 2537125 w 3412212"/>
              <a:gd name="connsiteY353" fmla="*/ 1407065 h 5143500"/>
              <a:gd name="connsiteX354" fmla="*/ 2631558 w 3412212"/>
              <a:gd name="connsiteY354" fmla="*/ 1284301 h 5143500"/>
              <a:gd name="connsiteX355" fmla="*/ 2603228 w 3412212"/>
              <a:gd name="connsiteY355" fmla="*/ 34626 h 5143500"/>
              <a:gd name="connsiteX356" fmla="*/ 2618967 w 3412212"/>
              <a:gd name="connsiteY356" fmla="*/ 0 h 5143500"/>
              <a:gd name="connsiteX357" fmla="*/ 2634706 w 3412212"/>
              <a:gd name="connsiteY357" fmla="*/ 629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3412212" h="5143500">
                <a:moveTo>
                  <a:pt x="2275857" y="4598931"/>
                </a:moveTo>
                <a:cubicBezTo>
                  <a:pt x="2266414" y="4586340"/>
                  <a:pt x="2260118" y="4570601"/>
                  <a:pt x="2256971" y="4558010"/>
                </a:cubicBezTo>
                <a:cubicBezTo>
                  <a:pt x="2266414" y="4554862"/>
                  <a:pt x="2275857" y="4554862"/>
                  <a:pt x="2285301" y="4551714"/>
                </a:cubicBezTo>
                <a:lnTo>
                  <a:pt x="2275857" y="4598931"/>
                </a:lnTo>
                <a:close/>
                <a:moveTo>
                  <a:pt x="2707106" y="4825573"/>
                </a:moveTo>
                <a:cubicBezTo>
                  <a:pt x="2700810" y="4828721"/>
                  <a:pt x="2694514" y="4828721"/>
                  <a:pt x="2628411" y="4825573"/>
                </a:cubicBezTo>
                <a:cubicBezTo>
                  <a:pt x="2593785" y="4822425"/>
                  <a:pt x="2524533" y="4775208"/>
                  <a:pt x="2543420" y="4743730"/>
                </a:cubicBezTo>
                <a:cubicBezTo>
                  <a:pt x="2543420" y="4731139"/>
                  <a:pt x="2537125" y="4709104"/>
                  <a:pt x="2537125" y="4702809"/>
                </a:cubicBezTo>
                <a:cubicBezTo>
                  <a:pt x="2537125" y="4693365"/>
                  <a:pt x="2543420" y="4687070"/>
                  <a:pt x="2546568" y="4677626"/>
                </a:cubicBezTo>
                <a:cubicBezTo>
                  <a:pt x="2549716" y="4665035"/>
                  <a:pt x="2546568" y="4646148"/>
                  <a:pt x="2546568" y="4639853"/>
                </a:cubicBezTo>
                <a:cubicBezTo>
                  <a:pt x="2546568" y="4595784"/>
                  <a:pt x="2571750" y="4589488"/>
                  <a:pt x="2596933" y="4535975"/>
                </a:cubicBezTo>
                <a:cubicBezTo>
                  <a:pt x="2606376" y="4517089"/>
                  <a:pt x="2606376" y="4498202"/>
                  <a:pt x="2609524" y="4479315"/>
                </a:cubicBezTo>
                <a:cubicBezTo>
                  <a:pt x="2615819" y="4454133"/>
                  <a:pt x="2625263" y="4428950"/>
                  <a:pt x="2634706" y="4403768"/>
                </a:cubicBezTo>
                <a:lnTo>
                  <a:pt x="2634706" y="4328221"/>
                </a:lnTo>
                <a:cubicBezTo>
                  <a:pt x="2637854" y="4306186"/>
                  <a:pt x="2637854" y="4284152"/>
                  <a:pt x="2641002" y="4262117"/>
                </a:cubicBezTo>
                <a:cubicBezTo>
                  <a:pt x="2653593" y="4218048"/>
                  <a:pt x="2675628" y="4167683"/>
                  <a:pt x="2681923" y="4123614"/>
                </a:cubicBezTo>
                <a:cubicBezTo>
                  <a:pt x="2685071" y="4111023"/>
                  <a:pt x="2688219" y="4095284"/>
                  <a:pt x="2691367" y="4079545"/>
                </a:cubicBezTo>
                <a:lnTo>
                  <a:pt x="2707106" y="4825573"/>
                </a:lnTo>
                <a:close/>
                <a:moveTo>
                  <a:pt x="960078" y="3522385"/>
                </a:moveTo>
                <a:cubicBezTo>
                  <a:pt x="960078" y="3541272"/>
                  <a:pt x="941191" y="3553863"/>
                  <a:pt x="922305" y="3572750"/>
                </a:cubicBezTo>
                <a:cubicBezTo>
                  <a:pt x="909713" y="3560158"/>
                  <a:pt x="916009" y="3547567"/>
                  <a:pt x="912861" y="3534976"/>
                </a:cubicBezTo>
                <a:cubicBezTo>
                  <a:pt x="903418" y="3497202"/>
                  <a:pt x="903418" y="3459429"/>
                  <a:pt x="897122" y="3421655"/>
                </a:cubicBezTo>
                <a:cubicBezTo>
                  <a:pt x="919157" y="3456281"/>
                  <a:pt x="960078" y="3516089"/>
                  <a:pt x="960078" y="3522385"/>
                </a:cubicBezTo>
                <a:close/>
                <a:moveTo>
                  <a:pt x="3172980" y="3226492"/>
                </a:moveTo>
                <a:cubicBezTo>
                  <a:pt x="3172980" y="3245379"/>
                  <a:pt x="3144649" y="3270561"/>
                  <a:pt x="3125763" y="3280004"/>
                </a:cubicBezTo>
                <a:cubicBezTo>
                  <a:pt x="3122615" y="3229640"/>
                  <a:pt x="3113171" y="3179275"/>
                  <a:pt x="3106876" y="3113171"/>
                </a:cubicBezTo>
                <a:cubicBezTo>
                  <a:pt x="3128910" y="3150945"/>
                  <a:pt x="3172980" y="3220196"/>
                  <a:pt x="3172980" y="3226492"/>
                </a:cubicBezTo>
                <a:close/>
                <a:moveTo>
                  <a:pt x="2559159" y="3135206"/>
                </a:moveTo>
                <a:cubicBezTo>
                  <a:pt x="2581194" y="3147797"/>
                  <a:pt x="2584342" y="3188718"/>
                  <a:pt x="2618967" y="3201309"/>
                </a:cubicBezTo>
                <a:cubicBezTo>
                  <a:pt x="2618967" y="3204457"/>
                  <a:pt x="2612672" y="3204457"/>
                  <a:pt x="2612672" y="3213901"/>
                </a:cubicBezTo>
                <a:cubicBezTo>
                  <a:pt x="2612672" y="3220196"/>
                  <a:pt x="2625263" y="3226492"/>
                  <a:pt x="2631558" y="3235935"/>
                </a:cubicBezTo>
                <a:cubicBezTo>
                  <a:pt x="2650445" y="3261118"/>
                  <a:pt x="2628411" y="3261118"/>
                  <a:pt x="2659889" y="3261118"/>
                </a:cubicBezTo>
                <a:cubicBezTo>
                  <a:pt x="2644150" y="3295743"/>
                  <a:pt x="2615819" y="3361847"/>
                  <a:pt x="2615819" y="3368143"/>
                </a:cubicBezTo>
                <a:cubicBezTo>
                  <a:pt x="2615819" y="3377586"/>
                  <a:pt x="2625263" y="3402768"/>
                  <a:pt x="2625263" y="3412212"/>
                </a:cubicBezTo>
                <a:cubicBezTo>
                  <a:pt x="2625263" y="3418507"/>
                  <a:pt x="2590637" y="3500350"/>
                  <a:pt x="2578046" y="3547567"/>
                </a:cubicBezTo>
                <a:cubicBezTo>
                  <a:pt x="2565455" y="3585341"/>
                  <a:pt x="2565455" y="3632558"/>
                  <a:pt x="2552864" y="3673479"/>
                </a:cubicBezTo>
                <a:cubicBezTo>
                  <a:pt x="2537125" y="3733287"/>
                  <a:pt x="2505647" y="3793095"/>
                  <a:pt x="2486760" y="3859199"/>
                </a:cubicBezTo>
                <a:cubicBezTo>
                  <a:pt x="2474169" y="3896973"/>
                  <a:pt x="2483612" y="3912712"/>
                  <a:pt x="2483612" y="3941042"/>
                </a:cubicBezTo>
                <a:cubicBezTo>
                  <a:pt x="2483612" y="3950485"/>
                  <a:pt x="2471021" y="4000850"/>
                  <a:pt x="2458430" y="4029180"/>
                </a:cubicBezTo>
                <a:cubicBezTo>
                  <a:pt x="2452134" y="4041771"/>
                  <a:pt x="2436395" y="4054362"/>
                  <a:pt x="2430099" y="4073249"/>
                </a:cubicBezTo>
                <a:cubicBezTo>
                  <a:pt x="2420656" y="4101579"/>
                  <a:pt x="2420656" y="4136205"/>
                  <a:pt x="2411213" y="4167683"/>
                </a:cubicBezTo>
                <a:cubicBezTo>
                  <a:pt x="2386030" y="4258969"/>
                  <a:pt x="2357700" y="4350255"/>
                  <a:pt x="2326222" y="4441542"/>
                </a:cubicBezTo>
                <a:lnTo>
                  <a:pt x="2323074" y="4444689"/>
                </a:lnTo>
                <a:lnTo>
                  <a:pt x="2323074" y="4271561"/>
                </a:lnTo>
                <a:lnTo>
                  <a:pt x="2341961" y="3780504"/>
                </a:lnTo>
                <a:cubicBezTo>
                  <a:pt x="2341961" y="3761617"/>
                  <a:pt x="2335666" y="3736435"/>
                  <a:pt x="2329370" y="3720696"/>
                </a:cubicBezTo>
                <a:cubicBezTo>
                  <a:pt x="2323074" y="3701809"/>
                  <a:pt x="2313631" y="3679775"/>
                  <a:pt x="2313631" y="3673479"/>
                </a:cubicBezTo>
                <a:cubicBezTo>
                  <a:pt x="2313631" y="3664036"/>
                  <a:pt x="2345109" y="3594784"/>
                  <a:pt x="2345109" y="3588488"/>
                </a:cubicBezTo>
                <a:cubicBezTo>
                  <a:pt x="2345109" y="3528680"/>
                  <a:pt x="2329370" y="3664036"/>
                  <a:pt x="2351405" y="3399621"/>
                </a:cubicBezTo>
                <a:lnTo>
                  <a:pt x="2351405" y="3021885"/>
                </a:lnTo>
                <a:cubicBezTo>
                  <a:pt x="2417508" y="3078545"/>
                  <a:pt x="2489908" y="3097432"/>
                  <a:pt x="2559159" y="3135206"/>
                </a:cubicBezTo>
                <a:close/>
                <a:moveTo>
                  <a:pt x="2609524" y="2842461"/>
                </a:moveTo>
                <a:cubicBezTo>
                  <a:pt x="2647297" y="2924303"/>
                  <a:pt x="2669332" y="3015589"/>
                  <a:pt x="2669332" y="3103728"/>
                </a:cubicBezTo>
                <a:cubicBezTo>
                  <a:pt x="2663036" y="3103728"/>
                  <a:pt x="2653593" y="3100580"/>
                  <a:pt x="2650445" y="3094284"/>
                </a:cubicBezTo>
                <a:cubicBezTo>
                  <a:pt x="2631558" y="3078545"/>
                  <a:pt x="2612672" y="3056511"/>
                  <a:pt x="2593785" y="3040772"/>
                </a:cubicBezTo>
                <a:cubicBezTo>
                  <a:pt x="2571750" y="3025033"/>
                  <a:pt x="2543420" y="3009294"/>
                  <a:pt x="2524533" y="2990407"/>
                </a:cubicBezTo>
                <a:cubicBezTo>
                  <a:pt x="2496203" y="2965225"/>
                  <a:pt x="2477316" y="2936895"/>
                  <a:pt x="2455282" y="2908564"/>
                </a:cubicBezTo>
                <a:lnTo>
                  <a:pt x="2455282" y="2902269"/>
                </a:lnTo>
                <a:cubicBezTo>
                  <a:pt x="2496203" y="2889678"/>
                  <a:pt x="2552864" y="2861347"/>
                  <a:pt x="2603228" y="2836165"/>
                </a:cubicBezTo>
                <a:cubicBezTo>
                  <a:pt x="2606376" y="2836165"/>
                  <a:pt x="2609524" y="2839313"/>
                  <a:pt x="2609524" y="2842461"/>
                </a:cubicBezTo>
                <a:close/>
                <a:moveTo>
                  <a:pt x="2656741" y="2316779"/>
                </a:moveTo>
                <a:lnTo>
                  <a:pt x="2659889" y="2618967"/>
                </a:lnTo>
                <a:cubicBezTo>
                  <a:pt x="2631558" y="2650445"/>
                  <a:pt x="2600080" y="2650445"/>
                  <a:pt x="2568603" y="2672480"/>
                </a:cubicBezTo>
                <a:cubicBezTo>
                  <a:pt x="2543420" y="2688219"/>
                  <a:pt x="2524533" y="2722844"/>
                  <a:pt x="2499351" y="2738583"/>
                </a:cubicBezTo>
                <a:cubicBezTo>
                  <a:pt x="2455282" y="2766914"/>
                  <a:pt x="2401769" y="2788948"/>
                  <a:pt x="2351405" y="2820426"/>
                </a:cubicBezTo>
                <a:cubicBezTo>
                  <a:pt x="2323074" y="2741731"/>
                  <a:pt x="2329370" y="2672480"/>
                  <a:pt x="2329370" y="2596932"/>
                </a:cubicBezTo>
                <a:cubicBezTo>
                  <a:pt x="2329370" y="2565455"/>
                  <a:pt x="2301040" y="2511942"/>
                  <a:pt x="2301040" y="2508794"/>
                </a:cubicBezTo>
                <a:lnTo>
                  <a:pt x="2301040" y="2074398"/>
                </a:lnTo>
                <a:lnTo>
                  <a:pt x="2266414" y="1844609"/>
                </a:lnTo>
                <a:cubicBezTo>
                  <a:pt x="2313631" y="1920156"/>
                  <a:pt x="2357700" y="2005147"/>
                  <a:pt x="2420656" y="2083842"/>
                </a:cubicBezTo>
                <a:cubicBezTo>
                  <a:pt x="2439543" y="2102728"/>
                  <a:pt x="2467873" y="2118467"/>
                  <a:pt x="2496203" y="2118467"/>
                </a:cubicBezTo>
                <a:cubicBezTo>
                  <a:pt x="2521386" y="2118467"/>
                  <a:pt x="2537125" y="2118467"/>
                  <a:pt x="2559159" y="2080694"/>
                </a:cubicBezTo>
                <a:cubicBezTo>
                  <a:pt x="2600080" y="2011442"/>
                  <a:pt x="2609524" y="1935895"/>
                  <a:pt x="2622115" y="1866644"/>
                </a:cubicBezTo>
                <a:cubicBezTo>
                  <a:pt x="2628411" y="1850905"/>
                  <a:pt x="2631558" y="1835166"/>
                  <a:pt x="2631558" y="1819427"/>
                </a:cubicBezTo>
                <a:cubicBezTo>
                  <a:pt x="2634706" y="1797392"/>
                  <a:pt x="2637854" y="1772210"/>
                  <a:pt x="2641002" y="1753323"/>
                </a:cubicBezTo>
                <a:lnTo>
                  <a:pt x="2656741" y="2316779"/>
                </a:lnTo>
                <a:close/>
                <a:moveTo>
                  <a:pt x="1498351" y="1573898"/>
                </a:moveTo>
                <a:cubicBezTo>
                  <a:pt x="1517238" y="1627411"/>
                  <a:pt x="1517238" y="1687219"/>
                  <a:pt x="1526682" y="1743879"/>
                </a:cubicBezTo>
                <a:lnTo>
                  <a:pt x="1529829" y="1841461"/>
                </a:lnTo>
                <a:cubicBezTo>
                  <a:pt x="1517238" y="1835166"/>
                  <a:pt x="1501499" y="1828870"/>
                  <a:pt x="1492056" y="1819427"/>
                </a:cubicBezTo>
                <a:cubicBezTo>
                  <a:pt x="1460578" y="1794244"/>
                  <a:pt x="1432248" y="1756471"/>
                  <a:pt x="1400770" y="1731288"/>
                </a:cubicBezTo>
                <a:cubicBezTo>
                  <a:pt x="1366144" y="1706106"/>
                  <a:pt x="1325223" y="1684071"/>
                  <a:pt x="1290597" y="1655741"/>
                </a:cubicBezTo>
                <a:cubicBezTo>
                  <a:pt x="1237084" y="1608524"/>
                  <a:pt x="1199311" y="1551864"/>
                  <a:pt x="1164685" y="1495204"/>
                </a:cubicBezTo>
                <a:cubicBezTo>
                  <a:pt x="1243380" y="1473169"/>
                  <a:pt x="1331518" y="1432248"/>
                  <a:pt x="1416509" y="1385031"/>
                </a:cubicBezTo>
                <a:lnTo>
                  <a:pt x="1432248" y="1385031"/>
                </a:lnTo>
                <a:cubicBezTo>
                  <a:pt x="1454282" y="1447987"/>
                  <a:pt x="1479465" y="1507795"/>
                  <a:pt x="1498351" y="1573898"/>
                </a:cubicBezTo>
                <a:close/>
                <a:moveTo>
                  <a:pt x="2634706" y="6296"/>
                </a:moveTo>
                <a:cubicBezTo>
                  <a:pt x="2685071" y="34626"/>
                  <a:pt x="2757470" y="72399"/>
                  <a:pt x="2804687" y="125912"/>
                </a:cubicBezTo>
                <a:cubicBezTo>
                  <a:pt x="2817278" y="138503"/>
                  <a:pt x="2826722" y="163685"/>
                  <a:pt x="2826722" y="173129"/>
                </a:cubicBezTo>
                <a:lnTo>
                  <a:pt x="2826722" y="251824"/>
                </a:lnTo>
                <a:cubicBezTo>
                  <a:pt x="2829870" y="273858"/>
                  <a:pt x="2833017" y="295893"/>
                  <a:pt x="2842461" y="314780"/>
                </a:cubicBezTo>
                <a:cubicBezTo>
                  <a:pt x="2886530" y="396622"/>
                  <a:pt x="2993555" y="393475"/>
                  <a:pt x="3031329" y="494204"/>
                </a:cubicBezTo>
                <a:cubicBezTo>
                  <a:pt x="3047068" y="531978"/>
                  <a:pt x="3059659" y="569751"/>
                  <a:pt x="3081693" y="607525"/>
                </a:cubicBezTo>
                <a:cubicBezTo>
                  <a:pt x="3113171" y="661037"/>
                  <a:pt x="3292596" y="736584"/>
                  <a:pt x="3292596" y="796393"/>
                </a:cubicBezTo>
                <a:lnTo>
                  <a:pt x="3248527" y="1167833"/>
                </a:lnTo>
                <a:cubicBezTo>
                  <a:pt x="3251674" y="1278006"/>
                  <a:pt x="3251674" y="1296892"/>
                  <a:pt x="3251674" y="1303188"/>
                </a:cubicBezTo>
                <a:cubicBezTo>
                  <a:pt x="3251674" y="1312631"/>
                  <a:pt x="3242231" y="1403917"/>
                  <a:pt x="3235935" y="1454282"/>
                </a:cubicBezTo>
                <a:cubicBezTo>
                  <a:pt x="3154093" y="1381883"/>
                  <a:pt x="3053363" y="1306336"/>
                  <a:pt x="2977816" y="1259119"/>
                </a:cubicBezTo>
                <a:cubicBezTo>
                  <a:pt x="2908565" y="1221345"/>
                  <a:pt x="2911712" y="1158389"/>
                  <a:pt x="2892826" y="1104877"/>
                </a:cubicBezTo>
                <a:cubicBezTo>
                  <a:pt x="2877087" y="1057660"/>
                  <a:pt x="2823574" y="1041921"/>
                  <a:pt x="2788948" y="1023034"/>
                </a:cubicBezTo>
                <a:cubicBezTo>
                  <a:pt x="2773209" y="1013591"/>
                  <a:pt x="2751175" y="1004147"/>
                  <a:pt x="2735436" y="988408"/>
                </a:cubicBezTo>
                <a:cubicBezTo>
                  <a:pt x="2691367" y="950635"/>
                  <a:pt x="2707106" y="906566"/>
                  <a:pt x="2663036" y="868792"/>
                </a:cubicBezTo>
                <a:lnTo>
                  <a:pt x="2672480" y="1281153"/>
                </a:lnTo>
                <a:cubicBezTo>
                  <a:pt x="2710253" y="1268562"/>
                  <a:pt x="2707106" y="1318927"/>
                  <a:pt x="2707106" y="1334666"/>
                </a:cubicBezTo>
                <a:cubicBezTo>
                  <a:pt x="2707106" y="1344109"/>
                  <a:pt x="2700810" y="1381883"/>
                  <a:pt x="2700810" y="1391326"/>
                </a:cubicBezTo>
                <a:cubicBezTo>
                  <a:pt x="2700810" y="1397622"/>
                  <a:pt x="2713401" y="1400770"/>
                  <a:pt x="2713401" y="1407065"/>
                </a:cubicBezTo>
                <a:cubicBezTo>
                  <a:pt x="2713401" y="1416509"/>
                  <a:pt x="2710253" y="1419656"/>
                  <a:pt x="2707106" y="1422804"/>
                </a:cubicBezTo>
                <a:cubicBezTo>
                  <a:pt x="2707106" y="1438543"/>
                  <a:pt x="2707106" y="1457430"/>
                  <a:pt x="2703958" y="1473169"/>
                </a:cubicBezTo>
                <a:cubicBezTo>
                  <a:pt x="2703958" y="1479465"/>
                  <a:pt x="2691367" y="1485760"/>
                  <a:pt x="2685071" y="1498351"/>
                </a:cubicBezTo>
                <a:cubicBezTo>
                  <a:pt x="2678775" y="1510943"/>
                  <a:pt x="2681923" y="1536125"/>
                  <a:pt x="2681923" y="1545568"/>
                </a:cubicBezTo>
                <a:lnTo>
                  <a:pt x="2713401" y="2559159"/>
                </a:lnTo>
                <a:cubicBezTo>
                  <a:pt x="2716549" y="2578046"/>
                  <a:pt x="2716549" y="2600080"/>
                  <a:pt x="2716549" y="2618967"/>
                </a:cubicBezTo>
                <a:cubicBezTo>
                  <a:pt x="2751175" y="2631558"/>
                  <a:pt x="2773209" y="2653593"/>
                  <a:pt x="2804687" y="2653593"/>
                </a:cubicBezTo>
                <a:cubicBezTo>
                  <a:pt x="2823574" y="2653593"/>
                  <a:pt x="2839313" y="2647297"/>
                  <a:pt x="2839313" y="2622115"/>
                </a:cubicBezTo>
                <a:cubicBezTo>
                  <a:pt x="2839313" y="2612671"/>
                  <a:pt x="2801539" y="2524533"/>
                  <a:pt x="2801539" y="2515090"/>
                </a:cubicBezTo>
                <a:cubicBezTo>
                  <a:pt x="2801539" y="2508794"/>
                  <a:pt x="2807835" y="2480464"/>
                  <a:pt x="2807835" y="2464725"/>
                </a:cubicBezTo>
                <a:cubicBezTo>
                  <a:pt x="2807835" y="2455282"/>
                  <a:pt x="2807835" y="2442690"/>
                  <a:pt x="2814131" y="2436395"/>
                </a:cubicBezTo>
                <a:cubicBezTo>
                  <a:pt x="2861348" y="2363996"/>
                  <a:pt x="2892826" y="2332518"/>
                  <a:pt x="2949486" y="2332518"/>
                </a:cubicBezTo>
                <a:cubicBezTo>
                  <a:pt x="3025033" y="2332518"/>
                  <a:pt x="3047068" y="2357700"/>
                  <a:pt x="3047068" y="2433247"/>
                </a:cubicBezTo>
                <a:cubicBezTo>
                  <a:pt x="3047068" y="2439543"/>
                  <a:pt x="3040772" y="2499351"/>
                  <a:pt x="3037624" y="2533977"/>
                </a:cubicBezTo>
                <a:cubicBezTo>
                  <a:pt x="3034476" y="2543420"/>
                  <a:pt x="3040772" y="2559159"/>
                  <a:pt x="3037624" y="2571750"/>
                </a:cubicBezTo>
                <a:cubicBezTo>
                  <a:pt x="3037624" y="2581194"/>
                  <a:pt x="3034476" y="2593785"/>
                  <a:pt x="3031329" y="2603228"/>
                </a:cubicBezTo>
                <a:cubicBezTo>
                  <a:pt x="3031329" y="2606376"/>
                  <a:pt x="3025033" y="2606376"/>
                  <a:pt x="3021885" y="2606376"/>
                </a:cubicBezTo>
                <a:cubicBezTo>
                  <a:pt x="3012442" y="2615819"/>
                  <a:pt x="3002999" y="2622115"/>
                  <a:pt x="2999851" y="2634706"/>
                </a:cubicBezTo>
                <a:cubicBezTo>
                  <a:pt x="2993555" y="2656741"/>
                  <a:pt x="2987260" y="2707105"/>
                  <a:pt x="2987260" y="2716549"/>
                </a:cubicBezTo>
                <a:cubicBezTo>
                  <a:pt x="2987260" y="2722844"/>
                  <a:pt x="2990407" y="2738583"/>
                  <a:pt x="2996703" y="2748027"/>
                </a:cubicBezTo>
                <a:cubicBezTo>
                  <a:pt x="3006146" y="2763766"/>
                  <a:pt x="3031329" y="2770061"/>
                  <a:pt x="3050215" y="2782653"/>
                </a:cubicBezTo>
                <a:cubicBezTo>
                  <a:pt x="3075398" y="2798391"/>
                  <a:pt x="3113171" y="2804687"/>
                  <a:pt x="3138354" y="2839313"/>
                </a:cubicBezTo>
                <a:cubicBezTo>
                  <a:pt x="3147797" y="2848756"/>
                  <a:pt x="3141502" y="2864495"/>
                  <a:pt x="3147797" y="2877086"/>
                </a:cubicBezTo>
                <a:cubicBezTo>
                  <a:pt x="3166684" y="2918008"/>
                  <a:pt x="3179275" y="2965225"/>
                  <a:pt x="3185571" y="3006146"/>
                </a:cubicBezTo>
                <a:cubicBezTo>
                  <a:pt x="3191866" y="3037624"/>
                  <a:pt x="3283152" y="3223344"/>
                  <a:pt x="3283152" y="3242231"/>
                </a:cubicBezTo>
                <a:cubicBezTo>
                  <a:pt x="3283152" y="3251674"/>
                  <a:pt x="3276857" y="3264265"/>
                  <a:pt x="3273709" y="3273709"/>
                </a:cubicBezTo>
                <a:cubicBezTo>
                  <a:pt x="3264266" y="3302039"/>
                  <a:pt x="3213901" y="3339813"/>
                  <a:pt x="3185571" y="3355552"/>
                </a:cubicBezTo>
                <a:cubicBezTo>
                  <a:pt x="3176127" y="3358699"/>
                  <a:pt x="3169832" y="3371291"/>
                  <a:pt x="3166684" y="3377586"/>
                </a:cubicBezTo>
                <a:cubicBezTo>
                  <a:pt x="3154093" y="3396473"/>
                  <a:pt x="3135206" y="3402768"/>
                  <a:pt x="3122615" y="3409064"/>
                </a:cubicBezTo>
                <a:lnTo>
                  <a:pt x="3122615" y="3500350"/>
                </a:lnTo>
                <a:cubicBezTo>
                  <a:pt x="3128910" y="3516089"/>
                  <a:pt x="3135206" y="3531828"/>
                  <a:pt x="3135206" y="3544419"/>
                </a:cubicBezTo>
                <a:cubicBezTo>
                  <a:pt x="3141502" y="3619966"/>
                  <a:pt x="3154093" y="3767913"/>
                  <a:pt x="3154093" y="3774209"/>
                </a:cubicBezTo>
                <a:lnTo>
                  <a:pt x="3147797" y="4060658"/>
                </a:lnTo>
                <a:cubicBezTo>
                  <a:pt x="3144649" y="4085840"/>
                  <a:pt x="3147797" y="4114171"/>
                  <a:pt x="3144649" y="4139353"/>
                </a:cubicBezTo>
                <a:cubicBezTo>
                  <a:pt x="3144649" y="4151944"/>
                  <a:pt x="3128910" y="4173979"/>
                  <a:pt x="3128910" y="4183422"/>
                </a:cubicBezTo>
                <a:cubicBezTo>
                  <a:pt x="3128910" y="4192865"/>
                  <a:pt x="3144649" y="4214900"/>
                  <a:pt x="3144649" y="4262117"/>
                </a:cubicBezTo>
                <a:cubicBezTo>
                  <a:pt x="3144649" y="4268413"/>
                  <a:pt x="3135206" y="4614670"/>
                  <a:pt x="3135206" y="4620966"/>
                </a:cubicBezTo>
                <a:cubicBezTo>
                  <a:pt x="3138354" y="4639853"/>
                  <a:pt x="3141502" y="4668183"/>
                  <a:pt x="3141502" y="4674479"/>
                </a:cubicBezTo>
                <a:cubicBezTo>
                  <a:pt x="3141502" y="4699661"/>
                  <a:pt x="3128910" y="4724843"/>
                  <a:pt x="3100580" y="4727991"/>
                </a:cubicBezTo>
                <a:lnTo>
                  <a:pt x="3100580" y="4734287"/>
                </a:lnTo>
                <a:cubicBezTo>
                  <a:pt x="3103728" y="4743730"/>
                  <a:pt x="3106876" y="4753173"/>
                  <a:pt x="3113171" y="4759469"/>
                </a:cubicBezTo>
                <a:cubicBezTo>
                  <a:pt x="3132058" y="4775208"/>
                  <a:pt x="3160388" y="4787799"/>
                  <a:pt x="3185571" y="4809834"/>
                </a:cubicBezTo>
                <a:cubicBezTo>
                  <a:pt x="3210753" y="4831868"/>
                  <a:pt x="3235935" y="4847607"/>
                  <a:pt x="3261118" y="4853903"/>
                </a:cubicBezTo>
                <a:cubicBezTo>
                  <a:pt x="3292596" y="4863346"/>
                  <a:pt x="3333517" y="4860199"/>
                  <a:pt x="3368143" y="4866494"/>
                </a:cubicBezTo>
                <a:cubicBezTo>
                  <a:pt x="3380734" y="4869642"/>
                  <a:pt x="3412212" y="4910563"/>
                  <a:pt x="3412212" y="4920007"/>
                </a:cubicBezTo>
                <a:cubicBezTo>
                  <a:pt x="3412212" y="4945189"/>
                  <a:pt x="3346108" y="4954632"/>
                  <a:pt x="3342961" y="4954632"/>
                </a:cubicBezTo>
                <a:cubicBezTo>
                  <a:pt x="3276857" y="4964076"/>
                  <a:pt x="3144649" y="4982963"/>
                  <a:pt x="3135206" y="4982963"/>
                </a:cubicBezTo>
                <a:lnTo>
                  <a:pt x="2877087" y="4982963"/>
                </a:lnTo>
                <a:cubicBezTo>
                  <a:pt x="2861348" y="4942041"/>
                  <a:pt x="2864495" y="4901120"/>
                  <a:pt x="2861348" y="4860199"/>
                </a:cubicBezTo>
                <a:cubicBezTo>
                  <a:pt x="2864495" y="4831868"/>
                  <a:pt x="2845609" y="4794095"/>
                  <a:pt x="2845609" y="4762617"/>
                </a:cubicBezTo>
                <a:lnTo>
                  <a:pt x="2845609" y="4048067"/>
                </a:lnTo>
                <a:lnTo>
                  <a:pt x="2855052" y="4019737"/>
                </a:lnTo>
                <a:cubicBezTo>
                  <a:pt x="2858200" y="3925303"/>
                  <a:pt x="2861348" y="3896973"/>
                  <a:pt x="2861348" y="3890677"/>
                </a:cubicBezTo>
                <a:cubicBezTo>
                  <a:pt x="2861348" y="3881234"/>
                  <a:pt x="2858200" y="3849756"/>
                  <a:pt x="2851904" y="3827721"/>
                </a:cubicBezTo>
                <a:cubicBezTo>
                  <a:pt x="2842461" y="3834017"/>
                  <a:pt x="2823574" y="3843460"/>
                  <a:pt x="2817278" y="3859199"/>
                </a:cubicBezTo>
                <a:cubicBezTo>
                  <a:pt x="2773209" y="3950485"/>
                  <a:pt x="2760618" y="3953633"/>
                  <a:pt x="2760618" y="4029180"/>
                </a:cubicBezTo>
                <a:lnTo>
                  <a:pt x="2792096" y="5027032"/>
                </a:lnTo>
                <a:cubicBezTo>
                  <a:pt x="2763766" y="5020736"/>
                  <a:pt x="2738584" y="5014441"/>
                  <a:pt x="2716549" y="5011293"/>
                </a:cubicBezTo>
                <a:cubicBezTo>
                  <a:pt x="2716549" y="5001849"/>
                  <a:pt x="2713401" y="4989258"/>
                  <a:pt x="2710253" y="4976667"/>
                </a:cubicBezTo>
                <a:cubicBezTo>
                  <a:pt x="2672480" y="4986110"/>
                  <a:pt x="2631558" y="4992406"/>
                  <a:pt x="2590637" y="4998702"/>
                </a:cubicBezTo>
                <a:cubicBezTo>
                  <a:pt x="2505647" y="5011293"/>
                  <a:pt x="2335666" y="5030180"/>
                  <a:pt x="2326222" y="5030180"/>
                </a:cubicBezTo>
                <a:lnTo>
                  <a:pt x="1882383" y="5030180"/>
                </a:lnTo>
                <a:cubicBezTo>
                  <a:pt x="1857200" y="5001849"/>
                  <a:pt x="1869792" y="4967224"/>
                  <a:pt x="1866644" y="4938893"/>
                </a:cubicBezTo>
                <a:cubicBezTo>
                  <a:pt x="1857200" y="4901120"/>
                  <a:pt x="1854053" y="4835016"/>
                  <a:pt x="1854053" y="4825573"/>
                </a:cubicBezTo>
                <a:cubicBezTo>
                  <a:pt x="1854053" y="4819277"/>
                  <a:pt x="1860348" y="4797243"/>
                  <a:pt x="1860348" y="4787799"/>
                </a:cubicBezTo>
                <a:cubicBezTo>
                  <a:pt x="1860348" y="4781504"/>
                  <a:pt x="1832018" y="4712252"/>
                  <a:pt x="1832018" y="4705956"/>
                </a:cubicBezTo>
                <a:lnTo>
                  <a:pt x="1832018" y="3783652"/>
                </a:lnTo>
                <a:lnTo>
                  <a:pt x="1841461" y="3689218"/>
                </a:lnTo>
                <a:lnTo>
                  <a:pt x="1841461" y="3601080"/>
                </a:lnTo>
                <a:cubicBezTo>
                  <a:pt x="1835166" y="3566454"/>
                  <a:pt x="1828870" y="3490907"/>
                  <a:pt x="1828870" y="3484611"/>
                </a:cubicBezTo>
                <a:cubicBezTo>
                  <a:pt x="1828870" y="3475168"/>
                  <a:pt x="1841461" y="3405916"/>
                  <a:pt x="1847757" y="3364995"/>
                </a:cubicBezTo>
                <a:lnTo>
                  <a:pt x="1854053" y="3172979"/>
                </a:lnTo>
                <a:cubicBezTo>
                  <a:pt x="1847757" y="3138354"/>
                  <a:pt x="1847757" y="3097432"/>
                  <a:pt x="1841461" y="3065954"/>
                </a:cubicBezTo>
                <a:cubicBezTo>
                  <a:pt x="1753323" y="3132058"/>
                  <a:pt x="1724993" y="3257970"/>
                  <a:pt x="1693515" y="3320926"/>
                </a:cubicBezTo>
                <a:cubicBezTo>
                  <a:pt x="1687219" y="3330369"/>
                  <a:pt x="1684071" y="3346108"/>
                  <a:pt x="1680924" y="3358699"/>
                </a:cubicBezTo>
                <a:cubicBezTo>
                  <a:pt x="1671480" y="3383882"/>
                  <a:pt x="1649446" y="3431099"/>
                  <a:pt x="1624263" y="3453133"/>
                </a:cubicBezTo>
                <a:cubicBezTo>
                  <a:pt x="1605377" y="3468872"/>
                  <a:pt x="1577046" y="3465724"/>
                  <a:pt x="1567603" y="3487759"/>
                </a:cubicBezTo>
                <a:cubicBezTo>
                  <a:pt x="1548716" y="3519237"/>
                  <a:pt x="1551864" y="3566454"/>
                  <a:pt x="1542421" y="3607375"/>
                </a:cubicBezTo>
                <a:cubicBezTo>
                  <a:pt x="1532977" y="3664036"/>
                  <a:pt x="1501499" y="3720696"/>
                  <a:pt x="1479465" y="3786800"/>
                </a:cubicBezTo>
                <a:cubicBezTo>
                  <a:pt x="1466873" y="3824573"/>
                  <a:pt x="1470021" y="3903268"/>
                  <a:pt x="1470021" y="3912712"/>
                </a:cubicBezTo>
                <a:lnTo>
                  <a:pt x="1470021" y="4029180"/>
                </a:lnTo>
                <a:cubicBezTo>
                  <a:pt x="1460578" y="4073249"/>
                  <a:pt x="1438543" y="4111023"/>
                  <a:pt x="1429100" y="4155092"/>
                </a:cubicBezTo>
                <a:cubicBezTo>
                  <a:pt x="1422804" y="4180274"/>
                  <a:pt x="1419657" y="4214900"/>
                  <a:pt x="1413361" y="4246378"/>
                </a:cubicBezTo>
                <a:cubicBezTo>
                  <a:pt x="1403918" y="4293595"/>
                  <a:pt x="1347257" y="4350255"/>
                  <a:pt x="1322075" y="4403768"/>
                </a:cubicBezTo>
                <a:cubicBezTo>
                  <a:pt x="1315779" y="4413211"/>
                  <a:pt x="1318927" y="4438394"/>
                  <a:pt x="1318927" y="4447837"/>
                </a:cubicBezTo>
                <a:cubicBezTo>
                  <a:pt x="1318927" y="4454133"/>
                  <a:pt x="1325223" y="4495054"/>
                  <a:pt x="1325223" y="4501350"/>
                </a:cubicBezTo>
                <a:cubicBezTo>
                  <a:pt x="1325223" y="4510793"/>
                  <a:pt x="1306336" y="4545419"/>
                  <a:pt x="1306336" y="4554862"/>
                </a:cubicBezTo>
                <a:cubicBezTo>
                  <a:pt x="1306336" y="4561158"/>
                  <a:pt x="1312631" y="4605227"/>
                  <a:pt x="1312631" y="4611523"/>
                </a:cubicBezTo>
                <a:cubicBezTo>
                  <a:pt x="1312631" y="4620966"/>
                  <a:pt x="1300040" y="4680774"/>
                  <a:pt x="1300040" y="4687070"/>
                </a:cubicBezTo>
                <a:cubicBezTo>
                  <a:pt x="1300040" y="4696513"/>
                  <a:pt x="1303188" y="4718548"/>
                  <a:pt x="1303188" y="4734287"/>
                </a:cubicBezTo>
                <a:cubicBezTo>
                  <a:pt x="1306336" y="4772060"/>
                  <a:pt x="1322075" y="4803538"/>
                  <a:pt x="1325223" y="4844460"/>
                </a:cubicBezTo>
                <a:cubicBezTo>
                  <a:pt x="1331518" y="4882233"/>
                  <a:pt x="1337814" y="4964076"/>
                  <a:pt x="1337814" y="4970371"/>
                </a:cubicBezTo>
                <a:cubicBezTo>
                  <a:pt x="1337814" y="4982963"/>
                  <a:pt x="1340962" y="5004997"/>
                  <a:pt x="1328370" y="5014441"/>
                </a:cubicBezTo>
                <a:cubicBezTo>
                  <a:pt x="1315779" y="5020736"/>
                  <a:pt x="1300040" y="5020736"/>
                  <a:pt x="1284301" y="5023884"/>
                </a:cubicBezTo>
                <a:cubicBezTo>
                  <a:pt x="1243380" y="5027032"/>
                  <a:pt x="1161537" y="5036475"/>
                  <a:pt x="1161537" y="5042771"/>
                </a:cubicBezTo>
                <a:cubicBezTo>
                  <a:pt x="1161537" y="5052214"/>
                  <a:pt x="1174128" y="5064805"/>
                  <a:pt x="1174128" y="5071101"/>
                </a:cubicBezTo>
                <a:cubicBezTo>
                  <a:pt x="1174128" y="5127761"/>
                  <a:pt x="831018" y="5134057"/>
                  <a:pt x="812132" y="5134057"/>
                </a:cubicBezTo>
                <a:lnTo>
                  <a:pt x="676776" y="5130909"/>
                </a:lnTo>
                <a:cubicBezTo>
                  <a:pt x="686220" y="5118318"/>
                  <a:pt x="679924" y="5118318"/>
                  <a:pt x="679924" y="5108874"/>
                </a:cubicBezTo>
                <a:cubicBezTo>
                  <a:pt x="676776" y="5093136"/>
                  <a:pt x="676776" y="5074249"/>
                  <a:pt x="676776" y="5055362"/>
                </a:cubicBezTo>
                <a:cubicBezTo>
                  <a:pt x="667333" y="5055362"/>
                  <a:pt x="654742" y="5055362"/>
                  <a:pt x="645298" y="5052214"/>
                </a:cubicBezTo>
                <a:cubicBezTo>
                  <a:pt x="642151" y="5052214"/>
                  <a:pt x="607525" y="5033327"/>
                  <a:pt x="607525" y="5023884"/>
                </a:cubicBezTo>
                <a:cubicBezTo>
                  <a:pt x="607525" y="5014441"/>
                  <a:pt x="623264" y="4967224"/>
                  <a:pt x="639003" y="4945189"/>
                </a:cubicBezTo>
                <a:cubicBezTo>
                  <a:pt x="642151" y="4935746"/>
                  <a:pt x="651594" y="4929450"/>
                  <a:pt x="661037" y="4920007"/>
                </a:cubicBezTo>
                <a:lnTo>
                  <a:pt x="661037" y="4268413"/>
                </a:lnTo>
                <a:cubicBezTo>
                  <a:pt x="673629" y="4236935"/>
                  <a:pt x="670481" y="4192865"/>
                  <a:pt x="670481" y="4161388"/>
                </a:cubicBezTo>
                <a:cubicBezTo>
                  <a:pt x="670481" y="4151944"/>
                  <a:pt x="673629" y="4139353"/>
                  <a:pt x="673629" y="4129910"/>
                </a:cubicBezTo>
                <a:cubicBezTo>
                  <a:pt x="673629" y="4123614"/>
                  <a:pt x="670481" y="4095284"/>
                  <a:pt x="670481" y="4079545"/>
                </a:cubicBezTo>
                <a:lnTo>
                  <a:pt x="664185" y="4073249"/>
                </a:lnTo>
                <a:cubicBezTo>
                  <a:pt x="610673" y="4123614"/>
                  <a:pt x="591786" y="4196013"/>
                  <a:pt x="572899" y="4243230"/>
                </a:cubicBezTo>
                <a:cubicBezTo>
                  <a:pt x="569751" y="4255822"/>
                  <a:pt x="557160" y="4271561"/>
                  <a:pt x="547717" y="4281004"/>
                </a:cubicBezTo>
                <a:cubicBezTo>
                  <a:pt x="538273" y="4287300"/>
                  <a:pt x="519387" y="4293595"/>
                  <a:pt x="516239" y="4303038"/>
                </a:cubicBezTo>
                <a:cubicBezTo>
                  <a:pt x="503648" y="4325073"/>
                  <a:pt x="506795" y="4353403"/>
                  <a:pt x="500500" y="4378586"/>
                </a:cubicBezTo>
                <a:cubicBezTo>
                  <a:pt x="494204" y="4406916"/>
                  <a:pt x="475317" y="4432098"/>
                  <a:pt x="469022" y="4463576"/>
                </a:cubicBezTo>
                <a:cubicBezTo>
                  <a:pt x="459578" y="4507645"/>
                  <a:pt x="465874" y="4561158"/>
                  <a:pt x="459578" y="4608375"/>
                </a:cubicBezTo>
                <a:cubicBezTo>
                  <a:pt x="459578" y="4624114"/>
                  <a:pt x="446987" y="4636705"/>
                  <a:pt x="443839" y="4655592"/>
                </a:cubicBezTo>
                <a:cubicBezTo>
                  <a:pt x="437544" y="4674479"/>
                  <a:pt x="437544" y="4702809"/>
                  <a:pt x="428100" y="4724843"/>
                </a:cubicBezTo>
                <a:cubicBezTo>
                  <a:pt x="415509" y="4746878"/>
                  <a:pt x="393475" y="4768912"/>
                  <a:pt x="384031" y="4794095"/>
                </a:cubicBezTo>
                <a:cubicBezTo>
                  <a:pt x="377736" y="4806686"/>
                  <a:pt x="387179" y="4828721"/>
                  <a:pt x="387179" y="4847607"/>
                </a:cubicBezTo>
                <a:cubicBezTo>
                  <a:pt x="387179" y="4857051"/>
                  <a:pt x="374588" y="4866494"/>
                  <a:pt x="374588" y="4875938"/>
                </a:cubicBezTo>
                <a:cubicBezTo>
                  <a:pt x="374588" y="4882233"/>
                  <a:pt x="380883" y="4897972"/>
                  <a:pt x="380883" y="4907415"/>
                </a:cubicBezTo>
                <a:cubicBezTo>
                  <a:pt x="380883" y="4913711"/>
                  <a:pt x="371440" y="4935746"/>
                  <a:pt x="371440" y="4945189"/>
                </a:cubicBezTo>
                <a:cubicBezTo>
                  <a:pt x="371440" y="5008145"/>
                  <a:pt x="393475" y="5014441"/>
                  <a:pt x="393475" y="5096283"/>
                </a:cubicBezTo>
                <a:cubicBezTo>
                  <a:pt x="393475" y="5108874"/>
                  <a:pt x="393475" y="5118318"/>
                  <a:pt x="384031" y="5124613"/>
                </a:cubicBezTo>
                <a:cubicBezTo>
                  <a:pt x="346258" y="5130909"/>
                  <a:pt x="305336" y="5137205"/>
                  <a:pt x="267563" y="5140352"/>
                </a:cubicBezTo>
                <a:lnTo>
                  <a:pt x="22035" y="5143500"/>
                </a:lnTo>
                <a:cubicBezTo>
                  <a:pt x="9443" y="5140352"/>
                  <a:pt x="0" y="5134057"/>
                  <a:pt x="0" y="5124613"/>
                </a:cubicBezTo>
                <a:cubicBezTo>
                  <a:pt x="0" y="5118318"/>
                  <a:pt x="3148" y="5115170"/>
                  <a:pt x="3148" y="5112022"/>
                </a:cubicBezTo>
                <a:cubicBezTo>
                  <a:pt x="15739" y="5058510"/>
                  <a:pt x="69252" y="5058510"/>
                  <a:pt x="100730" y="5023884"/>
                </a:cubicBezTo>
                <a:cubicBezTo>
                  <a:pt x="113321" y="5008145"/>
                  <a:pt x="141651" y="4957780"/>
                  <a:pt x="141651" y="4932598"/>
                </a:cubicBezTo>
                <a:cubicBezTo>
                  <a:pt x="141651" y="4923154"/>
                  <a:pt x="135355" y="4904268"/>
                  <a:pt x="135355" y="4897972"/>
                </a:cubicBezTo>
                <a:cubicBezTo>
                  <a:pt x="135355" y="4888529"/>
                  <a:pt x="151094" y="4853903"/>
                  <a:pt x="151094" y="4847607"/>
                </a:cubicBezTo>
                <a:cubicBezTo>
                  <a:pt x="151094" y="4841312"/>
                  <a:pt x="135355" y="4835016"/>
                  <a:pt x="135355" y="4816129"/>
                </a:cubicBezTo>
                <a:cubicBezTo>
                  <a:pt x="135355" y="4809834"/>
                  <a:pt x="138503" y="4762617"/>
                  <a:pt x="147946" y="4740582"/>
                </a:cubicBezTo>
                <a:cubicBezTo>
                  <a:pt x="195163" y="4611523"/>
                  <a:pt x="248676" y="4466724"/>
                  <a:pt x="273858" y="4340812"/>
                </a:cubicBezTo>
                <a:cubicBezTo>
                  <a:pt x="277006" y="4334516"/>
                  <a:pt x="277006" y="4328221"/>
                  <a:pt x="277006" y="4321925"/>
                </a:cubicBezTo>
                <a:cubicBezTo>
                  <a:pt x="280154" y="4309334"/>
                  <a:pt x="280154" y="4293595"/>
                  <a:pt x="289597" y="4284152"/>
                </a:cubicBezTo>
                <a:cubicBezTo>
                  <a:pt x="302189" y="4262117"/>
                  <a:pt x="317928" y="4246378"/>
                  <a:pt x="317928" y="4227491"/>
                </a:cubicBezTo>
                <a:cubicBezTo>
                  <a:pt x="321075" y="4214900"/>
                  <a:pt x="324223" y="4202309"/>
                  <a:pt x="330519" y="4189718"/>
                </a:cubicBezTo>
                <a:lnTo>
                  <a:pt x="330519" y="4120466"/>
                </a:lnTo>
                <a:cubicBezTo>
                  <a:pt x="346258" y="4048067"/>
                  <a:pt x="390327" y="3969372"/>
                  <a:pt x="402918" y="3896973"/>
                </a:cubicBezTo>
                <a:cubicBezTo>
                  <a:pt x="406066" y="3878086"/>
                  <a:pt x="406066" y="3852903"/>
                  <a:pt x="412361" y="3837164"/>
                </a:cubicBezTo>
                <a:cubicBezTo>
                  <a:pt x="424953" y="3789947"/>
                  <a:pt x="462726" y="3701809"/>
                  <a:pt x="462726" y="3692366"/>
                </a:cubicBezTo>
                <a:cubicBezTo>
                  <a:pt x="462726" y="3686070"/>
                  <a:pt x="453283" y="3664036"/>
                  <a:pt x="453283" y="3657740"/>
                </a:cubicBezTo>
                <a:cubicBezTo>
                  <a:pt x="453283" y="3629410"/>
                  <a:pt x="478465" y="3585341"/>
                  <a:pt x="491056" y="3560158"/>
                </a:cubicBezTo>
                <a:cubicBezTo>
                  <a:pt x="500500" y="3541272"/>
                  <a:pt x="503648" y="3519237"/>
                  <a:pt x="506795" y="3497202"/>
                </a:cubicBezTo>
                <a:cubicBezTo>
                  <a:pt x="506795" y="3484611"/>
                  <a:pt x="509943" y="3459429"/>
                  <a:pt x="509943" y="3453133"/>
                </a:cubicBezTo>
                <a:cubicBezTo>
                  <a:pt x="509943" y="3443690"/>
                  <a:pt x="497352" y="3380734"/>
                  <a:pt x="494204" y="3342960"/>
                </a:cubicBezTo>
                <a:cubicBezTo>
                  <a:pt x="491056" y="3320926"/>
                  <a:pt x="487909" y="3292596"/>
                  <a:pt x="481613" y="3270561"/>
                </a:cubicBezTo>
                <a:cubicBezTo>
                  <a:pt x="465874" y="3213901"/>
                  <a:pt x="396622" y="3009294"/>
                  <a:pt x="396622" y="2993555"/>
                </a:cubicBezTo>
                <a:lnTo>
                  <a:pt x="396622" y="2861347"/>
                </a:lnTo>
                <a:cubicBezTo>
                  <a:pt x="399770" y="2829869"/>
                  <a:pt x="402918" y="2795244"/>
                  <a:pt x="406066" y="2763766"/>
                </a:cubicBezTo>
                <a:lnTo>
                  <a:pt x="406066" y="2678775"/>
                </a:lnTo>
                <a:cubicBezTo>
                  <a:pt x="421805" y="2628410"/>
                  <a:pt x="434396" y="2571750"/>
                  <a:pt x="453283" y="2521385"/>
                </a:cubicBezTo>
                <a:cubicBezTo>
                  <a:pt x="465874" y="2480464"/>
                  <a:pt x="500500" y="2417508"/>
                  <a:pt x="500500" y="2408065"/>
                </a:cubicBezTo>
                <a:cubicBezTo>
                  <a:pt x="500500" y="2401769"/>
                  <a:pt x="494204" y="2386030"/>
                  <a:pt x="494204" y="2376587"/>
                </a:cubicBezTo>
                <a:cubicBezTo>
                  <a:pt x="494204" y="2370291"/>
                  <a:pt x="516239" y="2297892"/>
                  <a:pt x="531978" y="2297892"/>
                </a:cubicBezTo>
                <a:cubicBezTo>
                  <a:pt x="541421" y="2297892"/>
                  <a:pt x="541421" y="2304187"/>
                  <a:pt x="544569" y="2304187"/>
                </a:cubicBezTo>
                <a:lnTo>
                  <a:pt x="557160" y="2304187"/>
                </a:lnTo>
                <a:cubicBezTo>
                  <a:pt x="572899" y="2313631"/>
                  <a:pt x="591786" y="2329370"/>
                  <a:pt x="607525" y="2335665"/>
                </a:cubicBezTo>
                <a:cubicBezTo>
                  <a:pt x="610673" y="2341961"/>
                  <a:pt x="610673" y="2351404"/>
                  <a:pt x="610673" y="2360848"/>
                </a:cubicBezTo>
                <a:cubicBezTo>
                  <a:pt x="610673" y="2367143"/>
                  <a:pt x="616968" y="2370291"/>
                  <a:pt x="616968" y="2379735"/>
                </a:cubicBezTo>
                <a:cubicBezTo>
                  <a:pt x="616968" y="2386030"/>
                  <a:pt x="582342" y="2408065"/>
                  <a:pt x="569751" y="2430099"/>
                </a:cubicBezTo>
                <a:cubicBezTo>
                  <a:pt x="541421" y="2471021"/>
                  <a:pt x="544569" y="2549716"/>
                  <a:pt x="535126" y="2596932"/>
                </a:cubicBezTo>
                <a:cubicBezTo>
                  <a:pt x="528830" y="2628410"/>
                  <a:pt x="509943" y="2681923"/>
                  <a:pt x="509943" y="2691366"/>
                </a:cubicBezTo>
                <a:cubicBezTo>
                  <a:pt x="509943" y="2697662"/>
                  <a:pt x="516239" y="2729140"/>
                  <a:pt x="519387" y="2748027"/>
                </a:cubicBezTo>
                <a:cubicBezTo>
                  <a:pt x="531978" y="2804687"/>
                  <a:pt x="513091" y="2880234"/>
                  <a:pt x="547717" y="2940042"/>
                </a:cubicBezTo>
                <a:cubicBezTo>
                  <a:pt x="560308" y="2958929"/>
                  <a:pt x="579195" y="2977816"/>
                  <a:pt x="598081" y="2993555"/>
                </a:cubicBezTo>
                <a:cubicBezTo>
                  <a:pt x="601229" y="2996703"/>
                  <a:pt x="613820" y="2999850"/>
                  <a:pt x="620116" y="2999850"/>
                </a:cubicBezTo>
                <a:cubicBezTo>
                  <a:pt x="642151" y="2999850"/>
                  <a:pt x="651594" y="2990407"/>
                  <a:pt x="651594" y="2971520"/>
                </a:cubicBezTo>
                <a:cubicBezTo>
                  <a:pt x="651594" y="2940042"/>
                  <a:pt x="620116" y="2908564"/>
                  <a:pt x="620116" y="2877086"/>
                </a:cubicBezTo>
                <a:cubicBezTo>
                  <a:pt x="620116" y="2867643"/>
                  <a:pt x="623264" y="2848756"/>
                  <a:pt x="623264" y="2836165"/>
                </a:cubicBezTo>
                <a:cubicBezTo>
                  <a:pt x="623264" y="2829869"/>
                  <a:pt x="620116" y="2817278"/>
                  <a:pt x="626412" y="2810983"/>
                </a:cubicBezTo>
                <a:cubicBezTo>
                  <a:pt x="676776" y="2732288"/>
                  <a:pt x="695663" y="2707105"/>
                  <a:pt x="755471" y="2707105"/>
                </a:cubicBezTo>
                <a:cubicBezTo>
                  <a:pt x="834166" y="2707105"/>
                  <a:pt x="843610" y="2741731"/>
                  <a:pt x="843610" y="2801539"/>
                </a:cubicBezTo>
                <a:cubicBezTo>
                  <a:pt x="843610" y="2807835"/>
                  <a:pt x="837314" y="2864495"/>
                  <a:pt x="834166" y="2895973"/>
                </a:cubicBezTo>
                <a:cubicBezTo>
                  <a:pt x="831018" y="2918008"/>
                  <a:pt x="834166" y="2933747"/>
                  <a:pt x="827871" y="2952634"/>
                </a:cubicBezTo>
                <a:cubicBezTo>
                  <a:pt x="799540" y="2958929"/>
                  <a:pt x="790097" y="3028181"/>
                  <a:pt x="790097" y="3053363"/>
                </a:cubicBezTo>
                <a:cubicBezTo>
                  <a:pt x="790097" y="3062806"/>
                  <a:pt x="793245" y="3078545"/>
                  <a:pt x="799540" y="3087989"/>
                </a:cubicBezTo>
                <a:cubicBezTo>
                  <a:pt x="840462" y="3128910"/>
                  <a:pt x="893974" y="3125762"/>
                  <a:pt x="928600" y="3172979"/>
                </a:cubicBezTo>
                <a:cubicBezTo>
                  <a:pt x="934896" y="3179275"/>
                  <a:pt x="928600" y="3195014"/>
                  <a:pt x="934896" y="3204457"/>
                </a:cubicBezTo>
                <a:cubicBezTo>
                  <a:pt x="963226" y="3251674"/>
                  <a:pt x="960078" y="3295743"/>
                  <a:pt x="975817" y="3342960"/>
                </a:cubicBezTo>
                <a:cubicBezTo>
                  <a:pt x="982113" y="3364995"/>
                  <a:pt x="1060808" y="3525533"/>
                  <a:pt x="1060808" y="3541272"/>
                </a:cubicBezTo>
                <a:cubicBezTo>
                  <a:pt x="1060808" y="3597932"/>
                  <a:pt x="975817" y="3635705"/>
                  <a:pt x="944339" y="3670331"/>
                </a:cubicBezTo>
                <a:cubicBezTo>
                  <a:pt x="938044" y="3679775"/>
                  <a:pt x="925452" y="3686070"/>
                  <a:pt x="912861" y="3692366"/>
                </a:cubicBezTo>
                <a:lnTo>
                  <a:pt x="912861" y="3774209"/>
                </a:lnTo>
                <a:cubicBezTo>
                  <a:pt x="916009" y="3783652"/>
                  <a:pt x="922305" y="3793095"/>
                  <a:pt x="922305" y="3802539"/>
                </a:cubicBezTo>
                <a:cubicBezTo>
                  <a:pt x="925452" y="3830869"/>
                  <a:pt x="922305" y="3859199"/>
                  <a:pt x="928600" y="3887529"/>
                </a:cubicBezTo>
                <a:cubicBezTo>
                  <a:pt x="928600" y="3909564"/>
                  <a:pt x="941191" y="3947337"/>
                  <a:pt x="941191" y="3956781"/>
                </a:cubicBezTo>
                <a:lnTo>
                  <a:pt x="941191" y="4148796"/>
                </a:lnTo>
                <a:cubicBezTo>
                  <a:pt x="1010443" y="3941042"/>
                  <a:pt x="1092286" y="3739583"/>
                  <a:pt x="1120616" y="3534976"/>
                </a:cubicBezTo>
                <a:cubicBezTo>
                  <a:pt x="1111172" y="3472020"/>
                  <a:pt x="1208754" y="3402768"/>
                  <a:pt x="1199311" y="3342960"/>
                </a:cubicBezTo>
                <a:cubicBezTo>
                  <a:pt x="1202459" y="3324074"/>
                  <a:pt x="1208754" y="3305187"/>
                  <a:pt x="1218198" y="3286300"/>
                </a:cubicBezTo>
                <a:lnTo>
                  <a:pt x="1218198" y="3176127"/>
                </a:lnTo>
                <a:cubicBezTo>
                  <a:pt x="1246528" y="3025033"/>
                  <a:pt x="1337814" y="2873939"/>
                  <a:pt x="1356701" y="2722844"/>
                </a:cubicBezTo>
                <a:cubicBezTo>
                  <a:pt x="1356701" y="2675627"/>
                  <a:pt x="1372440" y="2622115"/>
                  <a:pt x="1388179" y="2574898"/>
                </a:cubicBezTo>
                <a:cubicBezTo>
                  <a:pt x="1394474" y="2556011"/>
                  <a:pt x="1460578" y="2404917"/>
                  <a:pt x="1460578" y="2363996"/>
                </a:cubicBezTo>
                <a:cubicBezTo>
                  <a:pt x="1460578" y="2354552"/>
                  <a:pt x="1444839" y="2297892"/>
                  <a:pt x="1444839" y="2291596"/>
                </a:cubicBezTo>
                <a:cubicBezTo>
                  <a:pt x="1444839" y="2256970"/>
                  <a:pt x="1510943" y="2121615"/>
                  <a:pt x="1523534" y="2105876"/>
                </a:cubicBezTo>
                <a:cubicBezTo>
                  <a:pt x="1514090" y="2099581"/>
                  <a:pt x="1498351" y="2099581"/>
                  <a:pt x="1492056" y="2093285"/>
                </a:cubicBezTo>
                <a:cubicBezTo>
                  <a:pt x="1479465" y="2086989"/>
                  <a:pt x="1482612" y="2071250"/>
                  <a:pt x="1473169" y="2061807"/>
                </a:cubicBezTo>
                <a:cubicBezTo>
                  <a:pt x="1466873" y="2049216"/>
                  <a:pt x="1438543" y="2036625"/>
                  <a:pt x="1438543" y="2027181"/>
                </a:cubicBezTo>
                <a:cubicBezTo>
                  <a:pt x="1438543" y="2020886"/>
                  <a:pt x="1447987" y="2014590"/>
                  <a:pt x="1454282" y="2008294"/>
                </a:cubicBezTo>
                <a:cubicBezTo>
                  <a:pt x="1438543" y="1992555"/>
                  <a:pt x="1413361" y="1979964"/>
                  <a:pt x="1394474" y="1957930"/>
                </a:cubicBezTo>
                <a:cubicBezTo>
                  <a:pt x="1378735" y="1935895"/>
                  <a:pt x="1372440" y="1907565"/>
                  <a:pt x="1350405" y="1891826"/>
                </a:cubicBezTo>
                <a:cubicBezTo>
                  <a:pt x="1322075" y="1872939"/>
                  <a:pt x="1284301" y="1860348"/>
                  <a:pt x="1255971" y="1847757"/>
                </a:cubicBezTo>
                <a:cubicBezTo>
                  <a:pt x="1221345" y="1832018"/>
                  <a:pt x="1183572" y="1816279"/>
                  <a:pt x="1152094" y="1797392"/>
                </a:cubicBezTo>
                <a:cubicBezTo>
                  <a:pt x="1108025" y="1775357"/>
                  <a:pt x="1067103" y="1753323"/>
                  <a:pt x="1029330" y="1718697"/>
                </a:cubicBezTo>
                <a:cubicBezTo>
                  <a:pt x="975817" y="1674628"/>
                  <a:pt x="922305" y="1614820"/>
                  <a:pt x="871940" y="1564455"/>
                </a:cubicBezTo>
                <a:cubicBezTo>
                  <a:pt x="865644" y="1555012"/>
                  <a:pt x="865644" y="1539273"/>
                  <a:pt x="865644" y="1529829"/>
                </a:cubicBezTo>
                <a:cubicBezTo>
                  <a:pt x="865644" y="1507795"/>
                  <a:pt x="871940" y="1507795"/>
                  <a:pt x="878235" y="1482612"/>
                </a:cubicBezTo>
                <a:cubicBezTo>
                  <a:pt x="893974" y="1416509"/>
                  <a:pt x="991556" y="1356700"/>
                  <a:pt x="1048216" y="1325223"/>
                </a:cubicBezTo>
                <a:cubicBezTo>
                  <a:pt x="1108025" y="1290597"/>
                  <a:pt x="1180424" y="1262267"/>
                  <a:pt x="1243380" y="1224493"/>
                </a:cubicBezTo>
                <a:cubicBezTo>
                  <a:pt x="1287449" y="1196163"/>
                  <a:pt x="1318927" y="1139503"/>
                  <a:pt x="1366144" y="1108025"/>
                </a:cubicBezTo>
                <a:cubicBezTo>
                  <a:pt x="1403918" y="1079694"/>
                  <a:pt x="1454282" y="1073399"/>
                  <a:pt x="1492056" y="1045069"/>
                </a:cubicBezTo>
                <a:cubicBezTo>
                  <a:pt x="1526682" y="1019886"/>
                  <a:pt x="1523534" y="1010443"/>
                  <a:pt x="1548716" y="1010443"/>
                </a:cubicBezTo>
                <a:cubicBezTo>
                  <a:pt x="1558160" y="1010443"/>
                  <a:pt x="1573899" y="1013591"/>
                  <a:pt x="1583342" y="1013591"/>
                </a:cubicBezTo>
                <a:cubicBezTo>
                  <a:pt x="1599081" y="1016738"/>
                  <a:pt x="1617968" y="1013591"/>
                  <a:pt x="1636855" y="1023034"/>
                </a:cubicBezTo>
                <a:cubicBezTo>
                  <a:pt x="1680924" y="1048216"/>
                  <a:pt x="1718697" y="1073399"/>
                  <a:pt x="1762766" y="1073399"/>
                </a:cubicBezTo>
                <a:cubicBezTo>
                  <a:pt x="1800540" y="1073399"/>
                  <a:pt x="1816279" y="1057660"/>
                  <a:pt x="1816279" y="1019886"/>
                </a:cubicBezTo>
                <a:cubicBezTo>
                  <a:pt x="1816279" y="982113"/>
                  <a:pt x="1759619" y="890827"/>
                  <a:pt x="1759619" y="865644"/>
                </a:cubicBezTo>
                <a:lnTo>
                  <a:pt x="1759619" y="790097"/>
                </a:lnTo>
                <a:cubicBezTo>
                  <a:pt x="1762766" y="771210"/>
                  <a:pt x="1759619" y="746028"/>
                  <a:pt x="1765914" y="730289"/>
                </a:cubicBezTo>
                <a:cubicBezTo>
                  <a:pt x="1775358" y="705107"/>
                  <a:pt x="1809983" y="673629"/>
                  <a:pt x="1825722" y="645298"/>
                </a:cubicBezTo>
                <a:cubicBezTo>
                  <a:pt x="1872939" y="563456"/>
                  <a:pt x="1945339" y="525682"/>
                  <a:pt x="2001999" y="525682"/>
                </a:cubicBezTo>
                <a:cubicBezTo>
                  <a:pt x="2011442" y="525682"/>
                  <a:pt x="2071251" y="538273"/>
                  <a:pt x="2077546" y="538273"/>
                </a:cubicBezTo>
                <a:cubicBezTo>
                  <a:pt x="2093285" y="544569"/>
                  <a:pt x="2127911" y="544569"/>
                  <a:pt x="2146798" y="579195"/>
                </a:cubicBezTo>
                <a:cubicBezTo>
                  <a:pt x="2153093" y="585490"/>
                  <a:pt x="2156241" y="598081"/>
                  <a:pt x="2159389" y="610673"/>
                </a:cubicBezTo>
                <a:cubicBezTo>
                  <a:pt x="2165684" y="635855"/>
                  <a:pt x="2171980" y="689368"/>
                  <a:pt x="2171980" y="695663"/>
                </a:cubicBezTo>
                <a:cubicBezTo>
                  <a:pt x="2171980" y="705107"/>
                  <a:pt x="2168832" y="720846"/>
                  <a:pt x="2168832" y="733437"/>
                </a:cubicBezTo>
                <a:cubicBezTo>
                  <a:pt x="2165684" y="764915"/>
                  <a:pt x="2165684" y="796393"/>
                  <a:pt x="2162537" y="827871"/>
                </a:cubicBezTo>
                <a:cubicBezTo>
                  <a:pt x="2162537" y="849905"/>
                  <a:pt x="2153093" y="887679"/>
                  <a:pt x="2153093" y="893974"/>
                </a:cubicBezTo>
                <a:cubicBezTo>
                  <a:pt x="2153093" y="903418"/>
                  <a:pt x="2162537" y="909713"/>
                  <a:pt x="2162537" y="919157"/>
                </a:cubicBezTo>
                <a:cubicBezTo>
                  <a:pt x="2162537" y="925452"/>
                  <a:pt x="2153093" y="966374"/>
                  <a:pt x="2146798" y="988408"/>
                </a:cubicBezTo>
                <a:cubicBezTo>
                  <a:pt x="2143650" y="994704"/>
                  <a:pt x="2134207" y="994704"/>
                  <a:pt x="2124763" y="994704"/>
                </a:cubicBezTo>
                <a:cubicBezTo>
                  <a:pt x="2112172" y="1013591"/>
                  <a:pt x="2093285" y="1029330"/>
                  <a:pt x="2090137" y="1051364"/>
                </a:cubicBezTo>
                <a:cubicBezTo>
                  <a:pt x="2077546" y="1092286"/>
                  <a:pt x="2071251" y="1180424"/>
                  <a:pt x="2071251" y="1186719"/>
                </a:cubicBezTo>
                <a:cubicBezTo>
                  <a:pt x="2071251" y="1196163"/>
                  <a:pt x="2080694" y="1199311"/>
                  <a:pt x="2080694" y="1205606"/>
                </a:cubicBezTo>
                <a:cubicBezTo>
                  <a:pt x="2083842" y="1215050"/>
                  <a:pt x="2080694" y="1227641"/>
                  <a:pt x="2090137" y="1237084"/>
                </a:cubicBezTo>
                <a:cubicBezTo>
                  <a:pt x="2118468" y="1265414"/>
                  <a:pt x="2162537" y="1287449"/>
                  <a:pt x="2200310" y="1303188"/>
                </a:cubicBezTo>
                <a:cubicBezTo>
                  <a:pt x="2222345" y="1312631"/>
                  <a:pt x="2241232" y="1334666"/>
                  <a:pt x="2266414" y="1340962"/>
                </a:cubicBezTo>
                <a:cubicBezTo>
                  <a:pt x="2285301" y="1350405"/>
                  <a:pt x="2313631" y="1362996"/>
                  <a:pt x="2329370" y="1391326"/>
                </a:cubicBezTo>
                <a:cubicBezTo>
                  <a:pt x="2341961" y="1407065"/>
                  <a:pt x="2335666" y="1432248"/>
                  <a:pt x="2341961" y="1451134"/>
                </a:cubicBezTo>
                <a:cubicBezTo>
                  <a:pt x="2354552" y="1482612"/>
                  <a:pt x="2382882" y="1523534"/>
                  <a:pt x="2389178" y="1561307"/>
                </a:cubicBezTo>
                <a:cubicBezTo>
                  <a:pt x="2404917" y="1633707"/>
                  <a:pt x="2404917" y="1724993"/>
                  <a:pt x="2464725" y="1800540"/>
                </a:cubicBezTo>
                <a:lnTo>
                  <a:pt x="2471021" y="1803688"/>
                </a:lnTo>
                <a:lnTo>
                  <a:pt x="2549716" y="1504647"/>
                </a:lnTo>
                <a:cubicBezTo>
                  <a:pt x="2543420" y="1473169"/>
                  <a:pt x="2537125" y="1413361"/>
                  <a:pt x="2537125" y="1407065"/>
                </a:cubicBezTo>
                <a:cubicBezTo>
                  <a:pt x="2537125" y="1356700"/>
                  <a:pt x="2552864" y="1315779"/>
                  <a:pt x="2631558" y="1284301"/>
                </a:cubicBezTo>
                <a:lnTo>
                  <a:pt x="2603228" y="34626"/>
                </a:lnTo>
                <a:cubicBezTo>
                  <a:pt x="2603228" y="22035"/>
                  <a:pt x="2606376" y="0"/>
                  <a:pt x="2618967" y="0"/>
                </a:cubicBezTo>
                <a:cubicBezTo>
                  <a:pt x="2628411" y="0"/>
                  <a:pt x="2631558" y="6296"/>
                  <a:pt x="2634706" y="6296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1000"/>
                </a:srgbClr>
              </a:gs>
            </a:gsLst>
            <a:lin ang="16200000" scaled="1"/>
          </a:gradFill>
          <a:ln w="31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6F847C-32BF-4CE6-92D6-9A3E47751001}"/>
              </a:ext>
            </a:extLst>
          </p:cNvPr>
          <p:cNvGrpSpPr/>
          <p:nvPr/>
        </p:nvGrpSpPr>
        <p:grpSpPr>
          <a:xfrm>
            <a:off x="3860234" y="273123"/>
            <a:ext cx="1773849" cy="1568903"/>
            <a:chOff x="1777192" y="1287078"/>
            <a:chExt cx="1773849" cy="156890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82035D8-3A02-4116-982A-28ACFAB85CCB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E87F6-067F-4D36-8ABC-48EC3F6E81F0}"/>
                </a:ext>
              </a:extLst>
            </p:cNvPr>
            <p:cNvSpPr txBox="1"/>
            <p:nvPr/>
          </p:nvSpPr>
          <p:spPr>
            <a:xfrm>
              <a:off x="2362115" y="1409431"/>
              <a:ext cx="1188926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录</a:t>
              </a: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D148319D-A2FF-4B94-95F3-34D67EAB5BF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54" t="68479" r="-2468" b="-4706"/>
          <a:stretch/>
        </p:blipFill>
        <p:spPr>
          <a:xfrm>
            <a:off x="1533706" y="298566"/>
            <a:ext cx="781378" cy="635106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387BCCD0-DD3B-4596-9E0E-3F13F8ED6A97}"/>
              </a:ext>
            </a:extLst>
          </p:cNvPr>
          <p:cNvSpPr txBox="1"/>
          <p:nvPr/>
        </p:nvSpPr>
        <p:spPr>
          <a:xfrm>
            <a:off x="1578736" y="1329823"/>
            <a:ext cx="17118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b="1" kern="0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66000"/>
                      </a:srgbClr>
                    </a:gs>
                  </a:gsLst>
                  <a:lin ang="16200000" scaled="1"/>
                </a:gradFill>
                <a:cs typeface="+mn-ea"/>
                <a:sym typeface="+mn-lt"/>
              </a:rPr>
              <a:t>1 /</a:t>
            </a:r>
            <a:r>
              <a:rPr lang="zh-CN" altLang="en-US" b="1" kern="0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66000"/>
                      </a:srgbClr>
                    </a:gs>
                  </a:gsLst>
                  <a:lin ang="16200000" scaled="1"/>
                </a:gradFill>
                <a:cs typeface="+mn-ea"/>
                <a:sym typeface="+mn-lt"/>
              </a:rPr>
              <a:t> 雷锋简介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02E2D79D-ED16-4F3E-8167-8554700E265E}"/>
              </a:ext>
            </a:extLst>
          </p:cNvPr>
          <p:cNvGrpSpPr/>
          <p:nvPr/>
        </p:nvGrpSpPr>
        <p:grpSpPr>
          <a:xfrm>
            <a:off x="1263812" y="1721494"/>
            <a:ext cx="2631961" cy="525641"/>
            <a:chOff x="1263812" y="1173514"/>
            <a:chExt cx="2631961" cy="525641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BD0C12C-2B85-47BB-ADED-D7691BC4E745}"/>
                </a:ext>
              </a:extLst>
            </p:cNvPr>
            <p:cNvSpPr txBox="1"/>
            <p:nvPr/>
          </p:nvSpPr>
          <p:spPr>
            <a:xfrm>
              <a:off x="1578736" y="1329823"/>
              <a:ext cx="23170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b="1" kern="0" dirty="0">
                  <a:gradFill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66000"/>
                        </a:srgbClr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2 / </a:t>
              </a:r>
              <a:r>
                <a:rPr lang="zh-CN" altLang="en-US" b="1" kern="0" dirty="0">
                  <a:gradFill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66000"/>
                        </a:srgbClr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什么是雷锋精神</a:t>
              </a: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DB33670-2818-4184-A18D-AFB8F76D1FB5}"/>
                </a:ext>
              </a:extLst>
            </p:cNvPr>
            <p:cNvSpPr/>
            <p:nvPr/>
          </p:nvSpPr>
          <p:spPr>
            <a:xfrm>
              <a:off x="1263812" y="1173514"/>
              <a:ext cx="2527663" cy="170386"/>
            </a:xfrm>
            <a:custGeom>
              <a:avLst/>
              <a:gdLst>
                <a:gd name="connsiteX0" fmla="*/ 0 w 2527663"/>
                <a:gd name="connsiteY0" fmla="*/ 170386 h 170386"/>
                <a:gd name="connsiteX1" fmla="*/ 1240971 w 2527663"/>
                <a:gd name="connsiteY1" fmla="*/ 569 h 170386"/>
                <a:gd name="connsiteX2" fmla="*/ 1600200 w 2527663"/>
                <a:gd name="connsiteY2" fmla="*/ 111603 h 170386"/>
                <a:gd name="connsiteX3" fmla="*/ 2527663 w 2527663"/>
                <a:gd name="connsiteY3" fmla="*/ 7100 h 17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7663" h="170386">
                  <a:moveTo>
                    <a:pt x="0" y="170386"/>
                  </a:moveTo>
                  <a:cubicBezTo>
                    <a:pt x="487135" y="90376"/>
                    <a:pt x="974271" y="10366"/>
                    <a:pt x="1240971" y="569"/>
                  </a:cubicBezTo>
                  <a:cubicBezTo>
                    <a:pt x="1507671" y="-9228"/>
                    <a:pt x="1385751" y="110514"/>
                    <a:pt x="1600200" y="111603"/>
                  </a:cubicBezTo>
                  <a:cubicBezTo>
                    <a:pt x="1814649" y="112691"/>
                    <a:pt x="2171156" y="59895"/>
                    <a:pt x="2527663" y="7100"/>
                  </a:cubicBez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100000">
                    <a:srgbClr val="C00000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66000"/>
                      </a:srgbClr>
                    </a:gs>
                  </a:gsLst>
                  <a:lin ang="16200000" scaled="1"/>
                </a:gradFill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8054376-862C-4754-9242-E2A11D65BBC6}"/>
              </a:ext>
            </a:extLst>
          </p:cNvPr>
          <p:cNvGrpSpPr/>
          <p:nvPr/>
        </p:nvGrpSpPr>
        <p:grpSpPr>
          <a:xfrm>
            <a:off x="1263812" y="2269474"/>
            <a:ext cx="3020156" cy="525641"/>
            <a:chOff x="1263812" y="1173514"/>
            <a:chExt cx="3020156" cy="525641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6B8BD81-8D6F-464B-AC97-D2F91B1EA8EE}"/>
                </a:ext>
              </a:extLst>
            </p:cNvPr>
            <p:cNvSpPr txBox="1"/>
            <p:nvPr/>
          </p:nvSpPr>
          <p:spPr>
            <a:xfrm>
              <a:off x="1578736" y="1329823"/>
              <a:ext cx="270523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b="1" kern="0" dirty="0">
                  <a:gradFill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66000"/>
                        </a:srgbClr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3 / </a:t>
              </a:r>
              <a:r>
                <a:rPr lang="zh-CN" altLang="en-US" b="1" kern="0" dirty="0">
                  <a:gradFill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66000"/>
                        </a:srgbClr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为什么要学习雷锋</a:t>
              </a: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0C44D09-8E13-4298-ABBA-7CA84912976A}"/>
                </a:ext>
              </a:extLst>
            </p:cNvPr>
            <p:cNvSpPr/>
            <p:nvPr/>
          </p:nvSpPr>
          <p:spPr>
            <a:xfrm>
              <a:off x="1263812" y="1173514"/>
              <a:ext cx="2527663" cy="170386"/>
            </a:xfrm>
            <a:custGeom>
              <a:avLst/>
              <a:gdLst>
                <a:gd name="connsiteX0" fmla="*/ 0 w 2527663"/>
                <a:gd name="connsiteY0" fmla="*/ 170386 h 170386"/>
                <a:gd name="connsiteX1" fmla="*/ 1240971 w 2527663"/>
                <a:gd name="connsiteY1" fmla="*/ 569 h 170386"/>
                <a:gd name="connsiteX2" fmla="*/ 1600200 w 2527663"/>
                <a:gd name="connsiteY2" fmla="*/ 111603 h 170386"/>
                <a:gd name="connsiteX3" fmla="*/ 2527663 w 2527663"/>
                <a:gd name="connsiteY3" fmla="*/ 7100 h 17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7663" h="170386">
                  <a:moveTo>
                    <a:pt x="0" y="170386"/>
                  </a:moveTo>
                  <a:cubicBezTo>
                    <a:pt x="487135" y="90376"/>
                    <a:pt x="974271" y="10366"/>
                    <a:pt x="1240971" y="569"/>
                  </a:cubicBezTo>
                  <a:cubicBezTo>
                    <a:pt x="1507671" y="-9228"/>
                    <a:pt x="1385751" y="110514"/>
                    <a:pt x="1600200" y="111603"/>
                  </a:cubicBezTo>
                  <a:cubicBezTo>
                    <a:pt x="1814649" y="112691"/>
                    <a:pt x="2171156" y="59895"/>
                    <a:pt x="2527663" y="7100"/>
                  </a:cubicBez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100000">
                    <a:srgbClr val="C00000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66000"/>
                      </a:srgbClr>
                    </a:gs>
                  </a:gsLst>
                  <a:lin ang="16200000" scaled="1"/>
                </a:gradFill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9607E72-4C22-4C3B-B23F-A213BC7569D6}"/>
              </a:ext>
            </a:extLst>
          </p:cNvPr>
          <p:cNvGrpSpPr/>
          <p:nvPr/>
        </p:nvGrpSpPr>
        <p:grpSpPr>
          <a:xfrm>
            <a:off x="1263812" y="2817454"/>
            <a:ext cx="2631961" cy="525641"/>
            <a:chOff x="1263812" y="1173514"/>
            <a:chExt cx="2631961" cy="525641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709B69C-0C80-4EC3-8B9C-B72A3218E0D8}"/>
                </a:ext>
              </a:extLst>
            </p:cNvPr>
            <p:cNvSpPr txBox="1"/>
            <p:nvPr/>
          </p:nvSpPr>
          <p:spPr>
            <a:xfrm>
              <a:off x="1578736" y="1329823"/>
              <a:ext cx="23170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b="1" kern="0" dirty="0">
                  <a:gradFill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66000"/>
                        </a:srgbClr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4 / </a:t>
              </a:r>
              <a:r>
                <a:rPr lang="zh-CN" altLang="en-US" b="1" kern="0" dirty="0">
                  <a:gradFill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66000"/>
                        </a:srgbClr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怎样学习雷锋</a:t>
              </a: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9F36966-BFFF-4F5D-9C43-3A1772C06371}"/>
                </a:ext>
              </a:extLst>
            </p:cNvPr>
            <p:cNvSpPr/>
            <p:nvPr/>
          </p:nvSpPr>
          <p:spPr>
            <a:xfrm>
              <a:off x="1263812" y="1173514"/>
              <a:ext cx="2527663" cy="170386"/>
            </a:xfrm>
            <a:custGeom>
              <a:avLst/>
              <a:gdLst>
                <a:gd name="connsiteX0" fmla="*/ 0 w 2527663"/>
                <a:gd name="connsiteY0" fmla="*/ 170386 h 170386"/>
                <a:gd name="connsiteX1" fmla="*/ 1240971 w 2527663"/>
                <a:gd name="connsiteY1" fmla="*/ 569 h 170386"/>
                <a:gd name="connsiteX2" fmla="*/ 1600200 w 2527663"/>
                <a:gd name="connsiteY2" fmla="*/ 111603 h 170386"/>
                <a:gd name="connsiteX3" fmla="*/ 2527663 w 2527663"/>
                <a:gd name="connsiteY3" fmla="*/ 7100 h 17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7663" h="170386">
                  <a:moveTo>
                    <a:pt x="0" y="170386"/>
                  </a:moveTo>
                  <a:cubicBezTo>
                    <a:pt x="487135" y="90376"/>
                    <a:pt x="974271" y="10366"/>
                    <a:pt x="1240971" y="569"/>
                  </a:cubicBezTo>
                  <a:cubicBezTo>
                    <a:pt x="1507671" y="-9228"/>
                    <a:pt x="1385751" y="110514"/>
                    <a:pt x="1600200" y="111603"/>
                  </a:cubicBezTo>
                  <a:cubicBezTo>
                    <a:pt x="1814649" y="112691"/>
                    <a:pt x="2171156" y="59895"/>
                    <a:pt x="2527663" y="7100"/>
                  </a:cubicBez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100000">
                    <a:srgbClr val="C00000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66000"/>
                      </a:srgbClr>
                    </a:gs>
                  </a:gsLst>
                  <a:lin ang="16200000" scaled="1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41098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E8E852FC-7DF3-4D55-A8C9-2BDE195EC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4" name="图形 52">
            <a:extLst>
              <a:ext uri="{FF2B5EF4-FFF2-40B4-BE49-F238E27FC236}">
                <a16:creationId xmlns:a16="http://schemas.microsoft.com/office/drawing/2014/main" id="{E617D1FF-0C56-4A87-A2ED-BED10B28FFE3}"/>
              </a:ext>
            </a:extLst>
          </p:cNvPr>
          <p:cNvSpPr/>
          <p:nvPr/>
        </p:nvSpPr>
        <p:spPr>
          <a:xfrm>
            <a:off x="-1015715" y="3153481"/>
            <a:ext cx="9144000" cy="1919921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6000"/>
                </a:srgbClr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" name="Picture 2" descr="G:\2017\雷锋精神\11\未标题-1.png">
            <a:extLst>
              <a:ext uri="{FF2B5EF4-FFF2-40B4-BE49-F238E27FC236}">
                <a16:creationId xmlns:a16="http://schemas.microsoft.com/office/drawing/2014/main" id="{E56FBA63-865C-49F6-A1BF-D8D28CB86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0"/>
          <a:stretch/>
        </p:blipFill>
        <p:spPr bwMode="auto">
          <a:xfrm flipH="1">
            <a:off x="5055287" y="-63788"/>
            <a:ext cx="4097072" cy="527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04CAC1-F86E-42A4-A972-683499066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9684"/>
            <a:ext cx="9144000" cy="12430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E34700B7-CF45-43D1-B3EB-FA84B72A2B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86" b="63773"/>
          <a:stretch/>
        </p:blipFill>
        <p:spPr>
          <a:xfrm>
            <a:off x="486067" y="186868"/>
            <a:ext cx="1253704" cy="1019013"/>
          </a:xfrm>
          <a:prstGeom prst="rect">
            <a:avLst/>
          </a:prstGeom>
        </p:spPr>
      </p:pic>
      <p:sp>
        <p:nvSpPr>
          <p:cNvPr id="57" name="图形 55">
            <a:extLst>
              <a:ext uri="{FF2B5EF4-FFF2-40B4-BE49-F238E27FC236}">
                <a16:creationId xmlns:a16="http://schemas.microsoft.com/office/drawing/2014/main" id="{A4508FBD-AFA1-43DA-B489-CA24882D9DAD}"/>
              </a:ext>
            </a:extLst>
          </p:cNvPr>
          <p:cNvSpPr/>
          <p:nvPr/>
        </p:nvSpPr>
        <p:spPr>
          <a:xfrm>
            <a:off x="3895773" y="2792313"/>
            <a:ext cx="1335115" cy="2012526"/>
          </a:xfrm>
          <a:custGeom>
            <a:avLst/>
            <a:gdLst>
              <a:gd name="connsiteX0" fmla="*/ 2275857 w 3412212"/>
              <a:gd name="connsiteY0" fmla="*/ 4598931 h 5143500"/>
              <a:gd name="connsiteX1" fmla="*/ 2256971 w 3412212"/>
              <a:gd name="connsiteY1" fmla="*/ 4558010 h 5143500"/>
              <a:gd name="connsiteX2" fmla="*/ 2285301 w 3412212"/>
              <a:gd name="connsiteY2" fmla="*/ 4551714 h 5143500"/>
              <a:gd name="connsiteX3" fmla="*/ 2275857 w 3412212"/>
              <a:gd name="connsiteY3" fmla="*/ 4598931 h 5143500"/>
              <a:gd name="connsiteX4" fmla="*/ 2707106 w 3412212"/>
              <a:gd name="connsiteY4" fmla="*/ 4825573 h 5143500"/>
              <a:gd name="connsiteX5" fmla="*/ 2628411 w 3412212"/>
              <a:gd name="connsiteY5" fmla="*/ 4825573 h 5143500"/>
              <a:gd name="connsiteX6" fmla="*/ 2543420 w 3412212"/>
              <a:gd name="connsiteY6" fmla="*/ 4743730 h 5143500"/>
              <a:gd name="connsiteX7" fmla="*/ 2537125 w 3412212"/>
              <a:gd name="connsiteY7" fmla="*/ 4702809 h 5143500"/>
              <a:gd name="connsiteX8" fmla="*/ 2546568 w 3412212"/>
              <a:gd name="connsiteY8" fmla="*/ 4677626 h 5143500"/>
              <a:gd name="connsiteX9" fmla="*/ 2546568 w 3412212"/>
              <a:gd name="connsiteY9" fmla="*/ 4639853 h 5143500"/>
              <a:gd name="connsiteX10" fmla="*/ 2596933 w 3412212"/>
              <a:gd name="connsiteY10" fmla="*/ 4535975 h 5143500"/>
              <a:gd name="connsiteX11" fmla="*/ 2609524 w 3412212"/>
              <a:gd name="connsiteY11" fmla="*/ 4479315 h 5143500"/>
              <a:gd name="connsiteX12" fmla="*/ 2634706 w 3412212"/>
              <a:gd name="connsiteY12" fmla="*/ 4403768 h 5143500"/>
              <a:gd name="connsiteX13" fmla="*/ 2634706 w 3412212"/>
              <a:gd name="connsiteY13" fmla="*/ 4328221 h 5143500"/>
              <a:gd name="connsiteX14" fmla="*/ 2641002 w 3412212"/>
              <a:gd name="connsiteY14" fmla="*/ 4262117 h 5143500"/>
              <a:gd name="connsiteX15" fmla="*/ 2681923 w 3412212"/>
              <a:gd name="connsiteY15" fmla="*/ 4123614 h 5143500"/>
              <a:gd name="connsiteX16" fmla="*/ 2691367 w 3412212"/>
              <a:gd name="connsiteY16" fmla="*/ 4079545 h 5143500"/>
              <a:gd name="connsiteX17" fmla="*/ 2707106 w 3412212"/>
              <a:gd name="connsiteY17" fmla="*/ 4825573 h 5143500"/>
              <a:gd name="connsiteX18" fmla="*/ 960078 w 3412212"/>
              <a:gd name="connsiteY18" fmla="*/ 3522385 h 5143500"/>
              <a:gd name="connsiteX19" fmla="*/ 922305 w 3412212"/>
              <a:gd name="connsiteY19" fmla="*/ 3572750 h 5143500"/>
              <a:gd name="connsiteX20" fmla="*/ 912861 w 3412212"/>
              <a:gd name="connsiteY20" fmla="*/ 3534976 h 5143500"/>
              <a:gd name="connsiteX21" fmla="*/ 897122 w 3412212"/>
              <a:gd name="connsiteY21" fmla="*/ 3421655 h 5143500"/>
              <a:gd name="connsiteX22" fmla="*/ 960078 w 3412212"/>
              <a:gd name="connsiteY22" fmla="*/ 3522385 h 5143500"/>
              <a:gd name="connsiteX23" fmla="*/ 3172980 w 3412212"/>
              <a:gd name="connsiteY23" fmla="*/ 3226492 h 5143500"/>
              <a:gd name="connsiteX24" fmla="*/ 3125763 w 3412212"/>
              <a:gd name="connsiteY24" fmla="*/ 3280004 h 5143500"/>
              <a:gd name="connsiteX25" fmla="*/ 3106876 w 3412212"/>
              <a:gd name="connsiteY25" fmla="*/ 3113171 h 5143500"/>
              <a:gd name="connsiteX26" fmla="*/ 3172980 w 3412212"/>
              <a:gd name="connsiteY26" fmla="*/ 3226492 h 5143500"/>
              <a:gd name="connsiteX27" fmla="*/ 2559159 w 3412212"/>
              <a:gd name="connsiteY27" fmla="*/ 3135206 h 5143500"/>
              <a:gd name="connsiteX28" fmla="*/ 2618967 w 3412212"/>
              <a:gd name="connsiteY28" fmla="*/ 3201309 h 5143500"/>
              <a:gd name="connsiteX29" fmla="*/ 2612672 w 3412212"/>
              <a:gd name="connsiteY29" fmla="*/ 3213901 h 5143500"/>
              <a:gd name="connsiteX30" fmla="*/ 2631558 w 3412212"/>
              <a:gd name="connsiteY30" fmla="*/ 3235935 h 5143500"/>
              <a:gd name="connsiteX31" fmla="*/ 2659889 w 3412212"/>
              <a:gd name="connsiteY31" fmla="*/ 3261118 h 5143500"/>
              <a:gd name="connsiteX32" fmla="*/ 2615819 w 3412212"/>
              <a:gd name="connsiteY32" fmla="*/ 3368143 h 5143500"/>
              <a:gd name="connsiteX33" fmla="*/ 2625263 w 3412212"/>
              <a:gd name="connsiteY33" fmla="*/ 3412212 h 5143500"/>
              <a:gd name="connsiteX34" fmla="*/ 2578046 w 3412212"/>
              <a:gd name="connsiteY34" fmla="*/ 3547567 h 5143500"/>
              <a:gd name="connsiteX35" fmla="*/ 2552864 w 3412212"/>
              <a:gd name="connsiteY35" fmla="*/ 3673479 h 5143500"/>
              <a:gd name="connsiteX36" fmla="*/ 2486760 w 3412212"/>
              <a:gd name="connsiteY36" fmla="*/ 3859199 h 5143500"/>
              <a:gd name="connsiteX37" fmla="*/ 2483612 w 3412212"/>
              <a:gd name="connsiteY37" fmla="*/ 3941042 h 5143500"/>
              <a:gd name="connsiteX38" fmla="*/ 2458430 w 3412212"/>
              <a:gd name="connsiteY38" fmla="*/ 4029180 h 5143500"/>
              <a:gd name="connsiteX39" fmla="*/ 2430099 w 3412212"/>
              <a:gd name="connsiteY39" fmla="*/ 4073249 h 5143500"/>
              <a:gd name="connsiteX40" fmla="*/ 2411213 w 3412212"/>
              <a:gd name="connsiteY40" fmla="*/ 4167683 h 5143500"/>
              <a:gd name="connsiteX41" fmla="*/ 2326222 w 3412212"/>
              <a:gd name="connsiteY41" fmla="*/ 4441542 h 5143500"/>
              <a:gd name="connsiteX42" fmla="*/ 2323074 w 3412212"/>
              <a:gd name="connsiteY42" fmla="*/ 4444689 h 5143500"/>
              <a:gd name="connsiteX43" fmla="*/ 2323074 w 3412212"/>
              <a:gd name="connsiteY43" fmla="*/ 4271561 h 5143500"/>
              <a:gd name="connsiteX44" fmla="*/ 2341961 w 3412212"/>
              <a:gd name="connsiteY44" fmla="*/ 3780504 h 5143500"/>
              <a:gd name="connsiteX45" fmla="*/ 2329370 w 3412212"/>
              <a:gd name="connsiteY45" fmla="*/ 3720696 h 5143500"/>
              <a:gd name="connsiteX46" fmla="*/ 2313631 w 3412212"/>
              <a:gd name="connsiteY46" fmla="*/ 3673479 h 5143500"/>
              <a:gd name="connsiteX47" fmla="*/ 2345109 w 3412212"/>
              <a:gd name="connsiteY47" fmla="*/ 3588488 h 5143500"/>
              <a:gd name="connsiteX48" fmla="*/ 2351405 w 3412212"/>
              <a:gd name="connsiteY48" fmla="*/ 3399621 h 5143500"/>
              <a:gd name="connsiteX49" fmla="*/ 2351405 w 3412212"/>
              <a:gd name="connsiteY49" fmla="*/ 3021885 h 5143500"/>
              <a:gd name="connsiteX50" fmla="*/ 2559159 w 3412212"/>
              <a:gd name="connsiteY50" fmla="*/ 3135206 h 5143500"/>
              <a:gd name="connsiteX51" fmla="*/ 2609524 w 3412212"/>
              <a:gd name="connsiteY51" fmla="*/ 2842461 h 5143500"/>
              <a:gd name="connsiteX52" fmla="*/ 2669332 w 3412212"/>
              <a:gd name="connsiteY52" fmla="*/ 3103728 h 5143500"/>
              <a:gd name="connsiteX53" fmla="*/ 2650445 w 3412212"/>
              <a:gd name="connsiteY53" fmla="*/ 3094284 h 5143500"/>
              <a:gd name="connsiteX54" fmla="*/ 2593785 w 3412212"/>
              <a:gd name="connsiteY54" fmla="*/ 3040772 h 5143500"/>
              <a:gd name="connsiteX55" fmla="*/ 2524533 w 3412212"/>
              <a:gd name="connsiteY55" fmla="*/ 2990407 h 5143500"/>
              <a:gd name="connsiteX56" fmla="*/ 2455282 w 3412212"/>
              <a:gd name="connsiteY56" fmla="*/ 2908564 h 5143500"/>
              <a:gd name="connsiteX57" fmla="*/ 2455282 w 3412212"/>
              <a:gd name="connsiteY57" fmla="*/ 2902269 h 5143500"/>
              <a:gd name="connsiteX58" fmla="*/ 2603228 w 3412212"/>
              <a:gd name="connsiteY58" fmla="*/ 2836165 h 5143500"/>
              <a:gd name="connsiteX59" fmla="*/ 2609524 w 3412212"/>
              <a:gd name="connsiteY59" fmla="*/ 2842461 h 5143500"/>
              <a:gd name="connsiteX60" fmla="*/ 2656741 w 3412212"/>
              <a:gd name="connsiteY60" fmla="*/ 2316779 h 5143500"/>
              <a:gd name="connsiteX61" fmla="*/ 2659889 w 3412212"/>
              <a:gd name="connsiteY61" fmla="*/ 2618967 h 5143500"/>
              <a:gd name="connsiteX62" fmla="*/ 2568603 w 3412212"/>
              <a:gd name="connsiteY62" fmla="*/ 2672480 h 5143500"/>
              <a:gd name="connsiteX63" fmla="*/ 2499351 w 3412212"/>
              <a:gd name="connsiteY63" fmla="*/ 2738583 h 5143500"/>
              <a:gd name="connsiteX64" fmla="*/ 2351405 w 3412212"/>
              <a:gd name="connsiteY64" fmla="*/ 2820426 h 5143500"/>
              <a:gd name="connsiteX65" fmla="*/ 2329370 w 3412212"/>
              <a:gd name="connsiteY65" fmla="*/ 2596932 h 5143500"/>
              <a:gd name="connsiteX66" fmla="*/ 2301040 w 3412212"/>
              <a:gd name="connsiteY66" fmla="*/ 2508794 h 5143500"/>
              <a:gd name="connsiteX67" fmla="*/ 2301040 w 3412212"/>
              <a:gd name="connsiteY67" fmla="*/ 2074398 h 5143500"/>
              <a:gd name="connsiteX68" fmla="*/ 2266414 w 3412212"/>
              <a:gd name="connsiteY68" fmla="*/ 1844609 h 5143500"/>
              <a:gd name="connsiteX69" fmla="*/ 2420656 w 3412212"/>
              <a:gd name="connsiteY69" fmla="*/ 2083842 h 5143500"/>
              <a:gd name="connsiteX70" fmla="*/ 2496203 w 3412212"/>
              <a:gd name="connsiteY70" fmla="*/ 2118467 h 5143500"/>
              <a:gd name="connsiteX71" fmla="*/ 2559159 w 3412212"/>
              <a:gd name="connsiteY71" fmla="*/ 2080694 h 5143500"/>
              <a:gd name="connsiteX72" fmla="*/ 2622115 w 3412212"/>
              <a:gd name="connsiteY72" fmla="*/ 1866644 h 5143500"/>
              <a:gd name="connsiteX73" fmla="*/ 2631558 w 3412212"/>
              <a:gd name="connsiteY73" fmla="*/ 1819427 h 5143500"/>
              <a:gd name="connsiteX74" fmla="*/ 2641002 w 3412212"/>
              <a:gd name="connsiteY74" fmla="*/ 1753323 h 5143500"/>
              <a:gd name="connsiteX75" fmla="*/ 2656741 w 3412212"/>
              <a:gd name="connsiteY75" fmla="*/ 2316779 h 5143500"/>
              <a:gd name="connsiteX76" fmla="*/ 1498351 w 3412212"/>
              <a:gd name="connsiteY76" fmla="*/ 1573898 h 5143500"/>
              <a:gd name="connsiteX77" fmla="*/ 1526682 w 3412212"/>
              <a:gd name="connsiteY77" fmla="*/ 1743879 h 5143500"/>
              <a:gd name="connsiteX78" fmla="*/ 1529829 w 3412212"/>
              <a:gd name="connsiteY78" fmla="*/ 1841461 h 5143500"/>
              <a:gd name="connsiteX79" fmla="*/ 1492056 w 3412212"/>
              <a:gd name="connsiteY79" fmla="*/ 1819427 h 5143500"/>
              <a:gd name="connsiteX80" fmla="*/ 1400770 w 3412212"/>
              <a:gd name="connsiteY80" fmla="*/ 1731288 h 5143500"/>
              <a:gd name="connsiteX81" fmla="*/ 1290597 w 3412212"/>
              <a:gd name="connsiteY81" fmla="*/ 1655741 h 5143500"/>
              <a:gd name="connsiteX82" fmla="*/ 1164685 w 3412212"/>
              <a:gd name="connsiteY82" fmla="*/ 1495204 h 5143500"/>
              <a:gd name="connsiteX83" fmla="*/ 1416509 w 3412212"/>
              <a:gd name="connsiteY83" fmla="*/ 1385031 h 5143500"/>
              <a:gd name="connsiteX84" fmla="*/ 1432248 w 3412212"/>
              <a:gd name="connsiteY84" fmla="*/ 1385031 h 5143500"/>
              <a:gd name="connsiteX85" fmla="*/ 1498351 w 3412212"/>
              <a:gd name="connsiteY85" fmla="*/ 1573898 h 5143500"/>
              <a:gd name="connsiteX86" fmla="*/ 2634706 w 3412212"/>
              <a:gd name="connsiteY86" fmla="*/ 6296 h 5143500"/>
              <a:gd name="connsiteX87" fmla="*/ 2804687 w 3412212"/>
              <a:gd name="connsiteY87" fmla="*/ 125912 h 5143500"/>
              <a:gd name="connsiteX88" fmla="*/ 2826722 w 3412212"/>
              <a:gd name="connsiteY88" fmla="*/ 173129 h 5143500"/>
              <a:gd name="connsiteX89" fmla="*/ 2826722 w 3412212"/>
              <a:gd name="connsiteY89" fmla="*/ 251824 h 5143500"/>
              <a:gd name="connsiteX90" fmla="*/ 2842461 w 3412212"/>
              <a:gd name="connsiteY90" fmla="*/ 314780 h 5143500"/>
              <a:gd name="connsiteX91" fmla="*/ 3031329 w 3412212"/>
              <a:gd name="connsiteY91" fmla="*/ 494204 h 5143500"/>
              <a:gd name="connsiteX92" fmla="*/ 3081693 w 3412212"/>
              <a:gd name="connsiteY92" fmla="*/ 607525 h 5143500"/>
              <a:gd name="connsiteX93" fmla="*/ 3292596 w 3412212"/>
              <a:gd name="connsiteY93" fmla="*/ 796393 h 5143500"/>
              <a:gd name="connsiteX94" fmla="*/ 3248527 w 3412212"/>
              <a:gd name="connsiteY94" fmla="*/ 1167833 h 5143500"/>
              <a:gd name="connsiteX95" fmla="*/ 3251674 w 3412212"/>
              <a:gd name="connsiteY95" fmla="*/ 1303188 h 5143500"/>
              <a:gd name="connsiteX96" fmla="*/ 3235935 w 3412212"/>
              <a:gd name="connsiteY96" fmla="*/ 1454282 h 5143500"/>
              <a:gd name="connsiteX97" fmla="*/ 2977816 w 3412212"/>
              <a:gd name="connsiteY97" fmla="*/ 1259119 h 5143500"/>
              <a:gd name="connsiteX98" fmla="*/ 2892826 w 3412212"/>
              <a:gd name="connsiteY98" fmla="*/ 1104877 h 5143500"/>
              <a:gd name="connsiteX99" fmla="*/ 2788948 w 3412212"/>
              <a:gd name="connsiteY99" fmla="*/ 1023034 h 5143500"/>
              <a:gd name="connsiteX100" fmla="*/ 2735436 w 3412212"/>
              <a:gd name="connsiteY100" fmla="*/ 988408 h 5143500"/>
              <a:gd name="connsiteX101" fmla="*/ 2663036 w 3412212"/>
              <a:gd name="connsiteY101" fmla="*/ 868792 h 5143500"/>
              <a:gd name="connsiteX102" fmla="*/ 2672480 w 3412212"/>
              <a:gd name="connsiteY102" fmla="*/ 1281153 h 5143500"/>
              <a:gd name="connsiteX103" fmla="*/ 2707106 w 3412212"/>
              <a:gd name="connsiteY103" fmla="*/ 1334666 h 5143500"/>
              <a:gd name="connsiteX104" fmla="*/ 2700810 w 3412212"/>
              <a:gd name="connsiteY104" fmla="*/ 1391326 h 5143500"/>
              <a:gd name="connsiteX105" fmla="*/ 2713401 w 3412212"/>
              <a:gd name="connsiteY105" fmla="*/ 1407065 h 5143500"/>
              <a:gd name="connsiteX106" fmla="*/ 2707106 w 3412212"/>
              <a:gd name="connsiteY106" fmla="*/ 1422804 h 5143500"/>
              <a:gd name="connsiteX107" fmla="*/ 2703958 w 3412212"/>
              <a:gd name="connsiteY107" fmla="*/ 1473169 h 5143500"/>
              <a:gd name="connsiteX108" fmla="*/ 2685071 w 3412212"/>
              <a:gd name="connsiteY108" fmla="*/ 1498351 h 5143500"/>
              <a:gd name="connsiteX109" fmla="*/ 2681923 w 3412212"/>
              <a:gd name="connsiteY109" fmla="*/ 1545568 h 5143500"/>
              <a:gd name="connsiteX110" fmla="*/ 2713401 w 3412212"/>
              <a:gd name="connsiteY110" fmla="*/ 2559159 h 5143500"/>
              <a:gd name="connsiteX111" fmla="*/ 2716549 w 3412212"/>
              <a:gd name="connsiteY111" fmla="*/ 2618967 h 5143500"/>
              <a:gd name="connsiteX112" fmla="*/ 2804687 w 3412212"/>
              <a:gd name="connsiteY112" fmla="*/ 2653593 h 5143500"/>
              <a:gd name="connsiteX113" fmla="*/ 2839313 w 3412212"/>
              <a:gd name="connsiteY113" fmla="*/ 2622115 h 5143500"/>
              <a:gd name="connsiteX114" fmla="*/ 2801539 w 3412212"/>
              <a:gd name="connsiteY114" fmla="*/ 2515090 h 5143500"/>
              <a:gd name="connsiteX115" fmla="*/ 2807835 w 3412212"/>
              <a:gd name="connsiteY115" fmla="*/ 2464725 h 5143500"/>
              <a:gd name="connsiteX116" fmla="*/ 2814131 w 3412212"/>
              <a:gd name="connsiteY116" fmla="*/ 2436395 h 5143500"/>
              <a:gd name="connsiteX117" fmla="*/ 2949486 w 3412212"/>
              <a:gd name="connsiteY117" fmla="*/ 2332518 h 5143500"/>
              <a:gd name="connsiteX118" fmla="*/ 3047068 w 3412212"/>
              <a:gd name="connsiteY118" fmla="*/ 2433247 h 5143500"/>
              <a:gd name="connsiteX119" fmla="*/ 3037624 w 3412212"/>
              <a:gd name="connsiteY119" fmla="*/ 2533977 h 5143500"/>
              <a:gd name="connsiteX120" fmla="*/ 3037624 w 3412212"/>
              <a:gd name="connsiteY120" fmla="*/ 2571750 h 5143500"/>
              <a:gd name="connsiteX121" fmla="*/ 3031329 w 3412212"/>
              <a:gd name="connsiteY121" fmla="*/ 2603228 h 5143500"/>
              <a:gd name="connsiteX122" fmla="*/ 3021885 w 3412212"/>
              <a:gd name="connsiteY122" fmla="*/ 2606376 h 5143500"/>
              <a:gd name="connsiteX123" fmla="*/ 2999851 w 3412212"/>
              <a:gd name="connsiteY123" fmla="*/ 2634706 h 5143500"/>
              <a:gd name="connsiteX124" fmla="*/ 2987260 w 3412212"/>
              <a:gd name="connsiteY124" fmla="*/ 2716549 h 5143500"/>
              <a:gd name="connsiteX125" fmla="*/ 2996703 w 3412212"/>
              <a:gd name="connsiteY125" fmla="*/ 2748027 h 5143500"/>
              <a:gd name="connsiteX126" fmla="*/ 3050215 w 3412212"/>
              <a:gd name="connsiteY126" fmla="*/ 2782653 h 5143500"/>
              <a:gd name="connsiteX127" fmla="*/ 3138354 w 3412212"/>
              <a:gd name="connsiteY127" fmla="*/ 2839313 h 5143500"/>
              <a:gd name="connsiteX128" fmla="*/ 3147797 w 3412212"/>
              <a:gd name="connsiteY128" fmla="*/ 2877086 h 5143500"/>
              <a:gd name="connsiteX129" fmla="*/ 3185571 w 3412212"/>
              <a:gd name="connsiteY129" fmla="*/ 3006146 h 5143500"/>
              <a:gd name="connsiteX130" fmla="*/ 3283152 w 3412212"/>
              <a:gd name="connsiteY130" fmla="*/ 3242231 h 5143500"/>
              <a:gd name="connsiteX131" fmla="*/ 3273709 w 3412212"/>
              <a:gd name="connsiteY131" fmla="*/ 3273709 h 5143500"/>
              <a:gd name="connsiteX132" fmla="*/ 3185571 w 3412212"/>
              <a:gd name="connsiteY132" fmla="*/ 3355552 h 5143500"/>
              <a:gd name="connsiteX133" fmla="*/ 3166684 w 3412212"/>
              <a:gd name="connsiteY133" fmla="*/ 3377586 h 5143500"/>
              <a:gd name="connsiteX134" fmla="*/ 3122615 w 3412212"/>
              <a:gd name="connsiteY134" fmla="*/ 3409064 h 5143500"/>
              <a:gd name="connsiteX135" fmla="*/ 3122615 w 3412212"/>
              <a:gd name="connsiteY135" fmla="*/ 3500350 h 5143500"/>
              <a:gd name="connsiteX136" fmla="*/ 3135206 w 3412212"/>
              <a:gd name="connsiteY136" fmla="*/ 3544419 h 5143500"/>
              <a:gd name="connsiteX137" fmla="*/ 3154093 w 3412212"/>
              <a:gd name="connsiteY137" fmla="*/ 3774209 h 5143500"/>
              <a:gd name="connsiteX138" fmla="*/ 3147797 w 3412212"/>
              <a:gd name="connsiteY138" fmla="*/ 4060658 h 5143500"/>
              <a:gd name="connsiteX139" fmla="*/ 3144649 w 3412212"/>
              <a:gd name="connsiteY139" fmla="*/ 4139353 h 5143500"/>
              <a:gd name="connsiteX140" fmla="*/ 3128910 w 3412212"/>
              <a:gd name="connsiteY140" fmla="*/ 4183422 h 5143500"/>
              <a:gd name="connsiteX141" fmla="*/ 3144649 w 3412212"/>
              <a:gd name="connsiteY141" fmla="*/ 4262117 h 5143500"/>
              <a:gd name="connsiteX142" fmla="*/ 3135206 w 3412212"/>
              <a:gd name="connsiteY142" fmla="*/ 4620966 h 5143500"/>
              <a:gd name="connsiteX143" fmla="*/ 3141502 w 3412212"/>
              <a:gd name="connsiteY143" fmla="*/ 4674479 h 5143500"/>
              <a:gd name="connsiteX144" fmla="*/ 3100580 w 3412212"/>
              <a:gd name="connsiteY144" fmla="*/ 4727991 h 5143500"/>
              <a:gd name="connsiteX145" fmla="*/ 3100580 w 3412212"/>
              <a:gd name="connsiteY145" fmla="*/ 4734287 h 5143500"/>
              <a:gd name="connsiteX146" fmla="*/ 3113171 w 3412212"/>
              <a:gd name="connsiteY146" fmla="*/ 4759469 h 5143500"/>
              <a:gd name="connsiteX147" fmla="*/ 3185571 w 3412212"/>
              <a:gd name="connsiteY147" fmla="*/ 4809834 h 5143500"/>
              <a:gd name="connsiteX148" fmla="*/ 3261118 w 3412212"/>
              <a:gd name="connsiteY148" fmla="*/ 4853903 h 5143500"/>
              <a:gd name="connsiteX149" fmla="*/ 3368143 w 3412212"/>
              <a:gd name="connsiteY149" fmla="*/ 4866494 h 5143500"/>
              <a:gd name="connsiteX150" fmla="*/ 3412212 w 3412212"/>
              <a:gd name="connsiteY150" fmla="*/ 4920007 h 5143500"/>
              <a:gd name="connsiteX151" fmla="*/ 3342961 w 3412212"/>
              <a:gd name="connsiteY151" fmla="*/ 4954632 h 5143500"/>
              <a:gd name="connsiteX152" fmla="*/ 3135206 w 3412212"/>
              <a:gd name="connsiteY152" fmla="*/ 4982963 h 5143500"/>
              <a:gd name="connsiteX153" fmla="*/ 2877087 w 3412212"/>
              <a:gd name="connsiteY153" fmla="*/ 4982963 h 5143500"/>
              <a:gd name="connsiteX154" fmla="*/ 2861348 w 3412212"/>
              <a:gd name="connsiteY154" fmla="*/ 4860199 h 5143500"/>
              <a:gd name="connsiteX155" fmla="*/ 2845609 w 3412212"/>
              <a:gd name="connsiteY155" fmla="*/ 4762617 h 5143500"/>
              <a:gd name="connsiteX156" fmla="*/ 2845609 w 3412212"/>
              <a:gd name="connsiteY156" fmla="*/ 4048067 h 5143500"/>
              <a:gd name="connsiteX157" fmla="*/ 2855052 w 3412212"/>
              <a:gd name="connsiteY157" fmla="*/ 4019737 h 5143500"/>
              <a:gd name="connsiteX158" fmla="*/ 2861348 w 3412212"/>
              <a:gd name="connsiteY158" fmla="*/ 3890677 h 5143500"/>
              <a:gd name="connsiteX159" fmla="*/ 2851904 w 3412212"/>
              <a:gd name="connsiteY159" fmla="*/ 3827721 h 5143500"/>
              <a:gd name="connsiteX160" fmla="*/ 2817278 w 3412212"/>
              <a:gd name="connsiteY160" fmla="*/ 3859199 h 5143500"/>
              <a:gd name="connsiteX161" fmla="*/ 2760618 w 3412212"/>
              <a:gd name="connsiteY161" fmla="*/ 4029180 h 5143500"/>
              <a:gd name="connsiteX162" fmla="*/ 2792096 w 3412212"/>
              <a:gd name="connsiteY162" fmla="*/ 5027032 h 5143500"/>
              <a:gd name="connsiteX163" fmla="*/ 2716549 w 3412212"/>
              <a:gd name="connsiteY163" fmla="*/ 5011293 h 5143500"/>
              <a:gd name="connsiteX164" fmla="*/ 2710253 w 3412212"/>
              <a:gd name="connsiteY164" fmla="*/ 4976667 h 5143500"/>
              <a:gd name="connsiteX165" fmla="*/ 2590637 w 3412212"/>
              <a:gd name="connsiteY165" fmla="*/ 4998702 h 5143500"/>
              <a:gd name="connsiteX166" fmla="*/ 2326222 w 3412212"/>
              <a:gd name="connsiteY166" fmla="*/ 5030180 h 5143500"/>
              <a:gd name="connsiteX167" fmla="*/ 1882383 w 3412212"/>
              <a:gd name="connsiteY167" fmla="*/ 5030180 h 5143500"/>
              <a:gd name="connsiteX168" fmla="*/ 1866644 w 3412212"/>
              <a:gd name="connsiteY168" fmla="*/ 4938893 h 5143500"/>
              <a:gd name="connsiteX169" fmla="*/ 1854053 w 3412212"/>
              <a:gd name="connsiteY169" fmla="*/ 4825573 h 5143500"/>
              <a:gd name="connsiteX170" fmla="*/ 1860348 w 3412212"/>
              <a:gd name="connsiteY170" fmla="*/ 4787799 h 5143500"/>
              <a:gd name="connsiteX171" fmla="*/ 1832018 w 3412212"/>
              <a:gd name="connsiteY171" fmla="*/ 4705956 h 5143500"/>
              <a:gd name="connsiteX172" fmla="*/ 1832018 w 3412212"/>
              <a:gd name="connsiteY172" fmla="*/ 3783652 h 5143500"/>
              <a:gd name="connsiteX173" fmla="*/ 1841461 w 3412212"/>
              <a:gd name="connsiteY173" fmla="*/ 3689218 h 5143500"/>
              <a:gd name="connsiteX174" fmla="*/ 1841461 w 3412212"/>
              <a:gd name="connsiteY174" fmla="*/ 3601080 h 5143500"/>
              <a:gd name="connsiteX175" fmla="*/ 1828870 w 3412212"/>
              <a:gd name="connsiteY175" fmla="*/ 3484611 h 5143500"/>
              <a:gd name="connsiteX176" fmla="*/ 1847757 w 3412212"/>
              <a:gd name="connsiteY176" fmla="*/ 3364995 h 5143500"/>
              <a:gd name="connsiteX177" fmla="*/ 1854053 w 3412212"/>
              <a:gd name="connsiteY177" fmla="*/ 3172979 h 5143500"/>
              <a:gd name="connsiteX178" fmla="*/ 1841461 w 3412212"/>
              <a:gd name="connsiteY178" fmla="*/ 3065954 h 5143500"/>
              <a:gd name="connsiteX179" fmla="*/ 1693515 w 3412212"/>
              <a:gd name="connsiteY179" fmla="*/ 3320926 h 5143500"/>
              <a:gd name="connsiteX180" fmla="*/ 1680924 w 3412212"/>
              <a:gd name="connsiteY180" fmla="*/ 3358699 h 5143500"/>
              <a:gd name="connsiteX181" fmla="*/ 1624263 w 3412212"/>
              <a:gd name="connsiteY181" fmla="*/ 3453133 h 5143500"/>
              <a:gd name="connsiteX182" fmla="*/ 1567603 w 3412212"/>
              <a:gd name="connsiteY182" fmla="*/ 3487759 h 5143500"/>
              <a:gd name="connsiteX183" fmla="*/ 1542421 w 3412212"/>
              <a:gd name="connsiteY183" fmla="*/ 3607375 h 5143500"/>
              <a:gd name="connsiteX184" fmla="*/ 1479465 w 3412212"/>
              <a:gd name="connsiteY184" fmla="*/ 3786800 h 5143500"/>
              <a:gd name="connsiteX185" fmla="*/ 1470021 w 3412212"/>
              <a:gd name="connsiteY185" fmla="*/ 3912712 h 5143500"/>
              <a:gd name="connsiteX186" fmla="*/ 1470021 w 3412212"/>
              <a:gd name="connsiteY186" fmla="*/ 4029180 h 5143500"/>
              <a:gd name="connsiteX187" fmla="*/ 1429100 w 3412212"/>
              <a:gd name="connsiteY187" fmla="*/ 4155092 h 5143500"/>
              <a:gd name="connsiteX188" fmla="*/ 1413361 w 3412212"/>
              <a:gd name="connsiteY188" fmla="*/ 4246378 h 5143500"/>
              <a:gd name="connsiteX189" fmla="*/ 1322075 w 3412212"/>
              <a:gd name="connsiteY189" fmla="*/ 4403768 h 5143500"/>
              <a:gd name="connsiteX190" fmla="*/ 1318927 w 3412212"/>
              <a:gd name="connsiteY190" fmla="*/ 4447837 h 5143500"/>
              <a:gd name="connsiteX191" fmla="*/ 1325223 w 3412212"/>
              <a:gd name="connsiteY191" fmla="*/ 4501350 h 5143500"/>
              <a:gd name="connsiteX192" fmla="*/ 1306336 w 3412212"/>
              <a:gd name="connsiteY192" fmla="*/ 4554862 h 5143500"/>
              <a:gd name="connsiteX193" fmla="*/ 1312631 w 3412212"/>
              <a:gd name="connsiteY193" fmla="*/ 4611523 h 5143500"/>
              <a:gd name="connsiteX194" fmla="*/ 1300040 w 3412212"/>
              <a:gd name="connsiteY194" fmla="*/ 4687070 h 5143500"/>
              <a:gd name="connsiteX195" fmla="*/ 1303188 w 3412212"/>
              <a:gd name="connsiteY195" fmla="*/ 4734287 h 5143500"/>
              <a:gd name="connsiteX196" fmla="*/ 1325223 w 3412212"/>
              <a:gd name="connsiteY196" fmla="*/ 4844460 h 5143500"/>
              <a:gd name="connsiteX197" fmla="*/ 1337814 w 3412212"/>
              <a:gd name="connsiteY197" fmla="*/ 4970371 h 5143500"/>
              <a:gd name="connsiteX198" fmla="*/ 1328370 w 3412212"/>
              <a:gd name="connsiteY198" fmla="*/ 5014441 h 5143500"/>
              <a:gd name="connsiteX199" fmla="*/ 1284301 w 3412212"/>
              <a:gd name="connsiteY199" fmla="*/ 5023884 h 5143500"/>
              <a:gd name="connsiteX200" fmla="*/ 1161537 w 3412212"/>
              <a:gd name="connsiteY200" fmla="*/ 5042771 h 5143500"/>
              <a:gd name="connsiteX201" fmla="*/ 1174128 w 3412212"/>
              <a:gd name="connsiteY201" fmla="*/ 5071101 h 5143500"/>
              <a:gd name="connsiteX202" fmla="*/ 812132 w 3412212"/>
              <a:gd name="connsiteY202" fmla="*/ 5134057 h 5143500"/>
              <a:gd name="connsiteX203" fmla="*/ 676776 w 3412212"/>
              <a:gd name="connsiteY203" fmla="*/ 5130909 h 5143500"/>
              <a:gd name="connsiteX204" fmla="*/ 679924 w 3412212"/>
              <a:gd name="connsiteY204" fmla="*/ 5108874 h 5143500"/>
              <a:gd name="connsiteX205" fmla="*/ 676776 w 3412212"/>
              <a:gd name="connsiteY205" fmla="*/ 5055362 h 5143500"/>
              <a:gd name="connsiteX206" fmla="*/ 645298 w 3412212"/>
              <a:gd name="connsiteY206" fmla="*/ 5052214 h 5143500"/>
              <a:gd name="connsiteX207" fmla="*/ 607525 w 3412212"/>
              <a:gd name="connsiteY207" fmla="*/ 5023884 h 5143500"/>
              <a:gd name="connsiteX208" fmla="*/ 639003 w 3412212"/>
              <a:gd name="connsiteY208" fmla="*/ 4945189 h 5143500"/>
              <a:gd name="connsiteX209" fmla="*/ 661037 w 3412212"/>
              <a:gd name="connsiteY209" fmla="*/ 4920007 h 5143500"/>
              <a:gd name="connsiteX210" fmla="*/ 661037 w 3412212"/>
              <a:gd name="connsiteY210" fmla="*/ 4268413 h 5143500"/>
              <a:gd name="connsiteX211" fmla="*/ 670481 w 3412212"/>
              <a:gd name="connsiteY211" fmla="*/ 4161388 h 5143500"/>
              <a:gd name="connsiteX212" fmla="*/ 673629 w 3412212"/>
              <a:gd name="connsiteY212" fmla="*/ 4129910 h 5143500"/>
              <a:gd name="connsiteX213" fmla="*/ 670481 w 3412212"/>
              <a:gd name="connsiteY213" fmla="*/ 4079545 h 5143500"/>
              <a:gd name="connsiteX214" fmla="*/ 664185 w 3412212"/>
              <a:gd name="connsiteY214" fmla="*/ 4073249 h 5143500"/>
              <a:gd name="connsiteX215" fmla="*/ 572899 w 3412212"/>
              <a:gd name="connsiteY215" fmla="*/ 4243230 h 5143500"/>
              <a:gd name="connsiteX216" fmla="*/ 547717 w 3412212"/>
              <a:gd name="connsiteY216" fmla="*/ 4281004 h 5143500"/>
              <a:gd name="connsiteX217" fmla="*/ 516239 w 3412212"/>
              <a:gd name="connsiteY217" fmla="*/ 4303038 h 5143500"/>
              <a:gd name="connsiteX218" fmla="*/ 500500 w 3412212"/>
              <a:gd name="connsiteY218" fmla="*/ 4378586 h 5143500"/>
              <a:gd name="connsiteX219" fmla="*/ 469022 w 3412212"/>
              <a:gd name="connsiteY219" fmla="*/ 4463576 h 5143500"/>
              <a:gd name="connsiteX220" fmla="*/ 459578 w 3412212"/>
              <a:gd name="connsiteY220" fmla="*/ 4608375 h 5143500"/>
              <a:gd name="connsiteX221" fmla="*/ 443839 w 3412212"/>
              <a:gd name="connsiteY221" fmla="*/ 4655592 h 5143500"/>
              <a:gd name="connsiteX222" fmla="*/ 428100 w 3412212"/>
              <a:gd name="connsiteY222" fmla="*/ 4724843 h 5143500"/>
              <a:gd name="connsiteX223" fmla="*/ 384031 w 3412212"/>
              <a:gd name="connsiteY223" fmla="*/ 4794095 h 5143500"/>
              <a:gd name="connsiteX224" fmla="*/ 387179 w 3412212"/>
              <a:gd name="connsiteY224" fmla="*/ 4847607 h 5143500"/>
              <a:gd name="connsiteX225" fmla="*/ 374588 w 3412212"/>
              <a:gd name="connsiteY225" fmla="*/ 4875938 h 5143500"/>
              <a:gd name="connsiteX226" fmla="*/ 380883 w 3412212"/>
              <a:gd name="connsiteY226" fmla="*/ 4907415 h 5143500"/>
              <a:gd name="connsiteX227" fmla="*/ 371440 w 3412212"/>
              <a:gd name="connsiteY227" fmla="*/ 4945189 h 5143500"/>
              <a:gd name="connsiteX228" fmla="*/ 393475 w 3412212"/>
              <a:gd name="connsiteY228" fmla="*/ 5096283 h 5143500"/>
              <a:gd name="connsiteX229" fmla="*/ 384031 w 3412212"/>
              <a:gd name="connsiteY229" fmla="*/ 5124613 h 5143500"/>
              <a:gd name="connsiteX230" fmla="*/ 267563 w 3412212"/>
              <a:gd name="connsiteY230" fmla="*/ 5140352 h 5143500"/>
              <a:gd name="connsiteX231" fmla="*/ 22035 w 3412212"/>
              <a:gd name="connsiteY231" fmla="*/ 5143500 h 5143500"/>
              <a:gd name="connsiteX232" fmla="*/ 0 w 3412212"/>
              <a:gd name="connsiteY232" fmla="*/ 5124613 h 5143500"/>
              <a:gd name="connsiteX233" fmla="*/ 3148 w 3412212"/>
              <a:gd name="connsiteY233" fmla="*/ 5112022 h 5143500"/>
              <a:gd name="connsiteX234" fmla="*/ 100730 w 3412212"/>
              <a:gd name="connsiteY234" fmla="*/ 5023884 h 5143500"/>
              <a:gd name="connsiteX235" fmla="*/ 141651 w 3412212"/>
              <a:gd name="connsiteY235" fmla="*/ 4932598 h 5143500"/>
              <a:gd name="connsiteX236" fmla="*/ 135355 w 3412212"/>
              <a:gd name="connsiteY236" fmla="*/ 4897972 h 5143500"/>
              <a:gd name="connsiteX237" fmla="*/ 151094 w 3412212"/>
              <a:gd name="connsiteY237" fmla="*/ 4847607 h 5143500"/>
              <a:gd name="connsiteX238" fmla="*/ 135355 w 3412212"/>
              <a:gd name="connsiteY238" fmla="*/ 4816129 h 5143500"/>
              <a:gd name="connsiteX239" fmla="*/ 147946 w 3412212"/>
              <a:gd name="connsiteY239" fmla="*/ 4740582 h 5143500"/>
              <a:gd name="connsiteX240" fmla="*/ 273858 w 3412212"/>
              <a:gd name="connsiteY240" fmla="*/ 4340812 h 5143500"/>
              <a:gd name="connsiteX241" fmla="*/ 277006 w 3412212"/>
              <a:gd name="connsiteY241" fmla="*/ 4321925 h 5143500"/>
              <a:gd name="connsiteX242" fmla="*/ 289597 w 3412212"/>
              <a:gd name="connsiteY242" fmla="*/ 4284152 h 5143500"/>
              <a:gd name="connsiteX243" fmla="*/ 317928 w 3412212"/>
              <a:gd name="connsiteY243" fmla="*/ 4227491 h 5143500"/>
              <a:gd name="connsiteX244" fmla="*/ 330519 w 3412212"/>
              <a:gd name="connsiteY244" fmla="*/ 4189718 h 5143500"/>
              <a:gd name="connsiteX245" fmla="*/ 330519 w 3412212"/>
              <a:gd name="connsiteY245" fmla="*/ 4120466 h 5143500"/>
              <a:gd name="connsiteX246" fmla="*/ 402918 w 3412212"/>
              <a:gd name="connsiteY246" fmla="*/ 3896973 h 5143500"/>
              <a:gd name="connsiteX247" fmla="*/ 412361 w 3412212"/>
              <a:gd name="connsiteY247" fmla="*/ 3837164 h 5143500"/>
              <a:gd name="connsiteX248" fmla="*/ 462726 w 3412212"/>
              <a:gd name="connsiteY248" fmla="*/ 3692366 h 5143500"/>
              <a:gd name="connsiteX249" fmla="*/ 453283 w 3412212"/>
              <a:gd name="connsiteY249" fmla="*/ 3657740 h 5143500"/>
              <a:gd name="connsiteX250" fmla="*/ 491056 w 3412212"/>
              <a:gd name="connsiteY250" fmla="*/ 3560158 h 5143500"/>
              <a:gd name="connsiteX251" fmla="*/ 506795 w 3412212"/>
              <a:gd name="connsiteY251" fmla="*/ 3497202 h 5143500"/>
              <a:gd name="connsiteX252" fmla="*/ 509943 w 3412212"/>
              <a:gd name="connsiteY252" fmla="*/ 3453133 h 5143500"/>
              <a:gd name="connsiteX253" fmla="*/ 494204 w 3412212"/>
              <a:gd name="connsiteY253" fmla="*/ 3342960 h 5143500"/>
              <a:gd name="connsiteX254" fmla="*/ 481613 w 3412212"/>
              <a:gd name="connsiteY254" fmla="*/ 3270561 h 5143500"/>
              <a:gd name="connsiteX255" fmla="*/ 396622 w 3412212"/>
              <a:gd name="connsiteY255" fmla="*/ 2993555 h 5143500"/>
              <a:gd name="connsiteX256" fmla="*/ 396622 w 3412212"/>
              <a:gd name="connsiteY256" fmla="*/ 2861347 h 5143500"/>
              <a:gd name="connsiteX257" fmla="*/ 406066 w 3412212"/>
              <a:gd name="connsiteY257" fmla="*/ 2763766 h 5143500"/>
              <a:gd name="connsiteX258" fmla="*/ 406066 w 3412212"/>
              <a:gd name="connsiteY258" fmla="*/ 2678775 h 5143500"/>
              <a:gd name="connsiteX259" fmla="*/ 453283 w 3412212"/>
              <a:gd name="connsiteY259" fmla="*/ 2521385 h 5143500"/>
              <a:gd name="connsiteX260" fmla="*/ 500500 w 3412212"/>
              <a:gd name="connsiteY260" fmla="*/ 2408065 h 5143500"/>
              <a:gd name="connsiteX261" fmla="*/ 494204 w 3412212"/>
              <a:gd name="connsiteY261" fmla="*/ 2376587 h 5143500"/>
              <a:gd name="connsiteX262" fmla="*/ 531978 w 3412212"/>
              <a:gd name="connsiteY262" fmla="*/ 2297892 h 5143500"/>
              <a:gd name="connsiteX263" fmla="*/ 544569 w 3412212"/>
              <a:gd name="connsiteY263" fmla="*/ 2304187 h 5143500"/>
              <a:gd name="connsiteX264" fmla="*/ 557160 w 3412212"/>
              <a:gd name="connsiteY264" fmla="*/ 2304187 h 5143500"/>
              <a:gd name="connsiteX265" fmla="*/ 607525 w 3412212"/>
              <a:gd name="connsiteY265" fmla="*/ 2335665 h 5143500"/>
              <a:gd name="connsiteX266" fmla="*/ 610673 w 3412212"/>
              <a:gd name="connsiteY266" fmla="*/ 2360848 h 5143500"/>
              <a:gd name="connsiteX267" fmla="*/ 616968 w 3412212"/>
              <a:gd name="connsiteY267" fmla="*/ 2379735 h 5143500"/>
              <a:gd name="connsiteX268" fmla="*/ 569751 w 3412212"/>
              <a:gd name="connsiteY268" fmla="*/ 2430099 h 5143500"/>
              <a:gd name="connsiteX269" fmla="*/ 535126 w 3412212"/>
              <a:gd name="connsiteY269" fmla="*/ 2596932 h 5143500"/>
              <a:gd name="connsiteX270" fmla="*/ 509943 w 3412212"/>
              <a:gd name="connsiteY270" fmla="*/ 2691366 h 5143500"/>
              <a:gd name="connsiteX271" fmla="*/ 519387 w 3412212"/>
              <a:gd name="connsiteY271" fmla="*/ 2748027 h 5143500"/>
              <a:gd name="connsiteX272" fmla="*/ 547717 w 3412212"/>
              <a:gd name="connsiteY272" fmla="*/ 2940042 h 5143500"/>
              <a:gd name="connsiteX273" fmla="*/ 598081 w 3412212"/>
              <a:gd name="connsiteY273" fmla="*/ 2993555 h 5143500"/>
              <a:gd name="connsiteX274" fmla="*/ 620116 w 3412212"/>
              <a:gd name="connsiteY274" fmla="*/ 2999850 h 5143500"/>
              <a:gd name="connsiteX275" fmla="*/ 651594 w 3412212"/>
              <a:gd name="connsiteY275" fmla="*/ 2971520 h 5143500"/>
              <a:gd name="connsiteX276" fmla="*/ 620116 w 3412212"/>
              <a:gd name="connsiteY276" fmla="*/ 2877086 h 5143500"/>
              <a:gd name="connsiteX277" fmla="*/ 623264 w 3412212"/>
              <a:gd name="connsiteY277" fmla="*/ 2836165 h 5143500"/>
              <a:gd name="connsiteX278" fmla="*/ 626412 w 3412212"/>
              <a:gd name="connsiteY278" fmla="*/ 2810983 h 5143500"/>
              <a:gd name="connsiteX279" fmla="*/ 755471 w 3412212"/>
              <a:gd name="connsiteY279" fmla="*/ 2707105 h 5143500"/>
              <a:gd name="connsiteX280" fmla="*/ 843610 w 3412212"/>
              <a:gd name="connsiteY280" fmla="*/ 2801539 h 5143500"/>
              <a:gd name="connsiteX281" fmla="*/ 834166 w 3412212"/>
              <a:gd name="connsiteY281" fmla="*/ 2895973 h 5143500"/>
              <a:gd name="connsiteX282" fmla="*/ 827871 w 3412212"/>
              <a:gd name="connsiteY282" fmla="*/ 2952634 h 5143500"/>
              <a:gd name="connsiteX283" fmla="*/ 790097 w 3412212"/>
              <a:gd name="connsiteY283" fmla="*/ 3053363 h 5143500"/>
              <a:gd name="connsiteX284" fmla="*/ 799540 w 3412212"/>
              <a:gd name="connsiteY284" fmla="*/ 3087989 h 5143500"/>
              <a:gd name="connsiteX285" fmla="*/ 928600 w 3412212"/>
              <a:gd name="connsiteY285" fmla="*/ 3172979 h 5143500"/>
              <a:gd name="connsiteX286" fmla="*/ 934896 w 3412212"/>
              <a:gd name="connsiteY286" fmla="*/ 3204457 h 5143500"/>
              <a:gd name="connsiteX287" fmla="*/ 975817 w 3412212"/>
              <a:gd name="connsiteY287" fmla="*/ 3342960 h 5143500"/>
              <a:gd name="connsiteX288" fmla="*/ 1060808 w 3412212"/>
              <a:gd name="connsiteY288" fmla="*/ 3541272 h 5143500"/>
              <a:gd name="connsiteX289" fmla="*/ 944339 w 3412212"/>
              <a:gd name="connsiteY289" fmla="*/ 3670331 h 5143500"/>
              <a:gd name="connsiteX290" fmla="*/ 912861 w 3412212"/>
              <a:gd name="connsiteY290" fmla="*/ 3692366 h 5143500"/>
              <a:gd name="connsiteX291" fmla="*/ 912861 w 3412212"/>
              <a:gd name="connsiteY291" fmla="*/ 3774209 h 5143500"/>
              <a:gd name="connsiteX292" fmla="*/ 922305 w 3412212"/>
              <a:gd name="connsiteY292" fmla="*/ 3802539 h 5143500"/>
              <a:gd name="connsiteX293" fmla="*/ 928600 w 3412212"/>
              <a:gd name="connsiteY293" fmla="*/ 3887529 h 5143500"/>
              <a:gd name="connsiteX294" fmla="*/ 941191 w 3412212"/>
              <a:gd name="connsiteY294" fmla="*/ 3956781 h 5143500"/>
              <a:gd name="connsiteX295" fmla="*/ 941191 w 3412212"/>
              <a:gd name="connsiteY295" fmla="*/ 4148796 h 5143500"/>
              <a:gd name="connsiteX296" fmla="*/ 1120616 w 3412212"/>
              <a:gd name="connsiteY296" fmla="*/ 3534976 h 5143500"/>
              <a:gd name="connsiteX297" fmla="*/ 1199311 w 3412212"/>
              <a:gd name="connsiteY297" fmla="*/ 3342960 h 5143500"/>
              <a:gd name="connsiteX298" fmla="*/ 1218198 w 3412212"/>
              <a:gd name="connsiteY298" fmla="*/ 3286300 h 5143500"/>
              <a:gd name="connsiteX299" fmla="*/ 1218198 w 3412212"/>
              <a:gd name="connsiteY299" fmla="*/ 3176127 h 5143500"/>
              <a:gd name="connsiteX300" fmla="*/ 1356701 w 3412212"/>
              <a:gd name="connsiteY300" fmla="*/ 2722844 h 5143500"/>
              <a:gd name="connsiteX301" fmla="*/ 1388179 w 3412212"/>
              <a:gd name="connsiteY301" fmla="*/ 2574898 h 5143500"/>
              <a:gd name="connsiteX302" fmla="*/ 1460578 w 3412212"/>
              <a:gd name="connsiteY302" fmla="*/ 2363996 h 5143500"/>
              <a:gd name="connsiteX303" fmla="*/ 1444839 w 3412212"/>
              <a:gd name="connsiteY303" fmla="*/ 2291596 h 5143500"/>
              <a:gd name="connsiteX304" fmla="*/ 1523534 w 3412212"/>
              <a:gd name="connsiteY304" fmla="*/ 2105876 h 5143500"/>
              <a:gd name="connsiteX305" fmla="*/ 1492056 w 3412212"/>
              <a:gd name="connsiteY305" fmla="*/ 2093285 h 5143500"/>
              <a:gd name="connsiteX306" fmla="*/ 1473169 w 3412212"/>
              <a:gd name="connsiteY306" fmla="*/ 2061807 h 5143500"/>
              <a:gd name="connsiteX307" fmla="*/ 1438543 w 3412212"/>
              <a:gd name="connsiteY307" fmla="*/ 2027181 h 5143500"/>
              <a:gd name="connsiteX308" fmla="*/ 1454282 w 3412212"/>
              <a:gd name="connsiteY308" fmla="*/ 2008294 h 5143500"/>
              <a:gd name="connsiteX309" fmla="*/ 1394474 w 3412212"/>
              <a:gd name="connsiteY309" fmla="*/ 1957930 h 5143500"/>
              <a:gd name="connsiteX310" fmla="*/ 1350405 w 3412212"/>
              <a:gd name="connsiteY310" fmla="*/ 1891826 h 5143500"/>
              <a:gd name="connsiteX311" fmla="*/ 1255971 w 3412212"/>
              <a:gd name="connsiteY311" fmla="*/ 1847757 h 5143500"/>
              <a:gd name="connsiteX312" fmla="*/ 1152094 w 3412212"/>
              <a:gd name="connsiteY312" fmla="*/ 1797392 h 5143500"/>
              <a:gd name="connsiteX313" fmla="*/ 1029330 w 3412212"/>
              <a:gd name="connsiteY313" fmla="*/ 1718697 h 5143500"/>
              <a:gd name="connsiteX314" fmla="*/ 871940 w 3412212"/>
              <a:gd name="connsiteY314" fmla="*/ 1564455 h 5143500"/>
              <a:gd name="connsiteX315" fmla="*/ 865644 w 3412212"/>
              <a:gd name="connsiteY315" fmla="*/ 1529829 h 5143500"/>
              <a:gd name="connsiteX316" fmla="*/ 878235 w 3412212"/>
              <a:gd name="connsiteY316" fmla="*/ 1482612 h 5143500"/>
              <a:gd name="connsiteX317" fmla="*/ 1048216 w 3412212"/>
              <a:gd name="connsiteY317" fmla="*/ 1325223 h 5143500"/>
              <a:gd name="connsiteX318" fmla="*/ 1243380 w 3412212"/>
              <a:gd name="connsiteY318" fmla="*/ 1224493 h 5143500"/>
              <a:gd name="connsiteX319" fmla="*/ 1366144 w 3412212"/>
              <a:gd name="connsiteY319" fmla="*/ 1108025 h 5143500"/>
              <a:gd name="connsiteX320" fmla="*/ 1492056 w 3412212"/>
              <a:gd name="connsiteY320" fmla="*/ 1045069 h 5143500"/>
              <a:gd name="connsiteX321" fmla="*/ 1548716 w 3412212"/>
              <a:gd name="connsiteY321" fmla="*/ 1010443 h 5143500"/>
              <a:gd name="connsiteX322" fmla="*/ 1583342 w 3412212"/>
              <a:gd name="connsiteY322" fmla="*/ 1013591 h 5143500"/>
              <a:gd name="connsiteX323" fmla="*/ 1636855 w 3412212"/>
              <a:gd name="connsiteY323" fmla="*/ 1023034 h 5143500"/>
              <a:gd name="connsiteX324" fmla="*/ 1762766 w 3412212"/>
              <a:gd name="connsiteY324" fmla="*/ 1073399 h 5143500"/>
              <a:gd name="connsiteX325" fmla="*/ 1816279 w 3412212"/>
              <a:gd name="connsiteY325" fmla="*/ 1019886 h 5143500"/>
              <a:gd name="connsiteX326" fmla="*/ 1759619 w 3412212"/>
              <a:gd name="connsiteY326" fmla="*/ 865644 h 5143500"/>
              <a:gd name="connsiteX327" fmla="*/ 1759619 w 3412212"/>
              <a:gd name="connsiteY327" fmla="*/ 790097 h 5143500"/>
              <a:gd name="connsiteX328" fmla="*/ 1765914 w 3412212"/>
              <a:gd name="connsiteY328" fmla="*/ 730289 h 5143500"/>
              <a:gd name="connsiteX329" fmla="*/ 1825722 w 3412212"/>
              <a:gd name="connsiteY329" fmla="*/ 645298 h 5143500"/>
              <a:gd name="connsiteX330" fmla="*/ 2001999 w 3412212"/>
              <a:gd name="connsiteY330" fmla="*/ 525682 h 5143500"/>
              <a:gd name="connsiteX331" fmla="*/ 2077546 w 3412212"/>
              <a:gd name="connsiteY331" fmla="*/ 538273 h 5143500"/>
              <a:gd name="connsiteX332" fmla="*/ 2146798 w 3412212"/>
              <a:gd name="connsiteY332" fmla="*/ 579195 h 5143500"/>
              <a:gd name="connsiteX333" fmla="*/ 2159389 w 3412212"/>
              <a:gd name="connsiteY333" fmla="*/ 610673 h 5143500"/>
              <a:gd name="connsiteX334" fmla="*/ 2171980 w 3412212"/>
              <a:gd name="connsiteY334" fmla="*/ 695663 h 5143500"/>
              <a:gd name="connsiteX335" fmla="*/ 2168832 w 3412212"/>
              <a:gd name="connsiteY335" fmla="*/ 733437 h 5143500"/>
              <a:gd name="connsiteX336" fmla="*/ 2162537 w 3412212"/>
              <a:gd name="connsiteY336" fmla="*/ 827871 h 5143500"/>
              <a:gd name="connsiteX337" fmla="*/ 2153093 w 3412212"/>
              <a:gd name="connsiteY337" fmla="*/ 893974 h 5143500"/>
              <a:gd name="connsiteX338" fmla="*/ 2162537 w 3412212"/>
              <a:gd name="connsiteY338" fmla="*/ 919157 h 5143500"/>
              <a:gd name="connsiteX339" fmla="*/ 2146798 w 3412212"/>
              <a:gd name="connsiteY339" fmla="*/ 988408 h 5143500"/>
              <a:gd name="connsiteX340" fmla="*/ 2124763 w 3412212"/>
              <a:gd name="connsiteY340" fmla="*/ 994704 h 5143500"/>
              <a:gd name="connsiteX341" fmla="*/ 2090137 w 3412212"/>
              <a:gd name="connsiteY341" fmla="*/ 1051364 h 5143500"/>
              <a:gd name="connsiteX342" fmla="*/ 2071251 w 3412212"/>
              <a:gd name="connsiteY342" fmla="*/ 1186719 h 5143500"/>
              <a:gd name="connsiteX343" fmla="*/ 2080694 w 3412212"/>
              <a:gd name="connsiteY343" fmla="*/ 1205606 h 5143500"/>
              <a:gd name="connsiteX344" fmla="*/ 2090137 w 3412212"/>
              <a:gd name="connsiteY344" fmla="*/ 1237084 h 5143500"/>
              <a:gd name="connsiteX345" fmla="*/ 2200310 w 3412212"/>
              <a:gd name="connsiteY345" fmla="*/ 1303188 h 5143500"/>
              <a:gd name="connsiteX346" fmla="*/ 2266414 w 3412212"/>
              <a:gd name="connsiteY346" fmla="*/ 1340962 h 5143500"/>
              <a:gd name="connsiteX347" fmla="*/ 2329370 w 3412212"/>
              <a:gd name="connsiteY347" fmla="*/ 1391326 h 5143500"/>
              <a:gd name="connsiteX348" fmla="*/ 2341961 w 3412212"/>
              <a:gd name="connsiteY348" fmla="*/ 1451134 h 5143500"/>
              <a:gd name="connsiteX349" fmla="*/ 2389178 w 3412212"/>
              <a:gd name="connsiteY349" fmla="*/ 1561307 h 5143500"/>
              <a:gd name="connsiteX350" fmla="*/ 2464725 w 3412212"/>
              <a:gd name="connsiteY350" fmla="*/ 1800540 h 5143500"/>
              <a:gd name="connsiteX351" fmla="*/ 2471021 w 3412212"/>
              <a:gd name="connsiteY351" fmla="*/ 1803688 h 5143500"/>
              <a:gd name="connsiteX352" fmla="*/ 2549716 w 3412212"/>
              <a:gd name="connsiteY352" fmla="*/ 1504647 h 5143500"/>
              <a:gd name="connsiteX353" fmla="*/ 2537125 w 3412212"/>
              <a:gd name="connsiteY353" fmla="*/ 1407065 h 5143500"/>
              <a:gd name="connsiteX354" fmla="*/ 2631558 w 3412212"/>
              <a:gd name="connsiteY354" fmla="*/ 1284301 h 5143500"/>
              <a:gd name="connsiteX355" fmla="*/ 2603228 w 3412212"/>
              <a:gd name="connsiteY355" fmla="*/ 34626 h 5143500"/>
              <a:gd name="connsiteX356" fmla="*/ 2618967 w 3412212"/>
              <a:gd name="connsiteY356" fmla="*/ 0 h 5143500"/>
              <a:gd name="connsiteX357" fmla="*/ 2634706 w 3412212"/>
              <a:gd name="connsiteY357" fmla="*/ 629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3412212" h="5143500">
                <a:moveTo>
                  <a:pt x="2275857" y="4598931"/>
                </a:moveTo>
                <a:cubicBezTo>
                  <a:pt x="2266414" y="4586340"/>
                  <a:pt x="2260118" y="4570601"/>
                  <a:pt x="2256971" y="4558010"/>
                </a:cubicBezTo>
                <a:cubicBezTo>
                  <a:pt x="2266414" y="4554862"/>
                  <a:pt x="2275857" y="4554862"/>
                  <a:pt x="2285301" y="4551714"/>
                </a:cubicBezTo>
                <a:lnTo>
                  <a:pt x="2275857" y="4598931"/>
                </a:lnTo>
                <a:close/>
                <a:moveTo>
                  <a:pt x="2707106" y="4825573"/>
                </a:moveTo>
                <a:cubicBezTo>
                  <a:pt x="2700810" y="4828721"/>
                  <a:pt x="2694514" y="4828721"/>
                  <a:pt x="2628411" y="4825573"/>
                </a:cubicBezTo>
                <a:cubicBezTo>
                  <a:pt x="2593785" y="4822425"/>
                  <a:pt x="2524533" y="4775208"/>
                  <a:pt x="2543420" y="4743730"/>
                </a:cubicBezTo>
                <a:cubicBezTo>
                  <a:pt x="2543420" y="4731139"/>
                  <a:pt x="2537125" y="4709104"/>
                  <a:pt x="2537125" y="4702809"/>
                </a:cubicBezTo>
                <a:cubicBezTo>
                  <a:pt x="2537125" y="4693365"/>
                  <a:pt x="2543420" y="4687070"/>
                  <a:pt x="2546568" y="4677626"/>
                </a:cubicBezTo>
                <a:cubicBezTo>
                  <a:pt x="2549716" y="4665035"/>
                  <a:pt x="2546568" y="4646148"/>
                  <a:pt x="2546568" y="4639853"/>
                </a:cubicBezTo>
                <a:cubicBezTo>
                  <a:pt x="2546568" y="4595784"/>
                  <a:pt x="2571750" y="4589488"/>
                  <a:pt x="2596933" y="4535975"/>
                </a:cubicBezTo>
                <a:cubicBezTo>
                  <a:pt x="2606376" y="4517089"/>
                  <a:pt x="2606376" y="4498202"/>
                  <a:pt x="2609524" y="4479315"/>
                </a:cubicBezTo>
                <a:cubicBezTo>
                  <a:pt x="2615819" y="4454133"/>
                  <a:pt x="2625263" y="4428950"/>
                  <a:pt x="2634706" y="4403768"/>
                </a:cubicBezTo>
                <a:lnTo>
                  <a:pt x="2634706" y="4328221"/>
                </a:lnTo>
                <a:cubicBezTo>
                  <a:pt x="2637854" y="4306186"/>
                  <a:pt x="2637854" y="4284152"/>
                  <a:pt x="2641002" y="4262117"/>
                </a:cubicBezTo>
                <a:cubicBezTo>
                  <a:pt x="2653593" y="4218048"/>
                  <a:pt x="2675628" y="4167683"/>
                  <a:pt x="2681923" y="4123614"/>
                </a:cubicBezTo>
                <a:cubicBezTo>
                  <a:pt x="2685071" y="4111023"/>
                  <a:pt x="2688219" y="4095284"/>
                  <a:pt x="2691367" y="4079545"/>
                </a:cubicBezTo>
                <a:lnTo>
                  <a:pt x="2707106" y="4825573"/>
                </a:lnTo>
                <a:close/>
                <a:moveTo>
                  <a:pt x="960078" y="3522385"/>
                </a:moveTo>
                <a:cubicBezTo>
                  <a:pt x="960078" y="3541272"/>
                  <a:pt x="941191" y="3553863"/>
                  <a:pt x="922305" y="3572750"/>
                </a:cubicBezTo>
                <a:cubicBezTo>
                  <a:pt x="909713" y="3560158"/>
                  <a:pt x="916009" y="3547567"/>
                  <a:pt x="912861" y="3534976"/>
                </a:cubicBezTo>
                <a:cubicBezTo>
                  <a:pt x="903418" y="3497202"/>
                  <a:pt x="903418" y="3459429"/>
                  <a:pt x="897122" y="3421655"/>
                </a:cubicBezTo>
                <a:cubicBezTo>
                  <a:pt x="919157" y="3456281"/>
                  <a:pt x="960078" y="3516089"/>
                  <a:pt x="960078" y="3522385"/>
                </a:cubicBezTo>
                <a:close/>
                <a:moveTo>
                  <a:pt x="3172980" y="3226492"/>
                </a:moveTo>
                <a:cubicBezTo>
                  <a:pt x="3172980" y="3245379"/>
                  <a:pt x="3144649" y="3270561"/>
                  <a:pt x="3125763" y="3280004"/>
                </a:cubicBezTo>
                <a:cubicBezTo>
                  <a:pt x="3122615" y="3229640"/>
                  <a:pt x="3113171" y="3179275"/>
                  <a:pt x="3106876" y="3113171"/>
                </a:cubicBezTo>
                <a:cubicBezTo>
                  <a:pt x="3128910" y="3150945"/>
                  <a:pt x="3172980" y="3220196"/>
                  <a:pt x="3172980" y="3226492"/>
                </a:cubicBezTo>
                <a:close/>
                <a:moveTo>
                  <a:pt x="2559159" y="3135206"/>
                </a:moveTo>
                <a:cubicBezTo>
                  <a:pt x="2581194" y="3147797"/>
                  <a:pt x="2584342" y="3188718"/>
                  <a:pt x="2618967" y="3201309"/>
                </a:cubicBezTo>
                <a:cubicBezTo>
                  <a:pt x="2618967" y="3204457"/>
                  <a:pt x="2612672" y="3204457"/>
                  <a:pt x="2612672" y="3213901"/>
                </a:cubicBezTo>
                <a:cubicBezTo>
                  <a:pt x="2612672" y="3220196"/>
                  <a:pt x="2625263" y="3226492"/>
                  <a:pt x="2631558" y="3235935"/>
                </a:cubicBezTo>
                <a:cubicBezTo>
                  <a:pt x="2650445" y="3261118"/>
                  <a:pt x="2628411" y="3261118"/>
                  <a:pt x="2659889" y="3261118"/>
                </a:cubicBezTo>
                <a:cubicBezTo>
                  <a:pt x="2644150" y="3295743"/>
                  <a:pt x="2615819" y="3361847"/>
                  <a:pt x="2615819" y="3368143"/>
                </a:cubicBezTo>
                <a:cubicBezTo>
                  <a:pt x="2615819" y="3377586"/>
                  <a:pt x="2625263" y="3402768"/>
                  <a:pt x="2625263" y="3412212"/>
                </a:cubicBezTo>
                <a:cubicBezTo>
                  <a:pt x="2625263" y="3418507"/>
                  <a:pt x="2590637" y="3500350"/>
                  <a:pt x="2578046" y="3547567"/>
                </a:cubicBezTo>
                <a:cubicBezTo>
                  <a:pt x="2565455" y="3585341"/>
                  <a:pt x="2565455" y="3632558"/>
                  <a:pt x="2552864" y="3673479"/>
                </a:cubicBezTo>
                <a:cubicBezTo>
                  <a:pt x="2537125" y="3733287"/>
                  <a:pt x="2505647" y="3793095"/>
                  <a:pt x="2486760" y="3859199"/>
                </a:cubicBezTo>
                <a:cubicBezTo>
                  <a:pt x="2474169" y="3896973"/>
                  <a:pt x="2483612" y="3912712"/>
                  <a:pt x="2483612" y="3941042"/>
                </a:cubicBezTo>
                <a:cubicBezTo>
                  <a:pt x="2483612" y="3950485"/>
                  <a:pt x="2471021" y="4000850"/>
                  <a:pt x="2458430" y="4029180"/>
                </a:cubicBezTo>
                <a:cubicBezTo>
                  <a:pt x="2452134" y="4041771"/>
                  <a:pt x="2436395" y="4054362"/>
                  <a:pt x="2430099" y="4073249"/>
                </a:cubicBezTo>
                <a:cubicBezTo>
                  <a:pt x="2420656" y="4101579"/>
                  <a:pt x="2420656" y="4136205"/>
                  <a:pt x="2411213" y="4167683"/>
                </a:cubicBezTo>
                <a:cubicBezTo>
                  <a:pt x="2386030" y="4258969"/>
                  <a:pt x="2357700" y="4350255"/>
                  <a:pt x="2326222" y="4441542"/>
                </a:cubicBezTo>
                <a:lnTo>
                  <a:pt x="2323074" y="4444689"/>
                </a:lnTo>
                <a:lnTo>
                  <a:pt x="2323074" y="4271561"/>
                </a:lnTo>
                <a:lnTo>
                  <a:pt x="2341961" y="3780504"/>
                </a:lnTo>
                <a:cubicBezTo>
                  <a:pt x="2341961" y="3761617"/>
                  <a:pt x="2335666" y="3736435"/>
                  <a:pt x="2329370" y="3720696"/>
                </a:cubicBezTo>
                <a:cubicBezTo>
                  <a:pt x="2323074" y="3701809"/>
                  <a:pt x="2313631" y="3679775"/>
                  <a:pt x="2313631" y="3673479"/>
                </a:cubicBezTo>
                <a:cubicBezTo>
                  <a:pt x="2313631" y="3664036"/>
                  <a:pt x="2345109" y="3594784"/>
                  <a:pt x="2345109" y="3588488"/>
                </a:cubicBezTo>
                <a:cubicBezTo>
                  <a:pt x="2345109" y="3528680"/>
                  <a:pt x="2329370" y="3664036"/>
                  <a:pt x="2351405" y="3399621"/>
                </a:cubicBezTo>
                <a:lnTo>
                  <a:pt x="2351405" y="3021885"/>
                </a:lnTo>
                <a:cubicBezTo>
                  <a:pt x="2417508" y="3078545"/>
                  <a:pt x="2489908" y="3097432"/>
                  <a:pt x="2559159" y="3135206"/>
                </a:cubicBezTo>
                <a:close/>
                <a:moveTo>
                  <a:pt x="2609524" y="2842461"/>
                </a:moveTo>
                <a:cubicBezTo>
                  <a:pt x="2647297" y="2924303"/>
                  <a:pt x="2669332" y="3015589"/>
                  <a:pt x="2669332" y="3103728"/>
                </a:cubicBezTo>
                <a:cubicBezTo>
                  <a:pt x="2663036" y="3103728"/>
                  <a:pt x="2653593" y="3100580"/>
                  <a:pt x="2650445" y="3094284"/>
                </a:cubicBezTo>
                <a:cubicBezTo>
                  <a:pt x="2631558" y="3078545"/>
                  <a:pt x="2612672" y="3056511"/>
                  <a:pt x="2593785" y="3040772"/>
                </a:cubicBezTo>
                <a:cubicBezTo>
                  <a:pt x="2571750" y="3025033"/>
                  <a:pt x="2543420" y="3009294"/>
                  <a:pt x="2524533" y="2990407"/>
                </a:cubicBezTo>
                <a:cubicBezTo>
                  <a:pt x="2496203" y="2965225"/>
                  <a:pt x="2477316" y="2936895"/>
                  <a:pt x="2455282" y="2908564"/>
                </a:cubicBezTo>
                <a:lnTo>
                  <a:pt x="2455282" y="2902269"/>
                </a:lnTo>
                <a:cubicBezTo>
                  <a:pt x="2496203" y="2889678"/>
                  <a:pt x="2552864" y="2861347"/>
                  <a:pt x="2603228" y="2836165"/>
                </a:cubicBezTo>
                <a:cubicBezTo>
                  <a:pt x="2606376" y="2836165"/>
                  <a:pt x="2609524" y="2839313"/>
                  <a:pt x="2609524" y="2842461"/>
                </a:cubicBezTo>
                <a:close/>
                <a:moveTo>
                  <a:pt x="2656741" y="2316779"/>
                </a:moveTo>
                <a:lnTo>
                  <a:pt x="2659889" y="2618967"/>
                </a:lnTo>
                <a:cubicBezTo>
                  <a:pt x="2631558" y="2650445"/>
                  <a:pt x="2600080" y="2650445"/>
                  <a:pt x="2568603" y="2672480"/>
                </a:cubicBezTo>
                <a:cubicBezTo>
                  <a:pt x="2543420" y="2688219"/>
                  <a:pt x="2524533" y="2722844"/>
                  <a:pt x="2499351" y="2738583"/>
                </a:cubicBezTo>
                <a:cubicBezTo>
                  <a:pt x="2455282" y="2766914"/>
                  <a:pt x="2401769" y="2788948"/>
                  <a:pt x="2351405" y="2820426"/>
                </a:cubicBezTo>
                <a:cubicBezTo>
                  <a:pt x="2323074" y="2741731"/>
                  <a:pt x="2329370" y="2672480"/>
                  <a:pt x="2329370" y="2596932"/>
                </a:cubicBezTo>
                <a:cubicBezTo>
                  <a:pt x="2329370" y="2565455"/>
                  <a:pt x="2301040" y="2511942"/>
                  <a:pt x="2301040" y="2508794"/>
                </a:cubicBezTo>
                <a:lnTo>
                  <a:pt x="2301040" y="2074398"/>
                </a:lnTo>
                <a:lnTo>
                  <a:pt x="2266414" y="1844609"/>
                </a:lnTo>
                <a:cubicBezTo>
                  <a:pt x="2313631" y="1920156"/>
                  <a:pt x="2357700" y="2005147"/>
                  <a:pt x="2420656" y="2083842"/>
                </a:cubicBezTo>
                <a:cubicBezTo>
                  <a:pt x="2439543" y="2102728"/>
                  <a:pt x="2467873" y="2118467"/>
                  <a:pt x="2496203" y="2118467"/>
                </a:cubicBezTo>
                <a:cubicBezTo>
                  <a:pt x="2521386" y="2118467"/>
                  <a:pt x="2537125" y="2118467"/>
                  <a:pt x="2559159" y="2080694"/>
                </a:cubicBezTo>
                <a:cubicBezTo>
                  <a:pt x="2600080" y="2011442"/>
                  <a:pt x="2609524" y="1935895"/>
                  <a:pt x="2622115" y="1866644"/>
                </a:cubicBezTo>
                <a:cubicBezTo>
                  <a:pt x="2628411" y="1850905"/>
                  <a:pt x="2631558" y="1835166"/>
                  <a:pt x="2631558" y="1819427"/>
                </a:cubicBezTo>
                <a:cubicBezTo>
                  <a:pt x="2634706" y="1797392"/>
                  <a:pt x="2637854" y="1772210"/>
                  <a:pt x="2641002" y="1753323"/>
                </a:cubicBezTo>
                <a:lnTo>
                  <a:pt x="2656741" y="2316779"/>
                </a:lnTo>
                <a:close/>
                <a:moveTo>
                  <a:pt x="1498351" y="1573898"/>
                </a:moveTo>
                <a:cubicBezTo>
                  <a:pt x="1517238" y="1627411"/>
                  <a:pt x="1517238" y="1687219"/>
                  <a:pt x="1526682" y="1743879"/>
                </a:cubicBezTo>
                <a:lnTo>
                  <a:pt x="1529829" y="1841461"/>
                </a:lnTo>
                <a:cubicBezTo>
                  <a:pt x="1517238" y="1835166"/>
                  <a:pt x="1501499" y="1828870"/>
                  <a:pt x="1492056" y="1819427"/>
                </a:cubicBezTo>
                <a:cubicBezTo>
                  <a:pt x="1460578" y="1794244"/>
                  <a:pt x="1432248" y="1756471"/>
                  <a:pt x="1400770" y="1731288"/>
                </a:cubicBezTo>
                <a:cubicBezTo>
                  <a:pt x="1366144" y="1706106"/>
                  <a:pt x="1325223" y="1684071"/>
                  <a:pt x="1290597" y="1655741"/>
                </a:cubicBezTo>
                <a:cubicBezTo>
                  <a:pt x="1237084" y="1608524"/>
                  <a:pt x="1199311" y="1551864"/>
                  <a:pt x="1164685" y="1495204"/>
                </a:cubicBezTo>
                <a:cubicBezTo>
                  <a:pt x="1243380" y="1473169"/>
                  <a:pt x="1331518" y="1432248"/>
                  <a:pt x="1416509" y="1385031"/>
                </a:cubicBezTo>
                <a:lnTo>
                  <a:pt x="1432248" y="1385031"/>
                </a:lnTo>
                <a:cubicBezTo>
                  <a:pt x="1454282" y="1447987"/>
                  <a:pt x="1479465" y="1507795"/>
                  <a:pt x="1498351" y="1573898"/>
                </a:cubicBezTo>
                <a:close/>
                <a:moveTo>
                  <a:pt x="2634706" y="6296"/>
                </a:moveTo>
                <a:cubicBezTo>
                  <a:pt x="2685071" y="34626"/>
                  <a:pt x="2757470" y="72399"/>
                  <a:pt x="2804687" y="125912"/>
                </a:cubicBezTo>
                <a:cubicBezTo>
                  <a:pt x="2817278" y="138503"/>
                  <a:pt x="2826722" y="163685"/>
                  <a:pt x="2826722" y="173129"/>
                </a:cubicBezTo>
                <a:lnTo>
                  <a:pt x="2826722" y="251824"/>
                </a:lnTo>
                <a:cubicBezTo>
                  <a:pt x="2829870" y="273858"/>
                  <a:pt x="2833017" y="295893"/>
                  <a:pt x="2842461" y="314780"/>
                </a:cubicBezTo>
                <a:cubicBezTo>
                  <a:pt x="2886530" y="396622"/>
                  <a:pt x="2993555" y="393475"/>
                  <a:pt x="3031329" y="494204"/>
                </a:cubicBezTo>
                <a:cubicBezTo>
                  <a:pt x="3047068" y="531978"/>
                  <a:pt x="3059659" y="569751"/>
                  <a:pt x="3081693" y="607525"/>
                </a:cubicBezTo>
                <a:cubicBezTo>
                  <a:pt x="3113171" y="661037"/>
                  <a:pt x="3292596" y="736584"/>
                  <a:pt x="3292596" y="796393"/>
                </a:cubicBezTo>
                <a:lnTo>
                  <a:pt x="3248527" y="1167833"/>
                </a:lnTo>
                <a:cubicBezTo>
                  <a:pt x="3251674" y="1278006"/>
                  <a:pt x="3251674" y="1296892"/>
                  <a:pt x="3251674" y="1303188"/>
                </a:cubicBezTo>
                <a:cubicBezTo>
                  <a:pt x="3251674" y="1312631"/>
                  <a:pt x="3242231" y="1403917"/>
                  <a:pt x="3235935" y="1454282"/>
                </a:cubicBezTo>
                <a:cubicBezTo>
                  <a:pt x="3154093" y="1381883"/>
                  <a:pt x="3053363" y="1306336"/>
                  <a:pt x="2977816" y="1259119"/>
                </a:cubicBezTo>
                <a:cubicBezTo>
                  <a:pt x="2908565" y="1221345"/>
                  <a:pt x="2911712" y="1158389"/>
                  <a:pt x="2892826" y="1104877"/>
                </a:cubicBezTo>
                <a:cubicBezTo>
                  <a:pt x="2877087" y="1057660"/>
                  <a:pt x="2823574" y="1041921"/>
                  <a:pt x="2788948" y="1023034"/>
                </a:cubicBezTo>
                <a:cubicBezTo>
                  <a:pt x="2773209" y="1013591"/>
                  <a:pt x="2751175" y="1004147"/>
                  <a:pt x="2735436" y="988408"/>
                </a:cubicBezTo>
                <a:cubicBezTo>
                  <a:pt x="2691367" y="950635"/>
                  <a:pt x="2707106" y="906566"/>
                  <a:pt x="2663036" y="868792"/>
                </a:cubicBezTo>
                <a:lnTo>
                  <a:pt x="2672480" y="1281153"/>
                </a:lnTo>
                <a:cubicBezTo>
                  <a:pt x="2710253" y="1268562"/>
                  <a:pt x="2707106" y="1318927"/>
                  <a:pt x="2707106" y="1334666"/>
                </a:cubicBezTo>
                <a:cubicBezTo>
                  <a:pt x="2707106" y="1344109"/>
                  <a:pt x="2700810" y="1381883"/>
                  <a:pt x="2700810" y="1391326"/>
                </a:cubicBezTo>
                <a:cubicBezTo>
                  <a:pt x="2700810" y="1397622"/>
                  <a:pt x="2713401" y="1400770"/>
                  <a:pt x="2713401" y="1407065"/>
                </a:cubicBezTo>
                <a:cubicBezTo>
                  <a:pt x="2713401" y="1416509"/>
                  <a:pt x="2710253" y="1419656"/>
                  <a:pt x="2707106" y="1422804"/>
                </a:cubicBezTo>
                <a:cubicBezTo>
                  <a:pt x="2707106" y="1438543"/>
                  <a:pt x="2707106" y="1457430"/>
                  <a:pt x="2703958" y="1473169"/>
                </a:cubicBezTo>
                <a:cubicBezTo>
                  <a:pt x="2703958" y="1479465"/>
                  <a:pt x="2691367" y="1485760"/>
                  <a:pt x="2685071" y="1498351"/>
                </a:cubicBezTo>
                <a:cubicBezTo>
                  <a:pt x="2678775" y="1510943"/>
                  <a:pt x="2681923" y="1536125"/>
                  <a:pt x="2681923" y="1545568"/>
                </a:cubicBezTo>
                <a:lnTo>
                  <a:pt x="2713401" y="2559159"/>
                </a:lnTo>
                <a:cubicBezTo>
                  <a:pt x="2716549" y="2578046"/>
                  <a:pt x="2716549" y="2600080"/>
                  <a:pt x="2716549" y="2618967"/>
                </a:cubicBezTo>
                <a:cubicBezTo>
                  <a:pt x="2751175" y="2631558"/>
                  <a:pt x="2773209" y="2653593"/>
                  <a:pt x="2804687" y="2653593"/>
                </a:cubicBezTo>
                <a:cubicBezTo>
                  <a:pt x="2823574" y="2653593"/>
                  <a:pt x="2839313" y="2647297"/>
                  <a:pt x="2839313" y="2622115"/>
                </a:cubicBezTo>
                <a:cubicBezTo>
                  <a:pt x="2839313" y="2612671"/>
                  <a:pt x="2801539" y="2524533"/>
                  <a:pt x="2801539" y="2515090"/>
                </a:cubicBezTo>
                <a:cubicBezTo>
                  <a:pt x="2801539" y="2508794"/>
                  <a:pt x="2807835" y="2480464"/>
                  <a:pt x="2807835" y="2464725"/>
                </a:cubicBezTo>
                <a:cubicBezTo>
                  <a:pt x="2807835" y="2455282"/>
                  <a:pt x="2807835" y="2442690"/>
                  <a:pt x="2814131" y="2436395"/>
                </a:cubicBezTo>
                <a:cubicBezTo>
                  <a:pt x="2861348" y="2363996"/>
                  <a:pt x="2892826" y="2332518"/>
                  <a:pt x="2949486" y="2332518"/>
                </a:cubicBezTo>
                <a:cubicBezTo>
                  <a:pt x="3025033" y="2332518"/>
                  <a:pt x="3047068" y="2357700"/>
                  <a:pt x="3047068" y="2433247"/>
                </a:cubicBezTo>
                <a:cubicBezTo>
                  <a:pt x="3047068" y="2439543"/>
                  <a:pt x="3040772" y="2499351"/>
                  <a:pt x="3037624" y="2533977"/>
                </a:cubicBezTo>
                <a:cubicBezTo>
                  <a:pt x="3034476" y="2543420"/>
                  <a:pt x="3040772" y="2559159"/>
                  <a:pt x="3037624" y="2571750"/>
                </a:cubicBezTo>
                <a:cubicBezTo>
                  <a:pt x="3037624" y="2581194"/>
                  <a:pt x="3034476" y="2593785"/>
                  <a:pt x="3031329" y="2603228"/>
                </a:cubicBezTo>
                <a:cubicBezTo>
                  <a:pt x="3031329" y="2606376"/>
                  <a:pt x="3025033" y="2606376"/>
                  <a:pt x="3021885" y="2606376"/>
                </a:cubicBezTo>
                <a:cubicBezTo>
                  <a:pt x="3012442" y="2615819"/>
                  <a:pt x="3002999" y="2622115"/>
                  <a:pt x="2999851" y="2634706"/>
                </a:cubicBezTo>
                <a:cubicBezTo>
                  <a:pt x="2993555" y="2656741"/>
                  <a:pt x="2987260" y="2707105"/>
                  <a:pt x="2987260" y="2716549"/>
                </a:cubicBezTo>
                <a:cubicBezTo>
                  <a:pt x="2987260" y="2722844"/>
                  <a:pt x="2990407" y="2738583"/>
                  <a:pt x="2996703" y="2748027"/>
                </a:cubicBezTo>
                <a:cubicBezTo>
                  <a:pt x="3006146" y="2763766"/>
                  <a:pt x="3031329" y="2770061"/>
                  <a:pt x="3050215" y="2782653"/>
                </a:cubicBezTo>
                <a:cubicBezTo>
                  <a:pt x="3075398" y="2798391"/>
                  <a:pt x="3113171" y="2804687"/>
                  <a:pt x="3138354" y="2839313"/>
                </a:cubicBezTo>
                <a:cubicBezTo>
                  <a:pt x="3147797" y="2848756"/>
                  <a:pt x="3141502" y="2864495"/>
                  <a:pt x="3147797" y="2877086"/>
                </a:cubicBezTo>
                <a:cubicBezTo>
                  <a:pt x="3166684" y="2918008"/>
                  <a:pt x="3179275" y="2965225"/>
                  <a:pt x="3185571" y="3006146"/>
                </a:cubicBezTo>
                <a:cubicBezTo>
                  <a:pt x="3191866" y="3037624"/>
                  <a:pt x="3283152" y="3223344"/>
                  <a:pt x="3283152" y="3242231"/>
                </a:cubicBezTo>
                <a:cubicBezTo>
                  <a:pt x="3283152" y="3251674"/>
                  <a:pt x="3276857" y="3264265"/>
                  <a:pt x="3273709" y="3273709"/>
                </a:cubicBezTo>
                <a:cubicBezTo>
                  <a:pt x="3264266" y="3302039"/>
                  <a:pt x="3213901" y="3339813"/>
                  <a:pt x="3185571" y="3355552"/>
                </a:cubicBezTo>
                <a:cubicBezTo>
                  <a:pt x="3176127" y="3358699"/>
                  <a:pt x="3169832" y="3371291"/>
                  <a:pt x="3166684" y="3377586"/>
                </a:cubicBezTo>
                <a:cubicBezTo>
                  <a:pt x="3154093" y="3396473"/>
                  <a:pt x="3135206" y="3402768"/>
                  <a:pt x="3122615" y="3409064"/>
                </a:cubicBezTo>
                <a:lnTo>
                  <a:pt x="3122615" y="3500350"/>
                </a:lnTo>
                <a:cubicBezTo>
                  <a:pt x="3128910" y="3516089"/>
                  <a:pt x="3135206" y="3531828"/>
                  <a:pt x="3135206" y="3544419"/>
                </a:cubicBezTo>
                <a:cubicBezTo>
                  <a:pt x="3141502" y="3619966"/>
                  <a:pt x="3154093" y="3767913"/>
                  <a:pt x="3154093" y="3774209"/>
                </a:cubicBezTo>
                <a:lnTo>
                  <a:pt x="3147797" y="4060658"/>
                </a:lnTo>
                <a:cubicBezTo>
                  <a:pt x="3144649" y="4085840"/>
                  <a:pt x="3147797" y="4114171"/>
                  <a:pt x="3144649" y="4139353"/>
                </a:cubicBezTo>
                <a:cubicBezTo>
                  <a:pt x="3144649" y="4151944"/>
                  <a:pt x="3128910" y="4173979"/>
                  <a:pt x="3128910" y="4183422"/>
                </a:cubicBezTo>
                <a:cubicBezTo>
                  <a:pt x="3128910" y="4192865"/>
                  <a:pt x="3144649" y="4214900"/>
                  <a:pt x="3144649" y="4262117"/>
                </a:cubicBezTo>
                <a:cubicBezTo>
                  <a:pt x="3144649" y="4268413"/>
                  <a:pt x="3135206" y="4614670"/>
                  <a:pt x="3135206" y="4620966"/>
                </a:cubicBezTo>
                <a:cubicBezTo>
                  <a:pt x="3138354" y="4639853"/>
                  <a:pt x="3141502" y="4668183"/>
                  <a:pt x="3141502" y="4674479"/>
                </a:cubicBezTo>
                <a:cubicBezTo>
                  <a:pt x="3141502" y="4699661"/>
                  <a:pt x="3128910" y="4724843"/>
                  <a:pt x="3100580" y="4727991"/>
                </a:cubicBezTo>
                <a:lnTo>
                  <a:pt x="3100580" y="4734287"/>
                </a:lnTo>
                <a:cubicBezTo>
                  <a:pt x="3103728" y="4743730"/>
                  <a:pt x="3106876" y="4753173"/>
                  <a:pt x="3113171" y="4759469"/>
                </a:cubicBezTo>
                <a:cubicBezTo>
                  <a:pt x="3132058" y="4775208"/>
                  <a:pt x="3160388" y="4787799"/>
                  <a:pt x="3185571" y="4809834"/>
                </a:cubicBezTo>
                <a:cubicBezTo>
                  <a:pt x="3210753" y="4831868"/>
                  <a:pt x="3235935" y="4847607"/>
                  <a:pt x="3261118" y="4853903"/>
                </a:cubicBezTo>
                <a:cubicBezTo>
                  <a:pt x="3292596" y="4863346"/>
                  <a:pt x="3333517" y="4860199"/>
                  <a:pt x="3368143" y="4866494"/>
                </a:cubicBezTo>
                <a:cubicBezTo>
                  <a:pt x="3380734" y="4869642"/>
                  <a:pt x="3412212" y="4910563"/>
                  <a:pt x="3412212" y="4920007"/>
                </a:cubicBezTo>
                <a:cubicBezTo>
                  <a:pt x="3412212" y="4945189"/>
                  <a:pt x="3346108" y="4954632"/>
                  <a:pt x="3342961" y="4954632"/>
                </a:cubicBezTo>
                <a:cubicBezTo>
                  <a:pt x="3276857" y="4964076"/>
                  <a:pt x="3144649" y="4982963"/>
                  <a:pt x="3135206" y="4982963"/>
                </a:cubicBezTo>
                <a:lnTo>
                  <a:pt x="2877087" y="4982963"/>
                </a:lnTo>
                <a:cubicBezTo>
                  <a:pt x="2861348" y="4942041"/>
                  <a:pt x="2864495" y="4901120"/>
                  <a:pt x="2861348" y="4860199"/>
                </a:cubicBezTo>
                <a:cubicBezTo>
                  <a:pt x="2864495" y="4831868"/>
                  <a:pt x="2845609" y="4794095"/>
                  <a:pt x="2845609" y="4762617"/>
                </a:cubicBezTo>
                <a:lnTo>
                  <a:pt x="2845609" y="4048067"/>
                </a:lnTo>
                <a:lnTo>
                  <a:pt x="2855052" y="4019737"/>
                </a:lnTo>
                <a:cubicBezTo>
                  <a:pt x="2858200" y="3925303"/>
                  <a:pt x="2861348" y="3896973"/>
                  <a:pt x="2861348" y="3890677"/>
                </a:cubicBezTo>
                <a:cubicBezTo>
                  <a:pt x="2861348" y="3881234"/>
                  <a:pt x="2858200" y="3849756"/>
                  <a:pt x="2851904" y="3827721"/>
                </a:cubicBezTo>
                <a:cubicBezTo>
                  <a:pt x="2842461" y="3834017"/>
                  <a:pt x="2823574" y="3843460"/>
                  <a:pt x="2817278" y="3859199"/>
                </a:cubicBezTo>
                <a:cubicBezTo>
                  <a:pt x="2773209" y="3950485"/>
                  <a:pt x="2760618" y="3953633"/>
                  <a:pt x="2760618" y="4029180"/>
                </a:cubicBezTo>
                <a:lnTo>
                  <a:pt x="2792096" y="5027032"/>
                </a:lnTo>
                <a:cubicBezTo>
                  <a:pt x="2763766" y="5020736"/>
                  <a:pt x="2738584" y="5014441"/>
                  <a:pt x="2716549" y="5011293"/>
                </a:cubicBezTo>
                <a:cubicBezTo>
                  <a:pt x="2716549" y="5001849"/>
                  <a:pt x="2713401" y="4989258"/>
                  <a:pt x="2710253" y="4976667"/>
                </a:cubicBezTo>
                <a:cubicBezTo>
                  <a:pt x="2672480" y="4986110"/>
                  <a:pt x="2631558" y="4992406"/>
                  <a:pt x="2590637" y="4998702"/>
                </a:cubicBezTo>
                <a:cubicBezTo>
                  <a:pt x="2505647" y="5011293"/>
                  <a:pt x="2335666" y="5030180"/>
                  <a:pt x="2326222" y="5030180"/>
                </a:cubicBezTo>
                <a:lnTo>
                  <a:pt x="1882383" y="5030180"/>
                </a:lnTo>
                <a:cubicBezTo>
                  <a:pt x="1857200" y="5001849"/>
                  <a:pt x="1869792" y="4967224"/>
                  <a:pt x="1866644" y="4938893"/>
                </a:cubicBezTo>
                <a:cubicBezTo>
                  <a:pt x="1857200" y="4901120"/>
                  <a:pt x="1854053" y="4835016"/>
                  <a:pt x="1854053" y="4825573"/>
                </a:cubicBezTo>
                <a:cubicBezTo>
                  <a:pt x="1854053" y="4819277"/>
                  <a:pt x="1860348" y="4797243"/>
                  <a:pt x="1860348" y="4787799"/>
                </a:cubicBezTo>
                <a:cubicBezTo>
                  <a:pt x="1860348" y="4781504"/>
                  <a:pt x="1832018" y="4712252"/>
                  <a:pt x="1832018" y="4705956"/>
                </a:cubicBezTo>
                <a:lnTo>
                  <a:pt x="1832018" y="3783652"/>
                </a:lnTo>
                <a:lnTo>
                  <a:pt x="1841461" y="3689218"/>
                </a:lnTo>
                <a:lnTo>
                  <a:pt x="1841461" y="3601080"/>
                </a:lnTo>
                <a:cubicBezTo>
                  <a:pt x="1835166" y="3566454"/>
                  <a:pt x="1828870" y="3490907"/>
                  <a:pt x="1828870" y="3484611"/>
                </a:cubicBezTo>
                <a:cubicBezTo>
                  <a:pt x="1828870" y="3475168"/>
                  <a:pt x="1841461" y="3405916"/>
                  <a:pt x="1847757" y="3364995"/>
                </a:cubicBezTo>
                <a:lnTo>
                  <a:pt x="1854053" y="3172979"/>
                </a:lnTo>
                <a:cubicBezTo>
                  <a:pt x="1847757" y="3138354"/>
                  <a:pt x="1847757" y="3097432"/>
                  <a:pt x="1841461" y="3065954"/>
                </a:cubicBezTo>
                <a:cubicBezTo>
                  <a:pt x="1753323" y="3132058"/>
                  <a:pt x="1724993" y="3257970"/>
                  <a:pt x="1693515" y="3320926"/>
                </a:cubicBezTo>
                <a:cubicBezTo>
                  <a:pt x="1687219" y="3330369"/>
                  <a:pt x="1684071" y="3346108"/>
                  <a:pt x="1680924" y="3358699"/>
                </a:cubicBezTo>
                <a:cubicBezTo>
                  <a:pt x="1671480" y="3383882"/>
                  <a:pt x="1649446" y="3431099"/>
                  <a:pt x="1624263" y="3453133"/>
                </a:cubicBezTo>
                <a:cubicBezTo>
                  <a:pt x="1605377" y="3468872"/>
                  <a:pt x="1577046" y="3465724"/>
                  <a:pt x="1567603" y="3487759"/>
                </a:cubicBezTo>
                <a:cubicBezTo>
                  <a:pt x="1548716" y="3519237"/>
                  <a:pt x="1551864" y="3566454"/>
                  <a:pt x="1542421" y="3607375"/>
                </a:cubicBezTo>
                <a:cubicBezTo>
                  <a:pt x="1532977" y="3664036"/>
                  <a:pt x="1501499" y="3720696"/>
                  <a:pt x="1479465" y="3786800"/>
                </a:cubicBezTo>
                <a:cubicBezTo>
                  <a:pt x="1466873" y="3824573"/>
                  <a:pt x="1470021" y="3903268"/>
                  <a:pt x="1470021" y="3912712"/>
                </a:cubicBezTo>
                <a:lnTo>
                  <a:pt x="1470021" y="4029180"/>
                </a:lnTo>
                <a:cubicBezTo>
                  <a:pt x="1460578" y="4073249"/>
                  <a:pt x="1438543" y="4111023"/>
                  <a:pt x="1429100" y="4155092"/>
                </a:cubicBezTo>
                <a:cubicBezTo>
                  <a:pt x="1422804" y="4180274"/>
                  <a:pt x="1419657" y="4214900"/>
                  <a:pt x="1413361" y="4246378"/>
                </a:cubicBezTo>
                <a:cubicBezTo>
                  <a:pt x="1403918" y="4293595"/>
                  <a:pt x="1347257" y="4350255"/>
                  <a:pt x="1322075" y="4403768"/>
                </a:cubicBezTo>
                <a:cubicBezTo>
                  <a:pt x="1315779" y="4413211"/>
                  <a:pt x="1318927" y="4438394"/>
                  <a:pt x="1318927" y="4447837"/>
                </a:cubicBezTo>
                <a:cubicBezTo>
                  <a:pt x="1318927" y="4454133"/>
                  <a:pt x="1325223" y="4495054"/>
                  <a:pt x="1325223" y="4501350"/>
                </a:cubicBezTo>
                <a:cubicBezTo>
                  <a:pt x="1325223" y="4510793"/>
                  <a:pt x="1306336" y="4545419"/>
                  <a:pt x="1306336" y="4554862"/>
                </a:cubicBezTo>
                <a:cubicBezTo>
                  <a:pt x="1306336" y="4561158"/>
                  <a:pt x="1312631" y="4605227"/>
                  <a:pt x="1312631" y="4611523"/>
                </a:cubicBezTo>
                <a:cubicBezTo>
                  <a:pt x="1312631" y="4620966"/>
                  <a:pt x="1300040" y="4680774"/>
                  <a:pt x="1300040" y="4687070"/>
                </a:cubicBezTo>
                <a:cubicBezTo>
                  <a:pt x="1300040" y="4696513"/>
                  <a:pt x="1303188" y="4718548"/>
                  <a:pt x="1303188" y="4734287"/>
                </a:cubicBezTo>
                <a:cubicBezTo>
                  <a:pt x="1306336" y="4772060"/>
                  <a:pt x="1322075" y="4803538"/>
                  <a:pt x="1325223" y="4844460"/>
                </a:cubicBezTo>
                <a:cubicBezTo>
                  <a:pt x="1331518" y="4882233"/>
                  <a:pt x="1337814" y="4964076"/>
                  <a:pt x="1337814" y="4970371"/>
                </a:cubicBezTo>
                <a:cubicBezTo>
                  <a:pt x="1337814" y="4982963"/>
                  <a:pt x="1340962" y="5004997"/>
                  <a:pt x="1328370" y="5014441"/>
                </a:cubicBezTo>
                <a:cubicBezTo>
                  <a:pt x="1315779" y="5020736"/>
                  <a:pt x="1300040" y="5020736"/>
                  <a:pt x="1284301" y="5023884"/>
                </a:cubicBezTo>
                <a:cubicBezTo>
                  <a:pt x="1243380" y="5027032"/>
                  <a:pt x="1161537" y="5036475"/>
                  <a:pt x="1161537" y="5042771"/>
                </a:cubicBezTo>
                <a:cubicBezTo>
                  <a:pt x="1161537" y="5052214"/>
                  <a:pt x="1174128" y="5064805"/>
                  <a:pt x="1174128" y="5071101"/>
                </a:cubicBezTo>
                <a:cubicBezTo>
                  <a:pt x="1174128" y="5127761"/>
                  <a:pt x="831018" y="5134057"/>
                  <a:pt x="812132" y="5134057"/>
                </a:cubicBezTo>
                <a:lnTo>
                  <a:pt x="676776" y="5130909"/>
                </a:lnTo>
                <a:cubicBezTo>
                  <a:pt x="686220" y="5118318"/>
                  <a:pt x="679924" y="5118318"/>
                  <a:pt x="679924" y="5108874"/>
                </a:cubicBezTo>
                <a:cubicBezTo>
                  <a:pt x="676776" y="5093136"/>
                  <a:pt x="676776" y="5074249"/>
                  <a:pt x="676776" y="5055362"/>
                </a:cubicBezTo>
                <a:cubicBezTo>
                  <a:pt x="667333" y="5055362"/>
                  <a:pt x="654742" y="5055362"/>
                  <a:pt x="645298" y="5052214"/>
                </a:cubicBezTo>
                <a:cubicBezTo>
                  <a:pt x="642151" y="5052214"/>
                  <a:pt x="607525" y="5033327"/>
                  <a:pt x="607525" y="5023884"/>
                </a:cubicBezTo>
                <a:cubicBezTo>
                  <a:pt x="607525" y="5014441"/>
                  <a:pt x="623264" y="4967224"/>
                  <a:pt x="639003" y="4945189"/>
                </a:cubicBezTo>
                <a:cubicBezTo>
                  <a:pt x="642151" y="4935746"/>
                  <a:pt x="651594" y="4929450"/>
                  <a:pt x="661037" y="4920007"/>
                </a:cubicBezTo>
                <a:lnTo>
                  <a:pt x="661037" y="4268413"/>
                </a:lnTo>
                <a:cubicBezTo>
                  <a:pt x="673629" y="4236935"/>
                  <a:pt x="670481" y="4192865"/>
                  <a:pt x="670481" y="4161388"/>
                </a:cubicBezTo>
                <a:cubicBezTo>
                  <a:pt x="670481" y="4151944"/>
                  <a:pt x="673629" y="4139353"/>
                  <a:pt x="673629" y="4129910"/>
                </a:cubicBezTo>
                <a:cubicBezTo>
                  <a:pt x="673629" y="4123614"/>
                  <a:pt x="670481" y="4095284"/>
                  <a:pt x="670481" y="4079545"/>
                </a:cubicBezTo>
                <a:lnTo>
                  <a:pt x="664185" y="4073249"/>
                </a:lnTo>
                <a:cubicBezTo>
                  <a:pt x="610673" y="4123614"/>
                  <a:pt x="591786" y="4196013"/>
                  <a:pt x="572899" y="4243230"/>
                </a:cubicBezTo>
                <a:cubicBezTo>
                  <a:pt x="569751" y="4255822"/>
                  <a:pt x="557160" y="4271561"/>
                  <a:pt x="547717" y="4281004"/>
                </a:cubicBezTo>
                <a:cubicBezTo>
                  <a:pt x="538273" y="4287300"/>
                  <a:pt x="519387" y="4293595"/>
                  <a:pt x="516239" y="4303038"/>
                </a:cubicBezTo>
                <a:cubicBezTo>
                  <a:pt x="503648" y="4325073"/>
                  <a:pt x="506795" y="4353403"/>
                  <a:pt x="500500" y="4378586"/>
                </a:cubicBezTo>
                <a:cubicBezTo>
                  <a:pt x="494204" y="4406916"/>
                  <a:pt x="475317" y="4432098"/>
                  <a:pt x="469022" y="4463576"/>
                </a:cubicBezTo>
                <a:cubicBezTo>
                  <a:pt x="459578" y="4507645"/>
                  <a:pt x="465874" y="4561158"/>
                  <a:pt x="459578" y="4608375"/>
                </a:cubicBezTo>
                <a:cubicBezTo>
                  <a:pt x="459578" y="4624114"/>
                  <a:pt x="446987" y="4636705"/>
                  <a:pt x="443839" y="4655592"/>
                </a:cubicBezTo>
                <a:cubicBezTo>
                  <a:pt x="437544" y="4674479"/>
                  <a:pt x="437544" y="4702809"/>
                  <a:pt x="428100" y="4724843"/>
                </a:cubicBezTo>
                <a:cubicBezTo>
                  <a:pt x="415509" y="4746878"/>
                  <a:pt x="393475" y="4768912"/>
                  <a:pt x="384031" y="4794095"/>
                </a:cubicBezTo>
                <a:cubicBezTo>
                  <a:pt x="377736" y="4806686"/>
                  <a:pt x="387179" y="4828721"/>
                  <a:pt x="387179" y="4847607"/>
                </a:cubicBezTo>
                <a:cubicBezTo>
                  <a:pt x="387179" y="4857051"/>
                  <a:pt x="374588" y="4866494"/>
                  <a:pt x="374588" y="4875938"/>
                </a:cubicBezTo>
                <a:cubicBezTo>
                  <a:pt x="374588" y="4882233"/>
                  <a:pt x="380883" y="4897972"/>
                  <a:pt x="380883" y="4907415"/>
                </a:cubicBezTo>
                <a:cubicBezTo>
                  <a:pt x="380883" y="4913711"/>
                  <a:pt x="371440" y="4935746"/>
                  <a:pt x="371440" y="4945189"/>
                </a:cubicBezTo>
                <a:cubicBezTo>
                  <a:pt x="371440" y="5008145"/>
                  <a:pt x="393475" y="5014441"/>
                  <a:pt x="393475" y="5096283"/>
                </a:cubicBezTo>
                <a:cubicBezTo>
                  <a:pt x="393475" y="5108874"/>
                  <a:pt x="393475" y="5118318"/>
                  <a:pt x="384031" y="5124613"/>
                </a:cubicBezTo>
                <a:cubicBezTo>
                  <a:pt x="346258" y="5130909"/>
                  <a:pt x="305336" y="5137205"/>
                  <a:pt x="267563" y="5140352"/>
                </a:cubicBezTo>
                <a:lnTo>
                  <a:pt x="22035" y="5143500"/>
                </a:lnTo>
                <a:cubicBezTo>
                  <a:pt x="9443" y="5140352"/>
                  <a:pt x="0" y="5134057"/>
                  <a:pt x="0" y="5124613"/>
                </a:cubicBezTo>
                <a:cubicBezTo>
                  <a:pt x="0" y="5118318"/>
                  <a:pt x="3148" y="5115170"/>
                  <a:pt x="3148" y="5112022"/>
                </a:cubicBezTo>
                <a:cubicBezTo>
                  <a:pt x="15739" y="5058510"/>
                  <a:pt x="69252" y="5058510"/>
                  <a:pt x="100730" y="5023884"/>
                </a:cubicBezTo>
                <a:cubicBezTo>
                  <a:pt x="113321" y="5008145"/>
                  <a:pt x="141651" y="4957780"/>
                  <a:pt x="141651" y="4932598"/>
                </a:cubicBezTo>
                <a:cubicBezTo>
                  <a:pt x="141651" y="4923154"/>
                  <a:pt x="135355" y="4904268"/>
                  <a:pt x="135355" y="4897972"/>
                </a:cubicBezTo>
                <a:cubicBezTo>
                  <a:pt x="135355" y="4888529"/>
                  <a:pt x="151094" y="4853903"/>
                  <a:pt x="151094" y="4847607"/>
                </a:cubicBezTo>
                <a:cubicBezTo>
                  <a:pt x="151094" y="4841312"/>
                  <a:pt x="135355" y="4835016"/>
                  <a:pt x="135355" y="4816129"/>
                </a:cubicBezTo>
                <a:cubicBezTo>
                  <a:pt x="135355" y="4809834"/>
                  <a:pt x="138503" y="4762617"/>
                  <a:pt x="147946" y="4740582"/>
                </a:cubicBezTo>
                <a:cubicBezTo>
                  <a:pt x="195163" y="4611523"/>
                  <a:pt x="248676" y="4466724"/>
                  <a:pt x="273858" y="4340812"/>
                </a:cubicBezTo>
                <a:cubicBezTo>
                  <a:pt x="277006" y="4334516"/>
                  <a:pt x="277006" y="4328221"/>
                  <a:pt x="277006" y="4321925"/>
                </a:cubicBezTo>
                <a:cubicBezTo>
                  <a:pt x="280154" y="4309334"/>
                  <a:pt x="280154" y="4293595"/>
                  <a:pt x="289597" y="4284152"/>
                </a:cubicBezTo>
                <a:cubicBezTo>
                  <a:pt x="302189" y="4262117"/>
                  <a:pt x="317928" y="4246378"/>
                  <a:pt x="317928" y="4227491"/>
                </a:cubicBezTo>
                <a:cubicBezTo>
                  <a:pt x="321075" y="4214900"/>
                  <a:pt x="324223" y="4202309"/>
                  <a:pt x="330519" y="4189718"/>
                </a:cubicBezTo>
                <a:lnTo>
                  <a:pt x="330519" y="4120466"/>
                </a:lnTo>
                <a:cubicBezTo>
                  <a:pt x="346258" y="4048067"/>
                  <a:pt x="390327" y="3969372"/>
                  <a:pt x="402918" y="3896973"/>
                </a:cubicBezTo>
                <a:cubicBezTo>
                  <a:pt x="406066" y="3878086"/>
                  <a:pt x="406066" y="3852903"/>
                  <a:pt x="412361" y="3837164"/>
                </a:cubicBezTo>
                <a:cubicBezTo>
                  <a:pt x="424953" y="3789947"/>
                  <a:pt x="462726" y="3701809"/>
                  <a:pt x="462726" y="3692366"/>
                </a:cubicBezTo>
                <a:cubicBezTo>
                  <a:pt x="462726" y="3686070"/>
                  <a:pt x="453283" y="3664036"/>
                  <a:pt x="453283" y="3657740"/>
                </a:cubicBezTo>
                <a:cubicBezTo>
                  <a:pt x="453283" y="3629410"/>
                  <a:pt x="478465" y="3585341"/>
                  <a:pt x="491056" y="3560158"/>
                </a:cubicBezTo>
                <a:cubicBezTo>
                  <a:pt x="500500" y="3541272"/>
                  <a:pt x="503648" y="3519237"/>
                  <a:pt x="506795" y="3497202"/>
                </a:cubicBezTo>
                <a:cubicBezTo>
                  <a:pt x="506795" y="3484611"/>
                  <a:pt x="509943" y="3459429"/>
                  <a:pt x="509943" y="3453133"/>
                </a:cubicBezTo>
                <a:cubicBezTo>
                  <a:pt x="509943" y="3443690"/>
                  <a:pt x="497352" y="3380734"/>
                  <a:pt x="494204" y="3342960"/>
                </a:cubicBezTo>
                <a:cubicBezTo>
                  <a:pt x="491056" y="3320926"/>
                  <a:pt x="487909" y="3292596"/>
                  <a:pt x="481613" y="3270561"/>
                </a:cubicBezTo>
                <a:cubicBezTo>
                  <a:pt x="465874" y="3213901"/>
                  <a:pt x="396622" y="3009294"/>
                  <a:pt x="396622" y="2993555"/>
                </a:cubicBezTo>
                <a:lnTo>
                  <a:pt x="396622" y="2861347"/>
                </a:lnTo>
                <a:cubicBezTo>
                  <a:pt x="399770" y="2829869"/>
                  <a:pt x="402918" y="2795244"/>
                  <a:pt x="406066" y="2763766"/>
                </a:cubicBezTo>
                <a:lnTo>
                  <a:pt x="406066" y="2678775"/>
                </a:lnTo>
                <a:cubicBezTo>
                  <a:pt x="421805" y="2628410"/>
                  <a:pt x="434396" y="2571750"/>
                  <a:pt x="453283" y="2521385"/>
                </a:cubicBezTo>
                <a:cubicBezTo>
                  <a:pt x="465874" y="2480464"/>
                  <a:pt x="500500" y="2417508"/>
                  <a:pt x="500500" y="2408065"/>
                </a:cubicBezTo>
                <a:cubicBezTo>
                  <a:pt x="500500" y="2401769"/>
                  <a:pt x="494204" y="2386030"/>
                  <a:pt x="494204" y="2376587"/>
                </a:cubicBezTo>
                <a:cubicBezTo>
                  <a:pt x="494204" y="2370291"/>
                  <a:pt x="516239" y="2297892"/>
                  <a:pt x="531978" y="2297892"/>
                </a:cubicBezTo>
                <a:cubicBezTo>
                  <a:pt x="541421" y="2297892"/>
                  <a:pt x="541421" y="2304187"/>
                  <a:pt x="544569" y="2304187"/>
                </a:cubicBezTo>
                <a:lnTo>
                  <a:pt x="557160" y="2304187"/>
                </a:lnTo>
                <a:cubicBezTo>
                  <a:pt x="572899" y="2313631"/>
                  <a:pt x="591786" y="2329370"/>
                  <a:pt x="607525" y="2335665"/>
                </a:cubicBezTo>
                <a:cubicBezTo>
                  <a:pt x="610673" y="2341961"/>
                  <a:pt x="610673" y="2351404"/>
                  <a:pt x="610673" y="2360848"/>
                </a:cubicBezTo>
                <a:cubicBezTo>
                  <a:pt x="610673" y="2367143"/>
                  <a:pt x="616968" y="2370291"/>
                  <a:pt x="616968" y="2379735"/>
                </a:cubicBezTo>
                <a:cubicBezTo>
                  <a:pt x="616968" y="2386030"/>
                  <a:pt x="582342" y="2408065"/>
                  <a:pt x="569751" y="2430099"/>
                </a:cubicBezTo>
                <a:cubicBezTo>
                  <a:pt x="541421" y="2471021"/>
                  <a:pt x="544569" y="2549716"/>
                  <a:pt x="535126" y="2596932"/>
                </a:cubicBezTo>
                <a:cubicBezTo>
                  <a:pt x="528830" y="2628410"/>
                  <a:pt x="509943" y="2681923"/>
                  <a:pt x="509943" y="2691366"/>
                </a:cubicBezTo>
                <a:cubicBezTo>
                  <a:pt x="509943" y="2697662"/>
                  <a:pt x="516239" y="2729140"/>
                  <a:pt x="519387" y="2748027"/>
                </a:cubicBezTo>
                <a:cubicBezTo>
                  <a:pt x="531978" y="2804687"/>
                  <a:pt x="513091" y="2880234"/>
                  <a:pt x="547717" y="2940042"/>
                </a:cubicBezTo>
                <a:cubicBezTo>
                  <a:pt x="560308" y="2958929"/>
                  <a:pt x="579195" y="2977816"/>
                  <a:pt x="598081" y="2993555"/>
                </a:cubicBezTo>
                <a:cubicBezTo>
                  <a:pt x="601229" y="2996703"/>
                  <a:pt x="613820" y="2999850"/>
                  <a:pt x="620116" y="2999850"/>
                </a:cubicBezTo>
                <a:cubicBezTo>
                  <a:pt x="642151" y="2999850"/>
                  <a:pt x="651594" y="2990407"/>
                  <a:pt x="651594" y="2971520"/>
                </a:cubicBezTo>
                <a:cubicBezTo>
                  <a:pt x="651594" y="2940042"/>
                  <a:pt x="620116" y="2908564"/>
                  <a:pt x="620116" y="2877086"/>
                </a:cubicBezTo>
                <a:cubicBezTo>
                  <a:pt x="620116" y="2867643"/>
                  <a:pt x="623264" y="2848756"/>
                  <a:pt x="623264" y="2836165"/>
                </a:cubicBezTo>
                <a:cubicBezTo>
                  <a:pt x="623264" y="2829869"/>
                  <a:pt x="620116" y="2817278"/>
                  <a:pt x="626412" y="2810983"/>
                </a:cubicBezTo>
                <a:cubicBezTo>
                  <a:pt x="676776" y="2732288"/>
                  <a:pt x="695663" y="2707105"/>
                  <a:pt x="755471" y="2707105"/>
                </a:cubicBezTo>
                <a:cubicBezTo>
                  <a:pt x="834166" y="2707105"/>
                  <a:pt x="843610" y="2741731"/>
                  <a:pt x="843610" y="2801539"/>
                </a:cubicBezTo>
                <a:cubicBezTo>
                  <a:pt x="843610" y="2807835"/>
                  <a:pt x="837314" y="2864495"/>
                  <a:pt x="834166" y="2895973"/>
                </a:cubicBezTo>
                <a:cubicBezTo>
                  <a:pt x="831018" y="2918008"/>
                  <a:pt x="834166" y="2933747"/>
                  <a:pt x="827871" y="2952634"/>
                </a:cubicBezTo>
                <a:cubicBezTo>
                  <a:pt x="799540" y="2958929"/>
                  <a:pt x="790097" y="3028181"/>
                  <a:pt x="790097" y="3053363"/>
                </a:cubicBezTo>
                <a:cubicBezTo>
                  <a:pt x="790097" y="3062806"/>
                  <a:pt x="793245" y="3078545"/>
                  <a:pt x="799540" y="3087989"/>
                </a:cubicBezTo>
                <a:cubicBezTo>
                  <a:pt x="840462" y="3128910"/>
                  <a:pt x="893974" y="3125762"/>
                  <a:pt x="928600" y="3172979"/>
                </a:cubicBezTo>
                <a:cubicBezTo>
                  <a:pt x="934896" y="3179275"/>
                  <a:pt x="928600" y="3195014"/>
                  <a:pt x="934896" y="3204457"/>
                </a:cubicBezTo>
                <a:cubicBezTo>
                  <a:pt x="963226" y="3251674"/>
                  <a:pt x="960078" y="3295743"/>
                  <a:pt x="975817" y="3342960"/>
                </a:cubicBezTo>
                <a:cubicBezTo>
                  <a:pt x="982113" y="3364995"/>
                  <a:pt x="1060808" y="3525533"/>
                  <a:pt x="1060808" y="3541272"/>
                </a:cubicBezTo>
                <a:cubicBezTo>
                  <a:pt x="1060808" y="3597932"/>
                  <a:pt x="975817" y="3635705"/>
                  <a:pt x="944339" y="3670331"/>
                </a:cubicBezTo>
                <a:cubicBezTo>
                  <a:pt x="938044" y="3679775"/>
                  <a:pt x="925452" y="3686070"/>
                  <a:pt x="912861" y="3692366"/>
                </a:cubicBezTo>
                <a:lnTo>
                  <a:pt x="912861" y="3774209"/>
                </a:lnTo>
                <a:cubicBezTo>
                  <a:pt x="916009" y="3783652"/>
                  <a:pt x="922305" y="3793095"/>
                  <a:pt x="922305" y="3802539"/>
                </a:cubicBezTo>
                <a:cubicBezTo>
                  <a:pt x="925452" y="3830869"/>
                  <a:pt x="922305" y="3859199"/>
                  <a:pt x="928600" y="3887529"/>
                </a:cubicBezTo>
                <a:cubicBezTo>
                  <a:pt x="928600" y="3909564"/>
                  <a:pt x="941191" y="3947337"/>
                  <a:pt x="941191" y="3956781"/>
                </a:cubicBezTo>
                <a:lnTo>
                  <a:pt x="941191" y="4148796"/>
                </a:lnTo>
                <a:cubicBezTo>
                  <a:pt x="1010443" y="3941042"/>
                  <a:pt x="1092286" y="3739583"/>
                  <a:pt x="1120616" y="3534976"/>
                </a:cubicBezTo>
                <a:cubicBezTo>
                  <a:pt x="1111172" y="3472020"/>
                  <a:pt x="1208754" y="3402768"/>
                  <a:pt x="1199311" y="3342960"/>
                </a:cubicBezTo>
                <a:cubicBezTo>
                  <a:pt x="1202459" y="3324074"/>
                  <a:pt x="1208754" y="3305187"/>
                  <a:pt x="1218198" y="3286300"/>
                </a:cubicBezTo>
                <a:lnTo>
                  <a:pt x="1218198" y="3176127"/>
                </a:lnTo>
                <a:cubicBezTo>
                  <a:pt x="1246528" y="3025033"/>
                  <a:pt x="1337814" y="2873939"/>
                  <a:pt x="1356701" y="2722844"/>
                </a:cubicBezTo>
                <a:cubicBezTo>
                  <a:pt x="1356701" y="2675627"/>
                  <a:pt x="1372440" y="2622115"/>
                  <a:pt x="1388179" y="2574898"/>
                </a:cubicBezTo>
                <a:cubicBezTo>
                  <a:pt x="1394474" y="2556011"/>
                  <a:pt x="1460578" y="2404917"/>
                  <a:pt x="1460578" y="2363996"/>
                </a:cubicBezTo>
                <a:cubicBezTo>
                  <a:pt x="1460578" y="2354552"/>
                  <a:pt x="1444839" y="2297892"/>
                  <a:pt x="1444839" y="2291596"/>
                </a:cubicBezTo>
                <a:cubicBezTo>
                  <a:pt x="1444839" y="2256970"/>
                  <a:pt x="1510943" y="2121615"/>
                  <a:pt x="1523534" y="2105876"/>
                </a:cubicBezTo>
                <a:cubicBezTo>
                  <a:pt x="1514090" y="2099581"/>
                  <a:pt x="1498351" y="2099581"/>
                  <a:pt x="1492056" y="2093285"/>
                </a:cubicBezTo>
                <a:cubicBezTo>
                  <a:pt x="1479465" y="2086989"/>
                  <a:pt x="1482612" y="2071250"/>
                  <a:pt x="1473169" y="2061807"/>
                </a:cubicBezTo>
                <a:cubicBezTo>
                  <a:pt x="1466873" y="2049216"/>
                  <a:pt x="1438543" y="2036625"/>
                  <a:pt x="1438543" y="2027181"/>
                </a:cubicBezTo>
                <a:cubicBezTo>
                  <a:pt x="1438543" y="2020886"/>
                  <a:pt x="1447987" y="2014590"/>
                  <a:pt x="1454282" y="2008294"/>
                </a:cubicBezTo>
                <a:cubicBezTo>
                  <a:pt x="1438543" y="1992555"/>
                  <a:pt x="1413361" y="1979964"/>
                  <a:pt x="1394474" y="1957930"/>
                </a:cubicBezTo>
                <a:cubicBezTo>
                  <a:pt x="1378735" y="1935895"/>
                  <a:pt x="1372440" y="1907565"/>
                  <a:pt x="1350405" y="1891826"/>
                </a:cubicBezTo>
                <a:cubicBezTo>
                  <a:pt x="1322075" y="1872939"/>
                  <a:pt x="1284301" y="1860348"/>
                  <a:pt x="1255971" y="1847757"/>
                </a:cubicBezTo>
                <a:cubicBezTo>
                  <a:pt x="1221345" y="1832018"/>
                  <a:pt x="1183572" y="1816279"/>
                  <a:pt x="1152094" y="1797392"/>
                </a:cubicBezTo>
                <a:cubicBezTo>
                  <a:pt x="1108025" y="1775357"/>
                  <a:pt x="1067103" y="1753323"/>
                  <a:pt x="1029330" y="1718697"/>
                </a:cubicBezTo>
                <a:cubicBezTo>
                  <a:pt x="975817" y="1674628"/>
                  <a:pt x="922305" y="1614820"/>
                  <a:pt x="871940" y="1564455"/>
                </a:cubicBezTo>
                <a:cubicBezTo>
                  <a:pt x="865644" y="1555012"/>
                  <a:pt x="865644" y="1539273"/>
                  <a:pt x="865644" y="1529829"/>
                </a:cubicBezTo>
                <a:cubicBezTo>
                  <a:pt x="865644" y="1507795"/>
                  <a:pt x="871940" y="1507795"/>
                  <a:pt x="878235" y="1482612"/>
                </a:cubicBezTo>
                <a:cubicBezTo>
                  <a:pt x="893974" y="1416509"/>
                  <a:pt x="991556" y="1356700"/>
                  <a:pt x="1048216" y="1325223"/>
                </a:cubicBezTo>
                <a:cubicBezTo>
                  <a:pt x="1108025" y="1290597"/>
                  <a:pt x="1180424" y="1262267"/>
                  <a:pt x="1243380" y="1224493"/>
                </a:cubicBezTo>
                <a:cubicBezTo>
                  <a:pt x="1287449" y="1196163"/>
                  <a:pt x="1318927" y="1139503"/>
                  <a:pt x="1366144" y="1108025"/>
                </a:cubicBezTo>
                <a:cubicBezTo>
                  <a:pt x="1403918" y="1079694"/>
                  <a:pt x="1454282" y="1073399"/>
                  <a:pt x="1492056" y="1045069"/>
                </a:cubicBezTo>
                <a:cubicBezTo>
                  <a:pt x="1526682" y="1019886"/>
                  <a:pt x="1523534" y="1010443"/>
                  <a:pt x="1548716" y="1010443"/>
                </a:cubicBezTo>
                <a:cubicBezTo>
                  <a:pt x="1558160" y="1010443"/>
                  <a:pt x="1573899" y="1013591"/>
                  <a:pt x="1583342" y="1013591"/>
                </a:cubicBezTo>
                <a:cubicBezTo>
                  <a:pt x="1599081" y="1016738"/>
                  <a:pt x="1617968" y="1013591"/>
                  <a:pt x="1636855" y="1023034"/>
                </a:cubicBezTo>
                <a:cubicBezTo>
                  <a:pt x="1680924" y="1048216"/>
                  <a:pt x="1718697" y="1073399"/>
                  <a:pt x="1762766" y="1073399"/>
                </a:cubicBezTo>
                <a:cubicBezTo>
                  <a:pt x="1800540" y="1073399"/>
                  <a:pt x="1816279" y="1057660"/>
                  <a:pt x="1816279" y="1019886"/>
                </a:cubicBezTo>
                <a:cubicBezTo>
                  <a:pt x="1816279" y="982113"/>
                  <a:pt x="1759619" y="890827"/>
                  <a:pt x="1759619" y="865644"/>
                </a:cubicBezTo>
                <a:lnTo>
                  <a:pt x="1759619" y="790097"/>
                </a:lnTo>
                <a:cubicBezTo>
                  <a:pt x="1762766" y="771210"/>
                  <a:pt x="1759619" y="746028"/>
                  <a:pt x="1765914" y="730289"/>
                </a:cubicBezTo>
                <a:cubicBezTo>
                  <a:pt x="1775358" y="705107"/>
                  <a:pt x="1809983" y="673629"/>
                  <a:pt x="1825722" y="645298"/>
                </a:cubicBezTo>
                <a:cubicBezTo>
                  <a:pt x="1872939" y="563456"/>
                  <a:pt x="1945339" y="525682"/>
                  <a:pt x="2001999" y="525682"/>
                </a:cubicBezTo>
                <a:cubicBezTo>
                  <a:pt x="2011442" y="525682"/>
                  <a:pt x="2071251" y="538273"/>
                  <a:pt x="2077546" y="538273"/>
                </a:cubicBezTo>
                <a:cubicBezTo>
                  <a:pt x="2093285" y="544569"/>
                  <a:pt x="2127911" y="544569"/>
                  <a:pt x="2146798" y="579195"/>
                </a:cubicBezTo>
                <a:cubicBezTo>
                  <a:pt x="2153093" y="585490"/>
                  <a:pt x="2156241" y="598081"/>
                  <a:pt x="2159389" y="610673"/>
                </a:cubicBezTo>
                <a:cubicBezTo>
                  <a:pt x="2165684" y="635855"/>
                  <a:pt x="2171980" y="689368"/>
                  <a:pt x="2171980" y="695663"/>
                </a:cubicBezTo>
                <a:cubicBezTo>
                  <a:pt x="2171980" y="705107"/>
                  <a:pt x="2168832" y="720846"/>
                  <a:pt x="2168832" y="733437"/>
                </a:cubicBezTo>
                <a:cubicBezTo>
                  <a:pt x="2165684" y="764915"/>
                  <a:pt x="2165684" y="796393"/>
                  <a:pt x="2162537" y="827871"/>
                </a:cubicBezTo>
                <a:cubicBezTo>
                  <a:pt x="2162537" y="849905"/>
                  <a:pt x="2153093" y="887679"/>
                  <a:pt x="2153093" y="893974"/>
                </a:cubicBezTo>
                <a:cubicBezTo>
                  <a:pt x="2153093" y="903418"/>
                  <a:pt x="2162537" y="909713"/>
                  <a:pt x="2162537" y="919157"/>
                </a:cubicBezTo>
                <a:cubicBezTo>
                  <a:pt x="2162537" y="925452"/>
                  <a:pt x="2153093" y="966374"/>
                  <a:pt x="2146798" y="988408"/>
                </a:cubicBezTo>
                <a:cubicBezTo>
                  <a:pt x="2143650" y="994704"/>
                  <a:pt x="2134207" y="994704"/>
                  <a:pt x="2124763" y="994704"/>
                </a:cubicBezTo>
                <a:cubicBezTo>
                  <a:pt x="2112172" y="1013591"/>
                  <a:pt x="2093285" y="1029330"/>
                  <a:pt x="2090137" y="1051364"/>
                </a:cubicBezTo>
                <a:cubicBezTo>
                  <a:pt x="2077546" y="1092286"/>
                  <a:pt x="2071251" y="1180424"/>
                  <a:pt x="2071251" y="1186719"/>
                </a:cubicBezTo>
                <a:cubicBezTo>
                  <a:pt x="2071251" y="1196163"/>
                  <a:pt x="2080694" y="1199311"/>
                  <a:pt x="2080694" y="1205606"/>
                </a:cubicBezTo>
                <a:cubicBezTo>
                  <a:pt x="2083842" y="1215050"/>
                  <a:pt x="2080694" y="1227641"/>
                  <a:pt x="2090137" y="1237084"/>
                </a:cubicBezTo>
                <a:cubicBezTo>
                  <a:pt x="2118468" y="1265414"/>
                  <a:pt x="2162537" y="1287449"/>
                  <a:pt x="2200310" y="1303188"/>
                </a:cubicBezTo>
                <a:cubicBezTo>
                  <a:pt x="2222345" y="1312631"/>
                  <a:pt x="2241232" y="1334666"/>
                  <a:pt x="2266414" y="1340962"/>
                </a:cubicBezTo>
                <a:cubicBezTo>
                  <a:pt x="2285301" y="1350405"/>
                  <a:pt x="2313631" y="1362996"/>
                  <a:pt x="2329370" y="1391326"/>
                </a:cubicBezTo>
                <a:cubicBezTo>
                  <a:pt x="2341961" y="1407065"/>
                  <a:pt x="2335666" y="1432248"/>
                  <a:pt x="2341961" y="1451134"/>
                </a:cubicBezTo>
                <a:cubicBezTo>
                  <a:pt x="2354552" y="1482612"/>
                  <a:pt x="2382882" y="1523534"/>
                  <a:pt x="2389178" y="1561307"/>
                </a:cubicBezTo>
                <a:cubicBezTo>
                  <a:pt x="2404917" y="1633707"/>
                  <a:pt x="2404917" y="1724993"/>
                  <a:pt x="2464725" y="1800540"/>
                </a:cubicBezTo>
                <a:lnTo>
                  <a:pt x="2471021" y="1803688"/>
                </a:lnTo>
                <a:lnTo>
                  <a:pt x="2549716" y="1504647"/>
                </a:lnTo>
                <a:cubicBezTo>
                  <a:pt x="2543420" y="1473169"/>
                  <a:pt x="2537125" y="1413361"/>
                  <a:pt x="2537125" y="1407065"/>
                </a:cubicBezTo>
                <a:cubicBezTo>
                  <a:pt x="2537125" y="1356700"/>
                  <a:pt x="2552864" y="1315779"/>
                  <a:pt x="2631558" y="1284301"/>
                </a:cubicBezTo>
                <a:lnTo>
                  <a:pt x="2603228" y="34626"/>
                </a:lnTo>
                <a:cubicBezTo>
                  <a:pt x="2603228" y="22035"/>
                  <a:pt x="2606376" y="0"/>
                  <a:pt x="2618967" y="0"/>
                </a:cubicBezTo>
                <a:cubicBezTo>
                  <a:pt x="2628411" y="0"/>
                  <a:pt x="2631558" y="6296"/>
                  <a:pt x="2634706" y="6296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1000"/>
                </a:srgbClr>
              </a:gs>
            </a:gsLst>
            <a:lin ang="16200000" scaled="1"/>
          </a:gradFill>
          <a:ln w="31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6F847C-32BF-4CE6-92D6-9A3E47751001}"/>
              </a:ext>
            </a:extLst>
          </p:cNvPr>
          <p:cNvGrpSpPr/>
          <p:nvPr/>
        </p:nvGrpSpPr>
        <p:grpSpPr>
          <a:xfrm>
            <a:off x="1751027" y="730223"/>
            <a:ext cx="1770366" cy="1446550"/>
            <a:chOff x="1777192" y="1195861"/>
            <a:chExt cx="1770366" cy="144655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82035D8-3A02-4116-982A-28ACFAB85CCB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8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E87F6-067F-4D36-8ABC-48EC3F6E81F0}"/>
                </a:ext>
              </a:extLst>
            </p:cNvPr>
            <p:cNvSpPr txBox="1"/>
            <p:nvPr/>
          </p:nvSpPr>
          <p:spPr>
            <a:xfrm>
              <a:off x="2358632" y="1195861"/>
              <a:ext cx="1188926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8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4</a:t>
              </a:r>
              <a:endParaRPr lang="zh-CN" altLang="en-US" sz="88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D148319D-A2FF-4B94-95F3-34D67EAB5BF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54" t="68479" r="-2468" b="-4706"/>
          <a:stretch/>
        </p:blipFill>
        <p:spPr>
          <a:xfrm>
            <a:off x="1533706" y="298566"/>
            <a:ext cx="781378" cy="635106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387BCCD0-DD3B-4596-9E0E-3F13F8ED6A97}"/>
              </a:ext>
            </a:extLst>
          </p:cNvPr>
          <p:cNvSpPr txBox="1"/>
          <p:nvPr/>
        </p:nvSpPr>
        <p:spPr>
          <a:xfrm>
            <a:off x="1373305" y="2199141"/>
            <a:ext cx="31986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b="1" kern="0" dirty="0">
                <a:solidFill>
                  <a:srgbClr val="C00000"/>
                </a:solidFill>
                <a:cs typeface="+mn-ea"/>
                <a:sym typeface="+mn-lt"/>
              </a:rPr>
              <a:t>4 / </a:t>
            </a:r>
            <a:r>
              <a:rPr lang="zh-CN" altLang="en-US" sz="2400" b="1" kern="0" dirty="0">
                <a:solidFill>
                  <a:srgbClr val="C00000"/>
                </a:solidFill>
                <a:cs typeface="+mn-ea"/>
                <a:sym typeface="+mn-lt"/>
              </a:rPr>
              <a:t>怎样学习雷锋</a:t>
            </a: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2DB33670-2818-4184-A18D-AFB8F76D1FB5}"/>
              </a:ext>
            </a:extLst>
          </p:cNvPr>
          <p:cNvSpPr/>
          <p:nvPr/>
        </p:nvSpPr>
        <p:spPr>
          <a:xfrm>
            <a:off x="1263812" y="2006387"/>
            <a:ext cx="2527663" cy="170386"/>
          </a:xfrm>
          <a:custGeom>
            <a:avLst/>
            <a:gdLst>
              <a:gd name="connsiteX0" fmla="*/ 0 w 2527663"/>
              <a:gd name="connsiteY0" fmla="*/ 170386 h 170386"/>
              <a:gd name="connsiteX1" fmla="*/ 1240971 w 2527663"/>
              <a:gd name="connsiteY1" fmla="*/ 569 h 170386"/>
              <a:gd name="connsiteX2" fmla="*/ 1600200 w 2527663"/>
              <a:gd name="connsiteY2" fmla="*/ 111603 h 170386"/>
              <a:gd name="connsiteX3" fmla="*/ 2527663 w 2527663"/>
              <a:gd name="connsiteY3" fmla="*/ 7100 h 1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663" h="170386">
                <a:moveTo>
                  <a:pt x="0" y="170386"/>
                </a:moveTo>
                <a:cubicBezTo>
                  <a:pt x="487135" y="90376"/>
                  <a:pt x="974271" y="10366"/>
                  <a:pt x="1240971" y="569"/>
                </a:cubicBezTo>
                <a:cubicBezTo>
                  <a:pt x="1507671" y="-9228"/>
                  <a:pt x="1385751" y="110514"/>
                  <a:pt x="1600200" y="111603"/>
                </a:cubicBezTo>
                <a:cubicBezTo>
                  <a:pt x="1814649" y="112691"/>
                  <a:pt x="2171156" y="59895"/>
                  <a:pt x="2527663" y="71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6353D65-F19D-437E-85FF-D7E55C1E657E}"/>
              </a:ext>
            </a:extLst>
          </p:cNvPr>
          <p:cNvSpPr txBox="1"/>
          <p:nvPr/>
        </p:nvSpPr>
        <p:spPr>
          <a:xfrm>
            <a:off x="1373305" y="2706385"/>
            <a:ext cx="31986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7193656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45063" y="988067"/>
            <a:ext cx="8098646" cy="403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“在工作上，要向积极性最高的同志看齐，在生活上，要向水平最低的同志看齐。”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8A076A2-1CFF-476D-BF6E-0E4B6F1235EA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97F5A85-6F51-4B35-B594-BB34C84F7ED5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66D95DE-88DC-457F-9279-F8655917E369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4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E3B44E4-0A25-47BF-B3F7-5EADCC3AAEA3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学习雷锋的生活作风 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4DF2A6F-883C-45D5-ADB3-B24DE6258056}"/>
              </a:ext>
            </a:extLst>
          </p:cNvPr>
          <p:cNvGrpSpPr/>
          <p:nvPr/>
        </p:nvGrpSpPr>
        <p:grpSpPr>
          <a:xfrm>
            <a:off x="1116013" y="1628054"/>
            <a:ext cx="7127875" cy="2076039"/>
            <a:chOff x="755577" y="1607226"/>
            <a:chExt cx="7560840" cy="2202143"/>
          </a:xfrm>
        </p:grpSpPr>
        <p:pic>
          <p:nvPicPr>
            <p:cNvPr id="15362" name="Picture 2">
              <a:extLst>
                <a:ext uri="{FF2B5EF4-FFF2-40B4-BE49-F238E27FC236}">
                  <a16:creationId xmlns:a16="http://schemas.microsoft.com/office/drawing/2014/main" id="{F7D30972-3DCB-41C8-9156-E2A40FC2859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486"/>
            <a:stretch/>
          </p:blipFill>
          <p:spPr bwMode="auto">
            <a:xfrm>
              <a:off x="755577" y="1607226"/>
              <a:ext cx="3816424" cy="2202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64" name="Picture 4">
              <a:extLst>
                <a:ext uri="{FF2B5EF4-FFF2-40B4-BE49-F238E27FC236}">
                  <a16:creationId xmlns:a16="http://schemas.microsoft.com/office/drawing/2014/main" id="{E5BF9DBF-8FB2-4C97-91A0-0676FA4EEEB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301" b="10039"/>
            <a:stretch/>
          </p:blipFill>
          <p:spPr bwMode="auto">
            <a:xfrm>
              <a:off x="4716017" y="1630593"/>
              <a:ext cx="3600400" cy="217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889711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77482" y="929713"/>
            <a:ext cx="7310942" cy="68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　新出版的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雷锋全集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中，不仅收录了雷锋生前所写的日记、讲话稿等，还收录了他创作的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30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多篇诗歌、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篇小说以及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篇散文。</a:t>
            </a:r>
            <a:endParaRPr lang="zh-CN" altLang="en-US" sz="15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67196" y="1635646"/>
            <a:ext cx="5809060" cy="384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在</a:t>
            </a:r>
            <a:r>
              <a:rPr lang="en-US" altLang="zh-CN" sz="1500" b="1" dirty="0">
                <a:latin typeface="+mn-lt"/>
                <a:ea typeface="+mn-ea"/>
                <a:cs typeface="+mn-ea"/>
                <a:sym typeface="+mn-lt"/>
              </a:rPr>
              <a:t>1958</a:t>
            </a: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年，雷锋</a:t>
            </a:r>
            <a:r>
              <a:rPr lang="en-US" altLang="zh-CN" sz="1500" b="1" dirty="0">
                <a:latin typeface="+mn-lt"/>
                <a:ea typeface="+mn-ea"/>
                <a:cs typeface="+mn-ea"/>
                <a:sym typeface="+mn-lt"/>
              </a:rPr>
              <a:t>18</a:t>
            </a: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岁时，已写下了</a:t>
            </a:r>
            <a:r>
              <a:rPr lang="en-US" altLang="zh-CN" sz="1500" b="1" dirty="0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篇小说、</a:t>
            </a:r>
            <a:r>
              <a:rPr lang="en-US" altLang="zh-CN" sz="1500" b="1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篇散文和</a:t>
            </a:r>
            <a:r>
              <a:rPr lang="en-US" altLang="zh-CN" sz="1500" b="1" dirty="0">
                <a:latin typeface="+mn-lt"/>
                <a:ea typeface="+mn-ea"/>
                <a:cs typeface="+mn-ea"/>
                <a:sym typeface="+mn-lt"/>
              </a:rPr>
              <a:t>9</a:t>
            </a: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篇诗歌。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27DF0A7-EDC1-4361-87D8-B13B6378E127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CFEEB5C-FE56-4057-A1BB-4DCE9FD8C607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5F31063-F14D-460F-85F9-AA162E19702C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4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E6BCC75-2E12-49A2-960C-0C5B9A915681}"/>
              </a:ext>
            </a:extLst>
          </p:cNvPr>
          <p:cNvSpPr txBox="1"/>
          <p:nvPr/>
        </p:nvSpPr>
        <p:spPr>
          <a:xfrm>
            <a:off x="1045062" y="224729"/>
            <a:ext cx="31668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学习雷锋的螺丝钉精神 </a:t>
            </a: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4E33D2EF-ED93-41CB-B0DD-1B3CD72459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64"/>
          <a:stretch/>
        </p:blipFill>
        <p:spPr bwMode="auto">
          <a:xfrm>
            <a:off x="1116013" y="2185291"/>
            <a:ext cx="3383658" cy="194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>
            <a:extLst>
              <a:ext uri="{FF2B5EF4-FFF2-40B4-BE49-F238E27FC236}">
                <a16:creationId xmlns:a16="http://schemas.microsoft.com/office/drawing/2014/main" id="{012EB8FA-EE61-4200-8C27-7575ED23C7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27"/>
          <a:stretch/>
        </p:blipFill>
        <p:spPr bwMode="auto">
          <a:xfrm>
            <a:off x="4860229" y="2185291"/>
            <a:ext cx="3383659" cy="194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9711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DE84592-F690-40C1-A7A0-4763E09690AC}"/>
              </a:ext>
            </a:extLst>
          </p:cNvPr>
          <p:cNvGrpSpPr/>
          <p:nvPr/>
        </p:nvGrpSpPr>
        <p:grpSpPr>
          <a:xfrm>
            <a:off x="1127215" y="1111651"/>
            <a:ext cx="7116674" cy="1157308"/>
            <a:chOff x="1032511" y="1111650"/>
            <a:chExt cx="8350020" cy="1357873"/>
          </a:xfrm>
          <a:effectLst>
            <a:reflection blurRad="6350" stA="50000" endA="300" endPos="38500" dist="50800" dir="5400000" sy="-100000" algn="bl" rotWithShape="0"/>
          </a:effectLst>
        </p:grpSpPr>
        <p:pic>
          <p:nvPicPr>
            <p:cNvPr id="17410" name="Picture 2">
              <a:extLst>
                <a:ext uri="{FF2B5EF4-FFF2-40B4-BE49-F238E27FC236}">
                  <a16:creationId xmlns:a16="http://schemas.microsoft.com/office/drawing/2014/main" id="{688C76D0-7A2C-4A9B-8401-054D8F0C585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367"/>
            <a:stretch/>
          </p:blipFill>
          <p:spPr bwMode="auto">
            <a:xfrm>
              <a:off x="1032511" y="1111650"/>
              <a:ext cx="4175010" cy="1357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ED0127D5-92F5-476C-B6AE-F7964A08335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367"/>
            <a:stretch/>
          </p:blipFill>
          <p:spPr bwMode="auto">
            <a:xfrm>
              <a:off x="5207521" y="1111650"/>
              <a:ext cx="4175010" cy="1357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1045062" y="2810615"/>
            <a:ext cx="7198827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cs typeface="+mn-ea"/>
                <a:sym typeface="+mn-lt"/>
              </a:rPr>
              <a:t>我愿做高山岩石之松，不做湖岸河旁之柳。我愿在暴风雨中艰苦的斗争中锻炼自己，不愿在平平静静的日子里度过自己的一生。 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45C8C1-700F-45E5-BB6A-E7390123D229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02501A4-A48A-4B07-8D84-41D5E6163AD3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C9C3639-05E3-479A-A22B-F790D9F8DF0B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4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71CEFC5E-20FE-415E-BA90-3050D3EC7963}"/>
              </a:ext>
            </a:extLst>
          </p:cNvPr>
          <p:cNvSpPr txBox="1"/>
          <p:nvPr/>
        </p:nvSpPr>
        <p:spPr>
          <a:xfrm>
            <a:off x="1045062" y="224729"/>
            <a:ext cx="31668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雷锋影集</a:t>
            </a:r>
          </a:p>
        </p:txBody>
      </p:sp>
    </p:spTree>
    <p:extLst>
      <p:ext uri="{BB962C8B-B14F-4D97-AF65-F5344CB8AC3E}">
        <p14:creationId xmlns:p14="http://schemas.microsoft.com/office/powerpoint/2010/main" val="10073194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079612" y="1034857"/>
            <a:ext cx="6984776" cy="68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50</a:t>
            </a:r>
            <a:r>
              <a:rPr lang="zh-CN" altLang="en-US" sz="14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年前雷锋离世，</a:t>
            </a:r>
            <a:r>
              <a:rPr lang="en-US" altLang="zh-CN" sz="14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50</a:t>
            </a:r>
            <a:r>
              <a:rPr lang="zh-CN" altLang="en-US" sz="14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年来时代嬗变，雷锋及雷锋精神亦投射下的影像清晰与模糊，折射的不仅是每一个时代的道德风气，更映射出生活在这个时代的人们的德性与良知。</a:t>
            </a:r>
            <a:endParaRPr lang="zh-CN" altLang="en-US" sz="1050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7C94D28-C6E8-4537-96A2-706769F2489E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2BC8D66-20EC-4CEE-AF93-6E99B78CF73E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0497A3F-CD61-4779-9989-0A13E563E731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4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5AE29F9-4B6C-4F94-9400-019559E677E5}"/>
              </a:ext>
            </a:extLst>
          </p:cNvPr>
          <p:cNvSpPr txBox="1"/>
          <p:nvPr/>
        </p:nvSpPr>
        <p:spPr>
          <a:xfrm>
            <a:off x="1045062" y="224729"/>
            <a:ext cx="31668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学习雷锋的诚实守信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CF4D4894-EC2F-48F0-A48F-B843E9AAAB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0" b="28400"/>
          <a:stretch/>
        </p:blipFill>
        <p:spPr bwMode="auto">
          <a:xfrm>
            <a:off x="1116012" y="1984756"/>
            <a:ext cx="7127875" cy="160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9711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211958" y="1655144"/>
            <a:ext cx="4031929" cy="151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ts val="225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14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雷锋精神在这个时代的闪光点，就是无私的奉献精神。“把别人的困难当成自己的困难，把同志的愉快看成自己的幸福” ， “对待同志要像春天般的温暖”， “雷锋出差一千里，好事做了一火车”的美谈。</a:t>
            </a:r>
            <a:endParaRPr lang="zh-CN" altLang="en-US" sz="1050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C7C3425-4614-451E-A70D-45D29C239754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15A8465-5AFA-4A71-AE55-13EED380047C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7864CB9-D9E2-4CAE-9A73-560A846D2C1C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4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7FC7956-08D2-4AE6-932F-BC0B9CEEEC6C}"/>
              </a:ext>
            </a:extLst>
          </p:cNvPr>
          <p:cNvSpPr txBox="1"/>
          <p:nvPr/>
        </p:nvSpPr>
        <p:spPr>
          <a:xfrm>
            <a:off x="1045062" y="224729"/>
            <a:ext cx="31668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学习雷锋做人的品格</a:t>
            </a: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6023D145-0D98-49CE-8EE4-1795E746F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895891"/>
            <a:ext cx="2857500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3738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E8E852FC-7DF3-4D55-A8C9-2BDE195EC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4" name="图形 52">
            <a:extLst>
              <a:ext uri="{FF2B5EF4-FFF2-40B4-BE49-F238E27FC236}">
                <a16:creationId xmlns:a16="http://schemas.microsoft.com/office/drawing/2014/main" id="{E617D1FF-0C56-4A87-A2ED-BED10B28FFE3}"/>
              </a:ext>
            </a:extLst>
          </p:cNvPr>
          <p:cNvSpPr/>
          <p:nvPr/>
        </p:nvSpPr>
        <p:spPr>
          <a:xfrm>
            <a:off x="-1015715" y="3153481"/>
            <a:ext cx="9144000" cy="1919921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6000"/>
                </a:srgbClr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" name="Picture 2" descr="G:\2017\雷锋精神\11\未标题-1.png">
            <a:extLst>
              <a:ext uri="{FF2B5EF4-FFF2-40B4-BE49-F238E27FC236}">
                <a16:creationId xmlns:a16="http://schemas.microsoft.com/office/drawing/2014/main" id="{E56FBA63-865C-49F6-A1BF-D8D28CB86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0"/>
          <a:stretch/>
        </p:blipFill>
        <p:spPr bwMode="auto">
          <a:xfrm flipH="1">
            <a:off x="5055287" y="-63788"/>
            <a:ext cx="4097072" cy="527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6F847C-32BF-4CE6-92D6-9A3E47751001}"/>
              </a:ext>
            </a:extLst>
          </p:cNvPr>
          <p:cNvGrpSpPr/>
          <p:nvPr/>
        </p:nvGrpSpPr>
        <p:grpSpPr>
          <a:xfrm>
            <a:off x="1403648" y="555526"/>
            <a:ext cx="2793950" cy="2552549"/>
            <a:chOff x="1777192" y="1196390"/>
            <a:chExt cx="2793950" cy="255254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82035D8-3A02-4116-982A-28ACFAB85CCB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8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学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E87F6-067F-4D36-8ABC-48EC3F6E81F0}"/>
                </a:ext>
              </a:extLst>
            </p:cNvPr>
            <p:cNvSpPr txBox="1"/>
            <p:nvPr/>
          </p:nvSpPr>
          <p:spPr>
            <a:xfrm>
              <a:off x="2449438" y="1371365"/>
              <a:ext cx="1188926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雷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6314722-FCD5-4BFC-ADB8-E5192753F622}"/>
                </a:ext>
              </a:extLst>
            </p:cNvPr>
            <p:cNvSpPr txBox="1"/>
            <p:nvPr/>
          </p:nvSpPr>
          <p:spPr>
            <a:xfrm>
              <a:off x="3382216" y="1196390"/>
              <a:ext cx="1188926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锋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6B038E9-0FDF-4523-8EA3-C07E676716AC}"/>
                </a:ext>
              </a:extLst>
            </p:cNvPr>
            <p:cNvSpPr txBox="1"/>
            <p:nvPr/>
          </p:nvSpPr>
          <p:spPr>
            <a:xfrm>
              <a:off x="1897707" y="2188089"/>
              <a:ext cx="1188926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0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好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3243E76-03C5-472D-BB41-FB8E4702DAB1}"/>
                </a:ext>
              </a:extLst>
            </p:cNvPr>
            <p:cNvSpPr txBox="1"/>
            <p:nvPr/>
          </p:nvSpPr>
          <p:spPr>
            <a:xfrm>
              <a:off x="2711143" y="2431271"/>
              <a:ext cx="1188926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66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榜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AEE82FE-1126-4E74-B044-7E381B321A18}"/>
                </a:ext>
              </a:extLst>
            </p:cNvPr>
            <p:cNvSpPr txBox="1"/>
            <p:nvPr/>
          </p:nvSpPr>
          <p:spPr>
            <a:xfrm>
              <a:off x="3335366" y="1886891"/>
              <a:ext cx="1188926" cy="1862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5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样</a:t>
              </a: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7A04CAC1-F86E-42A4-A972-683499066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5644"/>
            <a:ext cx="9144000" cy="12430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E34700B7-CF45-43D1-B3EB-FA84B72A2B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86" b="63773"/>
          <a:stretch/>
        </p:blipFill>
        <p:spPr>
          <a:xfrm>
            <a:off x="486067" y="186868"/>
            <a:ext cx="1253704" cy="1019013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0695EACE-949D-4056-AFAA-038AC8D83E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54" t="68479" r="-2468" b="-4706"/>
          <a:stretch/>
        </p:blipFill>
        <p:spPr>
          <a:xfrm>
            <a:off x="1533706" y="298566"/>
            <a:ext cx="781378" cy="635106"/>
          </a:xfrm>
          <a:prstGeom prst="rect">
            <a:avLst/>
          </a:prstGeom>
        </p:spPr>
      </p:pic>
      <p:sp>
        <p:nvSpPr>
          <p:cNvPr id="57" name="图形 55">
            <a:extLst>
              <a:ext uri="{FF2B5EF4-FFF2-40B4-BE49-F238E27FC236}">
                <a16:creationId xmlns:a16="http://schemas.microsoft.com/office/drawing/2014/main" id="{A4508FBD-AFA1-43DA-B489-CA24882D9DAD}"/>
              </a:ext>
            </a:extLst>
          </p:cNvPr>
          <p:cNvSpPr/>
          <p:nvPr/>
        </p:nvSpPr>
        <p:spPr>
          <a:xfrm>
            <a:off x="3895773" y="2792313"/>
            <a:ext cx="1335115" cy="2012526"/>
          </a:xfrm>
          <a:custGeom>
            <a:avLst/>
            <a:gdLst>
              <a:gd name="connsiteX0" fmla="*/ 2275857 w 3412212"/>
              <a:gd name="connsiteY0" fmla="*/ 4598931 h 5143500"/>
              <a:gd name="connsiteX1" fmla="*/ 2256971 w 3412212"/>
              <a:gd name="connsiteY1" fmla="*/ 4558010 h 5143500"/>
              <a:gd name="connsiteX2" fmla="*/ 2285301 w 3412212"/>
              <a:gd name="connsiteY2" fmla="*/ 4551714 h 5143500"/>
              <a:gd name="connsiteX3" fmla="*/ 2275857 w 3412212"/>
              <a:gd name="connsiteY3" fmla="*/ 4598931 h 5143500"/>
              <a:gd name="connsiteX4" fmla="*/ 2707106 w 3412212"/>
              <a:gd name="connsiteY4" fmla="*/ 4825573 h 5143500"/>
              <a:gd name="connsiteX5" fmla="*/ 2628411 w 3412212"/>
              <a:gd name="connsiteY5" fmla="*/ 4825573 h 5143500"/>
              <a:gd name="connsiteX6" fmla="*/ 2543420 w 3412212"/>
              <a:gd name="connsiteY6" fmla="*/ 4743730 h 5143500"/>
              <a:gd name="connsiteX7" fmla="*/ 2537125 w 3412212"/>
              <a:gd name="connsiteY7" fmla="*/ 4702809 h 5143500"/>
              <a:gd name="connsiteX8" fmla="*/ 2546568 w 3412212"/>
              <a:gd name="connsiteY8" fmla="*/ 4677626 h 5143500"/>
              <a:gd name="connsiteX9" fmla="*/ 2546568 w 3412212"/>
              <a:gd name="connsiteY9" fmla="*/ 4639853 h 5143500"/>
              <a:gd name="connsiteX10" fmla="*/ 2596933 w 3412212"/>
              <a:gd name="connsiteY10" fmla="*/ 4535975 h 5143500"/>
              <a:gd name="connsiteX11" fmla="*/ 2609524 w 3412212"/>
              <a:gd name="connsiteY11" fmla="*/ 4479315 h 5143500"/>
              <a:gd name="connsiteX12" fmla="*/ 2634706 w 3412212"/>
              <a:gd name="connsiteY12" fmla="*/ 4403768 h 5143500"/>
              <a:gd name="connsiteX13" fmla="*/ 2634706 w 3412212"/>
              <a:gd name="connsiteY13" fmla="*/ 4328221 h 5143500"/>
              <a:gd name="connsiteX14" fmla="*/ 2641002 w 3412212"/>
              <a:gd name="connsiteY14" fmla="*/ 4262117 h 5143500"/>
              <a:gd name="connsiteX15" fmla="*/ 2681923 w 3412212"/>
              <a:gd name="connsiteY15" fmla="*/ 4123614 h 5143500"/>
              <a:gd name="connsiteX16" fmla="*/ 2691367 w 3412212"/>
              <a:gd name="connsiteY16" fmla="*/ 4079545 h 5143500"/>
              <a:gd name="connsiteX17" fmla="*/ 2707106 w 3412212"/>
              <a:gd name="connsiteY17" fmla="*/ 4825573 h 5143500"/>
              <a:gd name="connsiteX18" fmla="*/ 960078 w 3412212"/>
              <a:gd name="connsiteY18" fmla="*/ 3522385 h 5143500"/>
              <a:gd name="connsiteX19" fmla="*/ 922305 w 3412212"/>
              <a:gd name="connsiteY19" fmla="*/ 3572750 h 5143500"/>
              <a:gd name="connsiteX20" fmla="*/ 912861 w 3412212"/>
              <a:gd name="connsiteY20" fmla="*/ 3534976 h 5143500"/>
              <a:gd name="connsiteX21" fmla="*/ 897122 w 3412212"/>
              <a:gd name="connsiteY21" fmla="*/ 3421655 h 5143500"/>
              <a:gd name="connsiteX22" fmla="*/ 960078 w 3412212"/>
              <a:gd name="connsiteY22" fmla="*/ 3522385 h 5143500"/>
              <a:gd name="connsiteX23" fmla="*/ 3172980 w 3412212"/>
              <a:gd name="connsiteY23" fmla="*/ 3226492 h 5143500"/>
              <a:gd name="connsiteX24" fmla="*/ 3125763 w 3412212"/>
              <a:gd name="connsiteY24" fmla="*/ 3280004 h 5143500"/>
              <a:gd name="connsiteX25" fmla="*/ 3106876 w 3412212"/>
              <a:gd name="connsiteY25" fmla="*/ 3113171 h 5143500"/>
              <a:gd name="connsiteX26" fmla="*/ 3172980 w 3412212"/>
              <a:gd name="connsiteY26" fmla="*/ 3226492 h 5143500"/>
              <a:gd name="connsiteX27" fmla="*/ 2559159 w 3412212"/>
              <a:gd name="connsiteY27" fmla="*/ 3135206 h 5143500"/>
              <a:gd name="connsiteX28" fmla="*/ 2618967 w 3412212"/>
              <a:gd name="connsiteY28" fmla="*/ 3201309 h 5143500"/>
              <a:gd name="connsiteX29" fmla="*/ 2612672 w 3412212"/>
              <a:gd name="connsiteY29" fmla="*/ 3213901 h 5143500"/>
              <a:gd name="connsiteX30" fmla="*/ 2631558 w 3412212"/>
              <a:gd name="connsiteY30" fmla="*/ 3235935 h 5143500"/>
              <a:gd name="connsiteX31" fmla="*/ 2659889 w 3412212"/>
              <a:gd name="connsiteY31" fmla="*/ 3261118 h 5143500"/>
              <a:gd name="connsiteX32" fmla="*/ 2615819 w 3412212"/>
              <a:gd name="connsiteY32" fmla="*/ 3368143 h 5143500"/>
              <a:gd name="connsiteX33" fmla="*/ 2625263 w 3412212"/>
              <a:gd name="connsiteY33" fmla="*/ 3412212 h 5143500"/>
              <a:gd name="connsiteX34" fmla="*/ 2578046 w 3412212"/>
              <a:gd name="connsiteY34" fmla="*/ 3547567 h 5143500"/>
              <a:gd name="connsiteX35" fmla="*/ 2552864 w 3412212"/>
              <a:gd name="connsiteY35" fmla="*/ 3673479 h 5143500"/>
              <a:gd name="connsiteX36" fmla="*/ 2486760 w 3412212"/>
              <a:gd name="connsiteY36" fmla="*/ 3859199 h 5143500"/>
              <a:gd name="connsiteX37" fmla="*/ 2483612 w 3412212"/>
              <a:gd name="connsiteY37" fmla="*/ 3941042 h 5143500"/>
              <a:gd name="connsiteX38" fmla="*/ 2458430 w 3412212"/>
              <a:gd name="connsiteY38" fmla="*/ 4029180 h 5143500"/>
              <a:gd name="connsiteX39" fmla="*/ 2430099 w 3412212"/>
              <a:gd name="connsiteY39" fmla="*/ 4073249 h 5143500"/>
              <a:gd name="connsiteX40" fmla="*/ 2411213 w 3412212"/>
              <a:gd name="connsiteY40" fmla="*/ 4167683 h 5143500"/>
              <a:gd name="connsiteX41" fmla="*/ 2326222 w 3412212"/>
              <a:gd name="connsiteY41" fmla="*/ 4441542 h 5143500"/>
              <a:gd name="connsiteX42" fmla="*/ 2323074 w 3412212"/>
              <a:gd name="connsiteY42" fmla="*/ 4444689 h 5143500"/>
              <a:gd name="connsiteX43" fmla="*/ 2323074 w 3412212"/>
              <a:gd name="connsiteY43" fmla="*/ 4271561 h 5143500"/>
              <a:gd name="connsiteX44" fmla="*/ 2341961 w 3412212"/>
              <a:gd name="connsiteY44" fmla="*/ 3780504 h 5143500"/>
              <a:gd name="connsiteX45" fmla="*/ 2329370 w 3412212"/>
              <a:gd name="connsiteY45" fmla="*/ 3720696 h 5143500"/>
              <a:gd name="connsiteX46" fmla="*/ 2313631 w 3412212"/>
              <a:gd name="connsiteY46" fmla="*/ 3673479 h 5143500"/>
              <a:gd name="connsiteX47" fmla="*/ 2345109 w 3412212"/>
              <a:gd name="connsiteY47" fmla="*/ 3588488 h 5143500"/>
              <a:gd name="connsiteX48" fmla="*/ 2351405 w 3412212"/>
              <a:gd name="connsiteY48" fmla="*/ 3399621 h 5143500"/>
              <a:gd name="connsiteX49" fmla="*/ 2351405 w 3412212"/>
              <a:gd name="connsiteY49" fmla="*/ 3021885 h 5143500"/>
              <a:gd name="connsiteX50" fmla="*/ 2559159 w 3412212"/>
              <a:gd name="connsiteY50" fmla="*/ 3135206 h 5143500"/>
              <a:gd name="connsiteX51" fmla="*/ 2609524 w 3412212"/>
              <a:gd name="connsiteY51" fmla="*/ 2842461 h 5143500"/>
              <a:gd name="connsiteX52" fmla="*/ 2669332 w 3412212"/>
              <a:gd name="connsiteY52" fmla="*/ 3103728 h 5143500"/>
              <a:gd name="connsiteX53" fmla="*/ 2650445 w 3412212"/>
              <a:gd name="connsiteY53" fmla="*/ 3094284 h 5143500"/>
              <a:gd name="connsiteX54" fmla="*/ 2593785 w 3412212"/>
              <a:gd name="connsiteY54" fmla="*/ 3040772 h 5143500"/>
              <a:gd name="connsiteX55" fmla="*/ 2524533 w 3412212"/>
              <a:gd name="connsiteY55" fmla="*/ 2990407 h 5143500"/>
              <a:gd name="connsiteX56" fmla="*/ 2455282 w 3412212"/>
              <a:gd name="connsiteY56" fmla="*/ 2908564 h 5143500"/>
              <a:gd name="connsiteX57" fmla="*/ 2455282 w 3412212"/>
              <a:gd name="connsiteY57" fmla="*/ 2902269 h 5143500"/>
              <a:gd name="connsiteX58" fmla="*/ 2603228 w 3412212"/>
              <a:gd name="connsiteY58" fmla="*/ 2836165 h 5143500"/>
              <a:gd name="connsiteX59" fmla="*/ 2609524 w 3412212"/>
              <a:gd name="connsiteY59" fmla="*/ 2842461 h 5143500"/>
              <a:gd name="connsiteX60" fmla="*/ 2656741 w 3412212"/>
              <a:gd name="connsiteY60" fmla="*/ 2316779 h 5143500"/>
              <a:gd name="connsiteX61" fmla="*/ 2659889 w 3412212"/>
              <a:gd name="connsiteY61" fmla="*/ 2618967 h 5143500"/>
              <a:gd name="connsiteX62" fmla="*/ 2568603 w 3412212"/>
              <a:gd name="connsiteY62" fmla="*/ 2672480 h 5143500"/>
              <a:gd name="connsiteX63" fmla="*/ 2499351 w 3412212"/>
              <a:gd name="connsiteY63" fmla="*/ 2738583 h 5143500"/>
              <a:gd name="connsiteX64" fmla="*/ 2351405 w 3412212"/>
              <a:gd name="connsiteY64" fmla="*/ 2820426 h 5143500"/>
              <a:gd name="connsiteX65" fmla="*/ 2329370 w 3412212"/>
              <a:gd name="connsiteY65" fmla="*/ 2596932 h 5143500"/>
              <a:gd name="connsiteX66" fmla="*/ 2301040 w 3412212"/>
              <a:gd name="connsiteY66" fmla="*/ 2508794 h 5143500"/>
              <a:gd name="connsiteX67" fmla="*/ 2301040 w 3412212"/>
              <a:gd name="connsiteY67" fmla="*/ 2074398 h 5143500"/>
              <a:gd name="connsiteX68" fmla="*/ 2266414 w 3412212"/>
              <a:gd name="connsiteY68" fmla="*/ 1844609 h 5143500"/>
              <a:gd name="connsiteX69" fmla="*/ 2420656 w 3412212"/>
              <a:gd name="connsiteY69" fmla="*/ 2083842 h 5143500"/>
              <a:gd name="connsiteX70" fmla="*/ 2496203 w 3412212"/>
              <a:gd name="connsiteY70" fmla="*/ 2118467 h 5143500"/>
              <a:gd name="connsiteX71" fmla="*/ 2559159 w 3412212"/>
              <a:gd name="connsiteY71" fmla="*/ 2080694 h 5143500"/>
              <a:gd name="connsiteX72" fmla="*/ 2622115 w 3412212"/>
              <a:gd name="connsiteY72" fmla="*/ 1866644 h 5143500"/>
              <a:gd name="connsiteX73" fmla="*/ 2631558 w 3412212"/>
              <a:gd name="connsiteY73" fmla="*/ 1819427 h 5143500"/>
              <a:gd name="connsiteX74" fmla="*/ 2641002 w 3412212"/>
              <a:gd name="connsiteY74" fmla="*/ 1753323 h 5143500"/>
              <a:gd name="connsiteX75" fmla="*/ 2656741 w 3412212"/>
              <a:gd name="connsiteY75" fmla="*/ 2316779 h 5143500"/>
              <a:gd name="connsiteX76" fmla="*/ 1498351 w 3412212"/>
              <a:gd name="connsiteY76" fmla="*/ 1573898 h 5143500"/>
              <a:gd name="connsiteX77" fmla="*/ 1526682 w 3412212"/>
              <a:gd name="connsiteY77" fmla="*/ 1743879 h 5143500"/>
              <a:gd name="connsiteX78" fmla="*/ 1529829 w 3412212"/>
              <a:gd name="connsiteY78" fmla="*/ 1841461 h 5143500"/>
              <a:gd name="connsiteX79" fmla="*/ 1492056 w 3412212"/>
              <a:gd name="connsiteY79" fmla="*/ 1819427 h 5143500"/>
              <a:gd name="connsiteX80" fmla="*/ 1400770 w 3412212"/>
              <a:gd name="connsiteY80" fmla="*/ 1731288 h 5143500"/>
              <a:gd name="connsiteX81" fmla="*/ 1290597 w 3412212"/>
              <a:gd name="connsiteY81" fmla="*/ 1655741 h 5143500"/>
              <a:gd name="connsiteX82" fmla="*/ 1164685 w 3412212"/>
              <a:gd name="connsiteY82" fmla="*/ 1495204 h 5143500"/>
              <a:gd name="connsiteX83" fmla="*/ 1416509 w 3412212"/>
              <a:gd name="connsiteY83" fmla="*/ 1385031 h 5143500"/>
              <a:gd name="connsiteX84" fmla="*/ 1432248 w 3412212"/>
              <a:gd name="connsiteY84" fmla="*/ 1385031 h 5143500"/>
              <a:gd name="connsiteX85" fmla="*/ 1498351 w 3412212"/>
              <a:gd name="connsiteY85" fmla="*/ 1573898 h 5143500"/>
              <a:gd name="connsiteX86" fmla="*/ 2634706 w 3412212"/>
              <a:gd name="connsiteY86" fmla="*/ 6296 h 5143500"/>
              <a:gd name="connsiteX87" fmla="*/ 2804687 w 3412212"/>
              <a:gd name="connsiteY87" fmla="*/ 125912 h 5143500"/>
              <a:gd name="connsiteX88" fmla="*/ 2826722 w 3412212"/>
              <a:gd name="connsiteY88" fmla="*/ 173129 h 5143500"/>
              <a:gd name="connsiteX89" fmla="*/ 2826722 w 3412212"/>
              <a:gd name="connsiteY89" fmla="*/ 251824 h 5143500"/>
              <a:gd name="connsiteX90" fmla="*/ 2842461 w 3412212"/>
              <a:gd name="connsiteY90" fmla="*/ 314780 h 5143500"/>
              <a:gd name="connsiteX91" fmla="*/ 3031329 w 3412212"/>
              <a:gd name="connsiteY91" fmla="*/ 494204 h 5143500"/>
              <a:gd name="connsiteX92" fmla="*/ 3081693 w 3412212"/>
              <a:gd name="connsiteY92" fmla="*/ 607525 h 5143500"/>
              <a:gd name="connsiteX93" fmla="*/ 3292596 w 3412212"/>
              <a:gd name="connsiteY93" fmla="*/ 796393 h 5143500"/>
              <a:gd name="connsiteX94" fmla="*/ 3248527 w 3412212"/>
              <a:gd name="connsiteY94" fmla="*/ 1167833 h 5143500"/>
              <a:gd name="connsiteX95" fmla="*/ 3251674 w 3412212"/>
              <a:gd name="connsiteY95" fmla="*/ 1303188 h 5143500"/>
              <a:gd name="connsiteX96" fmla="*/ 3235935 w 3412212"/>
              <a:gd name="connsiteY96" fmla="*/ 1454282 h 5143500"/>
              <a:gd name="connsiteX97" fmla="*/ 2977816 w 3412212"/>
              <a:gd name="connsiteY97" fmla="*/ 1259119 h 5143500"/>
              <a:gd name="connsiteX98" fmla="*/ 2892826 w 3412212"/>
              <a:gd name="connsiteY98" fmla="*/ 1104877 h 5143500"/>
              <a:gd name="connsiteX99" fmla="*/ 2788948 w 3412212"/>
              <a:gd name="connsiteY99" fmla="*/ 1023034 h 5143500"/>
              <a:gd name="connsiteX100" fmla="*/ 2735436 w 3412212"/>
              <a:gd name="connsiteY100" fmla="*/ 988408 h 5143500"/>
              <a:gd name="connsiteX101" fmla="*/ 2663036 w 3412212"/>
              <a:gd name="connsiteY101" fmla="*/ 868792 h 5143500"/>
              <a:gd name="connsiteX102" fmla="*/ 2672480 w 3412212"/>
              <a:gd name="connsiteY102" fmla="*/ 1281153 h 5143500"/>
              <a:gd name="connsiteX103" fmla="*/ 2707106 w 3412212"/>
              <a:gd name="connsiteY103" fmla="*/ 1334666 h 5143500"/>
              <a:gd name="connsiteX104" fmla="*/ 2700810 w 3412212"/>
              <a:gd name="connsiteY104" fmla="*/ 1391326 h 5143500"/>
              <a:gd name="connsiteX105" fmla="*/ 2713401 w 3412212"/>
              <a:gd name="connsiteY105" fmla="*/ 1407065 h 5143500"/>
              <a:gd name="connsiteX106" fmla="*/ 2707106 w 3412212"/>
              <a:gd name="connsiteY106" fmla="*/ 1422804 h 5143500"/>
              <a:gd name="connsiteX107" fmla="*/ 2703958 w 3412212"/>
              <a:gd name="connsiteY107" fmla="*/ 1473169 h 5143500"/>
              <a:gd name="connsiteX108" fmla="*/ 2685071 w 3412212"/>
              <a:gd name="connsiteY108" fmla="*/ 1498351 h 5143500"/>
              <a:gd name="connsiteX109" fmla="*/ 2681923 w 3412212"/>
              <a:gd name="connsiteY109" fmla="*/ 1545568 h 5143500"/>
              <a:gd name="connsiteX110" fmla="*/ 2713401 w 3412212"/>
              <a:gd name="connsiteY110" fmla="*/ 2559159 h 5143500"/>
              <a:gd name="connsiteX111" fmla="*/ 2716549 w 3412212"/>
              <a:gd name="connsiteY111" fmla="*/ 2618967 h 5143500"/>
              <a:gd name="connsiteX112" fmla="*/ 2804687 w 3412212"/>
              <a:gd name="connsiteY112" fmla="*/ 2653593 h 5143500"/>
              <a:gd name="connsiteX113" fmla="*/ 2839313 w 3412212"/>
              <a:gd name="connsiteY113" fmla="*/ 2622115 h 5143500"/>
              <a:gd name="connsiteX114" fmla="*/ 2801539 w 3412212"/>
              <a:gd name="connsiteY114" fmla="*/ 2515090 h 5143500"/>
              <a:gd name="connsiteX115" fmla="*/ 2807835 w 3412212"/>
              <a:gd name="connsiteY115" fmla="*/ 2464725 h 5143500"/>
              <a:gd name="connsiteX116" fmla="*/ 2814131 w 3412212"/>
              <a:gd name="connsiteY116" fmla="*/ 2436395 h 5143500"/>
              <a:gd name="connsiteX117" fmla="*/ 2949486 w 3412212"/>
              <a:gd name="connsiteY117" fmla="*/ 2332518 h 5143500"/>
              <a:gd name="connsiteX118" fmla="*/ 3047068 w 3412212"/>
              <a:gd name="connsiteY118" fmla="*/ 2433247 h 5143500"/>
              <a:gd name="connsiteX119" fmla="*/ 3037624 w 3412212"/>
              <a:gd name="connsiteY119" fmla="*/ 2533977 h 5143500"/>
              <a:gd name="connsiteX120" fmla="*/ 3037624 w 3412212"/>
              <a:gd name="connsiteY120" fmla="*/ 2571750 h 5143500"/>
              <a:gd name="connsiteX121" fmla="*/ 3031329 w 3412212"/>
              <a:gd name="connsiteY121" fmla="*/ 2603228 h 5143500"/>
              <a:gd name="connsiteX122" fmla="*/ 3021885 w 3412212"/>
              <a:gd name="connsiteY122" fmla="*/ 2606376 h 5143500"/>
              <a:gd name="connsiteX123" fmla="*/ 2999851 w 3412212"/>
              <a:gd name="connsiteY123" fmla="*/ 2634706 h 5143500"/>
              <a:gd name="connsiteX124" fmla="*/ 2987260 w 3412212"/>
              <a:gd name="connsiteY124" fmla="*/ 2716549 h 5143500"/>
              <a:gd name="connsiteX125" fmla="*/ 2996703 w 3412212"/>
              <a:gd name="connsiteY125" fmla="*/ 2748027 h 5143500"/>
              <a:gd name="connsiteX126" fmla="*/ 3050215 w 3412212"/>
              <a:gd name="connsiteY126" fmla="*/ 2782653 h 5143500"/>
              <a:gd name="connsiteX127" fmla="*/ 3138354 w 3412212"/>
              <a:gd name="connsiteY127" fmla="*/ 2839313 h 5143500"/>
              <a:gd name="connsiteX128" fmla="*/ 3147797 w 3412212"/>
              <a:gd name="connsiteY128" fmla="*/ 2877086 h 5143500"/>
              <a:gd name="connsiteX129" fmla="*/ 3185571 w 3412212"/>
              <a:gd name="connsiteY129" fmla="*/ 3006146 h 5143500"/>
              <a:gd name="connsiteX130" fmla="*/ 3283152 w 3412212"/>
              <a:gd name="connsiteY130" fmla="*/ 3242231 h 5143500"/>
              <a:gd name="connsiteX131" fmla="*/ 3273709 w 3412212"/>
              <a:gd name="connsiteY131" fmla="*/ 3273709 h 5143500"/>
              <a:gd name="connsiteX132" fmla="*/ 3185571 w 3412212"/>
              <a:gd name="connsiteY132" fmla="*/ 3355552 h 5143500"/>
              <a:gd name="connsiteX133" fmla="*/ 3166684 w 3412212"/>
              <a:gd name="connsiteY133" fmla="*/ 3377586 h 5143500"/>
              <a:gd name="connsiteX134" fmla="*/ 3122615 w 3412212"/>
              <a:gd name="connsiteY134" fmla="*/ 3409064 h 5143500"/>
              <a:gd name="connsiteX135" fmla="*/ 3122615 w 3412212"/>
              <a:gd name="connsiteY135" fmla="*/ 3500350 h 5143500"/>
              <a:gd name="connsiteX136" fmla="*/ 3135206 w 3412212"/>
              <a:gd name="connsiteY136" fmla="*/ 3544419 h 5143500"/>
              <a:gd name="connsiteX137" fmla="*/ 3154093 w 3412212"/>
              <a:gd name="connsiteY137" fmla="*/ 3774209 h 5143500"/>
              <a:gd name="connsiteX138" fmla="*/ 3147797 w 3412212"/>
              <a:gd name="connsiteY138" fmla="*/ 4060658 h 5143500"/>
              <a:gd name="connsiteX139" fmla="*/ 3144649 w 3412212"/>
              <a:gd name="connsiteY139" fmla="*/ 4139353 h 5143500"/>
              <a:gd name="connsiteX140" fmla="*/ 3128910 w 3412212"/>
              <a:gd name="connsiteY140" fmla="*/ 4183422 h 5143500"/>
              <a:gd name="connsiteX141" fmla="*/ 3144649 w 3412212"/>
              <a:gd name="connsiteY141" fmla="*/ 4262117 h 5143500"/>
              <a:gd name="connsiteX142" fmla="*/ 3135206 w 3412212"/>
              <a:gd name="connsiteY142" fmla="*/ 4620966 h 5143500"/>
              <a:gd name="connsiteX143" fmla="*/ 3141502 w 3412212"/>
              <a:gd name="connsiteY143" fmla="*/ 4674479 h 5143500"/>
              <a:gd name="connsiteX144" fmla="*/ 3100580 w 3412212"/>
              <a:gd name="connsiteY144" fmla="*/ 4727991 h 5143500"/>
              <a:gd name="connsiteX145" fmla="*/ 3100580 w 3412212"/>
              <a:gd name="connsiteY145" fmla="*/ 4734287 h 5143500"/>
              <a:gd name="connsiteX146" fmla="*/ 3113171 w 3412212"/>
              <a:gd name="connsiteY146" fmla="*/ 4759469 h 5143500"/>
              <a:gd name="connsiteX147" fmla="*/ 3185571 w 3412212"/>
              <a:gd name="connsiteY147" fmla="*/ 4809834 h 5143500"/>
              <a:gd name="connsiteX148" fmla="*/ 3261118 w 3412212"/>
              <a:gd name="connsiteY148" fmla="*/ 4853903 h 5143500"/>
              <a:gd name="connsiteX149" fmla="*/ 3368143 w 3412212"/>
              <a:gd name="connsiteY149" fmla="*/ 4866494 h 5143500"/>
              <a:gd name="connsiteX150" fmla="*/ 3412212 w 3412212"/>
              <a:gd name="connsiteY150" fmla="*/ 4920007 h 5143500"/>
              <a:gd name="connsiteX151" fmla="*/ 3342961 w 3412212"/>
              <a:gd name="connsiteY151" fmla="*/ 4954632 h 5143500"/>
              <a:gd name="connsiteX152" fmla="*/ 3135206 w 3412212"/>
              <a:gd name="connsiteY152" fmla="*/ 4982963 h 5143500"/>
              <a:gd name="connsiteX153" fmla="*/ 2877087 w 3412212"/>
              <a:gd name="connsiteY153" fmla="*/ 4982963 h 5143500"/>
              <a:gd name="connsiteX154" fmla="*/ 2861348 w 3412212"/>
              <a:gd name="connsiteY154" fmla="*/ 4860199 h 5143500"/>
              <a:gd name="connsiteX155" fmla="*/ 2845609 w 3412212"/>
              <a:gd name="connsiteY155" fmla="*/ 4762617 h 5143500"/>
              <a:gd name="connsiteX156" fmla="*/ 2845609 w 3412212"/>
              <a:gd name="connsiteY156" fmla="*/ 4048067 h 5143500"/>
              <a:gd name="connsiteX157" fmla="*/ 2855052 w 3412212"/>
              <a:gd name="connsiteY157" fmla="*/ 4019737 h 5143500"/>
              <a:gd name="connsiteX158" fmla="*/ 2861348 w 3412212"/>
              <a:gd name="connsiteY158" fmla="*/ 3890677 h 5143500"/>
              <a:gd name="connsiteX159" fmla="*/ 2851904 w 3412212"/>
              <a:gd name="connsiteY159" fmla="*/ 3827721 h 5143500"/>
              <a:gd name="connsiteX160" fmla="*/ 2817278 w 3412212"/>
              <a:gd name="connsiteY160" fmla="*/ 3859199 h 5143500"/>
              <a:gd name="connsiteX161" fmla="*/ 2760618 w 3412212"/>
              <a:gd name="connsiteY161" fmla="*/ 4029180 h 5143500"/>
              <a:gd name="connsiteX162" fmla="*/ 2792096 w 3412212"/>
              <a:gd name="connsiteY162" fmla="*/ 5027032 h 5143500"/>
              <a:gd name="connsiteX163" fmla="*/ 2716549 w 3412212"/>
              <a:gd name="connsiteY163" fmla="*/ 5011293 h 5143500"/>
              <a:gd name="connsiteX164" fmla="*/ 2710253 w 3412212"/>
              <a:gd name="connsiteY164" fmla="*/ 4976667 h 5143500"/>
              <a:gd name="connsiteX165" fmla="*/ 2590637 w 3412212"/>
              <a:gd name="connsiteY165" fmla="*/ 4998702 h 5143500"/>
              <a:gd name="connsiteX166" fmla="*/ 2326222 w 3412212"/>
              <a:gd name="connsiteY166" fmla="*/ 5030180 h 5143500"/>
              <a:gd name="connsiteX167" fmla="*/ 1882383 w 3412212"/>
              <a:gd name="connsiteY167" fmla="*/ 5030180 h 5143500"/>
              <a:gd name="connsiteX168" fmla="*/ 1866644 w 3412212"/>
              <a:gd name="connsiteY168" fmla="*/ 4938893 h 5143500"/>
              <a:gd name="connsiteX169" fmla="*/ 1854053 w 3412212"/>
              <a:gd name="connsiteY169" fmla="*/ 4825573 h 5143500"/>
              <a:gd name="connsiteX170" fmla="*/ 1860348 w 3412212"/>
              <a:gd name="connsiteY170" fmla="*/ 4787799 h 5143500"/>
              <a:gd name="connsiteX171" fmla="*/ 1832018 w 3412212"/>
              <a:gd name="connsiteY171" fmla="*/ 4705956 h 5143500"/>
              <a:gd name="connsiteX172" fmla="*/ 1832018 w 3412212"/>
              <a:gd name="connsiteY172" fmla="*/ 3783652 h 5143500"/>
              <a:gd name="connsiteX173" fmla="*/ 1841461 w 3412212"/>
              <a:gd name="connsiteY173" fmla="*/ 3689218 h 5143500"/>
              <a:gd name="connsiteX174" fmla="*/ 1841461 w 3412212"/>
              <a:gd name="connsiteY174" fmla="*/ 3601080 h 5143500"/>
              <a:gd name="connsiteX175" fmla="*/ 1828870 w 3412212"/>
              <a:gd name="connsiteY175" fmla="*/ 3484611 h 5143500"/>
              <a:gd name="connsiteX176" fmla="*/ 1847757 w 3412212"/>
              <a:gd name="connsiteY176" fmla="*/ 3364995 h 5143500"/>
              <a:gd name="connsiteX177" fmla="*/ 1854053 w 3412212"/>
              <a:gd name="connsiteY177" fmla="*/ 3172979 h 5143500"/>
              <a:gd name="connsiteX178" fmla="*/ 1841461 w 3412212"/>
              <a:gd name="connsiteY178" fmla="*/ 3065954 h 5143500"/>
              <a:gd name="connsiteX179" fmla="*/ 1693515 w 3412212"/>
              <a:gd name="connsiteY179" fmla="*/ 3320926 h 5143500"/>
              <a:gd name="connsiteX180" fmla="*/ 1680924 w 3412212"/>
              <a:gd name="connsiteY180" fmla="*/ 3358699 h 5143500"/>
              <a:gd name="connsiteX181" fmla="*/ 1624263 w 3412212"/>
              <a:gd name="connsiteY181" fmla="*/ 3453133 h 5143500"/>
              <a:gd name="connsiteX182" fmla="*/ 1567603 w 3412212"/>
              <a:gd name="connsiteY182" fmla="*/ 3487759 h 5143500"/>
              <a:gd name="connsiteX183" fmla="*/ 1542421 w 3412212"/>
              <a:gd name="connsiteY183" fmla="*/ 3607375 h 5143500"/>
              <a:gd name="connsiteX184" fmla="*/ 1479465 w 3412212"/>
              <a:gd name="connsiteY184" fmla="*/ 3786800 h 5143500"/>
              <a:gd name="connsiteX185" fmla="*/ 1470021 w 3412212"/>
              <a:gd name="connsiteY185" fmla="*/ 3912712 h 5143500"/>
              <a:gd name="connsiteX186" fmla="*/ 1470021 w 3412212"/>
              <a:gd name="connsiteY186" fmla="*/ 4029180 h 5143500"/>
              <a:gd name="connsiteX187" fmla="*/ 1429100 w 3412212"/>
              <a:gd name="connsiteY187" fmla="*/ 4155092 h 5143500"/>
              <a:gd name="connsiteX188" fmla="*/ 1413361 w 3412212"/>
              <a:gd name="connsiteY188" fmla="*/ 4246378 h 5143500"/>
              <a:gd name="connsiteX189" fmla="*/ 1322075 w 3412212"/>
              <a:gd name="connsiteY189" fmla="*/ 4403768 h 5143500"/>
              <a:gd name="connsiteX190" fmla="*/ 1318927 w 3412212"/>
              <a:gd name="connsiteY190" fmla="*/ 4447837 h 5143500"/>
              <a:gd name="connsiteX191" fmla="*/ 1325223 w 3412212"/>
              <a:gd name="connsiteY191" fmla="*/ 4501350 h 5143500"/>
              <a:gd name="connsiteX192" fmla="*/ 1306336 w 3412212"/>
              <a:gd name="connsiteY192" fmla="*/ 4554862 h 5143500"/>
              <a:gd name="connsiteX193" fmla="*/ 1312631 w 3412212"/>
              <a:gd name="connsiteY193" fmla="*/ 4611523 h 5143500"/>
              <a:gd name="connsiteX194" fmla="*/ 1300040 w 3412212"/>
              <a:gd name="connsiteY194" fmla="*/ 4687070 h 5143500"/>
              <a:gd name="connsiteX195" fmla="*/ 1303188 w 3412212"/>
              <a:gd name="connsiteY195" fmla="*/ 4734287 h 5143500"/>
              <a:gd name="connsiteX196" fmla="*/ 1325223 w 3412212"/>
              <a:gd name="connsiteY196" fmla="*/ 4844460 h 5143500"/>
              <a:gd name="connsiteX197" fmla="*/ 1337814 w 3412212"/>
              <a:gd name="connsiteY197" fmla="*/ 4970371 h 5143500"/>
              <a:gd name="connsiteX198" fmla="*/ 1328370 w 3412212"/>
              <a:gd name="connsiteY198" fmla="*/ 5014441 h 5143500"/>
              <a:gd name="connsiteX199" fmla="*/ 1284301 w 3412212"/>
              <a:gd name="connsiteY199" fmla="*/ 5023884 h 5143500"/>
              <a:gd name="connsiteX200" fmla="*/ 1161537 w 3412212"/>
              <a:gd name="connsiteY200" fmla="*/ 5042771 h 5143500"/>
              <a:gd name="connsiteX201" fmla="*/ 1174128 w 3412212"/>
              <a:gd name="connsiteY201" fmla="*/ 5071101 h 5143500"/>
              <a:gd name="connsiteX202" fmla="*/ 812132 w 3412212"/>
              <a:gd name="connsiteY202" fmla="*/ 5134057 h 5143500"/>
              <a:gd name="connsiteX203" fmla="*/ 676776 w 3412212"/>
              <a:gd name="connsiteY203" fmla="*/ 5130909 h 5143500"/>
              <a:gd name="connsiteX204" fmla="*/ 679924 w 3412212"/>
              <a:gd name="connsiteY204" fmla="*/ 5108874 h 5143500"/>
              <a:gd name="connsiteX205" fmla="*/ 676776 w 3412212"/>
              <a:gd name="connsiteY205" fmla="*/ 5055362 h 5143500"/>
              <a:gd name="connsiteX206" fmla="*/ 645298 w 3412212"/>
              <a:gd name="connsiteY206" fmla="*/ 5052214 h 5143500"/>
              <a:gd name="connsiteX207" fmla="*/ 607525 w 3412212"/>
              <a:gd name="connsiteY207" fmla="*/ 5023884 h 5143500"/>
              <a:gd name="connsiteX208" fmla="*/ 639003 w 3412212"/>
              <a:gd name="connsiteY208" fmla="*/ 4945189 h 5143500"/>
              <a:gd name="connsiteX209" fmla="*/ 661037 w 3412212"/>
              <a:gd name="connsiteY209" fmla="*/ 4920007 h 5143500"/>
              <a:gd name="connsiteX210" fmla="*/ 661037 w 3412212"/>
              <a:gd name="connsiteY210" fmla="*/ 4268413 h 5143500"/>
              <a:gd name="connsiteX211" fmla="*/ 670481 w 3412212"/>
              <a:gd name="connsiteY211" fmla="*/ 4161388 h 5143500"/>
              <a:gd name="connsiteX212" fmla="*/ 673629 w 3412212"/>
              <a:gd name="connsiteY212" fmla="*/ 4129910 h 5143500"/>
              <a:gd name="connsiteX213" fmla="*/ 670481 w 3412212"/>
              <a:gd name="connsiteY213" fmla="*/ 4079545 h 5143500"/>
              <a:gd name="connsiteX214" fmla="*/ 664185 w 3412212"/>
              <a:gd name="connsiteY214" fmla="*/ 4073249 h 5143500"/>
              <a:gd name="connsiteX215" fmla="*/ 572899 w 3412212"/>
              <a:gd name="connsiteY215" fmla="*/ 4243230 h 5143500"/>
              <a:gd name="connsiteX216" fmla="*/ 547717 w 3412212"/>
              <a:gd name="connsiteY216" fmla="*/ 4281004 h 5143500"/>
              <a:gd name="connsiteX217" fmla="*/ 516239 w 3412212"/>
              <a:gd name="connsiteY217" fmla="*/ 4303038 h 5143500"/>
              <a:gd name="connsiteX218" fmla="*/ 500500 w 3412212"/>
              <a:gd name="connsiteY218" fmla="*/ 4378586 h 5143500"/>
              <a:gd name="connsiteX219" fmla="*/ 469022 w 3412212"/>
              <a:gd name="connsiteY219" fmla="*/ 4463576 h 5143500"/>
              <a:gd name="connsiteX220" fmla="*/ 459578 w 3412212"/>
              <a:gd name="connsiteY220" fmla="*/ 4608375 h 5143500"/>
              <a:gd name="connsiteX221" fmla="*/ 443839 w 3412212"/>
              <a:gd name="connsiteY221" fmla="*/ 4655592 h 5143500"/>
              <a:gd name="connsiteX222" fmla="*/ 428100 w 3412212"/>
              <a:gd name="connsiteY222" fmla="*/ 4724843 h 5143500"/>
              <a:gd name="connsiteX223" fmla="*/ 384031 w 3412212"/>
              <a:gd name="connsiteY223" fmla="*/ 4794095 h 5143500"/>
              <a:gd name="connsiteX224" fmla="*/ 387179 w 3412212"/>
              <a:gd name="connsiteY224" fmla="*/ 4847607 h 5143500"/>
              <a:gd name="connsiteX225" fmla="*/ 374588 w 3412212"/>
              <a:gd name="connsiteY225" fmla="*/ 4875938 h 5143500"/>
              <a:gd name="connsiteX226" fmla="*/ 380883 w 3412212"/>
              <a:gd name="connsiteY226" fmla="*/ 4907415 h 5143500"/>
              <a:gd name="connsiteX227" fmla="*/ 371440 w 3412212"/>
              <a:gd name="connsiteY227" fmla="*/ 4945189 h 5143500"/>
              <a:gd name="connsiteX228" fmla="*/ 393475 w 3412212"/>
              <a:gd name="connsiteY228" fmla="*/ 5096283 h 5143500"/>
              <a:gd name="connsiteX229" fmla="*/ 384031 w 3412212"/>
              <a:gd name="connsiteY229" fmla="*/ 5124613 h 5143500"/>
              <a:gd name="connsiteX230" fmla="*/ 267563 w 3412212"/>
              <a:gd name="connsiteY230" fmla="*/ 5140352 h 5143500"/>
              <a:gd name="connsiteX231" fmla="*/ 22035 w 3412212"/>
              <a:gd name="connsiteY231" fmla="*/ 5143500 h 5143500"/>
              <a:gd name="connsiteX232" fmla="*/ 0 w 3412212"/>
              <a:gd name="connsiteY232" fmla="*/ 5124613 h 5143500"/>
              <a:gd name="connsiteX233" fmla="*/ 3148 w 3412212"/>
              <a:gd name="connsiteY233" fmla="*/ 5112022 h 5143500"/>
              <a:gd name="connsiteX234" fmla="*/ 100730 w 3412212"/>
              <a:gd name="connsiteY234" fmla="*/ 5023884 h 5143500"/>
              <a:gd name="connsiteX235" fmla="*/ 141651 w 3412212"/>
              <a:gd name="connsiteY235" fmla="*/ 4932598 h 5143500"/>
              <a:gd name="connsiteX236" fmla="*/ 135355 w 3412212"/>
              <a:gd name="connsiteY236" fmla="*/ 4897972 h 5143500"/>
              <a:gd name="connsiteX237" fmla="*/ 151094 w 3412212"/>
              <a:gd name="connsiteY237" fmla="*/ 4847607 h 5143500"/>
              <a:gd name="connsiteX238" fmla="*/ 135355 w 3412212"/>
              <a:gd name="connsiteY238" fmla="*/ 4816129 h 5143500"/>
              <a:gd name="connsiteX239" fmla="*/ 147946 w 3412212"/>
              <a:gd name="connsiteY239" fmla="*/ 4740582 h 5143500"/>
              <a:gd name="connsiteX240" fmla="*/ 273858 w 3412212"/>
              <a:gd name="connsiteY240" fmla="*/ 4340812 h 5143500"/>
              <a:gd name="connsiteX241" fmla="*/ 277006 w 3412212"/>
              <a:gd name="connsiteY241" fmla="*/ 4321925 h 5143500"/>
              <a:gd name="connsiteX242" fmla="*/ 289597 w 3412212"/>
              <a:gd name="connsiteY242" fmla="*/ 4284152 h 5143500"/>
              <a:gd name="connsiteX243" fmla="*/ 317928 w 3412212"/>
              <a:gd name="connsiteY243" fmla="*/ 4227491 h 5143500"/>
              <a:gd name="connsiteX244" fmla="*/ 330519 w 3412212"/>
              <a:gd name="connsiteY244" fmla="*/ 4189718 h 5143500"/>
              <a:gd name="connsiteX245" fmla="*/ 330519 w 3412212"/>
              <a:gd name="connsiteY245" fmla="*/ 4120466 h 5143500"/>
              <a:gd name="connsiteX246" fmla="*/ 402918 w 3412212"/>
              <a:gd name="connsiteY246" fmla="*/ 3896973 h 5143500"/>
              <a:gd name="connsiteX247" fmla="*/ 412361 w 3412212"/>
              <a:gd name="connsiteY247" fmla="*/ 3837164 h 5143500"/>
              <a:gd name="connsiteX248" fmla="*/ 462726 w 3412212"/>
              <a:gd name="connsiteY248" fmla="*/ 3692366 h 5143500"/>
              <a:gd name="connsiteX249" fmla="*/ 453283 w 3412212"/>
              <a:gd name="connsiteY249" fmla="*/ 3657740 h 5143500"/>
              <a:gd name="connsiteX250" fmla="*/ 491056 w 3412212"/>
              <a:gd name="connsiteY250" fmla="*/ 3560158 h 5143500"/>
              <a:gd name="connsiteX251" fmla="*/ 506795 w 3412212"/>
              <a:gd name="connsiteY251" fmla="*/ 3497202 h 5143500"/>
              <a:gd name="connsiteX252" fmla="*/ 509943 w 3412212"/>
              <a:gd name="connsiteY252" fmla="*/ 3453133 h 5143500"/>
              <a:gd name="connsiteX253" fmla="*/ 494204 w 3412212"/>
              <a:gd name="connsiteY253" fmla="*/ 3342960 h 5143500"/>
              <a:gd name="connsiteX254" fmla="*/ 481613 w 3412212"/>
              <a:gd name="connsiteY254" fmla="*/ 3270561 h 5143500"/>
              <a:gd name="connsiteX255" fmla="*/ 396622 w 3412212"/>
              <a:gd name="connsiteY255" fmla="*/ 2993555 h 5143500"/>
              <a:gd name="connsiteX256" fmla="*/ 396622 w 3412212"/>
              <a:gd name="connsiteY256" fmla="*/ 2861347 h 5143500"/>
              <a:gd name="connsiteX257" fmla="*/ 406066 w 3412212"/>
              <a:gd name="connsiteY257" fmla="*/ 2763766 h 5143500"/>
              <a:gd name="connsiteX258" fmla="*/ 406066 w 3412212"/>
              <a:gd name="connsiteY258" fmla="*/ 2678775 h 5143500"/>
              <a:gd name="connsiteX259" fmla="*/ 453283 w 3412212"/>
              <a:gd name="connsiteY259" fmla="*/ 2521385 h 5143500"/>
              <a:gd name="connsiteX260" fmla="*/ 500500 w 3412212"/>
              <a:gd name="connsiteY260" fmla="*/ 2408065 h 5143500"/>
              <a:gd name="connsiteX261" fmla="*/ 494204 w 3412212"/>
              <a:gd name="connsiteY261" fmla="*/ 2376587 h 5143500"/>
              <a:gd name="connsiteX262" fmla="*/ 531978 w 3412212"/>
              <a:gd name="connsiteY262" fmla="*/ 2297892 h 5143500"/>
              <a:gd name="connsiteX263" fmla="*/ 544569 w 3412212"/>
              <a:gd name="connsiteY263" fmla="*/ 2304187 h 5143500"/>
              <a:gd name="connsiteX264" fmla="*/ 557160 w 3412212"/>
              <a:gd name="connsiteY264" fmla="*/ 2304187 h 5143500"/>
              <a:gd name="connsiteX265" fmla="*/ 607525 w 3412212"/>
              <a:gd name="connsiteY265" fmla="*/ 2335665 h 5143500"/>
              <a:gd name="connsiteX266" fmla="*/ 610673 w 3412212"/>
              <a:gd name="connsiteY266" fmla="*/ 2360848 h 5143500"/>
              <a:gd name="connsiteX267" fmla="*/ 616968 w 3412212"/>
              <a:gd name="connsiteY267" fmla="*/ 2379735 h 5143500"/>
              <a:gd name="connsiteX268" fmla="*/ 569751 w 3412212"/>
              <a:gd name="connsiteY268" fmla="*/ 2430099 h 5143500"/>
              <a:gd name="connsiteX269" fmla="*/ 535126 w 3412212"/>
              <a:gd name="connsiteY269" fmla="*/ 2596932 h 5143500"/>
              <a:gd name="connsiteX270" fmla="*/ 509943 w 3412212"/>
              <a:gd name="connsiteY270" fmla="*/ 2691366 h 5143500"/>
              <a:gd name="connsiteX271" fmla="*/ 519387 w 3412212"/>
              <a:gd name="connsiteY271" fmla="*/ 2748027 h 5143500"/>
              <a:gd name="connsiteX272" fmla="*/ 547717 w 3412212"/>
              <a:gd name="connsiteY272" fmla="*/ 2940042 h 5143500"/>
              <a:gd name="connsiteX273" fmla="*/ 598081 w 3412212"/>
              <a:gd name="connsiteY273" fmla="*/ 2993555 h 5143500"/>
              <a:gd name="connsiteX274" fmla="*/ 620116 w 3412212"/>
              <a:gd name="connsiteY274" fmla="*/ 2999850 h 5143500"/>
              <a:gd name="connsiteX275" fmla="*/ 651594 w 3412212"/>
              <a:gd name="connsiteY275" fmla="*/ 2971520 h 5143500"/>
              <a:gd name="connsiteX276" fmla="*/ 620116 w 3412212"/>
              <a:gd name="connsiteY276" fmla="*/ 2877086 h 5143500"/>
              <a:gd name="connsiteX277" fmla="*/ 623264 w 3412212"/>
              <a:gd name="connsiteY277" fmla="*/ 2836165 h 5143500"/>
              <a:gd name="connsiteX278" fmla="*/ 626412 w 3412212"/>
              <a:gd name="connsiteY278" fmla="*/ 2810983 h 5143500"/>
              <a:gd name="connsiteX279" fmla="*/ 755471 w 3412212"/>
              <a:gd name="connsiteY279" fmla="*/ 2707105 h 5143500"/>
              <a:gd name="connsiteX280" fmla="*/ 843610 w 3412212"/>
              <a:gd name="connsiteY280" fmla="*/ 2801539 h 5143500"/>
              <a:gd name="connsiteX281" fmla="*/ 834166 w 3412212"/>
              <a:gd name="connsiteY281" fmla="*/ 2895973 h 5143500"/>
              <a:gd name="connsiteX282" fmla="*/ 827871 w 3412212"/>
              <a:gd name="connsiteY282" fmla="*/ 2952634 h 5143500"/>
              <a:gd name="connsiteX283" fmla="*/ 790097 w 3412212"/>
              <a:gd name="connsiteY283" fmla="*/ 3053363 h 5143500"/>
              <a:gd name="connsiteX284" fmla="*/ 799540 w 3412212"/>
              <a:gd name="connsiteY284" fmla="*/ 3087989 h 5143500"/>
              <a:gd name="connsiteX285" fmla="*/ 928600 w 3412212"/>
              <a:gd name="connsiteY285" fmla="*/ 3172979 h 5143500"/>
              <a:gd name="connsiteX286" fmla="*/ 934896 w 3412212"/>
              <a:gd name="connsiteY286" fmla="*/ 3204457 h 5143500"/>
              <a:gd name="connsiteX287" fmla="*/ 975817 w 3412212"/>
              <a:gd name="connsiteY287" fmla="*/ 3342960 h 5143500"/>
              <a:gd name="connsiteX288" fmla="*/ 1060808 w 3412212"/>
              <a:gd name="connsiteY288" fmla="*/ 3541272 h 5143500"/>
              <a:gd name="connsiteX289" fmla="*/ 944339 w 3412212"/>
              <a:gd name="connsiteY289" fmla="*/ 3670331 h 5143500"/>
              <a:gd name="connsiteX290" fmla="*/ 912861 w 3412212"/>
              <a:gd name="connsiteY290" fmla="*/ 3692366 h 5143500"/>
              <a:gd name="connsiteX291" fmla="*/ 912861 w 3412212"/>
              <a:gd name="connsiteY291" fmla="*/ 3774209 h 5143500"/>
              <a:gd name="connsiteX292" fmla="*/ 922305 w 3412212"/>
              <a:gd name="connsiteY292" fmla="*/ 3802539 h 5143500"/>
              <a:gd name="connsiteX293" fmla="*/ 928600 w 3412212"/>
              <a:gd name="connsiteY293" fmla="*/ 3887529 h 5143500"/>
              <a:gd name="connsiteX294" fmla="*/ 941191 w 3412212"/>
              <a:gd name="connsiteY294" fmla="*/ 3956781 h 5143500"/>
              <a:gd name="connsiteX295" fmla="*/ 941191 w 3412212"/>
              <a:gd name="connsiteY295" fmla="*/ 4148796 h 5143500"/>
              <a:gd name="connsiteX296" fmla="*/ 1120616 w 3412212"/>
              <a:gd name="connsiteY296" fmla="*/ 3534976 h 5143500"/>
              <a:gd name="connsiteX297" fmla="*/ 1199311 w 3412212"/>
              <a:gd name="connsiteY297" fmla="*/ 3342960 h 5143500"/>
              <a:gd name="connsiteX298" fmla="*/ 1218198 w 3412212"/>
              <a:gd name="connsiteY298" fmla="*/ 3286300 h 5143500"/>
              <a:gd name="connsiteX299" fmla="*/ 1218198 w 3412212"/>
              <a:gd name="connsiteY299" fmla="*/ 3176127 h 5143500"/>
              <a:gd name="connsiteX300" fmla="*/ 1356701 w 3412212"/>
              <a:gd name="connsiteY300" fmla="*/ 2722844 h 5143500"/>
              <a:gd name="connsiteX301" fmla="*/ 1388179 w 3412212"/>
              <a:gd name="connsiteY301" fmla="*/ 2574898 h 5143500"/>
              <a:gd name="connsiteX302" fmla="*/ 1460578 w 3412212"/>
              <a:gd name="connsiteY302" fmla="*/ 2363996 h 5143500"/>
              <a:gd name="connsiteX303" fmla="*/ 1444839 w 3412212"/>
              <a:gd name="connsiteY303" fmla="*/ 2291596 h 5143500"/>
              <a:gd name="connsiteX304" fmla="*/ 1523534 w 3412212"/>
              <a:gd name="connsiteY304" fmla="*/ 2105876 h 5143500"/>
              <a:gd name="connsiteX305" fmla="*/ 1492056 w 3412212"/>
              <a:gd name="connsiteY305" fmla="*/ 2093285 h 5143500"/>
              <a:gd name="connsiteX306" fmla="*/ 1473169 w 3412212"/>
              <a:gd name="connsiteY306" fmla="*/ 2061807 h 5143500"/>
              <a:gd name="connsiteX307" fmla="*/ 1438543 w 3412212"/>
              <a:gd name="connsiteY307" fmla="*/ 2027181 h 5143500"/>
              <a:gd name="connsiteX308" fmla="*/ 1454282 w 3412212"/>
              <a:gd name="connsiteY308" fmla="*/ 2008294 h 5143500"/>
              <a:gd name="connsiteX309" fmla="*/ 1394474 w 3412212"/>
              <a:gd name="connsiteY309" fmla="*/ 1957930 h 5143500"/>
              <a:gd name="connsiteX310" fmla="*/ 1350405 w 3412212"/>
              <a:gd name="connsiteY310" fmla="*/ 1891826 h 5143500"/>
              <a:gd name="connsiteX311" fmla="*/ 1255971 w 3412212"/>
              <a:gd name="connsiteY311" fmla="*/ 1847757 h 5143500"/>
              <a:gd name="connsiteX312" fmla="*/ 1152094 w 3412212"/>
              <a:gd name="connsiteY312" fmla="*/ 1797392 h 5143500"/>
              <a:gd name="connsiteX313" fmla="*/ 1029330 w 3412212"/>
              <a:gd name="connsiteY313" fmla="*/ 1718697 h 5143500"/>
              <a:gd name="connsiteX314" fmla="*/ 871940 w 3412212"/>
              <a:gd name="connsiteY314" fmla="*/ 1564455 h 5143500"/>
              <a:gd name="connsiteX315" fmla="*/ 865644 w 3412212"/>
              <a:gd name="connsiteY315" fmla="*/ 1529829 h 5143500"/>
              <a:gd name="connsiteX316" fmla="*/ 878235 w 3412212"/>
              <a:gd name="connsiteY316" fmla="*/ 1482612 h 5143500"/>
              <a:gd name="connsiteX317" fmla="*/ 1048216 w 3412212"/>
              <a:gd name="connsiteY317" fmla="*/ 1325223 h 5143500"/>
              <a:gd name="connsiteX318" fmla="*/ 1243380 w 3412212"/>
              <a:gd name="connsiteY318" fmla="*/ 1224493 h 5143500"/>
              <a:gd name="connsiteX319" fmla="*/ 1366144 w 3412212"/>
              <a:gd name="connsiteY319" fmla="*/ 1108025 h 5143500"/>
              <a:gd name="connsiteX320" fmla="*/ 1492056 w 3412212"/>
              <a:gd name="connsiteY320" fmla="*/ 1045069 h 5143500"/>
              <a:gd name="connsiteX321" fmla="*/ 1548716 w 3412212"/>
              <a:gd name="connsiteY321" fmla="*/ 1010443 h 5143500"/>
              <a:gd name="connsiteX322" fmla="*/ 1583342 w 3412212"/>
              <a:gd name="connsiteY322" fmla="*/ 1013591 h 5143500"/>
              <a:gd name="connsiteX323" fmla="*/ 1636855 w 3412212"/>
              <a:gd name="connsiteY323" fmla="*/ 1023034 h 5143500"/>
              <a:gd name="connsiteX324" fmla="*/ 1762766 w 3412212"/>
              <a:gd name="connsiteY324" fmla="*/ 1073399 h 5143500"/>
              <a:gd name="connsiteX325" fmla="*/ 1816279 w 3412212"/>
              <a:gd name="connsiteY325" fmla="*/ 1019886 h 5143500"/>
              <a:gd name="connsiteX326" fmla="*/ 1759619 w 3412212"/>
              <a:gd name="connsiteY326" fmla="*/ 865644 h 5143500"/>
              <a:gd name="connsiteX327" fmla="*/ 1759619 w 3412212"/>
              <a:gd name="connsiteY327" fmla="*/ 790097 h 5143500"/>
              <a:gd name="connsiteX328" fmla="*/ 1765914 w 3412212"/>
              <a:gd name="connsiteY328" fmla="*/ 730289 h 5143500"/>
              <a:gd name="connsiteX329" fmla="*/ 1825722 w 3412212"/>
              <a:gd name="connsiteY329" fmla="*/ 645298 h 5143500"/>
              <a:gd name="connsiteX330" fmla="*/ 2001999 w 3412212"/>
              <a:gd name="connsiteY330" fmla="*/ 525682 h 5143500"/>
              <a:gd name="connsiteX331" fmla="*/ 2077546 w 3412212"/>
              <a:gd name="connsiteY331" fmla="*/ 538273 h 5143500"/>
              <a:gd name="connsiteX332" fmla="*/ 2146798 w 3412212"/>
              <a:gd name="connsiteY332" fmla="*/ 579195 h 5143500"/>
              <a:gd name="connsiteX333" fmla="*/ 2159389 w 3412212"/>
              <a:gd name="connsiteY333" fmla="*/ 610673 h 5143500"/>
              <a:gd name="connsiteX334" fmla="*/ 2171980 w 3412212"/>
              <a:gd name="connsiteY334" fmla="*/ 695663 h 5143500"/>
              <a:gd name="connsiteX335" fmla="*/ 2168832 w 3412212"/>
              <a:gd name="connsiteY335" fmla="*/ 733437 h 5143500"/>
              <a:gd name="connsiteX336" fmla="*/ 2162537 w 3412212"/>
              <a:gd name="connsiteY336" fmla="*/ 827871 h 5143500"/>
              <a:gd name="connsiteX337" fmla="*/ 2153093 w 3412212"/>
              <a:gd name="connsiteY337" fmla="*/ 893974 h 5143500"/>
              <a:gd name="connsiteX338" fmla="*/ 2162537 w 3412212"/>
              <a:gd name="connsiteY338" fmla="*/ 919157 h 5143500"/>
              <a:gd name="connsiteX339" fmla="*/ 2146798 w 3412212"/>
              <a:gd name="connsiteY339" fmla="*/ 988408 h 5143500"/>
              <a:gd name="connsiteX340" fmla="*/ 2124763 w 3412212"/>
              <a:gd name="connsiteY340" fmla="*/ 994704 h 5143500"/>
              <a:gd name="connsiteX341" fmla="*/ 2090137 w 3412212"/>
              <a:gd name="connsiteY341" fmla="*/ 1051364 h 5143500"/>
              <a:gd name="connsiteX342" fmla="*/ 2071251 w 3412212"/>
              <a:gd name="connsiteY342" fmla="*/ 1186719 h 5143500"/>
              <a:gd name="connsiteX343" fmla="*/ 2080694 w 3412212"/>
              <a:gd name="connsiteY343" fmla="*/ 1205606 h 5143500"/>
              <a:gd name="connsiteX344" fmla="*/ 2090137 w 3412212"/>
              <a:gd name="connsiteY344" fmla="*/ 1237084 h 5143500"/>
              <a:gd name="connsiteX345" fmla="*/ 2200310 w 3412212"/>
              <a:gd name="connsiteY345" fmla="*/ 1303188 h 5143500"/>
              <a:gd name="connsiteX346" fmla="*/ 2266414 w 3412212"/>
              <a:gd name="connsiteY346" fmla="*/ 1340962 h 5143500"/>
              <a:gd name="connsiteX347" fmla="*/ 2329370 w 3412212"/>
              <a:gd name="connsiteY347" fmla="*/ 1391326 h 5143500"/>
              <a:gd name="connsiteX348" fmla="*/ 2341961 w 3412212"/>
              <a:gd name="connsiteY348" fmla="*/ 1451134 h 5143500"/>
              <a:gd name="connsiteX349" fmla="*/ 2389178 w 3412212"/>
              <a:gd name="connsiteY349" fmla="*/ 1561307 h 5143500"/>
              <a:gd name="connsiteX350" fmla="*/ 2464725 w 3412212"/>
              <a:gd name="connsiteY350" fmla="*/ 1800540 h 5143500"/>
              <a:gd name="connsiteX351" fmla="*/ 2471021 w 3412212"/>
              <a:gd name="connsiteY351" fmla="*/ 1803688 h 5143500"/>
              <a:gd name="connsiteX352" fmla="*/ 2549716 w 3412212"/>
              <a:gd name="connsiteY352" fmla="*/ 1504647 h 5143500"/>
              <a:gd name="connsiteX353" fmla="*/ 2537125 w 3412212"/>
              <a:gd name="connsiteY353" fmla="*/ 1407065 h 5143500"/>
              <a:gd name="connsiteX354" fmla="*/ 2631558 w 3412212"/>
              <a:gd name="connsiteY354" fmla="*/ 1284301 h 5143500"/>
              <a:gd name="connsiteX355" fmla="*/ 2603228 w 3412212"/>
              <a:gd name="connsiteY355" fmla="*/ 34626 h 5143500"/>
              <a:gd name="connsiteX356" fmla="*/ 2618967 w 3412212"/>
              <a:gd name="connsiteY356" fmla="*/ 0 h 5143500"/>
              <a:gd name="connsiteX357" fmla="*/ 2634706 w 3412212"/>
              <a:gd name="connsiteY357" fmla="*/ 629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3412212" h="5143500">
                <a:moveTo>
                  <a:pt x="2275857" y="4598931"/>
                </a:moveTo>
                <a:cubicBezTo>
                  <a:pt x="2266414" y="4586340"/>
                  <a:pt x="2260118" y="4570601"/>
                  <a:pt x="2256971" y="4558010"/>
                </a:cubicBezTo>
                <a:cubicBezTo>
                  <a:pt x="2266414" y="4554862"/>
                  <a:pt x="2275857" y="4554862"/>
                  <a:pt x="2285301" y="4551714"/>
                </a:cubicBezTo>
                <a:lnTo>
                  <a:pt x="2275857" y="4598931"/>
                </a:lnTo>
                <a:close/>
                <a:moveTo>
                  <a:pt x="2707106" y="4825573"/>
                </a:moveTo>
                <a:cubicBezTo>
                  <a:pt x="2700810" y="4828721"/>
                  <a:pt x="2694514" y="4828721"/>
                  <a:pt x="2628411" y="4825573"/>
                </a:cubicBezTo>
                <a:cubicBezTo>
                  <a:pt x="2593785" y="4822425"/>
                  <a:pt x="2524533" y="4775208"/>
                  <a:pt x="2543420" y="4743730"/>
                </a:cubicBezTo>
                <a:cubicBezTo>
                  <a:pt x="2543420" y="4731139"/>
                  <a:pt x="2537125" y="4709104"/>
                  <a:pt x="2537125" y="4702809"/>
                </a:cubicBezTo>
                <a:cubicBezTo>
                  <a:pt x="2537125" y="4693365"/>
                  <a:pt x="2543420" y="4687070"/>
                  <a:pt x="2546568" y="4677626"/>
                </a:cubicBezTo>
                <a:cubicBezTo>
                  <a:pt x="2549716" y="4665035"/>
                  <a:pt x="2546568" y="4646148"/>
                  <a:pt x="2546568" y="4639853"/>
                </a:cubicBezTo>
                <a:cubicBezTo>
                  <a:pt x="2546568" y="4595784"/>
                  <a:pt x="2571750" y="4589488"/>
                  <a:pt x="2596933" y="4535975"/>
                </a:cubicBezTo>
                <a:cubicBezTo>
                  <a:pt x="2606376" y="4517089"/>
                  <a:pt x="2606376" y="4498202"/>
                  <a:pt x="2609524" y="4479315"/>
                </a:cubicBezTo>
                <a:cubicBezTo>
                  <a:pt x="2615819" y="4454133"/>
                  <a:pt x="2625263" y="4428950"/>
                  <a:pt x="2634706" y="4403768"/>
                </a:cubicBezTo>
                <a:lnTo>
                  <a:pt x="2634706" y="4328221"/>
                </a:lnTo>
                <a:cubicBezTo>
                  <a:pt x="2637854" y="4306186"/>
                  <a:pt x="2637854" y="4284152"/>
                  <a:pt x="2641002" y="4262117"/>
                </a:cubicBezTo>
                <a:cubicBezTo>
                  <a:pt x="2653593" y="4218048"/>
                  <a:pt x="2675628" y="4167683"/>
                  <a:pt x="2681923" y="4123614"/>
                </a:cubicBezTo>
                <a:cubicBezTo>
                  <a:pt x="2685071" y="4111023"/>
                  <a:pt x="2688219" y="4095284"/>
                  <a:pt x="2691367" y="4079545"/>
                </a:cubicBezTo>
                <a:lnTo>
                  <a:pt x="2707106" y="4825573"/>
                </a:lnTo>
                <a:close/>
                <a:moveTo>
                  <a:pt x="960078" y="3522385"/>
                </a:moveTo>
                <a:cubicBezTo>
                  <a:pt x="960078" y="3541272"/>
                  <a:pt x="941191" y="3553863"/>
                  <a:pt x="922305" y="3572750"/>
                </a:cubicBezTo>
                <a:cubicBezTo>
                  <a:pt x="909713" y="3560158"/>
                  <a:pt x="916009" y="3547567"/>
                  <a:pt x="912861" y="3534976"/>
                </a:cubicBezTo>
                <a:cubicBezTo>
                  <a:pt x="903418" y="3497202"/>
                  <a:pt x="903418" y="3459429"/>
                  <a:pt x="897122" y="3421655"/>
                </a:cubicBezTo>
                <a:cubicBezTo>
                  <a:pt x="919157" y="3456281"/>
                  <a:pt x="960078" y="3516089"/>
                  <a:pt x="960078" y="3522385"/>
                </a:cubicBezTo>
                <a:close/>
                <a:moveTo>
                  <a:pt x="3172980" y="3226492"/>
                </a:moveTo>
                <a:cubicBezTo>
                  <a:pt x="3172980" y="3245379"/>
                  <a:pt x="3144649" y="3270561"/>
                  <a:pt x="3125763" y="3280004"/>
                </a:cubicBezTo>
                <a:cubicBezTo>
                  <a:pt x="3122615" y="3229640"/>
                  <a:pt x="3113171" y="3179275"/>
                  <a:pt x="3106876" y="3113171"/>
                </a:cubicBezTo>
                <a:cubicBezTo>
                  <a:pt x="3128910" y="3150945"/>
                  <a:pt x="3172980" y="3220196"/>
                  <a:pt x="3172980" y="3226492"/>
                </a:cubicBezTo>
                <a:close/>
                <a:moveTo>
                  <a:pt x="2559159" y="3135206"/>
                </a:moveTo>
                <a:cubicBezTo>
                  <a:pt x="2581194" y="3147797"/>
                  <a:pt x="2584342" y="3188718"/>
                  <a:pt x="2618967" y="3201309"/>
                </a:cubicBezTo>
                <a:cubicBezTo>
                  <a:pt x="2618967" y="3204457"/>
                  <a:pt x="2612672" y="3204457"/>
                  <a:pt x="2612672" y="3213901"/>
                </a:cubicBezTo>
                <a:cubicBezTo>
                  <a:pt x="2612672" y="3220196"/>
                  <a:pt x="2625263" y="3226492"/>
                  <a:pt x="2631558" y="3235935"/>
                </a:cubicBezTo>
                <a:cubicBezTo>
                  <a:pt x="2650445" y="3261118"/>
                  <a:pt x="2628411" y="3261118"/>
                  <a:pt x="2659889" y="3261118"/>
                </a:cubicBezTo>
                <a:cubicBezTo>
                  <a:pt x="2644150" y="3295743"/>
                  <a:pt x="2615819" y="3361847"/>
                  <a:pt x="2615819" y="3368143"/>
                </a:cubicBezTo>
                <a:cubicBezTo>
                  <a:pt x="2615819" y="3377586"/>
                  <a:pt x="2625263" y="3402768"/>
                  <a:pt x="2625263" y="3412212"/>
                </a:cubicBezTo>
                <a:cubicBezTo>
                  <a:pt x="2625263" y="3418507"/>
                  <a:pt x="2590637" y="3500350"/>
                  <a:pt x="2578046" y="3547567"/>
                </a:cubicBezTo>
                <a:cubicBezTo>
                  <a:pt x="2565455" y="3585341"/>
                  <a:pt x="2565455" y="3632558"/>
                  <a:pt x="2552864" y="3673479"/>
                </a:cubicBezTo>
                <a:cubicBezTo>
                  <a:pt x="2537125" y="3733287"/>
                  <a:pt x="2505647" y="3793095"/>
                  <a:pt x="2486760" y="3859199"/>
                </a:cubicBezTo>
                <a:cubicBezTo>
                  <a:pt x="2474169" y="3896973"/>
                  <a:pt x="2483612" y="3912712"/>
                  <a:pt x="2483612" y="3941042"/>
                </a:cubicBezTo>
                <a:cubicBezTo>
                  <a:pt x="2483612" y="3950485"/>
                  <a:pt x="2471021" y="4000850"/>
                  <a:pt x="2458430" y="4029180"/>
                </a:cubicBezTo>
                <a:cubicBezTo>
                  <a:pt x="2452134" y="4041771"/>
                  <a:pt x="2436395" y="4054362"/>
                  <a:pt x="2430099" y="4073249"/>
                </a:cubicBezTo>
                <a:cubicBezTo>
                  <a:pt x="2420656" y="4101579"/>
                  <a:pt x="2420656" y="4136205"/>
                  <a:pt x="2411213" y="4167683"/>
                </a:cubicBezTo>
                <a:cubicBezTo>
                  <a:pt x="2386030" y="4258969"/>
                  <a:pt x="2357700" y="4350255"/>
                  <a:pt x="2326222" y="4441542"/>
                </a:cubicBezTo>
                <a:lnTo>
                  <a:pt x="2323074" y="4444689"/>
                </a:lnTo>
                <a:lnTo>
                  <a:pt x="2323074" y="4271561"/>
                </a:lnTo>
                <a:lnTo>
                  <a:pt x="2341961" y="3780504"/>
                </a:lnTo>
                <a:cubicBezTo>
                  <a:pt x="2341961" y="3761617"/>
                  <a:pt x="2335666" y="3736435"/>
                  <a:pt x="2329370" y="3720696"/>
                </a:cubicBezTo>
                <a:cubicBezTo>
                  <a:pt x="2323074" y="3701809"/>
                  <a:pt x="2313631" y="3679775"/>
                  <a:pt x="2313631" y="3673479"/>
                </a:cubicBezTo>
                <a:cubicBezTo>
                  <a:pt x="2313631" y="3664036"/>
                  <a:pt x="2345109" y="3594784"/>
                  <a:pt x="2345109" y="3588488"/>
                </a:cubicBezTo>
                <a:cubicBezTo>
                  <a:pt x="2345109" y="3528680"/>
                  <a:pt x="2329370" y="3664036"/>
                  <a:pt x="2351405" y="3399621"/>
                </a:cubicBezTo>
                <a:lnTo>
                  <a:pt x="2351405" y="3021885"/>
                </a:lnTo>
                <a:cubicBezTo>
                  <a:pt x="2417508" y="3078545"/>
                  <a:pt x="2489908" y="3097432"/>
                  <a:pt x="2559159" y="3135206"/>
                </a:cubicBezTo>
                <a:close/>
                <a:moveTo>
                  <a:pt x="2609524" y="2842461"/>
                </a:moveTo>
                <a:cubicBezTo>
                  <a:pt x="2647297" y="2924303"/>
                  <a:pt x="2669332" y="3015589"/>
                  <a:pt x="2669332" y="3103728"/>
                </a:cubicBezTo>
                <a:cubicBezTo>
                  <a:pt x="2663036" y="3103728"/>
                  <a:pt x="2653593" y="3100580"/>
                  <a:pt x="2650445" y="3094284"/>
                </a:cubicBezTo>
                <a:cubicBezTo>
                  <a:pt x="2631558" y="3078545"/>
                  <a:pt x="2612672" y="3056511"/>
                  <a:pt x="2593785" y="3040772"/>
                </a:cubicBezTo>
                <a:cubicBezTo>
                  <a:pt x="2571750" y="3025033"/>
                  <a:pt x="2543420" y="3009294"/>
                  <a:pt x="2524533" y="2990407"/>
                </a:cubicBezTo>
                <a:cubicBezTo>
                  <a:pt x="2496203" y="2965225"/>
                  <a:pt x="2477316" y="2936895"/>
                  <a:pt x="2455282" y="2908564"/>
                </a:cubicBezTo>
                <a:lnTo>
                  <a:pt x="2455282" y="2902269"/>
                </a:lnTo>
                <a:cubicBezTo>
                  <a:pt x="2496203" y="2889678"/>
                  <a:pt x="2552864" y="2861347"/>
                  <a:pt x="2603228" y="2836165"/>
                </a:cubicBezTo>
                <a:cubicBezTo>
                  <a:pt x="2606376" y="2836165"/>
                  <a:pt x="2609524" y="2839313"/>
                  <a:pt x="2609524" y="2842461"/>
                </a:cubicBezTo>
                <a:close/>
                <a:moveTo>
                  <a:pt x="2656741" y="2316779"/>
                </a:moveTo>
                <a:lnTo>
                  <a:pt x="2659889" y="2618967"/>
                </a:lnTo>
                <a:cubicBezTo>
                  <a:pt x="2631558" y="2650445"/>
                  <a:pt x="2600080" y="2650445"/>
                  <a:pt x="2568603" y="2672480"/>
                </a:cubicBezTo>
                <a:cubicBezTo>
                  <a:pt x="2543420" y="2688219"/>
                  <a:pt x="2524533" y="2722844"/>
                  <a:pt x="2499351" y="2738583"/>
                </a:cubicBezTo>
                <a:cubicBezTo>
                  <a:pt x="2455282" y="2766914"/>
                  <a:pt x="2401769" y="2788948"/>
                  <a:pt x="2351405" y="2820426"/>
                </a:cubicBezTo>
                <a:cubicBezTo>
                  <a:pt x="2323074" y="2741731"/>
                  <a:pt x="2329370" y="2672480"/>
                  <a:pt x="2329370" y="2596932"/>
                </a:cubicBezTo>
                <a:cubicBezTo>
                  <a:pt x="2329370" y="2565455"/>
                  <a:pt x="2301040" y="2511942"/>
                  <a:pt x="2301040" y="2508794"/>
                </a:cubicBezTo>
                <a:lnTo>
                  <a:pt x="2301040" y="2074398"/>
                </a:lnTo>
                <a:lnTo>
                  <a:pt x="2266414" y="1844609"/>
                </a:lnTo>
                <a:cubicBezTo>
                  <a:pt x="2313631" y="1920156"/>
                  <a:pt x="2357700" y="2005147"/>
                  <a:pt x="2420656" y="2083842"/>
                </a:cubicBezTo>
                <a:cubicBezTo>
                  <a:pt x="2439543" y="2102728"/>
                  <a:pt x="2467873" y="2118467"/>
                  <a:pt x="2496203" y="2118467"/>
                </a:cubicBezTo>
                <a:cubicBezTo>
                  <a:pt x="2521386" y="2118467"/>
                  <a:pt x="2537125" y="2118467"/>
                  <a:pt x="2559159" y="2080694"/>
                </a:cubicBezTo>
                <a:cubicBezTo>
                  <a:pt x="2600080" y="2011442"/>
                  <a:pt x="2609524" y="1935895"/>
                  <a:pt x="2622115" y="1866644"/>
                </a:cubicBezTo>
                <a:cubicBezTo>
                  <a:pt x="2628411" y="1850905"/>
                  <a:pt x="2631558" y="1835166"/>
                  <a:pt x="2631558" y="1819427"/>
                </a:cubicBezTo>
                <a:cubicBezTo>
                  <a:pt x="2634706" y="1797392"/>
                  <a:pt x="2637854" y="1772210"/>
                  <a:pt x="2641002" y="1753323"/>
                </a:cubicBezTo>
                <a:lnTo>
                  <a:pt x="2656741" y="2316779"/>
                </a:lnTo>
                <a:close/>
                <a:moveTo>
                  <a:pt x="1498351" y="1573898"/>
                </a:moveTo>
                <a:cubicBezTo>
                  <a:pt x="1517238" y="1627411"/>
                  <a:pt x="1517238" y="1687219"/>
                  <a:pt x="1526682" y="1743879"/>
                </a:cubicBezTo>
                <a:lnTo>
                  <a:pt x="1529829" y="1841461"/>
                </a:lnTo>
                <a:cubicBezTo>
                  <a:pt x="1517238" y="1835166"/>
                  <a:pt x="1501499" y="1828870"/>
                  <a:pt x="1492056" y="1819427"/>
                </a:cubicBezTo>
                <a:cubicBezTo>
                  <a:pt x="1460578" y="1794244"/>
                  <a:pt x="1432248" y="1756471"/>
                  <a:pt x="1400770" y="1731288"/>
                </a:cubicBezTo>
                <a:cubicBezTo>
                  <a:pt x="1366144" y="1706106"/>
                  <a:pt x="1325223" y="1684071"/>
                  <a:pt x="1290597" y="1655741"/>
                </a:cubicBezTo>
                <a:cubicBezTo>
                  <a:pt x="1237084" y="1608524"/>
                  <a:pt x="1199311" y="1551864"/>
                  <a:pt x="1164685" y="1495204"/>
                </a:cubicBezTo>
                <a:cubicBezTo>
                  <a:pt x="1243380" y="1473169"/>
                  <a:pt x="1331518" y="1432248"/>
                  <a:pt x="1416509" y="1385031"/>
                </a:cubicBezTo>
                <a:lnTo>
                  <a:pt x="1432248" y="1385031"/>
                </a:lnTo>
                <a:cubicBezTo>
                  <a:pt x="1454282" y="1447987"/>
                  <a:pt x="1479465" y="1507795"/>
                  <a:pt x="1498351" y="1573898"/>
                </a:cubicBezTo>
                <a:close/>
                <a:moveTo>
                  <a:pt x="2634706" y="6296"/>
                </a:moveTo>
                <a:cubicBezTo>
                  <a:pt x="2685071" y="34626"/>
                  <a:pt x="2757470" y="72399"/>
                  <a:pt x="2804687" y="125912"/>
                </a:cubicBezTo>
                <a:cubicBezTo>
                  <a:pt x="2817278" y="138503"/>
                  <a:pt x="2826722" y="163685"/>
                  <a:pt x="2826722" y="173129"/>
                </a:cubicBezTo>
                <a:lnTo>
                  <a:pt x="2826722" y="251824"/>
                </a:lnTo>
                <a:cubicBezTo>
                  <a:pt x="2829870" y="273858"/>
                  <a:pt x="2833017" y="295893"/>
                  <a:pt x="2842461" y="314780"/>
                </a:cubicBezTo>
                <a:cubicBezTo>
                  <a:pt x="2886530" y="396622"/>
                  <a:pt x="2993555" y="393475"/>
                  <a:pt x="3031329" y="494204"/>
                </a:cubicBezTo>
                <a:cubicBezTo>
                  <a:pt x="3047068" y="531978"/>
                  <a:pt x="3059659" y="569751"/>
                  <a:pt x="3081693" y="607525"/>
                </a:cubicBezTo>
                <a:cubicBezTo>
                  <a:pt x="3113171" y="661037"/>
                  <a:pt x="3292596" y="736584"/>
                  <a:pt x="3292596" y="796393"/>
                </a:cubicBezTo>
                <a:lnTo>
                  <a:pt x="3248527" y="1167833"/>
                </a:lnTo>
                <a:cubicBezTo>
                  <a:pt x="3251674" y="1278006"/>
                  <a:pt x="3251674" y="1296892"/>
                  <a:pt x="3251674" y="1303188"/>
                </a:cubicBezTo>
                <a:cubicBezTo>
                  <a:pt x="3251674" y="1312631"/>
                  <a:pt x="3242231" y="1403917"/>
                  <a:pt x="3235935" y="1454282"/>
                </a:cubicBezTo>
                <a:cubicBezTo>
                  <a:pt x="3154093" y="1381883"/>
                  <a:pt x="3053363" y="1306336"/>
                  <a:pt x="2977816" y="1259119"/>
                </a:cubicBezTo>
                <a:cubicBezTo>
                  <a:pt x="2908565" y="1221345"/>
                  <a:pt x="2911712" y="1158389"/>
                  <a:pt x="2892826" y="1104877"/>
                </a:cubicBezTo>
                <a:cubicBezTo>
                  <a:pt x="2877087" y="1057660"/>
                  <a:pt x="2823574" y="1041921"/>
                  <a:pt x="2788948" y="1023034"/>
                </a:cubicBezTo>
                <a:cubicBezTo>
                  <a:pt x="2773209" y="1013591"/>
                  <a:pt x="2751175" y="1004147"/>
                  <a:pt x="2735436" y="988408"/>
                </a:cubicBezTo>
                <a:cubicBezTo>
                  <a:pt x="2691367" y="950635"/>
                  <a:pt x="2707106" y="906566"/>
                  <a:pt x="2663036" y="868792"/>
                </a:cubicBezTo>
                <a:lnTo>
                  <a:pt x="2672480" y="1281153"/>
                </a:lnTo>
                <a:cubicBezTo>
                  <a:pt x="2710253" y="1268562"/>
                  <a:pt x="2707106" y="1318927"/>
                  <a:pt x="2707106" y="1334666"/>
                </a:cubicBezTo>
                <a:cubicBezTo>
                  <a:pt x="2707106" y="1344109"/>
                  <a:pt x="2700810" y="1381883"/>
                  <a:pt x="2700810" y="1391326"/>
                </a:cubicBezTo>
                <a:cubicBezTo>
                  <a:pt x="2700810" y="1397622"/>
                  <a:pt x="2713401" y="1400770"/>
                  <a:pt x="2713401" y="1407065"/>
                </a:cubicBezTo>
                <a:cubicBezTo>
                  <a:pt x="2713401" y="1416509"/>
                  <a:pt x="2710253" y="1419656"/>
                  <a:pt x="2707106" y="1422804"/>
                </a:cubicBezTo>
                <a:cubicBezTo>
                  <a:pt x="2707106" y="1438543"/>
                  <a:pt x="2707106" y="1457430"/>
                  <a:pt x="2703958" y="1473169"/>
                </a:cubicBezTo>
                <a:cubicBezTo>
                  <a:pt x="2703958" y="1479465"/>
                  <a:pt x="2691367" y="1485760"/>
                  <a:pt x="2685071" y="1498351"/>
                </a:cubicBezTo>
                <a:cubicBezTo>
                  <a:pt x="2678775" y="1510943"/>
                  <a:pt x="2681923" y="1536125"/>
                  <a:pt x="2681923" y="1545568"/>
                </a:cubicBezTo>
                <a:lnTo>
                  <a:pt x="2713401" y="2559159"/>
                </a:lnTo>
                <a:cubicBezTo>
                  <a:pt x="2716549" y="2578046"/>
                  <a:pt x="2716549" y="2600080"/>
                  <a:pt x="2716549" y="2618967"/>
                </a:cubicBezTo>
                <a:cubicBezTo>
                  <a:pt x="2751175" y="2631558"/>
                  <a:pt x="2773209" y="2653593"/>
                  <a:pt x="2804687" y="2653593"/>
                </a:cubicBezTo>
                <a:cubicBezTo>
                  <a:pt x="2823574" y="2653593"/>
                  <a:pt x="2839313" y="2647297"/>
                  <a:pt x="2839313" y="2622115"/>
                </a:cubicBezTo>
                <a:cubicBezTo>
                  <a:pt x="2839313" y="2612671"/>
                  <a:pt x="2801539" y="2524533"/>
                  <a:pt x="2801539" y="2515090"/>
                </a:cubicBezTo>
                <a:cubicBezTo>
                  <a:pt x="2801539" y="2508794"/>
                  <a:pt x="2807835" y="2480464"/>
                  <a:pt x="2807835" y="2464725"/>
                </a:cubicBezTo>
                <a:cubicBezTo>
                  <a:pt x="2807835" y="2455282"/>
                  <a:pt x="2807835" y="2442690"/>
                  <a:pt x="2814131" y="2436395"/>
                </a:cubicBezTo>
                <a:cubicBezTo>
                  <a:pt x="2861348" y="2363996"/>
                  <a:pt x="2892826" y="2332518"/>
                  <a:pt x="2949486" y="2332518"/>
                </a:cubicBezTo>
                <a:cubicBezTo>
                  <a:pt x="3025033" y="2332518"/>
                  <a:pt x="3047068" y="2357700"/>
                  <a:pt x="3047068" y="2433247"/>
                </a:cubicBezTo>
                <a:cubicBezTo>
                  <a:pt x="3047068" y="2439543"/>
                  <a:pt x="3040772" y="2499351"/>
                  <a:pt x="3037624" y="2533977"/>
                </a:cubicBezTo>
                <a:cubicBezTo>
                  <a:pt x="3034476" y="2543420"/>
                  <a:pt x="3040772" y="2559159"/>
                  <a:pt x="3037624" y="2571750"/>
                </a:cubicBezTo>
                <a:cubicBezTo>
                  <a:pt x="3037624" y="2581194"/>
                  <a:pt x="3034476" y="2593785"/>
                  <a:pt x="3031329" y="2603228"/>
                </a:cubicBezTo>
                <a:cubicBezTo>
                  <a:pt x="3031329" y="2606376"/>
                  <a:pt x="3025033" y="2606376"/>
                  <a:pt x="3021885" y="2606376"/>
                </a:cubicBezTo>
                <a:cubicBezTo>
                  <a:pt x="3012442" y="2615819"/>
                  <a:pt x="3002999" y="2622115"/>
                  <a:pt x="2999851" y="2634706"/>
                </a:cubicBezTo>
                <a:cubicBezTo>
                  <a:pt x="2993555" y="2656741"/>
                  <a:pt x="2987260" y="2707105"/>
                  <a:pt x="2987260" y="2716549"/>
                </a:cubicBezTo>
                <a:cubicBezTo>
                  <a:pt x="2987260" y="2722844"/>
                  <a:pt x="2990407" y="2738583"/>
                  <a:pt x="2996703" y="2748027"/>
                </a:cubicBezTo>
                <a:cubicBezTo>
                  <a:pt x="3006146" y="2763766"/>
                  <a:pt x="3031329" y="2770061"/>
                  <a:pt x="3050215" y="2782653"/>
                </a:cubicBezTo>
                <a:cubicBezTo>
                  <a:pt x="3075398" y="2798391"/>
                  <a:pt x="3113171" y="2804687"/>
                  <a:pt x="3138354" y="2839313"/>
                </a:cubicBezTo>
                <a:cubicBezTo>
                  <a:pt x="3147797" y="2848756"/>
                  <a:pt x="3141502" y="2864495"/>
                  <a:pt x="3147797" y="2877086"/>
                </a:cubicBezTo>
                <a:cubicBezTo>
                  <a:pt x="3166684" y="2918008"/>
                  <a:pt x="3179275" y="2965225"/>
                  <a:pt x="3185571" y="3006146"/>
                </a:cubicBezTo>
                <a:cubicBezTo>
                  <a:pt x="3191866" y="3037624"/>
                  <a:pt x="3283152" y="3223344"/>
                  <a:pt x="3283152" y="3242231"/>
                </a:cubicBezTo>
                <a:cubicBezTo>
                  <a:pt x="3283152" y="3251674"/>
                  <a:pt x="3276857" y="3264265"/>
                  <a:pt x="3273709" y="3273709"/>
                </a:cubicBezTo>
                <a:cubicBezTo>
                  <a:pt x="3264266" y="3302039"/>
                  <a:pt x="3213901" y="3339813"/>
                  <a:pt x="3185571" y="3355552"/>
                </a:cubicBezTo>
                <a:cubicBezTo>
                  <a:pt x="3176127" y="3358699"/>
                  <a:pt x="3169832" y="3371291"/>
                  <a:pt x="3166684" y="3377586"/>
                </a:cubicBezTo>
                <a:cubicBezTo>
                  <a:pt x="3154093" y="3396473"/>
                  <a:pt x="3135206" y="3402768"/>
                  <a:pt x="3122615" y="3409064"/>
                </a:cubicBezTo>
                <a:lnTo>
                  <a:pt x="3122615" y="3500350"/>
                </a:lnTo>
                <a:cubicBezTo>
                  <a:pt x="3128910" y="3516089"/>
                  <a:pt x="3135206" y="3531828"/>
                  <a:pt x="3135206" y="3544419"/>
                </a:cubicBezTo>
                <a:cubicBezTo>
                  <a:pt x="3141502" y="3619966"/>
                  <a:pt x="3154093" y="3767913"/>
                  <a:pt x="3154093" y="3774209"/>
                </a:cubicBezTo>
                <a:lnTo>
                  <a:pt x="3147797" y="4060658"/>
                </a:lnTo>
                <a:cubicBezTo>
                  <a:pt x="3144649" y="4085840"/>
                  <a:pt x="3147797" y="4114171"/>
                  <a:pt x="3144649" y="4139353"/>
                </a:cubicBezTo>
                <a:cubicBezTo>
                  <a:pt x="3144649" y="4151944"/>
                  <a:pt x="3128910" y="4173979"/>
                  <a:pt x="3128910" y="4183422"/>
                </a:cubicBezTo>
                <a:cubicBezTo>
                  <a:pt x="3128910" y="4192865"/>
                  <a:pt x="3144649" y="4214900"/>
                  <a:pt x="3144649" y="4262117"/>
                </a:cubicBezTo>
                <a:cubicBezTo>
                  <a:pt x="3144649" y="4268413"/>
                  <a:pt x="3135206" y="4614670"/>
                  <a:pt x="3135206" y="4620966"/>
                </a:cubicBezTo>
                <a:cubicBezTo>
                  <a:pt x="3138354" y="4639853"/>
                  <a:pt x="3141502" y="4668183"/>
                  <a:pt x="3141502" y="4674479"/>
                </a:cubicBezTo>
                <a:cubicBezTo>
                  <a:pt x="3141502" y="4699661"/>
                  <a:pt x="3128910" y="4724843"/>
                  <a:pt x="3100580" y="4727991"/>
                </a:cubicBezTo>
                <a:lnTo>
                  <a:pt x="3100580" y="4734287"/>
                </a:lnTo>
                <a:cubicBezTo>
                  <a:pt x="3103728" y="4743730"/>
                  <a:pt x="3106876" y="4753173"/>
                  <a:pt x="3113171" y="4759469"/>
                </a:cubicBezTo>
                <a:cubicBezTo>
                  <a:pt x="3132058" y="4775208"/>
                  <a:pt x="3160388" y="4787799"/>
                  <a:pt x="3185571" y="4809834"/>
                </a:cubicBezTo>
                <a:cubicBezTo>
                  <a:pt x="3210753" y="4831868"/>
                  <a:pt x="3235935" y="4847607"/>
                  <a:pt x="3261118" y="4853903"/>
                </a:cubicBezTo>
                <a:cubicBezTo>
                  <a:pt x="3292596" y="4863346"/>
                  <a:pt x="3333517" y="4860199"/>
                  <a:pt x="3368143" y="4866494"/>
                </a:cubicBezTo>
                <a:cubicBezTo>
                  <a:pt x="3380734" y="4869642"/>
                  <a:pt x="3412212" y="4910563"/>
                  <a:pt x="3412212" y="4920007"/>
                </a:cubicBezTo>
                <a:cubicBezTo>
                  <a:pt x="3412212" y="4945189"/>
                  <a:pt x="3346108" y="4954632"/>
                  <a:pt x="3342961" y="4954632"/>
                </a:cubicBezTo>
                <a:cubicBezTo>
                  <a:pt x="3276857" y="4964076"/>
                  <a:pt x="3144649" y="4982963"/>
                  <a:pt x="3135206" y="4982963"/>
                </a:cubicBezTo>
                <a:lnTo>
                  <a:pt x="2877087" y="4982963"/>
                </a:lnTo>
                <a:cubicBezTo>
                  <a:pt x="2861348" y="4942041"/>
                  <a:pt x="2864495" y="4901120"/>
                  <a:pt x="2861348" y="4860199"/>
                </a:cubicBezTo>
                <a:cubicBezTo>
                  <a:pt x="2864495" y="4831868"/>
                  <a:pt x="2845609" y="4794095"/>
                  <a:pt x="2845609" y="4762617"/>
                </a:cubicBezTo>
                <a:lnTo>
                  <a:pt x="2845609" y="4048067"/>
                </a:lnTo>
                <a:lnTo>
                  <a:pt x="2855052" y="4019737"/>
                </a:lnTo>
                <a:cubicBezTo>
                  <a:pt x="2858200" y="3925303"/>
                  <a:pt x="2861348" y="3896973"/>
                  <a:pt x="2861348" y="3890677"/>
                </a:cubicBezTo>
                <a:cubicBezTo>
                  <a:pt x="2861348" y="3881234"/>
                  <a:pt x="2858200" y="3849756"/>
                  <a:pt x="2851904" y="3827721"/>
                </a:cubicBezTo>
                <a:cubicBezTo>
                  <a:pt x="2842461" y="3834017"/>
                  <a:pt x="2823574" y="3843460"/>
                  <a:pt x="2817278" y="3859199"/>
                </a:cubicBezTo>
                <a:cubicBezTo>
                  <a:pt x="2773209" y="3950485"/>
                  <a:pt x="2760618" y="3953633"/>
                  <a:pt x="2760618" y="4029180"/>
                </a:cubicBezTo>
                <a:lnTo>
                  <a:pt x="2792096" y="5027032"/>
                </a:lnTo>
                <a:cubicBezTo>
                  <a:pt x="2763766" y="5020736"/>
                  <a:pt x="2738584" y="5014441"/>
                  <a:pt x="2716549" y="5011293"/>
                </a:cubicBezTo>
                <a:cubicBezTo>
                  <a:pt x="2716549" y="5001849"/>
                  <a:pt x="2713401" y="4989258"/>
                  <a:pt x="2710253" y="4976667"/>
                </a:cubicBezTo>
                <a:cubicBezTo>
                  <a:pt x="2672480" y="4986110"/>
                  <a:pt x="2631558" y="4992406"/>
                  <a:pt x="2590637" y="4998702"/>
                </a:cubicBezTo>
                <a:cubicBezTo>
                  <a:pt x="2505647" y="5011293"/>
                  <a:pt x="2335666" y="5030180"/>
                  <a:pt x="2326222" y="5030180"/>
                </a:cubicBezTo>
                <a:lnTo>
                  <a:pt x="1882383" y="5030180"/>
                </a:lnTo>
                <a:cubicBezTo>
                  <a:pt x="1857200" y="5001849"/>
                  <a:pt x="1869792" y="4967224"/>
                  <a:pt x="1866644" y="4938893"/>
                </a:cubicBezTo>
                <a:cubicBezTo>
                  <a:pt x="1857200" y="4901120"/>
                  <a:pt x="1854053" y="4835016"/>
                  <a:pt x="1854053" y="4825573"/>
                </a:cubicBezTo>
                <a:cubicBezTo>
                  <a:pt x="1854053" y="4819277"/>
                  <a:pt x="1860348" y="4797243"/>
                  <a:pt x="1860348" y="4787799"/>
                </a:cubicBezTo>
                <a:cubicBezTo>
                  <a:pt x="1860348" y="4781504"/>
                  <a:pt x="1832018" y="4712252"/>
                  <a:pt x="1832018" y="4705956"/>
                </a:cubicBezTo>
                <a:lnTo>
                  <a:pt x="1832018" y="3783652"/>
                </a:lnTo>
                <a:lnTo>
                  <a:pt x="1841461" y="3689218"/>
                </a:lnTo>
                <a:lnTo>
                  <a:pt x="1841461" y="3601080"/>
                </a:lnTo>
                <a:cubicBezTo>
                  <a:pt x="1835166" y="3566454"/>
                  <a:pt x="1828870" y="3490907"/>
                  <a:pt x="1828870" y="3484611"/>
                </a:cubicBezTo>
                <a:cubicBezTo>
                  <a:pt x="1828870" y="3475168"/>
                  <a:pt x="1841461" y="3405916"/>
                  <a:pt x="1847757" y="3364995"/>
                </a:cubicBezTo>
                <a:lnTo>
                  <a:pt x="1854053" y="3172979"/>
                </a:lnTo>
                <a:cubicBezTo>
                  <a:pt x="1847757" y="3138354"/>
                  <a:pt x="1847757" y="3097432"/>
                  <a:pt x="1841461" y="3065954"/>
                </a:cubicBezTo>
                <a:cubicBezTo>
                  <a:pt x="1753323" y="3132058"/>
                  <a:pt x="1724993" y="3257970"/>
                  <a:pt x="1693515" y="3320926"/>
                </a:cubicBezTo>
                <a:cubicBezTo>
                  <a:pt x="1687219" y="3330369"/>
                  <a:pt x="1684071" y="3346108"/>
                  <a:pt x="1680924" y="3358699"/>
                </a:cubicBezTo>
                <a:cubicBezTo>
                  <a:pt x="1671480" y="3383882"/>
                  <a:pt x="1649446" y="3431099"/>
                  <a:pt x="1624263" y="3453133"/>
                </a:cubicBezTo>
                <a:cubicBezTo>
                  <a:pt x="1605377" y="3468872"/>
                  <a:pt x="1577046" y="3465724"/>
                  <a:pt x="1567603" y="3487759"/>
                </a:cubicBezTo>
                <a:cubicBezTo>
                  <a:pt x="1548716" y="3519237"/>
                  <a:pt x="1551864" y="3566454"/>
                  <a:pt x="1542421" y="3607375"/>
                </a:cubicBezTo>
                <a:cubicBezTo>
                  <a:pt x="1532977" y="3664036"/>
                  <a:pt x="1501499" y="3720696"/>
                  <a:pt x="1479465" y="3786800"/>
                </a:cubicBezTo>
                <a:cubicBezTo>
                  <a:pt x="1466873" y="3824573"/>
                  <a:pt x="1470021" y="3903268"/>
                  <a:pt x="1470021" y="3912712"/>
                </a:cubicBezTo>
                <a:lnTo>
                  <a:pt x="1470021" y="4029180"/>
                </a:lnTo>
                <a:cubicBezTo>
                  <a:pt x="1460578" y="4073249"/>
                  <a:pt x="1438543" y="4111023"/>
                  <a:pt x="1429100" y="4155092"/>
                </a:cubicBezTo>
                <a:cubicBezTo>
                  <a:pt x="1422804" y="4180274"/>
                  <a:pt x="1419657" y="4214900"/>
                  <a:pt x="1413361" y="4246378"/>
                </a:cubicBezTo>
                <a:cubicBezTo>
                  <a:pt x="1403918" y="4293595"/>
                  <a:pt x="1347257" y="4350255"/>
                  <a:pt x="1322075" y="4403768"/>
                </a:cubicBezTo>
                <a:cubicBezTo>
                  <a:pt x="1315779" y="4413211"/>
                  <a:pt x="1318927" y="4438394"/>
                  <a:pt x="1318927" y="4447837"/>
                </a:cubicBezTo>
                <a:cubicBezTo>
                  <a:pt x="1318927" y="4454133"/>
                  <a:pt x="1325223" y="4495054"/>
                  <a:pt x="1325223" y="4501350"/>
                </a:cubicBezTo>
                <a:cubicBezTo>
                  <a:pt x="1325223" y="4510793"/>
                  <a:pt x="1306336" y="4545419"/>
                  <a:pt x="1306336" y="4554862"/>
                </a:cubicBezTo>
                <a:cubicBezTo>
                  <a:pt x="1306336" y="4561158"/>
                  <a:pt x="1312631" y="4605227"/>
                  <a:pt x="1312631" y="4611523"/>
                </a:cubicBezTo>
                <a:cubicBezTo>
                  <a:pt x="1312631" y="4620966"/>
                  <a:pt x="1300040" y="4680774"/>
                  <a:pt x="1300040" y="4687070"/>
                </a:cubicBezTo>
                <a:cubicBezTo>
                  <a:pt x="1300040" y="4696513"/>
                  <a:pt x="1303188" y="4718548"/>
                  <a:pt x="1303188" y="4734287"/>
                </a:cubicBezTo>
                <a:cubicBezTo>
                  <a:pt x="1306336" y="4772060"/>
                  <a:pt x="1322075" y="4803538"/>
                  <a:pt x="1325223" y="4844460"/>
                </a:cubicBezTo>
                <a:cubicBezTo>
                  <a:pt x="1331518" y="4882233"/>
                  <a:pt x="1337814" y="4964076"/>
                  <a:pt x="1337814" y="4970371"/>
                </a:cubicBezTo>
                <a:cubicBezTo>
                  <a:pt x="1337814" y="4982963"/>
                  <a:pt x="1340962" y="5004997"/>
                  <a:pt x="1328370" y="5014441"/>
                </a:cubicBezTo>
                <a:cubicBezTo>
                  <a:pt x="1315779" y="5020736"/>
                  <a:pt x="1300040" y="5020736"/>
                  <a:pt x="1284301" y="5023884"/>
                </a:cubicBezTo>
                <a:cubicBezTo>
                  <a:pt x="1243380" y="5027032"/>
                  <a:pt x="1161537" y="5036475"/>
                  <a:pt x="1161537" y="5042771"/>
                </a:cubicBezTo>
                <a:cubicBezTo>
                  <a:pt x="1161537" y="5052214"/>
                  <a:pt x="1174128" y="5064805"/>
                  <a:pt x="1174128" y="5071101"/>
                </a:cubicBezTo>
                <a:cubicBezTo>
                  <a:pt x="1174128" y="5127761"/>
                  <a:pt x="831018" y="5134057"/>
                  <a:pt x="812132" y="5134057"/>
                </a:cubicBezTo>
                <a:lnTo>
                  <a:pt x="676776" y="5130909"/>
                </a:lnTo>
                <a:cubicBezTo>
                  <a:pt x="686220" y="5118318"/>
                  <a:pt x="679924" y="5118318"/>
                  <a:pt x="679924" y="5108874"/>
                </a:cubicBezTo>
                <a:cubicBezTo>
                  <a:pt x="676776" y="5093136"/>
                  <a:pt x="676776" y="5074249"/>
                  <a:pt x="676776" y="5055362"/>
                </a:cubicBezTo>
                <a:cubicBezTo>
                  <a:pt x="667333" y="5055362"/>
                  <a:pt x="654742" y="5055362"/>
                  <a:pt x="645298" y="5052214"/>
                </a:cubicBezTo>
                <a:cubicBezTo>
                  <a:pt x="642151" y="5052214"/>
                  <a:pt x="607525" y="5033327"/>
                  <a:pt x="607525" y="5023884"/>
                </a:cubicBezTo>
                <a:cubicBezTo>
                  <a:pt x="607525" y="5014441"/>
                  <a:pt x="623264" y="4967224"/>
                  <a:pt x="639003" y="4945189"/>
                </a:cubicBezTo>
                <a:cubicBezTo>
                  <a:pt x="642151" y="4935746"/>
                  <a:pt x="651594" y="4929450"/>
                  <a:pt x="661037" y="4920007"/>
                </a:cubicBezTo>
                <a:lnTo>
                  <a:pt x="661037" y="4268413"/>
                </a:lnTo>
                <a:cubicBezTo>
                  <a:pt x="673629" y="4236935"/>
                  <a:pt x="670481" y="4192865"/>
                  <a:pt x="670481" y="4161388"/>
                </a:cubicBezTo>
                <a:cubicBezTo>
                  <a:pt x="670481" y="4151944"/>
                  <a:pt x="673629" y="4139353"/>
                  <a:pt x="673629" y="4129910"/>
                </a:cubicBezTo>
                <a:cubicBezTo>
                  <a:pt x="673629" y="4123614"/>
                  <a:pt x="670481" y="4095284"/>
                  <a:pt x="670481" y="4079545"/>
                </a:cubicBezTo>
                <a:lnTo>
                  <a:pt x="664185" y="4073249"/>
                </a:lnTo>
                <a:cubicBezTo>
                  <a:pt x="610673" y="4123614"/>
                  <a:pt x="591786" y="4196013"/>
                  <a:pt x="572899" y="4243230"/>
                </a:cubicBezTo>
                <a:cubicBezTo>
                  <a:pt x="569751" y="4255822"/>
                  <a:pt x="557160" y="4271561"/>
                  <a:pt x="547717" y="4281004"/>
                </a:cubicBezTo>
                <a:cubicBezTo>
                  <a:pt x="538273" y="4287300"/>
                  <a:pt x="519387" y="4293595"/>
                  <a:pt x="516239" y="4303038"/>
                </a:cubicBezTo>
                <a:cubicBezTo>
                  <a:pt x="503648" y="4325073"/>
                  <a:pt x="506795" y="4353403"/>
                  <a:pt x="500500" y="4378586"/>
                </a:cubicBezTo>
                <a:cubicBezTo>
                  <a:pt x="494204" y="4406916"/>
                  <a:pt x="475317" y="4432098"/>
                  <a:pt x="469022" y="4463576"/>
                </a:cubicBezTo>
                <a:cubicBezTo>
                  <a:pt x="459578" y="4507645"/>
                  <a:pt x="465874" y="4561158"/>
                  <a:pt x="459578" y="4608375"/>
                </a:cubicBezTo>
                <a:cubicBezTo>
                  <a:pt x="459578" y="4624114"/>
                  <a:pt x="446987" y="4636705"/>
                  <a:pt x="443839" y="4655592"/>
                </a:cubicBezTo>
                <a:cubicBezTo>
                  <a:pt x="437544" y="4674479"/>
                  <a:pt x="437544" y="4702809"/>
                  <a:pt x="428100" y="4724843"/>
                </a:cubicBezTo>
                <a:cubicBezTo>
                  <a:pt x="415509" y="4746878"/>
                  <a:pt x="393475" y="4768912"/>
                  <a:pt x="384031" y="4794095"/>
                </a:cubicBezTo>
                <a:cubicBezTo>
                  <a:pt x="377736" y="4806686"/>
                  <a:pt x="387179" y="4828721"/>
                  <a:pt x="387179" y="4847607"/>
                </a:cubicBezTo>
                <a:cubicBezTo>
                  <a:pt x="387179" y="4857051"/>
                  <a:pt x="374588" y="4866494"/>
                  <a:pt x="374588" y="4875938"/>
                </a:cubicBezTo>
                <a:cubicBezTo>
                  <a:pt x="374588" y="4882233"/>
                  <a:pt x="380883" y="4897972"/>
                  <a:pt x="380883" y="4907415"/>
                </a:cubicBezTo>
                <a:cubicBezTo>
                  <a:pt x="380883" y="4913711"/>
                  <a:pt x="371440" y="4935746"/>
                  <a:pt x="371440" y="4945189"/>
                </a:cubicBezTo>
                <a:cubicBezTo>
                  <a:pt x="371440" y="5008145"/>
                  <a:pt x="393475" y="5014441"/>
                  <a:pt x="393475" y="5096283"/>
                </a:cubicBezTo>
                <a:cubicBezTo>
                  <a:pt x="393475" y="5108874"/>
                  <a:pt x="393475" y="5118318"/>
                  <a:pt x="384031" y="5124613"/>
                </a:cubicBezTo>
                <a:cubicBezTo>
                  <a:pt x="346258" y="5130909"/>
                  <a:pt x="305336" y="5137205"/>
                  <a:pt x="267563" y="5140352"/>
                </a:cubicBezTo>
                <a:lnTo>
                  <a:pt x="22035" y="5143500"/>
                </a:lnTo>
                <a:cubicBezTo>
                  <a:pt x="9443" y="5140352"/>
                  <a:pt x="0" y="5134057"/>
                  <a:pt x="0" y="5124613"/>
                </a:cubicBezTo>
                <a:cubicBezTo>
                  <a:pt x="0" y="5118318"/>
                  <a:pt x="3148" y="5115170"/>
                  <a:pt x="3148" y="5112022"/>
                </a:cubicBezTo>
                <a:cubicBezTo>
                  <a:pt x="15739" y="5058510"/>
                  <a:pt x="69252" y="5058510"/>
                  <a:pt x="100730" y="5023884"/>
                </a:cubicBezTo>
                <a:cubicBezTo>
                  <a:pt x="113321" y="5008145"/>
                  <a:pt x="141651" y="4957780"/>
                  <a:pt x="141651" y="4932598"/>
                </a:cubicBezTo>
                <a:cubicBezTo>
                  <a:pt x="141651" y="4923154"/>
                  <a:pt x="135355" y="4904268"/>
                  <a:pt x="135355" y="4897972"/>
                </a:cubicBezTo>
                <a:cubicBezTo>
                  <a:pt x="135355" y="4888529"/>
                  <a:pt x="151094" y="4853903"/>
                  <a:pt x="151094" y="4847607"/>
                </a:cubicBezTo>
                <a:cubicBezTo>
                  <a:pt x="151094" y="4841312"/>
                  <a:pt x="135355" y="4835016"/>
                  <a:pt x="135355" y="4816129"/>
                </a:cubicBezTo>
                <a:cubicBezTo>
                  <a:pt x="135355" y="4809834"/>
                  <a:pt x="138503" y="4762617"/>
                  <a:pt x="147946" y="4740582"/>
                </a:cubicBezTo>
                <a:cubicBezTo>
                  <a:pt x="195163" y="4611523"/>
                  <a:pt x="248676" y="4466724"/>
                  <a:pt x="273858" y="4340812"/>
                </a:cubicBezTo>
                <a:cubicBezTo>
                  <a:pt x="277006" y="4334516"/>
                  <a:pt x="277006" y="4328221"/>
                  <a:pt x="277006" y="4321925"/>
                </a:cubicBezTo>
                <a:cubicBezTo>
                  <a:pt x="280154" y="4309334"/>
                  <a:pt x="280154" y="4293595"/>
                  <a:pt x="289597" y="4284152"/>
                </a:cubicBezTo>
                <a:cubicBezTo>
                  <a:pt x="302189" y="4262117"/>
                  <a:pt x="317928" y="4246378"/>
                  <a:pt x="317928" y="4227491"/>
                </a:cubicBezTo>
                <a:cubicBezTo>
                  <a:pt x="321075" y="4214900"/>
                  <a:pt x="324223" y="4202309"/>
                  <a:pt x="330519" y="4189718"/>
                </a:cubicBezTo>
                <a:lnTo>
                  <a:pt x="330519" y="4120466"/>
                </a:lnTo>
                <a:cubicBezTo>
                  <a:pt x="346258" y="4048067"/>
                  <a:pt x="390327" y="3969372"/>
                  <a:pt x="402918" y="3896973"/>
                </a:cubicBezTo>
                <a:cubicBezTo>
                  <a:pt x="406066" y="3878086"/>
                  <a:pt x="406066" y="3852903"/>
                  <a:pt x="412361" y="3837164"/>
                </a:cubicBezTo>
                <a:cubicBezTo>
                  <a:pt x="424953" y="3789947"/>
                  <a:pt x="462726" y="3701809"/>
                  <a:pt x="462726" y="3692366"/>
                </a:cubicBezTo>
                <a:cubicBezTo>
                  <a:pt x="462726" y="3686070"/>
                  <a:pt x="453283" y="3664036"/>
                  <a:pt x="453283" y="3657740"/>
                </a:cubicBezTo>
                <a:cubicBezTo>
                  <a:pt x="453283" y="3629410"/>
                  <a:pt x="478465" y="3585341"/>
                  <a:pt x="491056" y="3560158"/>
                </a:cubicBezTo>
                <a:cubicBezTo>
                  <a:pt x="500500" y="3541272"/>
                  <a:pt x="503648" y="3519237"/>
                  <a:pt x="506795" y="3497202"/>
                </a:cubicBezTo>
                <a:cubicBezTo>
                  <a:pt x="506795" y="3484611"/>
                  <a:pt x="509943" y="3459429"/>
                  <a:pt x="509943" y="3453133"/>
                </a:cubicBezTo>
                <a:cubicBezTo>
                  <a:pt x="509943" y="3443690"/>
                  <a:pt x="497352" y="3380734"/>
                  <a:pt x="494204" y="3342960"/>
                </a:cubicBezTo>
                <a:cubicBezTo>
                  <a:pt x="491056" y="3320926"/>
                  <a:pt x="487909" y="3292596"/>
                  <a:pt x="481613" y="3270561"/>
                </a:cubicBezTo>
                <a:cubicBezTo>
                  <a:pt x="465874" y="3213901"/>
                  <a:pt x="396622" y="3009294"/>
                  <a:pt x="396622" y="2993555"/>
                </a:cubicBezTo>
                <a:lnTo>
                  <a:pt x="396622" y="2861347"/>
                </a:lnTo>
                <a:cubicBezTo>
                  <a:pt x="399770" y="2829869"/>
                  <a:pt x="402918" y="2795244"/>
                  <a:pt x="406066" y="2763766"/>
                </a:cubicBezTo>
                <a:lnTo>
                  <a:pt x="406066" y="2678775"/>
                </a:lnTo>
                <a:cubicBezTo>
                  <a:pt x="421805" y="2628410"/>
                  <a:pt x="434396" y="2571750"/>
                  <a:pt x="453283" y="2521385"/>
                </a:cubicBezTo>
                <a:cubicBezTo>
                  <a:pt x="465874" y="2480464"/>
                  <a:pt x="500500" y="2417508"/>
                  <a:pt x="500500" y="2408065"/>
                </a:cubicBezTo>
                <a:cubicBezTo>
                  <a:pt x="500500" y="2401769"/>
                  <a:pt x="494204" y="2386030"/>
                  <a:pt x="494204" y="2376587"/>
                </a:cubicBezTo>
                <a:cubicBezTo>
                  <a:pt x="494204" y="2370291"/>
                  <a:pt x="516239" y="2297892"/>
                  <a:pt x="531978" y="2297892"/>
                </a:cubicBezTo>
                <a:cubicBezTo>
                  <a:pt x="541421" y="2297892"/>
                  <a:pt x="541421" y="2304187"/>
                  <a:pt x="544569" y="2304187"/>
                </a:cubicBezTo>
                <a:lnTo>
                  <a:pt x="557160" y="2304187"/>
                </a:lnTo>
                <a:cubicBezTo>
                  <a:pt x="572899" y="2313631"/>
                  <a:pt x="591786" y="2329370"/>
                  <a:pt x="607525" y="2335665"/>
                </a:cubicBezTo>
                <a:cubicBezTo>
                  <a:pt x="610673" y="2341961"/>
                  <a:pt x="610673" y="2351404"/>
                  <a:pt x="610673" y="2360848"/>
                </a:cubicBezTo>
                <a:cubicBezTo>
                  <a:pt x="610673" y="2367143"/>
                  <a:pt x="616968" y="2370291"/>
                  <a:pt x="616968" y="2379735"/>
                </a:cubicBezTo>
                <a:cubicBezTo>
                  <a:pt x="616968" y="2386030"/>
                  <a:pt x="582342" y="2408065"/>
                  <a:pt x="569751" y="2430099"/>
                </a:cubicBezTo>
                <a:cubicBezTo>
                  <a:pt x="541421" y="2471021"/>
                  <a:pt x="544569" y="2549716"/>
                  <a:pt x="535126" y="2596932"/>
                </a:cubicBezTo>
                <a:cubicBezTo>
                  <a:pt x="528830" y="2628410"/>
                  <a:pt x="509943" y="2681923"/>
                  <a:pt x="509943" y="2691366"/>
                </a:cubicBezTo>
                <a:cubicBezTo>
                  <a:pt x="509943" y="2697662"/>
                  <a:pt x="516239" y="2729140"/>
                  <a:pt x="519387" y="2748027"/>
                </a:cubicBezTo>
                <a:cubicBezTo>
                  <a:pt x="531978" y="2804687"/>
                  <a:pt x="513091" y="2880234"/>
                  <a:pt x="547717" y="2940042"/>
                </a:cubicBezTo>
                <a:cubicBezTo>
                  <a:pt x="560308" y="2958929"/>
                  <a:pt x="579195" y="2977816"/>
                  <a:pt x="598081" y="2993555"/>
                </a:cubicBezTo>
                <a:cubicBezTo>
                  <a:pt x="601229" y="2996703"/>
                  <a:pt x="613820" y="2999850"/>
                  <a:pt x="620116" y="2999850"/>
                </a:cubicBezTo>
                <a:cubicBezTo>
                  <a:pt x="642151" y="2999850"/>
                  <a:pt x="651594" y="2990407"/>
                  <a:pt x="651594" y="2971520"/>
                </a:cubicBezTo>
                <a:cubicBezTo>
                  <a:pt x="651594" y="2940042"/>
                  <a:pt x="620116" y="2908564"/>
                  <a:pt x="620116" y="2877086"/>
                </a:cubicBezTo>
                <a:cubicBezTo>
                  <a:pt x="620116" y="2867643"/>
                  <a:pt x="623264" y="2848756"/>
                  <a:pt x="623264" y="2836165"/>
                </a:cubicBezTo>
                <a:cubicBezTo>
                  <a:pt x="623264" y="2829869"/>
                  <a:pt x="620116" y="2817278"/>
                  <a:pt x="626412" y="2810983"/>
                </a:cubicBezTo>
                <a:cubicBezTo>
                  <a:pt x="676776" y="2732288"/>
                  <a:pt x="695663" y="2707105"/>
                  <a:pt x="755471" y="2707105"/>
                </a:cubicBezTo>
                <a:cubicBezTo>
                  <a:pt x="834166" y="2707105"/>
                  <a:pt x="843610" y="2741731"/>
                  <a:pt x="843610" y="2801539"/>
                </a:cubicBezTo>
                <a:cubicBezTo>
                  <a:pt x="843610" y="2807835"/>
                  <a:pt x="837314" y="2864495"/>
                  <a:pt x="834166" y="2895973"/>
                </a:cubicBezTo>
                <a:cubicBezTo>
                  <a:pt x="831018" y="2918008"/>
                  <a:pt x="834166" y="2933747"/>
                  <a:pt x="827871" y="2952634"/>
                </a:cubicBezTo>
                <a:cubicBezTo>
                  <a:pt x="799540" y="2958929"/>
                  <a:pt x="790097" y="3028181"/>
                  <a:pt x="790097" y="3053363"/>
                </a:cubicBezTo>
                <a:cubicBezTo>
                  <a:pt x="790097" y="3062806"/>
                  <a:pt x="793245" y="3078545"/>
                  <a:pt x="799540" y="3087989"/>
                </a:cubicBezTo>
                <a:cubicBezTo>
                  <a:pt x="840462" y="3128910"/>
                  <a:pt x="893974" y="3125762"/>
                  <a:pt x="928600" y="3172979"/>
                </a:cubicBezTo>
                <a:cubicBezTo>
                  <a:pt x="934896" y="3179275"/>
                  <a:pt x="928600" y="3195014"/>
                  <a:pt x="934896" y="3204457"/>
                </a:cubicBezTo>
                <a:cubicBezTo>
                  <a:pt x="963226" y="3251674"/>
                  <a:pt x="960078" y="3295743"/>
                  <a:pt x="975817" y="3342960"/>
                </a:cubicBezTo>
                <a:cubicBezTo>
                  <a:pt x="982113" y="3364995"/>
                  <a:pt x="1060808" y="3525533"/>
                  <a:pt x="1060808" y="3541272"/>
                </a:cubicBezTo>
                <a:cubicBezTo>
                  <a:pt x="1060808" y="3597932"/>
                  <a:pt x="975817" y="3635705"/>
                  <a:pt x="944339" y="3670331"/>
                </a:cubicBezTo>
                <a:cubicBezTo>
                  <a:pt x="938044" y="3679775"/>
                  <a:pt x="925452" y="3686070"/>
                  <a:pt x="912861" y="3692366"/>
                </a:cubicBezTo>
                <a:lnTo>
                  <a:pt x="912861" y="3774209"/>
                </a:lnTo>
                <a:cubicBezTo>
                  <a:pt x="916009" y="3783652"/>
                  <a:pt x="922305" y="3793095"/>
                  <a:pt x="922305" y="3802539"/>
                </a:cubicBezTo>
                <a:cubicBezTo>
                  <a:pt x="925452" y="3830869"/>
                  <a:pt x="922305" y="3859199"/>
                  <a:pt x="928600" y="3887529"/>
                </a:cubicBezTo>
                <a:cubicBezTo>
                  <a:pt x="928600" y="3909564"/>
                  <a:pt x="941191" y="3947337"/>
                  <a:pt x="941191" y="3956781"/>
                </a:cubicBezTo>
                <a:lnTo>
                  <a:pt x="941191" y="4148796"/>
                </a:lnTo>
                <a:cubicBezTo>
                  <a:pt x="1010443" y="3941042"/>
                  <a:pt x="1092286" y="3739583"/>
                  <a:pt x="1120616" y="3534976"/>
                </a:cubicBezTo>
                <a:cubicBezTo>
                  <a:pt x="1111172" y="3472020"/>
                  <a:pt x="1208754" y="3402768"/>
                  <a:pt x="1199311" y="3342960"/>
                </a:cubicBezTo>
                <a:cubicBezTo>
                  <a:pt x="1202459" y="3324074"/>
                  <a:pt x="1208754" y="3305187"/>
                  <a:pt x="1218198" y="3286300"/>
                </a:cubicBezTo>
                <a:lnTo>
                  <a:pt x="1218198" y="3176127"/>
                </a:lnTo>
                <a:cubicBezTo>
                  <a:pt x="1246528" y="3025033"/>
                  <a:pt x="1337814" y="2873939"/>
                  <a:pt x="1356701" y="2722844"/>
                </a:cubicBezTo>
                <a:cubicBezTo>
                  <a:pt x="1356701" y="2675627"/>
                  <a:pt x="1372440" y="2622115"/>
                  <a:pt x="1388179" y="2574898"/>
                </a:cubicBezTo>
                <a:cubicBezTo>
                  <a:pt x="1394474" y="2556011"/>
                  <a:pt x="1460578" y="2404917"/>
                  <a:pt x="1460578" y="2363996"/>
                </a:cubicBezTo>
                <a:cubicBezTo>
                  <a:pt x="1460578" y="2354552"/>
                  <a:pt x="1444839" y="2297892"/>
                  <a:pt x="1444839" y="2291596"/>
                </a:cubicBezTo>
                <a:cubicBezTo>
                  <a:pt x="1444839" y="2256970"/>
                  <a:pt x="1510943" y="2121615"/>
                  <a:pt x="1523534" y="2105876"/>
                </a:cubicBezTo>
                <a:cubicBezTo>
                  <a:pt x="1514090" y="2099581"/>
                  <a:pt x="1498351" y="2099581"/>
                  <a:pt x="1492056" y="2093285"/>
                </a:cubicBezTo>
                <a:cubicBezTo>
                  <a:pt x="1479465" y="2086989"/>
                  <a:pt x="1482612" y="2071250"/>
                  <a:pt x="1473169" y="2061807"/>
                </a:cubicBezTo>
                <a:cubicBezTo>
                  <a:pt x="1466873" y="2049216"/>
                  <a:pt x="1438543" y="2036625"/>
                  <a:pt x="1438543" y="2027181"/>
                </a:cubicBezTo>
                <a:cubicBezTo>
                  <a:pt x="1438543" y="2020886"/>
                  <a:pt x="1447987" y="2014590"/>
                  <a:pt x="1454282" y="2008294"/>
                </a:cubicBezTo>
                <a:cubicBezTo>
                  <a:pt x="1438543" y="1992555"/>
                  <a:pt x="1413361" y="1979964"/>
                  <a:pt x="1394474" y="1957930"/>
                </a:cubicBezTo>
                <a:cubicBezTo>
                  <a:pt x="1378735" y="1935895"/>
                  <a:pt x="1372440" y="1907565"/>
                  <a:pt x="1350405" y="1891826"/>
                </a:cubicBezTo>
                <a:cubicBezTo>
                  <a:pt x="1322075" y="1872939"/>
                  <a:pt x="1284301" y="1860348"/>
                  <a:pt x="1255971" y="1847757"/>
                </a:cubicBezTo>
                <a:cubicBezTo>
                  <a:pt x="1221345" y="1832018"/>
                  <a:pt x="1183572" y="1816279"/>
                  <a:pt x="1152094" y="1797392"/>
                </a:cubicBezTo>
                <a:cubicBezTo>
                  <a:pt x="1108025" y="1775357"/>
                  <a:pt x="1067103" y="1753323"/>
                  <a:pt x="1029330" y="1718697"/>
                </a:cubicBezTo>
                <a:cubicBezTo>
                  <a:pt x="975817" y="1674628"/>
                  <a:pt x="922305" y="1614820"/>
                  <a:pt x="871940" y="1564455"/>
                </a:cubicBezTo>
                <a:cubicBezTo>
                  <a:pt x="865644" y="1555012"/>
                  <a:pt x="865644" y="1539273"/>
                  <a:pt x="865644" y="1529829"/>
                </a:cubicBezTo>
                <a:cubicBezTo>
                  <a:pt x="865644" y="1507795"/>
                  <a:pt x="871940" y="1507795"/>
                  <a:pt x="878235" y="1482612"/>
                </a:cubicBezTo>
                <a:cubicBezTo>
                  <a:pt x="893974" y="1416509"/>
                  <a:pt x="991556" y="1356700"/>
                  <a:pt x="1048216" y="1325223"/>
                </a:cubicBezTo>
                <a:cubicBezTo>
                  <a:pt x="1108025" y="1290597"/>
                  <a:pt x="1180424" y="1262267"/>
                  <a:pt x="1243380" y="1224493"/>
                </a:cubicBezTo>
                <a:cubicBezTo>
                  <a:pt x="1287449" y="1196163"/>
                  <a:pt x="1318927" y="1139503"/>
                  <a:pt x="1366144" y="1108025"/>
                </a:cubicBezTo>
                <a:cubicBezTo>
                  <a:pt x="1403918" y="1079694"/>
                  <a:pt x="1454282" y="1073399"/>
                  <a:pt x="1492056" y="1045069"/>
                </a:cubicBezTo>
                <a:cubicBezTo>
                  <a:pt x="1526682" y="1019886"/>
                  <a:pt x="1523534" y="1010443"/>
                  <a:pt x="1548716" y="1010443"/>
                </a:cubicBezTo>
                <a:cubicBezTo>
                  <a:pt x="1558160" y="1010443"/>
                  <a:pt x="1573899" y="1013591"/>
                  <a:pt x="1583342" y="1013591"/>
                </a:cubicBezTo>
                <a:cubicBezTo>
                  <a:pt x="1599081" y="1016738"/>
                  <a:pt x="1617968" y="1013591"/>
                  <a:pt x="1636855" y="1023034"/>
                </a:cubicBezTo>
                <a:cubicBezTo>
                  <a:pt x="1680924" y="1048216"/>
                  <a:pt x="1718697" y="1073399"/>
                  <a:pt x="1762766" y="1073399"/>
                </a:cubicBezTo>
                <a:cubicBezTo>
                  <a:pt x="1800540" y="1073399"/>
                  <a:pt x="1816279" y="1057660"/>
                  <a:pt x="1816279" y="1019886"/>
                </a:cubicBezTo>
                <a:cubicBezTo>
                  <a:pt x="1816279" y="982113"/>
                  <a:pt x="1759619" y="890827"/>
                  <a:pt x="1759619" y="865644"/>
                </a:cubicBezTo>
                <a:lnTo>
                  <a:pt x="1759619" y="790097"/>
                </a:lnTo>
                <a:cubicBezTo>
                  <a:pt x="1762766" y="771210"/>
                  <a:pt x="1759619" y="746028"/>
                  <a:pt x="1765914" y="730289"/>
                </a:cubicBezTo>
                <a:cubicBezTo>
                  <a:pt x="1775358" y="705107"/>
                  <a:pt x="1809983" y="673629"/>
                  <a:pt x="1825722" y="645298"/>
                </a:cubicBezTo>
                <a:cubicBezTo>
                  <a:pt x="1872939" y="563456"/>
                  <a:pt x="1945339" y="525682"/>
                  <a:pt x="2001999" y="525682"/>
                </a:cubicBezTo>
                <a:cubicBezTo>
                  <a:pt x="2011442" y="525682"/>
                  <a:pt x="2071251" y="538273"/>
                  <a:pt x="2077546" y="538273"/>
                </a:cubicBezTo>
                <a:cubicBezTo>
                  <a:pt x="2093285" y="544569"/>
                  <a:pt x="2127911" y="544569"/>
                  <a:pt x="2146798" y="579195"/>
                </a:cubicBezTo>
                <a:cubicBezTo>
                  <a:pt x="2153093" y="585490"/>
                  <a:pt x="2156241" y="598081"/>
                  <a:pt x="2159389" y="610673"/>
                </a:cubicBezTo>
                <a:cubicBezTo>
                  <a:pt x="2165684" y="635855"/>
                  <a:pt x="2171980" y="689368"/>
                  <a:pt x="2171980" y="695663"/>
                </a:cubicBezTo>
                <a:cubicBezTo>
                  <a:pt x="2171980" y="705107"/>
                  <a:pt x="2168832" y="720846"/>
                  <a:pt x="2168832" y="733437"/>
                </a:cubicBezTo>
                <a:cubicBezTo>
                  <a:pt x="2165684" y="764915"/>
                  <a:pt x="2165684" y="796393"/>
                  <a:pt x="2162537" y="827871"/>
                </a:cubicBezTo>
                <a:cubicBezTo>
                  <a:pt x="2162537" y="849905"/>
                  <a:pt x="2153093" y="887679"/>
                  <a:pt x="2153093" y="893974"/>
                </a:cubicBezTo>
                <a:cubicBezTo>
                  <a:pt x="2153093" y="903418"/>
                  <a:pt x="2162537" y="909713"/>
                  <a:pt x="2162537" y="919157"/>
                </a:cubicBezTo>
                <a:cubicBezTo>
                  <a:pt x="2162537" y="925452"/>
                  <a:pt x="2153093" y="966374"/>
                  <a:pt x="2146798" y="988408"/>
                </a:cubicBezTo>
                <a:cubicBezTo>
                  <a:pt x="2143650" y="994704"/>
                  <a:pt x="2134207" y="994704"/>
                  <a:pt x="2124763" y="994704"/>
                </a:cubicBezTo>
                <a:cubicBezTo>
                  <a:pt x="2112172" y="1013591"/>
                  <a:pt x="2093285" y="1029330"/>
                  <a:pt x="2090137" y="1051364"/>
                </a:cubicBezTo>
                <a:cubicBezTo>
                  <a:pt x="2077546" y="1092286"/>
                  <a:pt x="2071251" y="1180424"/>
                  <a:pt x="2071251" y="1186719"/>
                </a:cubicBezTo>
                <a:cubicBezTo>
                  <a:pt x="2071251" y="1196163"/>
                  <a:pt x="2080694" y="1199311"/>
                  <a:pt x="2080694" y="1205606"/>
                </a:cubicBezTo>
                <a:cubicBezTo>
                  <a:pt x="2083842" y="1215050"/>
                  <a:pt x="2080694" y="1227641"/>
                  <a:pt x="2090137" y="1237084"/>
                </a:cubicBezTo>
                <a:cubicBezTo>
                  <a:pt x="2118468" y="1265414"/>
                  <a:pt x="2162537" y="1287449"/>
                  <a:pt x="2200310" y="1303188"/>
                </a:cubicBezTo>
                <a:cubicBezTo>
                  <a:pt x="2222345" y="1312631"/>
                  <a:pt x="2241232" y="1334666"/>
                  <a:pt x="2266414" y="1340962"/>
                </a:cubicBezTo>
                <a:cubicBezTo>
                  <a:pt x="2285301" y="1350405"/>
                  <a:pt x="2313631" y="1362996"/>
                  <a:pt x="2329370" y="1391326"/>
                </a:cubicBezTo>
                <a:cubicBezTo>
                  <a:pt x="2341961" y="1407065"/>
                  <a:pt x="2335666" y="1432248"/>
                  <a:pt x="2341961" y="1451134"/>
                </a:cubicBezTo>
                <a:cubicBezTo>
                  <a:pt x="2354552" y="1482612"/>
                  <a:pt x="2382882" y="1523534"/>
                  <a:pt x="2389178" y="1561307"/>
                </a:cubicBezTo>
                <a:cubicBezTo>
                  <a:pt x="2404917" y="1633707"/>
                  <a:pt x="2404917" y="1724993"/>
                  <a:pt x="2464725" y="1800540"/>
                </a:cubicBezTo>
                <a:lnTo>
                  <a:pt x="2471021" y="1803688"/>
                </a:lnTo>
                <a:lnTo>
                  <a:pt x="2549716" y="1504647"/>
                </a:lnTo>
                <a:cubicBezTo>
                  <a:pt x="2543420" y="1473169"/>
                  <a:pt x="2537125" y="1413361"/>
                  <a:pt x="2537125" y="1407065"/>
                </a:cubicBezTo>
                <a:cubicBezTo>
                  <a:pt x="2537125" y="1356700"/>
                  <a:pt x="2552864" y="1315779"/>
                  <a:pt x="2631558" y="1284301"/>
                </a:cubicBezTo>
                <a:lnTo>
                  <a:pt x="2603228" y="34626"/>
                </a:lnTo>
                <a:cubicBezTo>
                  <a:pt x="2603228" y="22035"/>
                  <a:pt x="2606376" y="0"/>
                  <a:pt x="2618967" y="0"/>
                </a:cubicBezTo>
                <a:cubicBezTo>
                  <a:pt x="2628411" y="0"/>
                  <a:pt x="2631558" y="6296"/>
                  <a:pt x="2634706" y="6296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1000"/>
                </a:srgbClr>
              </a:gs>
            </a:gsLst>
            <a:lin ang="16200000" scaled="1"/>
          </a:gradFill>
          <a:ln w="31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文本框 11">
            <a:extLst>
              <a:ext uri="{FF2B5EF4-FFF2-40B4-BE49-F238E27FC236}">
                <a16:creationId xmlns:a16="http://schemas.microsoft.com/office/drawing/2014/main" id="{8CA15C1D-91FE-41D6-8924-4E75B3F432DC}"/>
              </a:ext>
            </a:extLst>
          </p:cNvPr>
          <p:cNvSpPr txBox="1"/>
          <p:nvPr/>
        </p:nvSpPr>
        <p:spPr>
          <a:xfrm>
            <a:off x="1924395" y="2863631"/>
            <a:ext cx="209620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400" i="1" dirty="0">
                <a:solidFill>
                  <a:srgbClr val="C00000"/>
                </a:solidFill>
                <a:cs typeface="+mn-ea"/>
                <a:sym typeface="+mn-lt"/>
              </a:rPr>
              <a:t>继承发扬雷锋精神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8A6046E-FD5B-45A8-A741-B0D23F84CB52}"/>
              </a:ext>
            </a:extLst>
          </p:cNvPr>
          <p:cNvSpPr txBox="1"/>
          <p:nvPr/>
        </p:nvSpPr>
        <p:spPr>
          <a:xfrm>
            <a:off x="2825957" y="3367796"/>
            <a:ext cx="14606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</a:rPr>
              <a:t>汇报人：</a:t>
            </a:r>
            <a:r>
              <a:rPr lang="en-US" altLang="zh-CN" sz="1000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</a:rPr>
              <a:t>51PPT</a:t>
            </a:r>
            <a:r>
              <a:rPr lang="zh-CN" altLang="en-US" sz="1000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</a:rPr>
              <a:t>模板网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8D8CF6C-5CF0-42DD-A3A2-7B26F6ADC7D5}"/>
              </a:ext>
            </a:extLst>
          </p:cNvPr>
          <p:cNvSpPr/>
          <p:nvPr/>
        </p:nvSpPr>
        <p:spPr>
          <a:xfrm>
            <a:off x="1645920" y="2742631"/>
            <a:ext cx="2527663" cy="170386"/>
          </a:xfrm>
          <a:custGeom>
            <a:avLst/>
            <a:gdLst>
              <a:gd name="connsiteX0" fmla="*/ 0 w 2527663"/>
              <a:gd name="connsiteY0" fmla="*/ 170386 h 170386"/>
              <a:gd name="connsiteX1" fmla="*/ 1240971 w 2527663"/>
              <a:gd name="connsiteY1" fmla="*/ 569 h 170386"/>
              <a:gd name="connsiteX2" fmla="*/ 1600200 w 2527663"/>
              <a:gd name="connsiteY2" fmla="*/ 111603 h 170386"/>
              <a:gd name="connsiteX3" fmla="*/ 2527663 w 2527663"/>
              <a:gd name="connsiteY3" fmla="*/ 7100 h 1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663" h="170386">
                <a:moveTo>
                  <a:pt x="0" y="170386"/>
                </a:moveTo>
                <a:cubicBezTo>
                  <a:pt x="487135" y="90376"/>
                  <a:pt x="974271" y="10366"/>
                  <a:pt x="1240971" y="569"/>
                </a:cubicBezTo>
                <a:cubicBezTo>
                  <a:pt x="1507671" y="-9228"/>
                  <a:pt x="1385751" y="110514"/>
                  <a:pt x="1600200" y="111603"/>
                </a:cubicBezTo>
                <a:cubicBezTo>
                  <a:pt x="1814649" y="112691"/>
                  <a:pt x="2171156" y="59895"/>
                  <a:pt x="2527663" y="71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73AAB4D-FE26-41E4-B812-6B265D368D89}"/>
              </a:ext>
            </a:extLst>
          </p:cNvPr>
          <p:cNvSpPr/>
          <p:nvPr/>
        </p:nvSpPr>
        <p:spPr>
          <a:xfrm>
            <a:off x="1645920" y="3147728"/>
            <a:ext cx="2527663" cy="170386"/>
          </a:xfrm>
          <a:custGeom>
            <a:avLst/>
            <a:gdLst>
              <a:gd name="connsiteX0" fmla="*/ 0 w 2527663"/>
              <a:gd name="connsiteY0" fmla="*/ 170386 h 170386"/>
              <a:gd name="connsiteX1" fmla="*/ 1240971 w 2527663"/>
              <a:gd name="connsiteY1" fmla="*/ 569 h 170386"/>
              <a:gd name="connsiteX2" fmla="*/ 1600200 w 2527663"/>
              <a:gd name="connsiteY2" fmla="*/ 111603 h 170386"/>
              <a:gd name="connsiteX3" fmla="*/ 2527663 w 2527663"/>
              <a:gd name="connsiteY3" fmla="*/ 7100 h 1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663" h="170386">
                <a:moveTo>
                  <a:pt x="0" y="170386"/>
                </a:moveTo>
                <a:cubicBezTo>
                  <a:pt x="487135" y="90376"/>
                  <a:pt x="974271" y="10366"/>
                  <a:pt x="1240971" y="569"/>
                </a:cubicBezTo>
                <a:cubicBezTo>
                  <a:pt x="1507671" y="-9228"/>
                  <a:pt x="1385751" y="110514"/>
                  <a:pt x="1600200" y="111603"/>
                </a:cubicBezTo>
                <a:cubicBezTo>
                  <a:pt x="1814649" y="112691"/>
                  <a:pt x="2171156" y="59895"/>
                  <a:pt x="2527663" y="71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5525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E8E852FC-7DF3-4D55-A8C9-2BDE195EC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4" name="图形 52">
            <a:extLst>
              <a:ext uri="{FF2B5EF4-FFF2-40B4-BE49-F238E27FC236}">
                <a16:creationId xmlns:a16="http://schemas.microsoft.com/office/drawing/2014/main" id="{E617D1FF-0C56-4A87-A2ED-BED10B28FFE3}"/>
              </a:ext>
            </a:extLst>
          </p:cNvPr>
          <p:cNvSpPr/>
          <p:nvPr/>
        </p:nvSpPr>
        <p:spPr>
          <a:xfrm>
            <a:off x="-35808" y="2763545"/>
            <a:ext cx="9144000" cy="1919921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6000"/>
                </a:srgbClr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CDB01A6-699C-41CE-8F67-6C7AB41F0348}"/>
              </a:ext>
            </a:extLst>
          </p:cNvPr>
          <p:cNvGrpSpPr/>
          <p:nvPr/>
        </p:nvGrpSpPr>
        <p:grpSpPr>
          <a:xfrm>
            <a:off x="827584" y="1133616"/>
            <a:ext cx="1606055" cy="1227640"/>
            <a:chOff x="486067" y="186868"/>
            <a:chExt cx="1606055" cy="1227640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E34700B7-CF45-43D1-B3EB-FA84B72A2B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186" b="63773"/>
            <a:stretch/>
          </p:blipFill>
          <p:spPr>
            <a:xfrm>
              <a:off x="486067" y="186868"/>
              <a:ext cx="1253704" cy="1019013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0695EACE-949D-4056-AFAA-038AC8D83E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654" t="68479" r="-2468" b="-4706"/>
            <a:stretch/>
          </p:blipFill>
          <p:spPr>
            <a:xfrm>
              <a:off x="1310744" y="779402"/>
              <a:ext cx="781378" cy="635106"/>
            </a:xfrm>
            <a:prstGeom prst="rect">
              <a:avLst/>
            </a:prstGeom>
          </p:spPr>
        </p:pic>
      </p:grpSp>
      <p:sp>
        <p:nvSpPr>
          <p:cNvPr id="57" name="图形 55">
            <a:extLst>
              <a:ext uri="{FF2B5EF4-FFF2-40B4-BE49-F238E27FC236}">
                <a16:creationId xmlns:a16="http://schemas.microsoft.com/office/drawing/2014/main" id="{A4508FBD-AFA1-43DA-B489-CA24882D9DAD}"/>
              </a:ext>
            </a:extLst>
          </p:cNvPr>
          <p:cNvSpPr/>
          <p:nvPr/>
        </p:nvSpPr>
        <p:spPr>
          <a:xfrm>
            <a:off x="6908773" y="784144"/>
            <a:ext cx="1335115" cy="2012526"/>
          </a:xfrm>
          <a:custGeom>
            <a:avLst/>
            <a:gdLst>
              <a:gd name="connsiteX0" fmla="*/ 2275857 w 3412212"/>
              <a:gd name="connsiteY0" fmla="*/ 4598931 h 5143500"/>
              <a:gd name="connsiteX1" fmla="*/ 2256971 w 3412212"/>
              <a:gd name="connsiteY1" fmla="*/ 4558010 h 5143500"/>
              <a:gd name="connsiteX2" fmla="*/ 2285301 w 3412212"/>
              <a:gd name="connsiteY2" fmla="*/ 4551714 h 5143500"/>
              <a:gd name="connsiteX3" fmla="*/ 2275857 w 3412212"/>
              <a:gd name="connsiteY3" fmla="*/ 4598931 h 5143500"/>
              <a:gd name="connsiteX4" fmla="*/ 2707106 w 3412212"/>
              <a:gd name="connsiteY4" fmla="*/ 4825573 h 5143500"/>
              <a:gd name="connsiteX5" fmla="*/ 2628411 w 3412212"/>
              <a:gd name="connsiteY5" fmla="*/ 4825573 h 5143500"/>
              <a:gd name="connsiteX6" fmla="*/ 2543420 w 3412212"/>
              <a:gd name="connsiteY6" fmla="*/ 4743730 h 5143500"/>
              <a:gd name="connsiteX7" fmla="*/ 2537125 w 3412212"/>
              <a:gd name="connsiteY7" fmla="*/ 4702809 h 5143500"/>
              <a:gd name="connsiteX8" fmla="*/ 2546568 w 3412212"/>
              <a:gd name="connsiteY8" fmla="*/ 4677626 h 5143500"/>
              <a:gd name="connsiteX9" fmla="*/ 2546568 w 3412212"/>
              <a:gd name="connsiteY9" fmla="*/ 4639853 h 5143500"/>
              <a:gd name="connsiteX10" fmla="*/ 2596933 w 3412212"/>
              <a:gd name="connsiteY10" fmla="*/ 4535975 h 5143500"/>
              <a:gd name="connsiteX11" fmla="*/ 2609524 w 3412212"/>
              <a:gd name="connsiteY11" fmla="*/ 4479315 h 5143500"/>
              <a:gd name="connsiteX12" fmla="*/ 2634706 w 3412212"/>
              <a:gd name="connsiteY12" fmla="*/ 4403768 h 5143500"/>
              <a:gd name="connsiteX13" fmla="*/ 2634706 w 3412212"/>
              <a:gd name="connsiteY13" fmla="*/ 4328221 h 5143500"/>
              <a:gd name="connsiteX14" fmla="*/ 2641002 w 3412212"/>
              <a:gd name="connsiteY14" fmla="*/ 4262117 h 5143500"/>
              <a:gd name="connsiteX15" fmla="*/ 2681923 w 3412212"/>
              <a:gd name="connsiteY15" fmla="*/ 4123614 h 5143500"/>
              <a:gd name="connsiteX16" fmla="*/ 2691367 w 3412212"/>
              <a:gd name="connsiteY16" fmla="*/ 4079545 h 5143500"/>
              <a:gd name="connsiteX17" fmla="*/ 2707106 w 3412212"/>
              <a:gd name="connsiteY17" fmla="*/ 4825573 h 5143500"/>
              <a:gd name="connsiteX18" fmla="*/ 960078 w 3412212"/>
              <a:gd name="connsiteY18" fmla="*/ 3522385 h 5143500"/>
              <a:gd name="connsiteX19" fmla="*/ 922305 w 3412212"/>
              <a:gd name="connsiteY19" fmla="*/ 3572750 h 5143500"/>
              <a:gd name="connsiteX20" fmla="*/ 912861 w 3412212"/>
              <a:gd name="connsiteY20" fmla="*/ 3534976 h 5143500"/>
              <a:gd name="connsiteX21" fmla="*/ 897122 w 3412212"/>
              <a:gd name="connsiteY21" fmla="*/ 3421655 h 5143500"/>
              <a:gd name="connsiteX22" fmla="*/ 960078 w 3412212"/>
              <a:gd name="connsiteY22" fmla="*/ 3522385 h 5143500"/>
              <a:gd name="connsiteX23" fmla="*/ 3172980 w 3412212"/>
              <a:gd name="connsiteY23" fmla="*/ 3226492 h 5143500"/>
              <a:gd name="connsiteX24" fmla="*/ 3125763 w 3412212"/>
              <a:gd name="connsiteY24" fmla="*/ 3280004 h 5143500"/>
              <a:gd name="connsiteX25" fmla="*/ 3106876 w 3412212"/>
              <a:gd name="connsiteY25" fmla="*/ 3113171 h 5143500"/>
              <a:gd name="connsiteX26" fmla="*/ 3172980 w 3412212"/>
              <a:gd name="connsiteY26" fmla="*/ 3226492 h 5143500"/>
              <a:gd name="connsiteX27" fmla="*/ 2559159 w 3412212"/>
              <a:gd name="connsiteY27" fmla="*/ 3135206 h 5143500"/>
              <a:gd name="connsiteX28" fmla="*/ 2618967 w 3412212"/>
              <a:gd name="connsiteY28" fmla="*/ 3201309 h 5143500"/>
              <a:gd name="connsiteX29" fmla="*/ 2612672 w 3412212"/>
              <a:gd name="connsiteY29" fmla="*/ 3213901 h 5143500"/>
              <a:gd name="connsiteX30" fmla="*/ 2631558 w 3412212"/>
              <a:gd name="connsiteY30" fmla="*/ 3235935 h 5143500"/>
              <a:gd name="connsiteX31" fmla="*/ 2659889 w 3412212"/>
              <a:gd name="connsiteY31" fmla="*/ 3261118 h 5143500"/>
              <a:gd name="connsiteX32" fmla="*/ 2615819 w 3412212"/>
              <a:gd name="connsiteY32" fmla="*/ 3368143 h 5143500"/>
              <a:gd name="connsiteX33" fmla="*/ 2625263 w 3412212"/>
              <a:gd name="connsiteY33" fmla="*/ 3412212 h 5143500"/>
              <a:gd name="connsiteX34" fmla="*/ 2578046 w 3412212"/>
              <a:gd name="connsiteY34" fmla="*/ 3547567 h 5143500"/>
              <a:gd name="connsiteX35" fmla="*/ 2552864 w 3412212"/>
              <a:gd name="connsiteY35" fmla="*/ 3673479 h 5143500"/>
              <a:gd name="connsiteX36" fmla="*/ 2486760 w 3412212"/>
              <a:gd name="connsiteY36" fmla="*/ 3859199 h 5143500"/>
              <a:gd name="connsiteX37" fmla="*/ 2483612 w 3412212"/>
              <a:gd name="connsiteY37" fmla="*/ 3941042 h 5143500"/>
              <a:gd name="connsiteX38" fmla="*/ 2458430 w 3412212"/>
              <a:gd name="connsiteY38" fmla="*/ 4029180 h 5143500"/>
              <a:gd name="connsiteX39" fmla="*/ 2430099 w 3412212"/>
              <a:gd name="connsiteY39" fmla="*/ 4073249 h 5143500"/>
              <a:gd name="connsiteX40" fmla="*/ 2411213 w 3412212"/>
              <a:gd name="connsiteY40" fmla="*/ 4167683 h 5143500"/>
              <a:gd name="connsiteX41" fmla="*/ 2326222 w 3412212"/>
              <a:gd name="connsiteY41" fmla="*/ 4441542 h 5143500"/>
              <a:gd name="connsiteX42" fmla="*/ 2323074 w 3412212"/>
              <a:gd name="connsiteY42" fmla="*/ 4444689 h 5143500"/>
              <a:gd name="connsiteX43" fmla="*/ 2323074 w 3412212"/>
              <a:gd name="connsiteY43" fmla="*/ 4271561 h 5143500"/>
              <a:gd name="connsiteX44" fmla="*/ 2341961 w 3412212"/>
              <a:gd name="connsiteY44" fmla="*/ 3780504 h 5143500"/>
              <a:gd name="connsiteX45" fmla="*/ 2329370 w 3412212"/>
              <a:gd name="connsiteY45" fmla="*/ 3720696 h 5143500"/>
              <a:gd name="connsiteX46" fmla="*/ 2313631 w 3412212"/>
              <a:gd name="connsiteY46" fmla="*/ 3673479 h 5143500"/>
              <a:gd name="connsiteX47" fmla="*/ 2345109 w 3412212"/>
              <a:gd name="connsiteY47" fmla="*/ 3588488 h 5143500"/>
              <a:gd name="connsiteX48" fmla="*/ 2351405 w 3412212"/>
              <a:gd name="connsiteY48" fmla="*/ 3399621 h 5143500"/>
              <a:gd name="connsiteX49" fmla="*/ 2351405 w 3412212"/>
              <a:gd name="connsiteY49" fmla="*/ 3021885 h 5143500"/>
              <a:gd name="connsiteX50" fmla="*/ 2559159 w 3412212"/>
              <a:gd name="connsiteY50" fmla="*/ 3135206 h 5143500"/>
              <a:gd name="connsiteX51" fmla="*/ 2609524 w 3412212"/>
              <a:gd name="connsiteY51" fmla="*/ 2842461 h 5143500"/>
              <a:gd name="connsiteX52" fmla="*/ 2669332 w 3412212"/>
              <a:gd name="connsiteY52" fmla="*/ 3103728 h 5143500"/>
              <a:gd name="connsiteX53" fmla="*/ 2650445 w 3412212"/>
              <a:gd name="connsiteY53" fmla="*/ 3094284 h 5143500"/>
              <a:gd name="connsiteX54" fmla="*/ 2593785 w 3412212"/>
              <a:gd name="connsiteY54" fmla="*/ 3040772 h 5143500"/>
              <a:gd name="connsiteX55" fmla="*/ 2524533 w 3412212"/>
              <a:gd name="connsiteY55" fmla="*/ 2990407 h 5143500"/>
              <a:gd name="connsiteX56" fmla="*/ 2455282 w 3412212"/>
              <a:gd name="connsiteY56" fmla="*/ 2908564 h 5143500"/>
              <a:gd name="connsiteX57" fmla="*/ 2455282 w 3412212"/>
              <a:gd name="connsiteY57" fmla="*/ 2902269 h 5143500"/>
              <a:gd name="connsiteX58" fmla="*/ 2603228 w 3412212"/>
              <a:gd name="connsiteY58" fmla="*/ 2836165 h 5143500"/>
              <a:gd name="connsiteX59" fmla="*/ 2609524 w 3412212"/>
              <a:gd name="connsiteY59" fmla="*/ 2842461 h 5143500"/>
              <a:gd name="connsiteX60" fmla="*/ 2656741 w 3412212"/>
              <a:gd name="connsiteY60" fmla="*/ 2316779 h 5143500"/>
              <a:gd name="connsiteX61" fmla="*/ 2659889 w 3412212"/>
              <a:gd name="connsiteY61" fmla="*/ 2618967 h 5143500"/>
              <a:gd name="connsiteX62" fmla="*/ 2568603 w 3412212"/>
              <a:gd name="connsiteY62" fmla="*/ 2672480 h 5143500"/>
              <a:gd name="connsiteX63" fmla="*/ 2499351 w 3412212"/>
              <a:gd name="connsiteY63" fmla="*/ 2738583 h 5143500"/>
              <a:gd name="connsiteX64" fmla="*/ 2351405 w 3412212"/>
              <a:gd name="connsiteY64" fmla="*/ 2820426 h 5143500"/>
              <a:gd name="connsiteX65" fmla="*/ 2329370 w 3412212"/>
              <a:gd name="connsiteY65" fmla="*/ 2596932 h 5143500"/>
              <a:gd name="connsiteX66" fmla="*/ 2301040 w 3412212"/>
              <a:gd name="connsiteY66" fmla="*/ 2508794 h 5143500"/>
              <a:gd name="connsiteX67" fmla="*/ 2301040 w 3412212"/>
              <a:gd name="connsiteY67" fmla="*/ 2074398 h 5143500"/>
              <a:gd name="connsiteX68" fmla="*/ 2266414 w 3412212"/>
              <a:gd name="connsiteY68" fmla="*/ 1844609 h 5143500"/>
              <a:gd name="connsiteX69" fmla="*/ 2420656 w 3412212"/>
              <a:gd name="connsiteY69" fmla="*/ 2083842 h 5143500"/>
              <a:gd name="connsiteX70" fmla="*/ 2496203 w 3412212"/>
              <a:gd name="connsiteY70" fmla="*/ 2118467 h 5143500"/>
              <a:gd name="connsiteX71" fmla="*/ 2559159 w 3412212"/>
              <a:gd name="connsiteY71" fmla="*/ 2080694 h 5143500"/>
              <a:gd name="connsiteX72" fmla="*/ 2622115 w 3412212"/>
              <a:gd name="connsiteY72" fmla="*/ 1866644 h 5143500"/>
              <a:gd name="connsiteX73" fmla="*/ 2631558 w 3412212"/>
              <a:gd name="connsiteY73" fmla="*/ 1819427 h 5143500"/>
              <a:gd name="connsiteX74" fmla="*/ 2641002 w 3412212"/>
              <a:gd name="connsiteY74" fmla="*/ 1753323 h 5143500"/>
              <a:gd name="connsiteX75" fmla="*/ 2656741 w 3412212"/>
              <a:gd name="connsiteY75" fmla="*/ 2316779 h 5143500"/>
              <a:gd name="connsiteX76" fmla="*/ 1498351 w 3412212"/>
              <a:gd name="connsiteY76" fmla="*/ 1573898 h 5143500"/>
              <a:gd name="connsiteX77" fmla="*/ 1526682 w 3412212"/>
              <a:gd name="connsiteY77" fmla="*/ 1743879 h 5143500"/>
              <a:gd name="connsiteX78" fmla="*/ 1529829 w 3412212"/>
              <a:gd name="connsiteY78" fmla="*/ 1841461 h 5143500"/>
              <a:gd name="connsiteX79" fmla="*/ 1492056 w 3412212"/>
              <a:gd name="connsiteY79" fmla="*/ 1819427 h 5143500"/>
              <a:gd name="connsiteX80" fmla="*/ 1400770 w 3412212"/>
              <a:gd name="connsiteY80" fmla="*/ 1731288 h 5143500"/>
              <a:gd name="connsiteX81" fmla="*/ 1290597 w 3412212"/>
              <a:gd name="connsiteY81" fmla="*/ 1655741 h 5143500"/>
              <a:gd name="connsiteX82" fmla="*/ 1164685 w 3412212"/>
              <a:gd name="connsiteY82" fmla="*/ 1495204 h 5143500"/>
              <a:gd name="connsiteX83" fmla="*/ 1416509 w 3412212"/>
              <a:gd name="connsiteY83" fmla="*/ 1385031 h 5143500"/>
              <a:gd name="connsiteX84" fmla="*/ 1432248 w 3412212"/>
              <a:gd name="connsiteY84" fmla="*/ 1385031 h 5143500"/>
              <a:gd name="connsiteX85" fmla="*/ 1498351 w 3412212"/>
              <a:gd name="connsiteY85" fmla="*/ 1573898 h 5143500"/>
              <a:gd name="connsiteX86" fmla="*/ 2634706 w 3412212"/>
              <a:gd name="connsiteY86" fmla="*/ 6296 h 5143500"/>
              <a:gd name="connsiteX87" fmla="*/ 2804687 w 3412212"/>
              <a:gd name="connsiteY87" fmla="*/ 125912 h 5143500"/>
              <a:gd name="connsiteX88" fmla="*/ 2826722 w 3412212"/>
              <a:gd name="connsiteY88" fmla="*/ 173129 h 5143500"/>
              <a:gd name="connsiteX89" fmla="*/ 2826722 w 3412212"/>
              <a:gd name="connsiteY89" fmla="*/ 251824 h 5143500"/>
              <a:gd name="connsiteX90" fmla="*/ 2842461 w 3412212"/>
              <a:gd name="connsiteY90" fmla="*/ 314780 h 5143500"/>
              <a:gd name="connsiteX91" fmla="*/ 3031329 w 3412212"/>
              <a:gd name="connsiteY91" fmla="*/ 494204 h 5143500"/>
              <a:gd name="connsiteX92" fmla="*/ 3081693 w 3412212"/>
              <a:gd name="connsiteY92" fmla="*/ 607525 h 5143500"/>
              <a:gd name="connsiteX93" fmla="*/ 3292596 w 3412212"/>
              <a:gd name="connsiteY93" fmla="*/ 796393 h 5143500"/>
              <a:gd name="connsiteX94" fmla="*/ 3248527 w 3412212"/>
              <a:gd name="connsiteY94" fmla="*/ 1167833 h 5143500"/>
              <a:gd name="connsiteX95" fmla="*/ 3251674 w 3412212"/>
              <a:gd name="connsiteY95" fmla="*/ 1303188 h 5143500"/>
              <a:gd name="connsiteX96" fmla="*/ 3235935 w 3412212"/>
              <a:gd name="connsiteY96" fmla="*/ 1454282 h 5143500"/>
              <a:gd name="connsiteX97" fmla="*/ 2977816 w 3412212"/>
              <a:gd name="connsiteY97" fmla="*/ 1259119 h 5143500"/>
              <a:gd name="connsiteX98" fmla="*/ 2892826 w 3412212"/>
              <a:gd name="connsiteY98" fmla="*/ 1104877 h 5143500"/>
              <a:gd name="connsiteX99" fmla="*/ 2788948 w 3412212"/>
              <a:gd name="connsiteY99" fmla="*/ 1023034 h 5143500"/>
              <a:gd name="connsiteX100" fmla="*/ 2735436 w 3412212"/>
              <a:gd name="connsiteY100" fmla="*/ 988408 h 5143500"/>
              <a:gd name="connsiteX101" fmla="*/ 2663036 w 3412212"/>
              <a:gd name="connsiteY101" fmla="*/ 868792 h 5143500"/>
              <a:gd name="connsiteX102" fmla="*/ 2672480 w 3412212"/>
              <a:gd name="connsiteY102" fmla="*/ 1281153 h 5143500"/>
              <a:gd name="connsiteX103" fmla="*/ 2707106 w 3412212"/>
              <a:gd name="connsiteY103" fmla="*/ 1334666 h 5143500"/>
              <a:gd name="connsiteX104" fmla="*/ 2700810 w 3412212"/>
              <a:gd name="connsiteY104" fmla="*/ 1391326 h 5143500"/>
              <a:gd name="connsiteX105" fmla="*/ 2713401 w 3412212"/>
              <a:gd name="connsiteY105" fmla="*/ 1407065 h 5143500"/>
              <a:gd name="connsiteX106" fmla="*/ 2707106 w 3412212"/>
              <a:gd name="connsiteY106" fmla="*/ 1422804 h 5143500"/>
              <a:gd name="connsiteX107" fmla="*/ 2703958 w 3412212"/>
              <a:gd name="connsiteY107" fmla="*/ 1473169 h 5143500"/>
              <a:gd name="connsiteX108" fmla="*/ 2685071 w 3412212"/>
              <a:gd name="connsiteY108" fmla="*/ 1498351 h 5143500"/>
              <a:gd name="connsiteX109" fmla="*/ 2681923 w 3412212"/>
              <a:gd name="connsiteY109" fmla="*/ 1545568 h 5143500"/>
              <a:gd name="connsiteX110" fmla="*/ 2713401 w 3412212"/>
              <a:gd name="connsiteY110" fmla="*/ 2559159 h 5143500"/>
              <a:gd name="connsiteX111" fmla="*/ 2716549 w 3412212"/>
              <a:gd name="connsiteY111" fmla="*/ 2618967 h 5143500"/>
              <a:gd name="connsiteX112" fmla="*/ 2804687 w 3412212"/>
              <a:gd name="connsiteY112" fmla="*/ 2653593 h 5143500"/>
              <a:gd name="connsiteX113" fmla="*/ 2839313 w 3412212"/>
              <a:gd name="connsiteY113" fmla="*/ 2622115 h 5143500"/>
              <a:gd name="connsiteX114" fmla="*/ 2801539 w 3412212"/>
              <a:gd name="connsiteY114" fmla="*/ 2515090 h 5143500"/>
              <a:gd name="connsiteX115" fmla="*/ 2807835 w 3412212"/>
              <a:gd name="connsiteY115" fmla="*/ 2464725 h 5143500"/>
              <a:gd name="connsiteX116" fmla="*/ 2814131 w 3412212"/>
              <a:gd name="connsiteY116" fmla="*/ 2436395 h 5143500"/>
              <a:gd name="connsiteX117" fmla="*/ 2949486 w 3412212"/>
              <a:gd name="connsiteY117" fmla="*/ 2332518 h 5143500"/>
              <a:gd name="connsiteX118" fmla="*/ 3047068 w 3412212"/>
              <a:gd name="connsiteY118" fmla="*/ 2433247 h 5143500"/>
              <a:gd name="connsiteX119" fmla="*/ 3037624 w 3412212"/>
              <a:gd name="connsiteY119" fmla="*/ 2533977 h 5143500"/>
              <a:gd name="connsiteX120" fmla="*/ 3037624 w 3412212"/>
              <a:gd name="connsiteY120" fmla="*/ 2571750 h 5143500"/>
              <a:gd name="connsiteX121" fmla="*/ 3031329 w 3412212"/>
              <a:gd name="connsiteY121" fmla="*/ 2603228 h 5143500"/>
              <a:gd name="connsiteX122" fmla="*/ 3021885 w 3412212"/>
              <a:gd name="connsiteY122" fmla="*/ 2606376 h 5143500"/>
              <a:gd name="connsiteX123" fmla="*/ 2999851 w 3412212"/>
              <a:gd name="connsiteY123" fmla="*/ 2634706 h 5143500"/>
              <a:gd name="connsiteX124" fmla="*/ 2987260 w 3412212"/>
              <a:gd name="connsiteY124" fmla="*/ 2716549 h 5143500"/>
              <a:gd name="connsiteX125" fmla="*/ 2996703 w 3412212"/>
              <a:gd name="connsiteY125" fmla="*/ 2748027 h 5143500"/>
              <a:gd name="connsiteX126" fmla="*/ 3050215 w 3412212"/>
              <a:gd name="connsiteY126" fmla="*/ 2782653 h 5143500"/>
              <a:gd name="connsiteX127" fmla="*/ 3138354 w 3412212"/>
              <a:gd name="connsiteY127" fmla="*/ 2839313 h 5143500"/>
              <a:gd name="connsiteX128" fmla="*/ 3147797 w 3412212"/>
              <a:gd name="connsiteY128" fmla="*/ 2877086 h 5143500"/>
              <a:gd name="connsiteX129" fmla="*/ 3185571 w 3412212"/>
              <a:gd name="connsiteY129" fmla="*/ 3006146 h 5143500"/>
              <a:gd name="connsiteX130" fmla="*/ 3283152 w 3412212"/>
              <a:gd name="connsiteY130" fmla="*/ 3242231 h 5143500"/>
              <a:gd name="connsiteX131" fmla="*/ 3273709 w 3412212"/>
              <a:gd name="connsiteY131" fmla="*/ 3273709 h 5143500"/>
              <a:gd name="connsiteX132" fmla="*/ 3185571 w 3412212"/>
              <a:gd name="connsiteY132" fmla="*/ 3355552 h 5143500"/>
              <a:gd name="connsiteX133" fmla="*/ 3166684 w 3412212"/>
              <a:gd name="connsiteY133" fmla="*/ 3377586 h 5143500"/>
              <a:gd name="connsiteX134" fmla="*/ 3122615 w 3412212"/>
              <a:gd name="connsiteY134" fmla="*/ 3409064 h 5143500"/>
              <a:gd name="connsiteX135" fmla="*/ 3122615 w 3412212"/>
              <a:gd name="connsiteY135" fmla="*/ 3500350 h 5143500"/>
              <a:gd name="connsiteX136" fmla="*/ 3135206 w 3412212"/>
              <a:gd name="connsiteY136" fmla="*/ 3544419 h 5143500"/>
              <a:gd name="connsiteX137" fmla="*/ 3154093 w 3412212"/>
              <a:gd name="connsiteY137" fmla="*/ 3774209 h 5143500"/>
              <a:gd name="connsiteX138" fmla="*/ 3147797 w 3412212"/>
              <a:gd name="connsiteY138" fmla="*/ 4060658 h 5143500"/>
              <a:gd name="connsiteX139" fmla="*/ 3144649 w 3412212"/>
              <a:gd name="connsiteY139" fmla="*/ 4139353 h 5143500"/>
              <a:gd name="connsiteX140" fmla="*/ 3128910 w 3412212"/>
              <a:gd name="connsiteY140" fmla="*/ 4183422 h 5143500"/>
              <a:gd name="connsiteX141" fmla="*/ 3144649 w 3412212"/>
              <a:gd name="connsiteY141" fmla="*/ 4262117 h 5143500"/>
              <a:gd name="connsiteX142" fmla="*/ 3135206 w 3412212"/>
              <a:gd name="connsiteY142" fmla="*/ 4620966 h 5143500"/>
              <a:gd name="connsiteX143" fmla="*/ 3141502 w 3412212"/>
              <a:gd name="connsiteY143" fmla="*/ 4674479 h 5143500"/>
              <a:gd name="connsiteX144" fmla="*/ 3100580 w 3412212"/>
              <a:gd name="connsiteY144" fmla="*/ 4727991 h 5143500"/>
              <a:gd name="connsiteX145" fmla="*/ 3100580 w 3412212"/>
              <a:gd name="connsiteY145" fmla="*/ 4734287 h 5143500"/>
              <a:gd name="connsiteX146" fmla="*/ 3113171 w 3412212"/>
              <a:gd name="connsiteY146" fmla="*/ 4759469 h 5143500"/>
              <a:gd name="connsiteX147" fmla="*/ 3185571 w 3412212"/>
              <a:gd name="connsiteY147" fmla="*/ 4809834 h 5143500"/>
              <a:gd name="connsiteX148" fmla="*/ 3261118 w 3412212"/>
              <a:gd name="connsiteY148" fmla="*/ 4853903 h 5143500"/>
              <a:gd name="connsiteX149" fmla="*/ 3368143 w 3412212"/>
              <a:gd name="connsiteY149" fmla="*/ 4866494 h 5143500"/>
              <a:gd name="connsiteX150" fmla="*/ 3412212 w 3412212"/>
              <a:gd name="connsiteY150" fmla="*/ 4920007 h 5143500"/>
              <a:gd name="connsiteX151" fmla="*/ 3342961 w 3412212"/>
              <a:gd name="connsiteY151" fmla="*/ 4954632 h 5143500"/>
              <a:gd name="connsiteX152" fmla="*/ 3135206 w 3412212"/>
              <a:gd name="connsiteY152" fmla="*/ 4982963 h 5143500"/>
              <a:gd name="connsiteX153" fmla="*/ 2877087 w 3412212"/>
              <a:gd name="connsiteY153" fmla="*/ 4982963 h 5143500"/>
              <a:gd name="connsiteX154" fmla="*/ 2861348 w 3412212"/>
              <a:gd name="connsiteY154" fmla="*/ 4860199 h 5143500"/>
              <a:gd name="connsiteX155" fmla="*/ 2845609 w 3412212"/>
              <a:gd name="connsiteY155" fmla="*/ 4762617 h 5143500"/>
              <a:gd name="connsiteX156" fmla="*/ 2845609 w 3412212"/>
              <a:gd name="connsiteY156" fmla="*/ 4048067 h 5143500"/>
              <a:gd name="connsiteX157" fmla="*/ 2855052 w 3412212"/>
              <a:gd name="connsiteY157" fmla="*/ 4019737 h 5143500"/>
              <a:gd name="connsiteX158" fmla="*/ 2861348 w 3412212"/>
              <a:gd name="connsiteY158" fmla="*/ 3890677 h 5143500"/>
              <a:gd name="connsiteX159" fmla="*/ 2851904 w 3412212"/>
              <a:gd name="connsiteY159" fmla="*/ 3827721 h 5143500"/>
              <a:gd name="connsiteX160" fmla="*/ 2817278 w 3412212"/>
              <a:gd name="connsiteY160" fmla="*/ 3859199 h 5143500"/>
              <a:gd name="connsiteX161" fmla="*/ 2760618 w 3412212"/>
              <a:gd name="connsiteY161" fmla="*/ 4029180 h 5143500"/>
              <a:gd name="connsiteX162" fmla="*/ 2792096 w 3412212"/>
              <a:gd name="connsiteY162" fmla="*/ 5027032 h 5143500"/>
              <a:gd name="connsiteX163" fmla="*/ 2716549 w 3412212"/>
              <a:gd name="connsiteY163" fmla="*/ 5011293 h 5143500"/>
              <a:gd name="connsiteX164" fmla="*/ 2710253 w 3412212"/>
              <a:gd name="connsiteY164" fmla="*/ 4976667 h 5143500"/>
              <a:gd name="connsiteX165" fmla="*/ 2590637 w 3412212"/>
              <a:gd name="connsiteY165" fmla="*/ 4998702 h 5143500"/>
              <a:gd name="connsiteX166" fmla="*/ 2326222 w 3412212"/>
              <a:gd name="connsiteY166" fmla="*/ 5030180 h 5143500"/>
              <a:gd name="connsiteX167" fmla="*/ 1882383 w 3412212"/>
              <a:gd name="connsiteY167" fmla="*/ 5030180 h 5143500"/>
              <a:gd name="connsiteX168" fmla="*/ 1866644 w 3412212"/>
              <a:gd name="connsiteY168" fmla="*/ 4938893 h 5143500"/>
              <a:gd name="connsiteX169" fmla="*/ 1854053 w 3412212"/>
              <a:gd name="connsiteY169" fmla="*/ 4825573 h 5143500"/>
              <a:gd name="connsiteX170" fmla="*/ 1860348 w 3412212"/>
              <a:gd name="connsiteY170" fmla="*/ 4787799 h 5143500"/>
              <a:gd name="connsiteX171" fmla="*/ 1832018 w 3412212"/>
              <a:gd name="connsiteY171" fmla="*/ 4705956 h 5143500"/>
              <a:gd name="connsiteX172" fmla="*/ 1832018 w 3412212"/>
              <a:gd name="connsiteY172" fmla="*/ 3783652 h 5143500"/>
              <a:gd name="connsiteX173" fmla="*/ 1841461 w 3412212"/>
              <a:gd name="connsiteY173" fmla="*/ 3689218 h 5143500"/>
              <a:gd name="connsiteX174" fmla="*/ 1841461 w 3412212"/>
              <a:gd name="connsiteY174" fmla="*/ 3601080 h 5143500"/>
              <a:gd name="connsiteX175" fmla="*/ 1828870 w 3412212"/>
              <a:gd name="connsiteY175" fmla="*/ 3484611 h 5143500"/>
              <a:gd name="connsiteX176" fmla="*/ 1847757 w 3412212"/>
              <a:gd name="connsiteY176" fmla="*/ 3364995 h 5143500"/>
              <a:gd name="connsiteX177" fmla="*/ 1854053 w 3412212"/>
              <a:gd name="connsiteY177" fmla="*/ 3172979 h 5143500"/>
              <a:gd name="connsiteX178" fmla="*/ 1841461 w 3412212"/>
              <a:gd name="connsiteY178" fmla="*/ 3065954 h 5143500"/>
              <a:gd name="connsiteX179" fmla="*/ 1693515 w 3412212"/>
              <a:gd name="connsiteY179" fmla="*/ 3320926 h 5143500"/>
              <a:gd name="connsiteX180" fmla="*/ 1680924 w 3412212"/>
              <a:gd name="connsiteY180" fmla="*/ 3358699 h 5143500"/>
              <a:gd name="connsiteX181" fmla="*/ 1624263 w 3412212"/>
              <a:gd name="connsiteY181" fmla="*/ 3453133 h 5143500"/>
              <a:gd name="connsiteX182" fmla="*/ 1567603 w 3412212"/>
              <a:gd name="connsiteY182" fmla="*/ 3487759 h 5143500"/>
              <a:gd name="connsiteX183" fmla="*/ 1542421 w 3412212"/>
              <a:gd name="connsiteY183" fmla="*/ 3607375 h 5143500"/>
              <a:gd name="connsiteX184" fmla="*/ 1479465 w 3412212"/>
              <a:gd name="connsiteY184" fmla="*/ 3786800 h 5143500"/>
              <a:gd name="connsiteX185" fmla="*/ 1470021 w 3412212"/>
              <a:gd name="connsiteY185" fmla="*/ 3912712 h 5143500"/>
              <a:gd name="connsiteX186" fmla="*/ 1470021 w 3412212"/>
              <a:gd name="connsiteY186" fmla="*/ 4029180 h 5143500"/>
              <a:gd name="connsiteX187" fmla="*/ 1429100 w 3412212"/>
              <a:gd name="connsiteY187" fmla="*/ 4155092 h 5143500"/>
              <a:gd name="connsiteX188" fmla="*/ 1413361 w 3412212"/>
              <a:gd name="connsiteY188" fmla="*/ 4246378 h 5143500"/>
              <a:gd name="connsiteX189" fmla="*/ 1322075 w 3412212"/>
              <a:gd name="connsiteY189" fmla="*/ 4403768 h 5143500"/>
              <a:gd name="connsiteX190" fmla="*/ 1318927 w 3412212"/>
              <a:gd name="connsiteY190" fmla="*/ 4447837 h 5143500"/>
              <a:gd name="connsiteX191" fmla="*/ 1325223 w 3412212"/>
              <a:gd name="connsiteY191" fmla="*/ 4501350 h 5143500"/>
              <a:gd name="connsiteX192" fmla="*/ 1306336 w 3412212"/>
              <a:gd name="connsiteY192" fmla="*/ 4554862 h 5143500"/>
              <a:gd name="connsiteX193" fmla="*/ 1312631 w 3412212"/>
              <a:gd name="connsiteY193" fmla="*/ 4611523 h 5143500"/>
              <a:gd name="connsiteX194" fmla="*/ 1300040 w 3412212"/>
              <a:gd name="connsiteY194" fmla="*/ 4687070 h 5143500"/>
              <a:gd name="connsiteX195" fmla="*/ 1303188 w 3412212"/>
              <a:gd name="connsiteY195" fmla="*/ 4734287 h 5143500"/>
              <a:gd name="connsiteX196" fmla="*/ 1325223 w 3412212"/>
              <a:gd name="connsiteY196" fmla="*/ 4844460 h 5143500"/>
              <a:gd name="connsiteX197" fmla="*/ 1337814 w 3412212"/>
              <a:gd name="connsiteY197" fmla="*/ 4970371 h 5143500"/>
              <a:gd name="connsiteX198" fmla="*/ 1328370 w 3412212"/>
              <a:gd name="connsiteY198" fmla="*/ 5014441 h 5143500"/>
              <a:gd name="connsiteX199" fmla="*/ 1284301 w 3412212"/>
              <a:gd name="connsiteY199" fmla="*/ 5023884 h 5143500"/>
              <a:gd name="connsiteX200" fmla="*/ 1161537 w 3412212"/>
              <a:gd name="connsiteY200" fmla="*/ 5042771 h 5143500"/>
              <a:gd name="connsiteX201" fmla="*/ 1174128 w 3412212"/>
              <a:gd name="connsiteY201" fmla="*/ 5071101 h 5143500"/>
              <a:gd name="connsiteX202" fmla="*/ 812132 w 3412212"/>
              <a:gd name="connsiteY202" fmla="*/ 5134057 h 5143500"/>
              <a:gd name="connsiteX203" fmla="*/ 676776 w 3412212"/>
              <a:gd name="connsiteY203" fmla="*/ 5130909 h 5143500"/>
              <a:gd name="connsiteX204" fmla="*/ 679924 w 3412212"/>
              <a:gd name="connsiteY204" fmla="*/ 5108874 h 5143500"/>
              <a:gd name="connsiteX205" fmla="*/ 676776 w 3412212"/>
              <a:gd name="connsiteY205" fmla="*/ 5055362 h 5143500"/>
              <a:gd name="connsiteX206" fmla="*/ 645298 w 3412212"/>
              <a:gd name="connsiteY206" fmla="*/ 5052214 h 5143500"/>
              <a:gd name="connsiteX207" fmla="*/ 607525 w 3412212"/>
              <a:gd name="connsiteY207" fmla="*/ 5023884 h 5143500"/>
              <a:gd name="connsiteX208" fmla="*/ 639003 w 3412212"/>
              <a:gd name="connsiteY208" fmla="*/ 4945189 h 5143500"/>
              <a:gd name="connsiteX209" fmla="*/ 661037 w 3412212"/>
              <a:gd name="connsiteY209" fmla="*/ 4920007 h 5143500"/>
              <a:gd name="connsiteX210" fmla="*/ 661037 w 3412212"/>
              <a:gd name="connsiteY210" fmla="*/ 4268413 h 5143500"/>
              <a:gd name="connsiteX211" fmla="*/ 670481 w 3412212"/>
              <a:gd name="connsiteY211" fmla="*/ 4161388 h 5143500"/>
              <a:gd name="connsiteX212" fmla="*/ 673629 w 3412212"/>
              <a:gd name="connsiteY212" fmla="*/ 4129910 h 5143500"/>
              <a:gd name="connsiteX213" fmla="*/ 670481 w 3412212"/>
              <a:gd name="connsiteY213" fmla="*/ 4079545 h 5143500"/>
              <a:gd name="connsiteX214" fmla="*/ 664185 w 3412212"/>
              <a:gd name="connsiteY214" fmla="*/ 4073249 h 5143500"/>
              <a:gd name="connsiteX215" fmla="*/ 572899 w 3412212"/>
              <a:gd name="connsiteY215" fmla="*/ 4243230 h 5143500"/>
              <a:gd name="connsiteX216" fmla="*/ 547717 w 3412212"/>
              <a:gd name="connsiteY216" fmla="*/ 4281004 h 5143500"/>
              <a:gd name="connsiteX217" fmla="*/ 516239 w 3412212"/>
              <a:gd name="connsiteY217" fmla="*/ 4303038 h 5143500"/>
              <a:gd name="connsiteX218" fmla="*/ 500500 w 3412212"/>
              <a:gd name="connsiteY218" fmla="*/ 4378586 h 5143500"/>
              <a:gd name="connsiteX219" fmla="*/ 469022 w 3412212"/>
              <a:gd name="connsiteY219" fmla="*/ 4463576 h 5143500"/>
              <a:gd name="connsiteX220" fmla="*/ 459578 w 3412212"/>
              <a:gd name="connsiteY220" fmla="*/ 4608375 h 5143500"/>
              <a:gd name="connsiteX221" fmla="*/ 443839 w 3412212"/>
              <a:gd name="connsiteY221" fmla="*/ 4655592 h 5143500"/>
              <a:gd name="connsiteX222" fmla="*/ 428100 w 3412212"/>
              <a:gd name="connsiteY222" fmla="*/ 4724843 h 5143500"/>
              <a:gd name="connsiteX223" fmla="*/ 384031 w 3412212"/>
              <a:gd name="connsiteY223" fmla="*/ 4794095 h 5143500"/>
              <a:gd name="connsiteX224" fmla="*/ 387179 w 3412212"/>
              <a:gd name="connsiteY224" fmla="*/ 4847607 h 5143500"/>
              <a:gd name="connsiteX225" fmla="*/ 374588 w 3412212"/>
              <a:gd name="connsiteY225" fmla="*/ 4875938 h 5143500"/>
              <a:gd name="connsiteX226" fmla="*/ 380883 w 3412212"/>
              <a:gd name="connsiteY226" fmla="*/ 4907415 h 5143500"/>
              <a:gd name="connsiteX227" fmla="*/ 371440 w 3412212"/>
              <a:gd name="connsiteY227" fmla="*/ 4945189 h 5143500"/>
              <a:gd name="connsiteX228" fmla="*/ 393475 w 3412212"/>
              <a:gd name="connsiteY228" fmla="*/ 5096283 h 5143500"/>
              <a:gd name="connsiteX229" fmla="*/ 384031 w 3412212"/>
              <a:gd name="connsiteY229" fmla="*/ 5124613 h 5143500"/>
              <a:gd name="connsiteX230" fmla="*/ 267563 w 3412212"/>
              <a:gd name="connsiteY230" fmla="*/ 5140352 h 5143500"/>
              <a:gd name="connsiteX231" fmla="*/ 22035 w 3412212"/>
              <a:gd name="connsiteY231" fmla="*/ 5143500 h 5143500"/>
              <a:gd name="connsiteX232" fmla="*/ 0 w 3412212"/>
              <a:gd name="connsiteY232" fmla="*/ 5124613 h 5143500"/>
              <a:gd name="connsiteX233" fmla="*/ 3148 w 3412212"/>
              <a:gd name="connsiteY233" fmla="*/ 5112022 h 5143500"/>
              <a:gd name="connsiteX234" fmla="*/ 100730 w 3412212"/>
              <a:gd name="connsiteY234" fmla="*/ 5023884 h 5143500"/>
              <a:gd name="connsiteX235" fmla="*/ 141651 w 3412212"/>
              <a:gd name="connsiteY235" fmla="*/ 4932598 h 5143500"/>
              <a:gd name="connsiteX236" fmla="*/ 135355 w 3412212"/>
              <a:gd name="connsiteY236" fmla="*/ 4897972 h 5143500"/>
              <a:gd name="connsiteX237" fmla="*/ 151094 w 3412212"/>
              <a:gd name="connsiteY237" fmla="*/ 4847607 h 5143500"/>
              <a:gd name="connsiteX238" fmla="*/ 135355 w 3412212"/>
              <a:gd name="connsiteY238" fmla="*/ 4816129 h 5143500"/>
              <a:gd name="connsiteX239" fmla="*/ 147946 w 3412212"/>
              <a:gd name="connsiteY239" fmla="*/ 4740582 h 5143500"/>
              <a:gd name="connsiteX240" fmla="*/ 273858 w 3412212"/>
              <a:gd name="connsiteY240" fmla="*/ 4340812 h 5143500"/>
              <a:gd name="connsiteX241" fmla="*/ 277006 w 3412212"/>
              <a:gd name="connsiteY241" fmla="*/ 4321925 h 5143500"/>
              <a:gd name="connsiteX242" fmla="*/ 289597 w 3412212"/>
              <a:gd name="connsiteY242" fmla="*/ 4284152 h 5143500"/>
              <a:gd name="connsiteX243" fmla="*/ 317928 w 3412212"/>
              <a:gd name="connsiteY243" fmla="*/ 4227491 h 5143500"/>
              <a:gd name="connsiteX244" fmla="*/ 330519 w 3412212"/>
              <a:gd name="connsiteY244" fmla="*/ 4189718 h 5143500"/>
              <a:gd name="connsiteX245" fmla="*/ 330519 w 3412212"/>
              <a:gd name="connsiteY245" fmla="*/ 4120466 h 5143500"/>
              <a:gd name="connsiteX246" fmla="*/ 402918 w 3412212"/>
              <a:gd name="connsiteY246" fmla="*/ 3896973 h 5143500"/>
              <a:gd name="connsiteX247" fmla="*/ 412361 w 3412212"/>
              <a:gd name="connsiteY247" fmla="*/ 3837164 h 5143500"/>
              <a:gd name="connsiteX248" fmla="*/ 462726 w 3412212"/>
              <a:gd name="connsiteY248" fmla="*/ 3692366 h 5143500"/>
              <a:gd name="connsiteX249" fmla="*/ 453283 w 3412212"/>
              <a:gd name="connsiteY249" fmla="*/ 3657740 h 5143500"/>
              <a:gd name="connsiteX250" fmla="*/ 491056 w 3412212"/>
              <a:gd name="connsiteY250" fmla="*/ 3560158 h 5143500"/>
              <a:gd name="connsiteX251" fmla="*/ 506795 w 3412212"/>
              <a:gd name="connsiteY251" fmla="*/ 3497202 h 5143500"/>
              <a:gd name="connsiteX252" fmla="*/ 509943 w 3412212"/>
              <a:gd name="connsiteY252" fmla="*/ 3453133 h 5143500"/>
              <a:gd name="connsiteX253" fmla="*/ 494204 w 3412212"/>
              <a:gd name="connsiteY253" fmla="*/ 3342960 h 5143500"/>
              <a:gd name="connsiteX254" fmla="*/ 481613 w 3412212"/>
              <a:gd name="connsiteY254" fmla="*/ 3270561 h 5143500"/>
              <a:gd name="connsiteX255" fmla="*/ 396622 w 3412212"/>
              <a:gd name="connsiteY255" fmla="*/ 2993555 h 5143500"/>
              <a:gd name="connsiteX256" fmla="*/ 396622 w 3412212"/>
              <a:gd name="connsiteY256" fmla="*/ 2861347 h 5143500"/>
              <a:gd name="connsiteX257" fmla="*/ 406066 w 3412212"/>
              <a:gd name="connsiteY257" fmla="*/ 2763766 h 5143500"/>
              <a:gd name="connsiteX258" fmla="*/ 406066 w 3412212"/>
              <a:gd name="connsiteY258" fmla="*/ 2678775 h 5143500"/>
              <a:gd name="connsiteX259" fmla="*/ 453283 w 3412212"/>
              <a:gd name="connsiteY259" fmla="*/ 2521385 h 5143500"/>
              <a:gd name="connsiteX260" fmla="*/ 500500 w 3412212"/>
              <a:gd name="connsiteY260" fmla="*/ 2408065 h 5143500"/>
              <a:gd name="connsiteX261" fmla="*/ 494204 w 3412212"/>
              <a:gd name="connsiteY261" fmla="*/ 2376587 h 5143500"/>
              <a:gd name="connsiteX262" fmla="*/ 531978 w 3412212"/>
              <a:gd name="connsiteY262" fmla="*/ 2297892 h 5143500"/>
              <a:gd name="connsiteX263" fmla="*/ 544569 w 3412212"/>
              <a:gd name="connsiteY263" fmla="*/ 2304187 h 5143500"/>
              <a:gd name="connsiteX264" fmla="*/ 557160 w 3412212"/>
              <a:gd name="connsiteY264" fmla="*/ 2304187 h 5143500"/>
              <a:gd name="connsiteX265" fmla="*/ 607525 w 3412212"/>
              <a:gd name="connsiteY265" fmla="*/ 2335665 h 5143500"/>
              <a:gd name="connsiteX266" fmla="*/ 610673 w 3412212"/>
              <a:gd name="connsiteY266" fmla="*/ 2360848 h 5143500"/>
              <a:gd name="connsiteX267" fmla="*/ 616968 w 3412212"/>
              <a:gd name="connsiteY267" fmla="*/ 2379735 h 5143500"/>
              <a:gd name="connsiteX268" fmla="*/ 569751 w 3412212"/>
              <a:gd name="connsiteY268" fmla="*/ 2430099 h 5143500"/>
              <a:gd name="connsiteX269" fmla="*/ 535126 w 3412212"/>
              <a:gd name="connsiteY269" fmla="*/ 2596932 h 5143500"/>
              <a:gd name="connsiteX270" fmla="*/ 509943 w 3412212"/>
              <a:gd name="connsiteY270" fmla="*/ 2691366 h 5143500"/>
              <a:gd name="connsiteX271" fmla="*/ 519387 w 3412212"/>
              <a:gd name="connsiteY271" fmla="*/ 2748027 h 5143500"/>
              <a:gd name="connsiteX272" fmla="*/ 547717 w 3412212"/>
              <a:gd name="connsiteY272" fmla="*/ 2940042 h 5143500"/>
              <a:gd name="connsiteX273" fmla="*/ 598081 w 3412212"/>
              <a:gd name="connsiteY273" fmla="*/ 2993555 h 5143500"/>
              <a:gd name="connsiteX274" fmla="*/ 620116 w 3412212"/>
              <a:gd name="connsiteY274" fmla="*/ 2999850 h 5143500"/>
              <a:gd name="connsiteX275" fmla="*/ 651594 w 3412212"/>
              <a:gd name="connsiteY275" fmla="*/ 2971520 h 5143500"/>
              <a:gd name="connsiteX276" fmla="*/ 620116 w 3412212"/>
              <a:gd name="connsiteY276" fmla="*/ 2877086 h 5143500"/>
              <a:gd name="connsiteX277" fmla="*/ 623264 w 3412212"/>
              <a:gd name="connsiteY277" fmla="*/ 2836165 h 5143500"/>
              <a:gd name="connsiteX278" fmla="*/ 626412 w 3412212"/>
              <a:gd name="connsiteY278" fmla="*/ 2810983 h 5143500"/>
              <a:gd name="connsiteX279" fmla="*/ 755471 w 3412212"/>
              <a:gd name="connsiteY279" fmla="*/ 2707105 h 5143500"/>
              <a:gd name="connsiteX280" fmla="*/ 843610 w 3412212"/>
              <a:gd name="connsiteY280" fmla="*/ 2801539 h 5143500"/>
              <a:gd name="connsiteX281" fmla="*/ 834166 w 3412212"/>
              <a:gd name="connsiteY281" fmla="*/ 2895973 h 5143500"/>
              <a:gd name="connsiteX282" fmla="*/ 827871 w 3412212"/>
              <a:gd name="connsiteY282" fmla="*/ 2952634 h 5143500"/>
              <a:gd name="connsiteX283" fmla="*/ 790097 w 3412212"/>
              <a:gd name="connsiteY283" fmla="*/ 3053363 h 5143500"/>
              <a:gd name="connsiteX284" fmla="*/ 799540 w 3412212"/>
              <a:gd name="connsiteY284" fmla="*/ 3087989 h 5143500"/>
              <a:gd name="connsiteX285" fmla="*/ 928600 w 3412212"/>
              <a:gd name="connsiteY285" fmla="*/ 3172979 h 5143500"/>
              <a:gd name="connsiteX286" fmla="*/ 934896 w 3412212"/>
              <a:gd name="connsiteY286" fmla="*/ 3204457 h 5143500"/>
              <a:gd name="connsiteX287" fmla="*/ 975817 w 3412212"/>
              <a:gd name="connsiteY287" fmla="*/ 3342960 h 5143500"/>
              <a:gd name="connsiteX288" fmla="*/ 1060808 w 3412212"/>
              <a:gd name="connsiteY288" fmla="*/ 3541272 h 5143500"/>
              <a:gd name="connsiteX289" fmla="*/ 944339 w 3412212"/>
              <a:gd name="connsiteY289" fmla="*/ 3670331 h 5143500"/>
              <a:gd name="connsiteX290" fmla="*/ 912861 w 3412212"/>
              <a:gd name="connsiteY290" fmla="*/ 3692366 h 5143500"/>
              <a:gd name="connsiteX291" fmla="*/ 912861 w 3412212"/>
              <a:gd name="connsiteY291" fmla="*/ 3774209 h 5143500"/>
              <a:gd name="connsiteX292" fmla="*/ 922305 w 3412212"/>
              <a:gd name="connsiteY292" fmla="*/ 3802539 h 5143500"/>
              <a:gd name="connsiteX293" fmla="*/ 928600 w 3412212"/>
              <a:gd name="connsiteY293" fmla="*/ 3887529 h 5143500"/>
              <a:gd name="connsiteX294" fmla="*/ 941191 w 3412212"/>
              <a:gd name="connsiteY294" fmla="*/ 3956781 h 5143500"/>
              <a:gd name="connsiteX295" fmla="*/ 941191 w 3412212"/>
              <a:gd name="connsiteY295" fmla="*/ 4148796 h 5143500"/>
              <a:gd name="connsiteX296" fmla="*/ 1120616 w 3412212"/>
              <a:gd name="connsiteY296" fmla="*/ 3534976 h 5143500"/>
              <a:gd name="connsiteX297" fmla="*/ 1199311 w 3412212"/>
              <a:gd name="connsiteY297" fmla="*/ 3342960 h 5143500"/>
              <a:gd name="connsiteX298" fmla="*/ 1218198 w 3412212"/>
              <a:gd name="connsiteY298" fmla="*/ 3286300 h 5143500"/>
              <a:gd name="connsiteX299" fmla="*/ 1218198 w 3412212"/>
              <a:gd name="connsiteY299" fmla="*/ 3176127 h 5143500"/>
              <a:gd name="connsiteX300" fmla="*/ 1356701 w 3412212"/>
              <a:gd name="connsiteY300" fmla="*/ 2722844 h 5143500"/>
              <a:gd name="connsiteX301" fmla="*/ 1388179 w 3412212"/>
              <a:gd name="connsiteY301" fmla="*/ 2574898 h 5143500"/>
              <a:gd name="connsiteX302" fmla="*/ 1460578 w 3412212"/>
              <a:gd name="connsiteY302" fmla="*/ 2363996 h 5143500"/>
              <a:gd name="connsiteX303" fmla="*/ 1444839 w 3412212"/>
              <a:gd name="connsiteY303" fmla="*/ 2291596 h 5143500"/>
              <a:gd name="connsiteX304" fmla="*/ 1523534 w 3412212"/>
              <a:gd name="connsiteY304" fmla="*/ 2105876 h 5143500"/>
              <a:gd name="connsiteX305" fmla="*/ 1492056 w 3412212"/>
              <a:gd name="connsiteY305" fmla="*/ 2093285 h 5143500"/>
              <a:gd name="connsiteX306" fmla="*/ 1473169 w 3412212"/>
              <a:gd name="connsiteY306" fmla="*/ 2061807 h 5143500"/>
              <a:gd name="connsiteX307" fmla="*/ 1438543 w 3412212"/>
              <a:gd name="connsiteY307" fmla="*/ 2027181 h 5143500"/>
              <a:gd name="connsiteX308" fmla="*/ 1454282 w 3412212"/>
              <a:gd name="connsiteY308" fmla="*/ 2008294 h 5143500"/>
              <a:gd name="connsiteX309" fmla="*/ 1394474 w 3412212"/>
              <a:gd name="connsiteY309" fmla="*/ 1957930 h 5143500"/>
              <a:gd name="connsiteX310" fmla="*/ 1350405 w 3412212"/>
              <a:gd name="connsiteY310" fmla="*/ 1891826 h 5143500"/>
              <a:gd name="connsiteX311" fmla="*/ 1255971 w 3412212"/>
              <a:gd name="connsiteY311" fmla="*/ 1847757 h 5143500"/>
              <a:gd name="connsiteX312" fmla="*/ 1152094 w 3412212"/>
              <a:gd name="connsiteY312" fmla="*/ 1797392 h 5143500"/>
              <a:gd name="connsiteX313" fmla="*/ 1029330 w 3412212"/>
              <a:gd name="connsiteY313" fmla="*/ 1718697 h 5143500"/>
              <a:gd name="connsiteX314" fmla="*/ 871940 w 3412212"/>
              <a:gd name="connsiteY314" fmla="*/ 1564455 h 5143500"/>
              <a:gd name="connsiteX315" fmla="*/ 865644 w 3412212"/>
              <a:gd name="connsiteY315" fmla="*/ 1529829 h 5143500"/>
              <a:gd name="connsiteX316" fmla="*/ 878235 w 3412212"/>
              <a:gd name="connsiteY316" fmla="*/ 1482612 h 5143500"/>
              <a:gd name="connsiteX317" fmla="*/ 1048216 w 3412212"/>
              <a:gd name="connsiteY317" fmla="*/ 1325223 h 5143500"/>
              <a:gd name="connsiteX318" fmla="*/ 1243380 w 3412212"/>
              <a:gd name="connsiteY318" fmla="*/ 1224493 h 5143500"/>
              <a:gd name="connsiteX319" fmla="*/ 1366144 w 3412212"/>
              <a:gd name="connsiteY319" fmla="*/ 1108025 h 5143500"/>
              <a:gd name="connsiteX320" fmla="*/ 1492056 w 3412212"/>
              <a:gd name="connsiteY320" fmla="*/ 1045069 h 5143500"/>
              <a:gd name="connsiteX321" fmla="*/ 1548716 w 3412212"/>
              <a:gd name="connsiteY321" fmla="*/ 1010443 h 5143500"/>
              <a:gd name="connsiteX322" fmla="*/ 1583342 w 3412212"/>
              <a:gd name="connsiteY322" fmla="*/ 1013591 h 5143500"/>
              <a:gd name="connsiteX323" fmla="*/ 1636855 w 3412212"/>
              <a:gd name="connsiteY323" fmla="*/ 1023034 h 5143500"/>
              <a:gd name="connsiteX324" fmla="*/ 1762766 w 3412212"/>
              <a:gd name="connsiteY324" fmla="*/ 1073399 h 5143500"/>
              <a:gd name="connsiteX325" fmla="*/ 1816279 w 3412212"/>
              <a:gd name="connsiteY325" fmla="*/ 1019886 h 5143500"/>
              <a:gd name="connsiteX326" fmla="*/ 1759619 w 3412212"/>
              <a:gd name="connsiteY326" fmla="*/ 865644 h 5143500"/>
              <a:gd name="connsiteX327" fmla="*/ 1759619 w 3412212"/>
              <a:gd name="connsiteY327" fmla="*/ 790097 h 5143500"/>
              <a:gd name="connsiteX328" fmla="*/ 1765914 w 3412212"/>
              <a:gd name="connsiteY328" fmla="*/ 730289 h 5143500"/>
              <a:gd name="connsiteX329" fmla="*/ 1825722 w 3412212"/>
              <a:gd name="connsiteY329" fmla="*/ 645298 h 5143500"/>
              <a:gd name="connsiteX330" fmla="*/ 2001999 w 3412212"/>
              <a:gd name="connsiteY330" fmla="*/ 525682 h 5143500"/>
              <a:gd name="connsiteX331" fmla="*/ 2077546 w 3412212"/>
              <a:gd name="connsiteY331" fmla="*/ 538273 h 5143500"/>
              <a:gd name="connsiteX332" fmla="*/ 2146798 w 3412212"/>
              <a:gd name="connsiteY332" fmla="*/ 579195 h 5143500"/>
              <a:gd name="connsiteX333" fmla="*/ 2159389 w 3412212"/>
              <a:gd name="connsiteY333" fmla="*/ 610673 h 5143500"/>
              <a:gd name="connsiteX334" fmla="*/ 2171980 w 3412212"/>
              <a:gd name="connsiteY334" fmla="*/ 695663 h 5143500"/>
              <a:gd name="connsiteX335" fmla="*/ 2168832 w 3412212"/>
              <a:gd name="connsiteY335" fmla="*/ 733437 h 5143500"/>
              <a:gd name="connsiteX336" fmla="*/ 2162537 w 3412212"/>
              <a:gd name="connsiteY336" fmla="*/ 827871 h 5143500"/>
              <a:gd name="connsiteX337" fmla="*/ 2153093 w 3412212"/>
              <a:gd name="connsiteY337" fmla="*/ 893974 h 5143500"/>
              <a:gd name="connsiteX338" fmla="*/ 2162537 w 3412212"/>
              <a:gd name="connsiteY338" fmla="*/ 919157 h 5143500"/>
              <a:gd name="connsiteX339" fmla="*/ 2146798 w 3412212"/>
              <a:gd name="connsiteY339" fmla="*/ 988408 h 5143500"/>
              <a:gd name="connsiteX340" fmla="*/ 2124763 w 3412212"/>
              <a:gd name="connsiteY340" fmla="*/ 994704 h 5143500"/>
              <a:gd name="connsiteX341" fmla="*/ 2090137 w 3412212"/>
              <a:gd name="connsiteY341" fmla="*/ 1051364 h 5143500"/>
              <a:gd name="connsiteX342" fmla="*/ 2071251 w 3412212"/>
              <a:gd name="connsiteY342" fmla="*/ 1186719 h 5143500"/>
              <a:gd name="connsiteX343" fmla="*/ 2080694 w 3412212"/>
              <a:gd name="connsiteY343" fmla="*/ 1205606 h 5143500"/>
              <a:gd name="connsiteX344" fmla="*/ 2090137 w 3412212"/>
              <a:gd name="connsiteY344" fmla="*/ 1237084 h 5143500"/>
              <a:gd name="connsiteX345" fmla="*/ 2200310 w 3412212"/>
              <a:gd name="connsiteY345" fmla="*/ 1303188 h 5143500"/>
              <a:gd name="connsiteX346" fmla="*/ 2266414 w 3412212"/>
              <a:gd name="connsiteY346" fmla="*/ 1340962 h 5143500"/>
              <a:gd name="connsiteX347" fmla="*/ 2329370 w 3412212"/>
              <a:gd name="connsiteY347" fmla="*/ 1391326 h 5143500"/>
              <a:gd name="connsiteX348" fmla="*/ 2341961 w 3412212"/>
              <a:gd name="connsiteY348" fmla="*/ 1451134 h 5143500"/>
              <a:gd name="connsiteX349" fmla="*/ 2389178 w 3412212"/>
              <a:gd name="connsiteY349" fmla="*/ 1561307 h 5143500"/>
              <a:gd name="connsiteX350" fmla="*/ 2464725 w 3412212"/>
              <a:gd name="connsiteY350" fmla="*/ 1800540 h 5143500"/>
              <a:gd name="connsiteX351" fmla="*/ 2471021 w 3412212"/>
              <a:gd name="connsiteY351" fmla="*/ 1803688 h 5143500"/>
              <a:gd name="connsiteX352" fmla="*/ 2549716 w 3412212"/>
              <a:gd name="connsiteY352" fmla="*/ 1504647 h 5143500"/>
              <a:gd name="connsiteX353" fmla="*/ 2537125 w 3412212"/>
              <a:gd name="connsiteY353" fmla="*/ 1407065 h 5143500"/>
              <a:gd name="connsiteX354" fmla="*/ 2631558 w 3412212"/>
              <a:gd name="connsiteY354" fmla="*/ 1284301 h 5143500"/>
              <a:gd name="connsiteX355" fmla="*/ 2603228 w 3412212"/>
              <a:gd name="connsiteY355" fmla="*/ 34626 h 5143500"/>
              <a:gd name="connsiteX356" fmla="*/ 2618967 w 3412212"/>
              <a:gd name="connsiteY356" fmla="*/ 0 h 5143500"/>
              <a:gd name="connsiteX357" fmla="*/ 2634706 w 3412212"/>
              <a:gd name="connsiteY357" fmla="*/ 629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3412212" h="5143500">
                <a:moveTo>
                  <a:pt x="2275857" y="4598931"/>
                </a:moveTo>
                <a:cubicBezTo>
                  <a:pt x="2266414" y="4586340"/>
                  <a:pt x="2260118" y="4570601"/>
                  <a:pt x="2256971" y="4558010"/>
                </a:cubicBezTo>
                <a:cubicBezTo>
                  <a:pt x="2266414" y="4554862"/>
                  <a:pt x="2275857" y="4554862"/>
                  <a:pt x="2285301" y="4551714"/>
                </a:cubicBezTo>
                <a:lnTo>
                  <a:pt x="2275857" y="4598931"/>
                </a:lnTo>
                <a:close/>
                <a:moveTo>
                  <a:pt x="2707106" y="4825573"/>
                </a:moveTo>
                <a:cubicBezTo>
                  <a:pt x="2700810" y="4828721"/>
                  <a:pt x="2694514" y="4828721"/>
                  <a:pt x="2628411" y="4825573"/>
                </a:cubicBezTo>
                <a:cubicBezTo>
                  <a:pt x="2593785" y="4822425"/>
                  <a:pt x="2524533" y="4775208"/>
                  <a:pt x="2543420" y="4743730"/>
                </a:cubicBezTo>
                <a:cubicBezTo>
                  <a:pt x="2543420" y="4731139"/>
                  <a:pt x="2537125" y="4709104"/>
                  <a:pt x="2537125" y="4702809"/>
                </a:cubicBezTo>
                <a:cubicBezTo>
                  <a:pt x="2537125" y="4693365"/>
                  <a:pt x="2543420" y="4687070"/>
                  <a:pt x="2546568" y="4677626"/>
                </a:cubicBezTo>
                <a:cubicBezTo>
                  <a:pt x="2549716" y="4665035"/>
                  <a:pt x="2546568" y="4646148"/>
                  <a:pt x="2546568" y="4639853"/>
                </a:cubicBezTo>
                <a:cubicBezTo>
                  <a:pt x="2546568" y="4595784"/>
                  <a:pt x="2571750" y="4589488"/>
                  <a:pt x="2596933" y="4535975"/>
                </a:cubicBezTo>
                <a:cubicBezTo>
                  <a:pt x="2606376" y="4517089"/>
                  <a:pt x="2606376" y="4498202"/>
                  <a:pt x="2609524" y="4479315"/>
                </a:cubicBezTo>
                <a:cubicBezTo>
                  <a:pt x="2615819" y="4454133"/>
                  <a:pt x="2625263" y="4428950"/>
                  <a:pt x="2634706" y="4403768"/>
                </a:cubicBezTo>
                <a:lnTo>
                  <a:pt x="2634706" y="4328221"/>
                </a:lnTo>
                <a:cubicBezTo>
                  <a:pt x="2637854" y="4306186"/>
                  <a:pt x="2637854" y="4284152"/>
                  <a:pt x="2641002" y="4262117"/>
                </a:cubicBezTo>
                <a:cubicBezTo>
                  <a:pt x="2653593" y="4218048"/>
                  <a:pt x="2675628" y="4167683"/>
                  <a:pt x="2681923" y="4123614"/>
                </a:cubicBezTo>
                <a:cubicBezTo>
                  <a:pt x="2685071" y="4111023"/>
                  <a:pt x="2688219" y="4095284"/>
                  <a:pt x="2691367" y="4079545"/>
                </a:cubicBezTo>
                <a:lnTo>
                  <a:pt x="2707106" y="4825573"/>
                </a:lnTo>
                <a:close/>
                <a:moveTo>
                  <a:pt x="960078" y="3522385"/>
                </a:moveTo>
                <a:cubicBezTo>
                  <a:pt x="960078" y="3541272"/>
                  <a:pt x="941191" y="3553863"/>
                  <a:pt x="922305" y="3572750"/>
                </a:cubicBezTo>
                <a:cubicBezTo>
                  <a:pt x="909713" y="3560158"/>
                  <a:pt x="916009" y="3547567"/>
                  <a:pt x="912861" y="3534976"/>
                </a:cubicBezTo>
                <a:cubicBezTo>
                  <a:pt x="903418" y="3497202"/>
                  <a:pt x="903418" y="3459429"/>
                  <a:pt x="897122" y="3421655"/>
                </a:cubicBezTo>
                <a:cubicBezTo>
                  <a:pt x="919157" y="3456281"/>
                  <a:pt x="960078" y="3516089"/>
                  <a:pt x="960078" y="3522385"/>
                </a:cubicBezTo>
                <a:close/>
                <a:moveTo>
                  <a:pt x="3172980" y="3226492"/>
                </a:moveTo>
                <a:cubicBezTo>
                  <a:pt x="3172980" y="3245379"/>
                  <a:pt x="3144649" y="3270561"/>
                  <a:pt x="3125763" y="3280004"/>
                </a:cubicBezTo>
                <a:cubicBezTo>
                  <a:pt x="3122615" y="3229640"/>
                  <a:pt x="3113171" y="3179275"/>
                  <a:pt x="3106876" y="3113171"/>
                </a:cubicBezTo>
                <a:cubicBezTo>
                  <a:pt x="3128910" y="3150945"/>
                  <a:pt x="3172980" y="3220196"/>
                  <a:pt x="3172980" y="3226492"/>
                </a:cubicBezTo>
                <a:close/>
                <a:moveTo>
                  <a:pt x="2559159" y="3135206"/>
                </a:moveTo>
                <a:cubicBezTo>
                  <a:pt x="2581194" y="3147797"/>
                  <a:pt x="2584342" y="3188718"/>
                  <a:pt x="2618967" y="3201309"/>
                </a:cubicBezTo>
                <a:cubicBezTo>
                  <a:pt x="2618967" y="3204457"/>
                  <a:pt x="2612672" y="3204457"/>
                  <a:pt x="2612672" y="3213901"/>
                </a:cubicBezTo>
                <a:cubicBezTo>
                  <a:pt x="2612672" y="3220196"/>
                  <a:pt x="2625263" y="3226492"/>
                  <a:pt x="2631558" y="3235935"/>
                </a:cubicBezTo>
                <a:cubicBezTo>
                  <a:pt x="2650445" y="3261118"/>
                  <a:pt x="2628411" y="3261118"/>
                  <a:pt x="2659889" y="3261118"/>
                </a:cubicBezTo>
                <a:cubicBezTo>
                  <a:pt x="2644150" y="3295743"/>
                  <a:pt x="2615819" y="3361847"/>
                  <a:pt x="2615819" y="3368143"/>
                </a:cubicBezTo>
                <a:cubicBezTo>
                  <a:pt x="2615819" y="3377586"/>
                  <a:pt x="2625263" y="3402768"/>
                  <a:pt x="2625263" y="3412212"/>
                </a:cubicBezTo>
                <a:cubicBezTo>
                  <a:pt x="2625263" y="3418507"/>
                  <a:pt x="2590637" y="3500350"/>
                  <a:pt x="2578046" y="3547567"/>
                </a:cubicBezTo>
                <a:cubicBezTo>
                  <a:pt x="2565455" y="3585341"/>
                  <a:pt x="2565455" y="3632558"/>
                  <a:pt x="2552864" y="3673479"/>
                </a:cubicBezTo>
                <a:cubicBezTo>
                  <a:pt x="2537125" y="3733287"/>
                  <a:pt x="2505647" y="3793095"/>
                  <a:pt x="2486760" y="3859199"/>
                </a:cubicBezTo>
                <a:cubicBezTo>
                  <a:pt x="2474169" y="3896973"/>
                  <a:pt x="2483612" y="3912712"/>
                  <a:pt x="2483612" y="3941042"/>
                </a:cubicBezTo>
                <a:cubicBezTo>
                  <a:pt x="2483612" y="3950485"/>
                  <a:pt x="2471021" y="4000850"/>
                  <a:pt x="2458430" y="4029180"/>
                </a:cubicBezTo>
                <a:cubicBezTo>
                  <a:pt x="2452134" y="4041771"/>
                  <a:pt x="2436395" y="4054362"/>
                  <a:pt x="2430099" y="4073249"/>
                </a:cubicBezTo>
                <a:cubicBezTo>
                  <a:pt x="2420656" y="4101579"/>
                  <a:pt x="2420656" y="4136205"/>
                  <a:pt x="2411213" y="4167683"/>
                </a:cubicBezTo>
                <a:cubicBezTo>
                  <a:pt x="2386030" y="4258969"/>
                  <a:pt x="2357700" y="4350255"/>
                  <a:pt x="2326222" y="4441542"/>
                </a:cubicBezTo>
                <a:lnTo>
                  <a:pt x="2323074" y="4444689"/>
                </a:lnTo>
                <a:lnTo>
                  <a:pt x="2323074" y="4271561"/>
                </a:lnTo>
                <a:lnTo>
                  <a:pt x="2341961" y="3780504"/>
                </a:lnTo>
                <a:cubicBezTo>
                  <a:pt x="2341961" y="3761617"/>
                  <a:pt x="2335666" y="3736435"/>
                  <a:pt x="2329370" y="3720696"/>
                </a:cubicBezTo>
                <a:cubicBezTo>
                  <a:pt x="2323074" y="3701809"/>
                  <a:pt x="2313631" y="3679775"/>
                  <a:pt x="2313631" y="3673479"/>
                </a:cubicBezTo>
                <a:cubicBezTo>
                  <a:pt x="2313631" y="3664036"/>
                  <a:pt x="2345109" y="3594784"/>
                  <a:pt x="2345109" y="3588488"/>
                </a:cubicBezTo>
                <a:cubicBezTo>
                  <a:pt x="2345109" y="3528680"/>
                  <a:pt x="2329370" y="3664036"/>
                  <a:pt x="2351405" y="3399621"/>
                </a:cubicBezTo>
                <a:lnTo>
                  <a:pt x="2351405" y="3021885"/>
                </a:lnTo>
                <a:cubicBezTo>
                  <a:pt x="2417508" y="3078545"/>
                  <a:pt x="2489908" y="3097432"/>
                  <a:pt x="2559159" y="3135206"/>
                </a:cubicBezTo>
                <a:close/>
                <a:moveTo>
                  <a:pt x="2609524" y="2842461"/>
                </a:moveTo>
                <a:cubicBezTo>
                  <a:pt x="2647297" y="2924303"/>
                  <a:pt x="2669332" y="3015589"/>
                  <a:pt x="2669332" y="3103728"/>
                </a:cubicBezTo>
                <a:cubicBezTo>
                  <a:pt x="2663036" y="3103728"/>
                  <a:pt x="2653593" y="3100580"/>
                  <a:pt x="2650445" y="3094284"/>
                </a:cubicBezTo>
                <a:cubicBezTo>
                  <a:pt x="2631558" y="3078545"/>
                  <a:pt x="2612672" y="3056511"/>
                  <a:pt x="2593785" y="3040772"/>
                </a:cubicBezTo>
                <a:cubicBezTo>
                  <a:pt x="2571750" y="3025033"/>
                  <a:pt x="2543420" y="3009294"/>
                  <a:pt x="2524533" y="2990407"/>
                </a:cubicBezTo>
                <a:cubicBezTo>
                  <a:pt x="2496203" y="2965225"/>
                  <a:pt x="2477316" y="2936895"/>
                  <a:pt x="2455282" y="2908564"/>
                </a:cubicBezTo>
                <a:lnTo>
                  <a:pt x="2455282" y="2902269"/>
                </a:lnTo>
                <a:cubicBezTo>
                  <a:pt x="2496203" y="2889678"/>
                  <a:pt x="2552864" y="2861347"/>
                  <a:pt x="2603228" y="2836165"/>
                </a:cubicBezTo>
                <a:cubicBezTo>
                  <a:pt x="2606376" y="2836165"/>
                  <a:pt x="2609524" y="2839313"/>
                  <a:pt x="2609524" y="2842461"/>
                </a:cubicBezTo>
                <a:close/>
                <a:moveTo>
                  <a:pt x="2656741" y="2316779"/>
                </a:moveTo>
                <a:lnTo>
                  <a:pt x="2659889" y="2618967"/>
                </a:lnTo>
                <a:cubicBezTo>
                  <a:pt x="2631558" y="2650445"/>
                  <a:pt x="2600080" y="2650445"/>
                  <a:pt x="2568603" y="2672480"/>
                </a:cubicBezTo>
                <a:cubicBezTo>
                  <a:pt x="2543420" y="2688219"/>
                  <a:pt x="2524533" y="2722844"/>
                  <a:pt x="2499351" y="2738583"/>
                </a:cubicBezTo>
                <a:cubicBezTo>
                  <a:pt x="2455282" y="2766914"/>
                  <a:pt x="2401769" y="2788948"/>
                  <a:pt x="2351405" y="2820426"/>
                </a:cubicBezTo>
                <a:cubicBezTo>
                  <a:pt x="2323074" y="2741731"/>
                  <a:pt x="2329370" y="2672480"/>
                  <a:pt x="2329370" y="2596932"/>
                </a:cubicBezTo>
                <a:cubicBezTo>
                  <a:pt x="2329370" y="2565455"/>
                  <a:pt x="2301040" y="2511942"/>
                  <a:pt x="2301040" y="2508794"/>
                </a:cubicBezTo>
                <a:lnTo>
                  <a:pt x="2301040" y="2074398"/>
                </a:lnTo>
                <a:lnTo>
                  <a:pt x="2266414" y="1844609"/>
                </a:lnTo>
                <a:cubicBezTo>
                  <a:pt x="2313631" y="1920156"/>
                  <a:pt x="2357700" y="2005147"/>
                  <a:pt x="2420656" y="2083842"/>
                </a:cubicBezTo>
                <a:cubicBezTo>
                  <a:pt x="2439543" y="2102728"/>
                  <a:pt x="2467873" y="2118467"/>
                  <a:pt x="2496203" y="2118467"/>
                </a:cubicBezTo>
                <a:cubicBezTo>
                  <a:pt x="2521386" y="2118467"/>
                  <a:pt x="2537125" y="2118467"/>
                  <a:pt x="2559159" y="2080694"/>
                </a:cubicBezTo>
                <a:cubicBezTo>
                  <a:pt x="2600080" y="2011442"/>
                  <a:pt x="2609524" y="1935895"/>
                  <a:pt x="2622115" y="1866644"/>
                </a:cubicBezTo>
                <a:cubicBezTo>
                  <a:pt x="2628411" y="1850905"/>
                  <a:pt x="2631558" y="1835166"/>
                  <a:pt x="2631558" y="1819427"/>
                </a:cubicBezTo>
                <a:cubicBezTo>
                  <a:pt x="2634706" y="1797392"/>
                  <a:pt x="2637854" y="1772210"/>
                  <a:pt x="2641002" y="1753323"/>
                </a:cubicBezTo>
                <a:lnTo>
                  <a:pt x="2656741" y="2316779"/>
                </a:lnTo>
                <a:close/>
                <a:moveTo>
                  <a:pt x="1498351" y="1573898"/>
                </a:moveTo>
                <a:cubicBezTo>
                  <a:pt x="1517238" y="1627411"/>
                  <a:pt x="1517238" y="1687219"/>
                  <a:pt x="1526682" y="1743879"/>
                </a:cubicBezTo>
                <a:lnTo>
                  <a:pt x="1529829" y="1841461"/>
                </a:lnTo>
                <a:cubicBezTo>
                  <a:pt x="1517238" y="1835166"/>
                  <a:pt x="1501499" y="1828870"/>
                  <a:pt x="1492056" y="1819427"/>
                </a:cubicBezTo>
                <a:cubicBezTo>
                  <a:pt x="1460578" y="1794244"/>
                  <a:pt x="1432248" y="1756471"/>
                  <a:pt x="1400770" y="1731288"/>
                </a:cubicBezTo>
                <a:cubicBezTo>
                  <a:pt x="1366144" y="1706106"/>
                  <a:pt x="1325223" y="1684071"/>
                  <a:pt x="1290597" y="1655741"/>
                </a:cubicBezTo>
                <a:cubicBezTo>
                  <a:pt x="1237084" y="1608524"/>
                  <a:pt x="1199311" y="1551864"/>
                  <a:pt x="1164685" y="1495204"/>
                </a:cubicBezTo>
                <a:cubicBezTo>
                  <a:pt x="1243380" y="1473169"/>
                  <a:pt x="1331518" y="1432248"/>
                  <a:pt x="1416509" y="1385031"/>
                </a:cubicBezTo>
                <a:lnTo>
                  <a:pt x="1432248" y="1385031"/>
                </a:lnTo>
                <a:cubicBezTo>
                  <a:pt x="1454282" y="1447987"/>
                  <a:pt x="1479465" y="1507795"/>
                  <a:pt x="1498351" y="1573898"/>
                </a:cubicBezTo>
                <a:close/>
                <a:moveTo>
                  <a:pt x="2634706" y="6296"/>
                </a:moveTo>
                <a:cubicBezTo>
                  <a:pt x="2685071" y="34626"/>
                  <a:pt x="2757470" y="72399"/>
                  <a:pt x="2804687" y="125912"/>
                </a:cubicBezTo>
                <a:cubicBezTo>
                  <a:pt x="2817278" y="138503"/>
                  <a:pt x="2826722" y="163685"/>
                  <a:pt x="2826722" y="173129"/>
                </a:cubicBezTo>
                <a:lnTo>
                  <a:pt x="2826722" y="251824"/>
                </a:lnTo>
                <a:cubicBezTo>
                  <a:pt x="2829870" y="273858"/>
                  <a:pt x="2833017" y="295893"/>
                  <a:pt x="2842461" y="314780"/>
                </a:cubicBezTo>
                <a:cubicBezTo>
                  <a:pt x="2886530" y="396622"/>
                  <a:pt x="2993555" y="393475"/>
                  <a:pt x="3031329" y="494204"/>
                </a:cubicBezTo>
                <a:cubicBezTo>
                  <a:pt x="3047068" y="531978"/>
                  <a:pt x="3059659" y="569751"/>
                  <a:pt x="3081693" y="607525"/>
                </a:cubicBezTo>
                <a:cubicBezTo>
                  <a:pt x="3113171" y="661037"/>
                  <a:pt x="3292596" y="736584"/>
                  <a:pt x="3292596" y="796393"/>
                </a:cubicBezTo>
                <a:lnTo>
                  <a:pt x="3248527" y="1167833"/>
                </a:lnTo>
                <a:cubicBezTo>
                  <a:pt x="3251674" y="1278006"/>
                  <a:pt x="3251674" y="1296892"/>
                  <a:pt x="3251674" y="1303188"/>
                </a:cubicBezTo>
                <a:cubicBezTo>
                  <a:pt x="3251674" y="1312631"/>
                  <a:pt x="3242231" y="1403917"/>
                  <a:pt x="3235935" y="1454282"/>
                </a:cubicBezTo>
                <a:cubicBezTo>
                  <a:pt x="3154093" y="1381883"/>
                  <a:pt x="3053363" y="1306336"/>
                  <a:pt x="2977816" y="1259119"/>
                </a:cubicBezTo>
                <a:cubicBezTo>
                  <a:pt x="2908565" y="1221345"/>
                  <a:pt x="2911712" y="1158389"/>
                  <a:pt x="2892826" y="1104877"/>
                </a:cubicBezTo>
                <a:cubicBezTo>
                  <a:pt x="2877087" y="1057660"/>
                  <a:pt x="2823574" y="1041921"/>
                  <a:pt x="2788948" y="1023034"/>
                </a:cubicBezTo>
                <a:cubicBezTo>
                  <a:pt x="2773209" y="1013591"/>
                  <a:pt x="2751175" y="1004147"/>
                  <a:pt x="2735436" y="988408"/>
                </a:cubicBezTo>
                <a:cubicBezTo>
                  <a:pt x="2691367" y="950635"/>
                  <a:pt x="2707106" y="906566"/>
                  <a:pt x="2663036" y="868792"/>
                </a:cubicBezTo>
                <a:lnTo>
                  <a:pt x="2672480" y="1281153"/>
                </a:lnTo>
                <a:cubicBezTo>
                  <a:pt x="2710253" y="1268562"/>
                  <a:pt x="2707106" y="1318927"/>
                  <a:pt x="2707106" y="1334666"/>
                </a:cubicBezTo>
                <a:cubicBezTo>
                  <a:pt x="2707106" y="1344109"/>
                  <a:pt x="2700810" y="1381883"/>
                  <a:pt x="2700810" y="1391326"/>
                </a:cubicBezTo>
                <a:cubicBezTo>
                  <a:pt x="2700810" y="1397622"/>
                  <a:pt x="2713401" y="1400770"/>
                  <a:pt x="2713401" y="1407065"/>
                </a:cubicBezTo>
                <a:cubicBezTo>
                  <a:pt x="2713401" y="1416509"/>
                  <a:pt x="2710253" y="1419656"/>
                  <a:pt x="2707106" y="1422804"/>
                </a:cubicBezTo>
                <a:cubicBezTo>
                  <a:pt x="2707106" y="1438543"/>
                  <a:pt x="2707106" y="1457430"/>
                  <a:pt x="2703958" y="1473169"/>
                </a:cubicBezTo>
                <a:cubicBezTo>
                  <a:pt x="2703958" y="1479465"/>
                  <a:pt x="2691367" y="1485760"/>
                  <a:pt x="2685071" y="1498351"/>
                </a:cubicBezTo>
                <a:cubicBezTo>
                  <a:pt x="2678775" y="1510943"/>
                  <a:pt x="2681923" y="1536125"/>
                  <a:pt x="2681923" y="1545568"/>
                </a:cubicBezTo>
                <a:lnTo>
                  <a:pt x="2713401" y="2559159"/>
                </a:lnTo>
                <a:cubicBezTo>
                  <a:pt x="2716549" y="2578046"/>
                  <a:pt x="2716549" y="2600080"/>
                  <a:pt x="2716549" y="2618967"/>
                </a:cubicBezTo>
                <a:cubicBezTo>
                  <a:pt x="2751175" y="2631558"/>
                  <a:pt x="2773209" y="2653593"/>
                  <a:pt x="2804687" y="2653593"/>
                </a:cubicBezTo>
                <a:cubicBezTo>
                  <a:pt x="2823574" y="2653593"/>
                  <a:pt x="2839313" y="2647297"/>
                  <a:pt x="2839313" y="2622115"/>
                </a:cubicBezTo>
                <a:cubicBezTo>
                  <a:pt x="2839313" y="2612671"/>
                  <a:pt x="2801539" y="2524533"/>
                  <a:pt x="2801539" y="2515090"/>
                </a:cubicBezTo>
                <a:cubicBezTo>
                  <a:pt x="2801539" y="2508794"/>
                  <a:pt x="2807835" y="2480464"/>
                  <a:pt x="2807835" y="2464725"/>
                </a:cubicBezTo>
                <a:cubicBezTo>
                  <a:pt x="2807835" y="2455282"/>
                  <a:pt x="2807835" y="2442690"/>
                  <a:pt x="2814131" y="2436395"/>
                </a:cubicBezTo>
                <a:cubicBezTo>
                  <a:pt x="2861348" y="2363996"/>
                  <a:pt x="2892826" y="2332518"/>
                  <a:pt x="2949486" y="2332518"/>
                </a:cubicBezTo>
                <a:cubicBezTo>
                  <a:pt x="3025033" y="2332518"/>
                  <a:pt x="3047068" y="2357700"/>
                  <a:pt x="3047068" y="2433247"/>
                </a:cubicBezTo>
                <a:cubicBezTo>
                  <a:pt x="3047068" y="2439543"/>
                  <a:pt x="3040772" y="2499351"/>
                  <a:pt x="3037624" y="2533977"/>
                </a:cubicBezTo>
                <a:cubicBezTo>
                  <a:pt x="3034476" y="2543420"/>
                  <a:pt x="3040772" y="2559159"/>
                  <a:pt x="3037624" y="2571750"/>
                </a:cubicBezTo>
                <a:cubicBezTo>
                  <a:pt x="3037624" y="2581194"/>
                  <a:pt x="3034476" y="2593785"/>
                  <a:pt x="3031329" y="2603228"/>
                </a:cubicBezTo>
                <a:cubicBezTo>
                  <a:pt x="3031329" y="2606376"/>
                  <a:pt x="3025033" y="2606376"/>
                  <a:pt x="3021885" y="2606376"/>
                </a:cubicBezTo>
                <a:cubicBezTo>
                  <a:pt x="3012442" y="2615819"/>
                  <a:pt x="3002999" y="2622115"/>
                  <a:pt x="2999851" y="2634706"/>
                </a:cubicBezTo>
                <a:cubicBezTo>
                  <a:pt x="2993555" y="2656741"/>
                  <a:pt x="2987260" y="2707105"/>
                  <a:pt x="2987260" y="2716549"/>
                </a:cubicBezTo>
                <a:cubicBezTo>
                  <a:pt x="2987260" y="2722844"/>
                  <a:pt x="2990407" y="2738583"/>
                  <a:pt x="2996703" y="2748027"/>
                </a:cubicBezTo>
                <a:cubicBezTo>
                  <a:pt x="3006146" y="2763766"/>
                  <a:pt x="3031329" y="2770061"/>
                  <a:pt x="3050215" y="2782653"/>
                </a:cubicBezTo>
                <a:cubicBezTo>
                  <a:pt x="3075398" y="2798391"/>
                  <a:pt x="3113171" y="2804687"/>
                  <a:pt x="3138354" y="2839313"/>
                </a:cubicBezTo>
                <a:cubicBezTo>
                  <a:pt x="3147797" y="2848756"/>
                  <a:pt x="3141502" y="2864495"/>
                  <a:pt x="3147797" y="2877086"/>
                </a:cubicBezTo>
                <a:cubicBezTo>
                  <a:pt x="3166684" y="2918008"/>
                  <a:pt x="3179275" y="2965225"/>
                  <a:pt x="3185571" y="3006146"/>
                </a:cubicBezTo>
                <a:cubicBezTo>
                  <a:pt x="3191866" y="3037624"/>
                  <a:pt x="3283152" y="3223344"/>
                  <a:pt x="3283152" y="3242231"/>
                </a:cubicBezTo>
                <a:cubicBezTo>
                  <a:pt x="3283152" y="3251674"/>
                  <a:pt x="3276857" y="3264265"/>
                  <a:pt x="3273709" y="3273709"/>
                </a:cubicBezTo>
                <a:cubicBezTo>
                  <a:pt x="3264266" y="3302039"/>
                  <a:pt x="3213901" y="3339813"/>
                  <a:pt x="3185571" y="3355552"/>
                </a:cubicBezTo>
                <a:cubicBezTo>
                  <a:pt x="3176127" y="3358699"/>
                  <a:pt x="3169832" y="3371291"/>
                  <a:pt x="3166684" y="3377586"/>
                </a:cubicBezTo>
                <a:cubicBezTo>
                  <a:pt x="3154093" y="3396473"/>
                  <a:pt x="3135206" y="3402768"/>
                  <a:pt x="3122615" y="3409064"/>
                </a:cubicBezTo>
                <a:lnTo>
                  <a:pt x="3122615" y="3500350"/>
                </a:lnTo>
                <a:cubicBezTo>
                  <a:pt x="3128910" y="3516089"/>
                  <a:pt x="3135206" y="3531828"/>
                  <a:pt x="3135206" y="3544419"/>
                </a:cubicBezTo>
                <a:cubicBezTo>
                  <a:pt x="3141502" y="3619966"/>
                  <a:pt x="3154093" y="3767913"/>
                  <a:pt x="3154093" y="3774209"/>
                </a:cubicBezTo>
                <a:lnTo>
                  <a:pt x="3147797" y="4060658"/>
                </a:lnTo>
                <a:cubicBezTo>
                  <a:pt x="3144649" y="4085840"/>
                  <a:pt x="3147797" y="4114171"/>
                  <a:pt x="3144649" y="4139353"/>
                </a:cubicBezTo>
                <a:cubicBezTo>
                  <a:pt x="3144649" y="4151944"/>
                  <a:pt x="3128910" y="4173979"/>
                  <a:pt x="3128910" y="4183422"/>
                </a:cubicBezTo>
                <a:cubicBezTo>
                  <a:pt x="3128910" y="4192865"/>
                  <a:pt x="3144649" y="4214900"/>
                  <a:pt x="3144649" y="4262117"/>
                </a:cubicBezTo>
                <a:cubicBezTo>
                  <a:pt x="3144649" y="4268413"/>
                  <a:pt x="3135206" y="4614670"/>
                  <a:pt x="3135206" y="4620966"/>
                </a:cubicBezTo>
                <a:cubicBezTo>
                  <a:pt x="3138354" y="4639853"/>
                  <a:pt x="3141502" y="4668183"/>
                  <a:pt x="3141502" y="4674479"/>
                </a:cubicBezTo>
                <a:cubicBezTo>
                  <a:pt x="3141502" y="4699661"/>
                  <a:pt x="3128910" y="4724843"/>
                  <a:pt x="3100580" y="4727991"/>
                </a:cubicBezTo>
                <a:lnTo>
                  <a:pt x="3100580" y="4734287"/>
                </a:lnTo>
                <a:cubicBezTo>
                  <a:pt x="3103728" y="4743730"/>
                  <a:pt x="3106876" y="4753173"/>
                  <a:pt x="3113171" y="4759469"/>
                </a:cubicBezTo>
                <a:cubicBezTo>
                  <a:pt x="3132058" y="4775208"/>
                  <a:pt x="3160388" y="4787799"/>
                  <a:pt x="3185571" y="4809834"/>
                </a:cubicBezTo>
                <a:cubicBezTo>
                  <a:pt x="3210753" y="4831868"/>
                  <a:pt x="3235935" y="4847607"/>
                  <a:pt x="3261118" y="4853903"/>
                </a:cubicBezTo>
                <a:cubicBezTo>
                  <a:pt x="3292596" y="4863346"/>
                  <a:pt x="3333517" y="4860199"/>
                  <a:pt x="3368143" y="4866494"/>
                </a:cubicBezTo>
                <a:cubicBezTo>
                  <a:pt x="3380734" y="4869642"/>
                  <a:pt x="3412212" y="4910563"/>
                  <a:pt x="3412212" y="4920007"/>
                </a:cubicBezTo>
                <a:cubicBezTo>
                  <a:pt x="3412212" y="4945189"/>
                  <a:pt x="3346108" y="4954632"/>
                  <a:pt x="3342961" y="4954632"/>
                </a:cubicBezTo>
                <a:cubicBezTo>
                  <a:pt x="3276857" y="4964076"/>
                  <a:pt x="3144649" y="4982963"/>
                  <a:pt x="3135206" y="4982963"/>
                </a:cubicBezTo>
                <a:lnTo>
                  <a:pt x="2877087" y="4982963"/>
                </a:lnTo>
                <a:cubicBezTo>
                  <a:pt x="2861348" y="4942041"/>
                  <a:pt x="2864495" y="4901120"/>
                  <a:pt x="2861348" y="4860199"/>
                </a:cubicBezTo>
                <a:cubicBezTo>
                  <a:pt x="2864495" y="4831868"/>
                  <a:pt x="2845609" y="4794095"/>
                  <a:pt x="2845609" y="4762617"/>
                </a:cubicBezTo>
                <a:lnTo>
                  <a:pt x="2845609" y="4048067"/>
                </a:lnTo>
                <a:lnTo>
                  <a:pt x="2855052" y="4019737"/>
                </a:lnTo>
                <a:cubicBezTo>
                  <a:pt x="2858200" y="3925303"/>
                  <a:pt x="2861348" y="3896973"/>
                  <a:pt x="2861348" y="3890677"/>
                </a:cubicBezTo>
                <a:cubicBezTo>
                  <a:pt x="2861348" y="3881234"/>
                  <a:pt x="2858200" y="3849756"/>
                  <a:pt x="2851904" y="3827721"/>
                </a:cubicBezTo>
                <a:cubicBezTo>
                  <a:pt x="2842461" y="3834017"/>
                  <a:pt x="2823574" y="3843460"/>
                  <a:pt x="2817278" y="3859199"/>
                </a:cubicBezTo>
                <a:cubicBezTo>
                  <a:pt x="2773209" y="3950485"/>
                  <a:pt x="2760618" y="3953633"/>
                  <a:pt x="2760618" y="4029180"/>
                </a:cubicBezTo>
                <a:lnTo>
                  <a:pt x="2792096" y="5027032"/>
                </a:lnTo>
                <a:cubicBezTo>
                  <a:pt x="2763766" y="5020736"/>
                  <a:pt x="2738584" y="5014441"/>
                  <a:pt x="2716549" y="5011293"/>
                </a:cubicBezTo>
                <a:cubicBezTo>
                  <a:pt x="2716549" y="5001849"/>
                  <a:pt x="2713401" y="4989258"/>
                  <a:pt x="2710253" y="4976667"/>
                </a:cubicBezTo>
                <a:cubicBezTo>
                  <a:pt x="2672480" y="4986110"/>
                  <a:pt x="2631558" y="4992406"/>
                  <a:pt x="2590637" y="4998702"/>
                </a:cubicBezTo>
                <a:cubicBezTo>
                  <a:pt x="2505647" y="5011293"/>
                  <a:pt x="2335666" y="5030180"/>
                  <a:pt x="2326222" y="5030180"/>
                </a:cubicBezTo>
                <a:lnTo>
                  <a:pt x="1882383" y="5030180"/>
                </a:lnTo>
                <a:cubicBezTo>
                  <a:pt x="1857200" y="5001849"/>
                  <a:pt x="1869792" y="4967224"/>
                  <a:pt x="1866644" y="4938893"/>
                </a:cubicBezTo>
                <a:cubicBezTo>
                  <a:pt x="1857200" y="4901120"/>
                  <a:pt x="1854053" y="4835016"/>
                  <a:pt x="1854053" y="4825573"/>
                </a:cubicBezTo>
                <a:cubicBezTo>
                  <a:pt x="1854053" y="4819277"/>
                  <a:pt x="1860348" y="4797243"/>
                  <a:pt x="1860348" y="4787799"/>
                </a:cubicBezTo>
                <a:cubicBezTo>
                  <a:pt x="1860348" y="4781504"/>
                  <a:pt x="1832018" y="4712252"/>
                  <a:pt x="1832018" y="4705956"/>
                </a:cubicBezTo>
                <a:lnTo>
                  <a:pt x="1832018" y="3783652"/>
                </a:lnTo>
                <a:lnTo>
                  <a:pt x="1841461" y="3689218"/>
                </a:lnTo>
                <a:lnTo>
                  <a:pt x="1841461" y="3601080"/>
                </a:lnTo>
                <a:cubicBezTo>
                  <a:pt x="1835166" y="3566454"/>
                  <a:pt x="1828870" y="3490907"/>
                  <a:pt x="1828870" y="3484611"/>
                </a:cubicBezTo>
                <a:cubicBezTo>
                  <a:pt x="1828870" y="3475168"/>
                  <a:pt x="1841461" y="3405916"/>
                  <a:pt x="1847757" y="3364995"/>
                </a:cubicBezTo>
                <a:lnTo>
                  <a:pt x="1854053" y="3172979"/>
                </a:lnTo>
                <a:cubicBezTo>
                  <a:pt x="1847757" y="3138354"/>
                  <a:pt x="1847757" y="3097432"/>
                  <a:pt x="1841461" y="3065954"/>
                </a:cubicBezTo>
                <a:cubicBezTo>
                  <a:pt x="1753323" y="3132058"/>
                  <a:pt x="1724993" y="3257970"/>
                  <a:pt x="1693515" y="3320926"/>
                </a:cubicBezTo>
                <a:cubicBezTo>
                  <a:pt x="1687219" y="3330369"/>
                  <a:pt x="1684071" y="3346108"/>
                  <a:pt x="1680924" y="3358699"/>
                </a:cubicBezTo>
                <a:cubicBezTo>
                  <a:pt x="1671480" y="3383882"/>
                  <a:pt x="1649446" y="3431099"/>
                  <a:pt x="1624263" y="3453133"/>
                </a:cubicBezTo>
                <a:cubicBezTo>
                  <a:pt x="1605377" y="3468872"/>
                  <a:pt x="1577046" y="3465724"/>
                  <a:pt x="1567603" y="3487759"/>
                </a:cubicBezTo>
                <a:cubicBezTo>
                  <a:pt x="1548716" y="3519237"/>
                  <a:pt x="1551864" y="3566454"/>
                  <a:pt x="1542421" y="3607375"/>
                </a:cubicBezTo>
                <a:cubicBezTo>
                  <a:pt x="1532977" y="3664036"/>
                  <a:pt x="1501499" y="3720696"/>
                  <a:pt x="1479465" y="3786800"/>
                </a:cubicBezTo>
                <a:cubicBezTo>
                  <a:pt x="1466873" y="3824573"/>
                  <a:pt x="1470021" y="3903268"/>
                  <a:pt x="1470021" y="3912712"/>
                </a:cubicBezTo>
                <a:lnTo>
                  <a:pt x="1470021" y="4029180"/>
                </a:lnTo>
                <a:cubicBezTo>
                  <a:pt x="1460578" y="4073249"/>
                  <a:pt x="1438543" y="4111023"/>
                  <a:pt x="1429100" y="4155092"/>
                </a:cubicBezTo>
                <a:cubicBezTo>
                  <a:pt x="1422804" y="4180274"/>
                  <a:pt x="1419657" y="4214900"/>
                  <a:pt x="1413361" y="4246378"/>
                </a:cubicBezTo>
                <a:cubicBezTo>
                  <a:pt x="1403918" y="4293595"/>
                  <a:pt x="1347257" y="4350255"/>
                  <a:pt x="1322075" y="4403768"/>
                </a:cubicBezTo>
                <a:cubicBezTo>
                  <a:pt x="1315779" y="4413211"/>
                  <a:pt x="1318927" y="4438394"/>
                  <a:pt x="1318927" y="4447837"/>
                </a:cubicBezTo>
                <a:cubicBezTo>
                  <a:pt x="1318927" y="4454133"/>
                  <a:pt x="1325223" y="4495054"/>
                  <a:pt x="1325223" y="4501350"/>
                </a:cubicBezTo>
                <a:cubicBezTo>
                  <a:pt x="1325223" y="4510793"/>
                  <a:pt x="1306336" y="4545419"/>
                  <a:pt x="1306336" y="4554862"/>
                </a:cubicBezTo>
                <a:cubicBezTo>
                  <a:pt x="1306336" y="4561158"/>
                  <a:pt x="1312631" y="4605227"/>
                  <a:pt x="1312631" y="4611523"/>
                </a:cubicBezTo>
                <a:cubicBezTo>
                  <a:pt x="1312631" y="4620966"/>
                  <a:pt x="1300040" y="4680774"/>
                  <a:pt x="1300040" y="4687070"/>
                </a:cubicBezTo>
                <a:cubicBezTo>
                  <a:pt x="1300040" y="4696513"/>
                  <a:pt x="1303188" y="4718548"/>
                  <a:pt x="1303188" y="4734287"/>
                </a:cubicBezTo>
                <a:cubicBezTo>
                  <a:pt x="1306336" y="4772060"/>
                  <a:pt x="1322075" y="4803538"/>
                  <a:pt x="1325223" y="4844460"/>
                </a:cubicBezTo>
                <a:cubicBezTo>
                  <a:pt x="1331518" y="4882233"/>
                  <a:pt x="1337814" y="4964076"/>
                  <a:pt x="1337814" y="4970371"/>
                </a:cubicBezTo>
                <a:cubicBezTo>
                  <a:pt x="1337814" y="4982963"/>
                  <a:pt x="1340962" y="5004997"/>
                  <a:pt x="1328370" y="5014441"/>
                </a:cubicBezTo>
                <a:cubicBezTo>
                  <a:pt x="1315779" y="5020736"/>
                  <a:pt x="1300040" y="5020736"/>
                  <a:pt x="1284301" y="5023884"/>
                </a:cubicBezTo>
                <a:cubicBezTo>
                  <a:pt x="1243380" y="5027032"/>
                  <a:pt x="1161537" y="5036475"/>
                  <a:pt x="1161537" y="5042771"/>
                </a:cubicBezTo>
                <a:cubicBezTo>
                  <a:pt x="1161537" y="5052214"/>
                  <a:pt x="1174128" y="5064805"/>
                  <a:pt x="1174128" y="5071101"/>
                </a:cubicBezTo>
                <a:cubicBezTo>
                  <a:pt x="1174128" y="5127761"/>
                  <a:pt x="831018" y="5134057"/>
                  <a:pt x="812132" y="5134057"/>
                </a:cubicBezTo>
                <a:lnTo>
                  <a:pt x="676776" y="5130909"/>
                </a:lnTo>
                <a:cubicBezTo>
                  <a:pt x="686220" y="5118318"/>
                  <a:pt x="679924" y="5118318"/>
                  <a:pt x="679924" y="5108874"/>
                </a:cubicBezTo>
                <a:cubicBezTo>
                  <a:pt x="676776" y="5093136"/>
                  <a:pt x="676776" y="5074249"/>
                  <a:pt x="676776" y="5055362"/>
                </a:cubicBezTo>
                <a:cubicBezTo>
                  <a:pt x="667333" y="5055362"/>
                  <a:pt x="654742" y="5055362"/>
                  <a:pt x="645298" y="5052214"/>
                </a:cubicBezTo>
                <a:cubicBezTo>
                  <a:pt x="642151" y="5052214"/>
                  <a:pt x="607525" y="5033327"/>
                  <a:pt x="607525" y="5023884"/>
                </a:cubicBezTo>
                <a:cubicBezTo>
                  <a:pt x="607525" y="5014441"/>
                  <a:pt x="623264" y="4967224"/>
                  <a:pt x="639003" y="4945189"/>
                </a:cubicBezTo>
                <a:cubicBezTo>
                  <a:pt x="642151" y="4935746"/>
                  <a:pt x="651594" y="4929450"/>
                  <a:pt x="661037" y="4920007"/>
                </a:cubicBezTo>
                <a:lnTo>
                  <a:pt x="661037" y="4268413"/>
                </a:lnTo>
                <a:cubicBezTo>
                  <a:pt x="673629" y="4236935"/>
                  <a:pt x="670481" y="4192865"/>
                  <a:pt x="670481" y="4161388"/>
                </a:cubicBezTo>
                <a:cubicBezTo>
                  <a:pt x="670481" y="4151944"/>
                  <a:pt x="673629" y="4139353"/>
                  <a:pt x="673629" y="4129910"/>
                </a:cubicBezTo>
                <a:cubicBezTo>
                  <a:pt x="673629" y="4123614"/>
                  <a:pt x="670481" y="4095284"/>
                  <a:pt x="670481" y="4079545"/>
                </a:cubicBezTo>
                <a:lnTo>
                  <a:pt x="664185" y="4073249"/>
                </a:lnTo>
                <a:cubicBezTo>
                  <a:pt x="610673" y="4123614"/>
                  <a:pt x="591786" y="4196013"/>
                  <a:pt x="572899" y="4243230"/>
                </a:cubicBezTo>
                <a:cubicBezTo>
                  <a:pt x="569751" y="4255822"/>
                  <a:pt x="557160" y="4271561"/>
                  <a:pt x="547717" y="4281004"/>
                </a:cubicBezTo>
                <a:cubicBezTo>
                  <a:pt x="538273" y="4287300"/>
                  <a:pt x="519387" y="4293595"/>
                  <a:pt x="516239" y="4303038"/>
                </a:cubicBezTo>
                <a:cubicBezTo>
                  <a:pt x="503648" y="4325073"/>
                  <a:pt x="506795" y="4353403"/>
                  <a:pt x="500500" y="4378586"/>
                </a:cubicBezTo>
                <a:cubicBezTo>
                  <a:pt x="494204" y="4406916"/>
                  <a:pt x="475317" y="4432098"/>
                  <a:pt x="469022" y="4463576"/>
                </a:cubicBezTo>
                <a:cubicBezTo>
                  <a:pt x="459578" y="4507645"/>
                  <a:pt x="465874" y="4561158"/>
                  <a:pt x="459578" y="4608375"/>
                </a:cubicBezTo>
                <a:cubicBezTo>
                  <a:pt x="459578" y="4624114"/>
                  <a:pt x="446987" y="4636705"/>
                  <a:pt x="443839" y="4655592"/>
                </a:cubicBezTo>
                <a:cubicBezTo>
                  <a:pt x="437544" y="4674479"/>
                  <a:pt x="437544" y="4702809"/>
                  <a:pt x="428100" y="4724843"/>
                </a:cubicBezTo>
                <a:cubicBezTo>
                  <a:pt x="415509" y="4746878"/>
                  <a:pt x="393475" y="4768912"/>
                  <a:pt x="384031" y="4794095"/>
                </a:cubicBezTo>
                <a:cubicBezTo>
                  <a:pt x="377736" y="4806686"/>
                  <a:pt x="387179" y="4828721"/>
                  <a:pt x="387179" y="4847607"/>
                </a:cubicBezTo>
                <a:cubicBezTo>
                  <a:pt x="387179" y="4857051"/>
                  <a:pt x="374588" y="4866494"/>
                  <a:pt x="374588" y="4875938"/>
                </a:cubicBezTo>
                <a:cubicBezTo>
                  <a:pt x="374588" y="4882233"/>
                  <a:pt x="380883" y="4897972"/>
                  <a:pt x="380883" y="4907415"/>
                </a:cubicBezTo>
                <a:cubicBezTo>
                  <a:pt x="380883" y="4913711"/>
                  <a:pt x="371440" y="4935746"/>
                  <a:pt x="371440" y="4945189"/>
                </a:cubicBezTo>
                <a:cubicBezTo>
                  <a:pt x="371440" y="5008145"/>
                  <a:pt x="393475" y="5014441"/>
                  <a:pt x="393475" y="5096283"/>
                </a:cubicBezTo>
                <a:cubicBezTo>
                  <a:pt x="393475" y="5108874"/>
                  <a:pt x="393475" y="5118318"/>
                  <a:pt x="384031" y="5124613"/>
                </a:cubicBezTo>
                <a:cubicBezTo>
                  <a:pt x="346258" y="5130909"/>
                  <a:pt x="305336" y="5137205"/>
                  <a:pt x="267563" y="5140352"/>
                </a:cubicBezTo>
                <a:lnTo>
                  <a:pt x="22035" y="5143500"/>
                </a:lnTo>
                <a:cubicBezTo>
                  <a:pt x="9443" y="5140352"/>
                  <a:pt x="0" y="5134057"/>
                  <a:pt x="0" y="5124613"/>
                </a:cubicBezTo>
                <a:cubicBezTo>
                  <a:pt x="0" y="5118318"/>
                  <a:pt x="3148" y="5115170"/>
                  <a:pt x="3148" y="5112022"/>
                </a:cubicBezTo>
                <a:cubicBezTo>
                  <a:pt x="15739" y="5058510"/>
                  <a:pt x="69252" y="5058510"/>
                  <a:pt x="100730" y="5023884"/>
                </a:cubicBezTo>
                <a:cubicBezTo>
                  <a:pt x="113321" y="5008145"/>
                  <a:pt x="141651" y="4957780"/>
                  <a:pt x="141651" y="4932598"/>
                </a:cubicBezTo>
                <a:cubicBezTo>
                  <a:pt x="141651" y="4923154"/>
                  <a:pt x="135355" y="4904268"/>
                  <a:pt x="135355" y="4897972"/>
                </a:cubicBezTo>
                <a:cubicBezTo>
                  <a:pt x="135355" y="4888529"/>
                  <a:pt x="151094" y="4853903"/>
                  <a:pt x="151094" y="4847607"/>
                </a:cubicBezTo>
                <a:cubicBezTo>
                  <a:pt x="151094" y="4841312"/>
                  <a:pt x="135355" y="4835016"/>
                  <a:pt x="135355" y="4816129"/>
                </a:cubicBezTo>
                <a:cubicBezTo>
                  <a:pt x="135355" y="4809834"/>
                  <a:pt x="138503" y="4762617"/>
                  <a:pt x="147946" y="4740582"/>
                </a:cubicBezTo>
                <a:cubicBezTo>
                  <a:pt x="195163" y="4611523"/>
                  <a:pt x="248676" y="4466724"/>
                  <a:pt x="273858" y="4340812"/>
                </a:cubicBezTo>
                <a:cubicBezTo>
                  <a:pt x="277006" y="4334516"/>
                  <a:pt x="277006" y="4328221"/>
                  <a:pt x="277006" y="4321925"/>
                </a:cubicBezTo>
                <a:cubicBezTo>
                  <a:pt x="280154" y="4309334"/>
                  <a:pt x="280154" y="4293595"/>
                  <a:pt x="289597" y="4284152"/>
                </a:cubicBezTo>
                <a:cubicBezTo>
                  <a:pt x="302189" y="4262117"/>
                  <a:pt x="317928" y="4246378"/>
                  <a:pt x="317928" y="4227491"/>
                </a:cubicBezTo>
                <a:cubicBezTo>
                  <a:pt x="321075" y="4214900"/>
                  <a:pt x="324223" y="4202309"/>
                  <a:pt x="330519" y="4189718"/>
                </a:cubicBezTo>
                <a:lnTo>
                  <a:pt x="330519" y="4120466"/>
                </a:lnTo>
                <a:cubicBezTo>
                  <a:pt x="346258" y="4048067"/>
                  <a:pt x="390327" y="3969372"/>
                  <a:pt x="402918" y="3896973"/>
                </a:cubicBezTo>
                <a:cubicBezTo>
                  <a:pt x="406066" y="3878086"/>
                  <a:pt x="406066" y="3852903"/>
                  <a:pt x="412361" y="3837164"/>
                </a:cubicBezTo>
                <a:cubicBezTo>
                  <a:pt x="424953" y="3789947"/>
                  <a:pt x="462726" y="3701809"/>
                  <a:pt x="462726" y="3692366"/>
                </a:cubicBezTo>
                <a:cubicBezTo>
                  <a:pt x="462726" y="3686070"/>
                  <a:pt x="453283" y="3664036"/>
                  <a:pt x="453283" y="3657740"/>
                </a:cubicBezTo>
                <a:cubicBezTo>
                  <a:pt x="453283" y="3629410"/>
                  <a:pt x="478465" y="3585341"/>
                  <a:pt x="491056" y="3560158"/>
                </a:cubicBezTo>
                <a:cubicBezTo>
                  <a:pt x="500500" y="3541272"/>
                  <a:pt x="503648" y="3519237"/>
                  <a:pt x="506795" y="3497202"/>
                </a:cubicBezTo>
                <a:cubicBezTo>
                  <a:pt x="506795" y="3484611"/>
                  <a:pt x="509943" y="3459429"/>
                  <a:pt x="509943" y="3453133"/>
                </a:cubicBezTo>
                <a:cubicBezTo>
                  <a:pt x="509943" y="3443690"/>
                  <a:pt x="497352" y="3380734"/>
                  <a:pt x="494204" y="3342960"/>
                </a:cubicBezTo>
                <a:cubicBezTo>
                  <a:pt x="491056" y="3320926"/>
                  <a:pt x="487909" y="3292596"/>
                  <a:pt x="481613" y="3270561"/>
                </a:cubicBezTo>
                <a:cubicBezTo>
                  <a:pt x="465874" y="3213901"/>
                  <a:pt x="396622" y="3009294"/>
                  <a:pt x="396622" y="2993555"/>
                </a:cubicBezTo>
                <a:lnTo>
                  <a:pt x="396622" y="2861347"/>
                </a:lnTo>
                <a:cubicBezTo>
                  <a:pt x="399770" y="2829869"/>
                  <a:pt x="402918" y="2795244"/>
                  <a:pt x="406066" y="2763766"/>
                </a:cubicBezTo>
                <a:lnTo>
                  <a:pt x="406066" y="2678775"/>
                </a:lnTo>
                <a:cubicBezTo>
                  <a:pt x="421805" y="2628410"/>
                  <a:pt x="434396" y="2571750"/>
                  <a:pt x="453283" y="2521385"/>
                </a:cubicBezTo>
                <a:cubicBezTo>
                  <a:pt x="465874" y="2480464"/>
                  <a:pt x="500500" y="2417508"/>
                  <a:pt x="500500" y="2408065"/>
                </a:cubicBezTo>
                <a:cubicBezTo>
                  <a:pt x="500500" y="2401769"/>
                  <a:pt x="494204" y="2386030"/>
                  <a:pt x="494204" y="2376587"/>
                </a:cubicBezTo>
                <a:cubicBezTo>
                  <a:pt x="494204" y="2370291"/>
                  <a:pt x="516239" y="2297892"/>
                  <a:pt x="531978" y="2297892"/>
                </a:cubicBezTo>
                <a:cubicBezTo>
                  <a:pt x="541421" y="2297892"/>
                  <a:pt x="541421" y="2304187"/>
                  <a:pt x="544569" y="2304187"/>
                </a:cubicBezTo>
                <a:lnTo>
                  <a:pt x="557160" y="2304187"/>
                </a:lnTo>
                <a:cubicBezTo>
                  <a:pt x="572899" y="2313631"/>
                  <a:pt x="591786" y="2329370"/>
                  <a:pt x="607525" y="2335665"/>
                </a:cubicBezTo>
                <a:cubicBezTo>
                  <a:pt x="610673" y="2341961"/>
                  <a:pt x="610673" y="2351404"/>
                  <a:pt x="610673" y="2360848"/>
                </a:cubicBezTo>
                <a:cubicBezTo>
                  <a:pt x="610673" y="2367143"/>
                  <a:pt x="616968" y="2370291"/>
                  <a:pt x="616968" y="2379735"/>
                </a:cubicBezTo>
                <a:cubicBezTo>
                  <a:pt x="616968" y="2386030"/>
                  <a:pt x="582342" y="2408065"/>
                  <a:pt x="569751" y="2430099"/>
                </a:cubicBezTo>
                <a:cubicBezTo>
                  <a:pt x="541421" y="2471021"/>
                  <a:pt x="544569" y="2549716"/>
                  <a:pt x="535126" y="2596932"/>
                </a:cubicBezTo>
                <a:cubicBezTo>
                  <a:pt x="528830" y="2628410"/>
                  <a:pt x="509943" y="2681923"/>
                  <a:pt x="509943" y="2691366"/>
                </a:cubicBezTo>
                <a:cubicBezTo>
                  <a:pt x="509943" y="2697662"/>
                  <a:pt x="516239" y="2729140"/>
                  <a:pt x="519387" y="2748027"/>
                </a:cubicBezTo>
                <a:cubicBezTo>
                  <a:pt x="531978" y="2804687"/>
                  <a:pt x="513091" y="2880234"/>
                  <a:pt x="547717" y="2940042"/>
                </a:cubicBezTo>
                <a:cubicBezTo>
                  <a:pt x="560308" y="2958929"/>
                  <a:pt x="579195" y="2977816"/>
                  <a:pt x="598081" y="2993555"/>
                </a:cubicBezTo>
                <a:cubicBezTo>
                  <a:pt x="601229" y="2996703"/>
                  <a:pt x="613820" y="2999850"/>
                  <a:pt x="620116" y="2999850"/>
                </a:cubicBezTo>
                <a:cubicBezTo>
                  <a:pt x="642151" y="2999850"/>
                  <a:pt x="651594" y="2990407"/>
                  <a:pt x="651594" y="2971520"/>
                </a:cubicBezTo>
                <a:cubicBezTo>
                  <a:pt x="651594" y="2940042"/>
                  <a:pt x="620116" y="2908564"/>
                  <a:pt x="620116" y="2877086"/>
                </a:cubicBezTo>
                <a:cubicBezTo>
                  <a:pt x="620116" y="2867643"/>
                  <a:pt x="623264" y="2848756"/>
                  <a:pt x="623264" y="2836165"/>
                </a:cubicBezTo>
                <a:cubicBezTo>
                  <a:pt x="623264" y="2829869"/>
                  <a:pt x="620116" y="2817278"/>
                  <a:pt x="626412" y="2810983"/>
                </a:cubicBezTo>
                <a:cubicBezTo>
                  <a:pt x="676776" y="2732288"/>
                  <a:pt x="695663" y="2707105"/>
                  <a:pt x="755471" y="2707105"/>
                </a:cubicBezTo>
                <a:cubicBezTo>
                  <a:pt x="834166" y="2707105"/>
                  <a:pt x="843610" y="2741731"/>
                  <a:pt x="843610" y="2801539"/>
                </a:cubicBezTo>
                <a:cubicBezTo>
                  <a:pt x="843610" y="2807835"/>
                  <a:pt x="837314" y="2864495"/>
                  <a:pt x="834166" y="2895973"/>
                </a:cubicBezTo>
                <a:cubicBezTo>
                  <a:pt x="831018" y="2918008"/>
                  <a:pt x="834166" y="2933747"/>
                  <a:pt x="827871" y="2952634"/>
                </a:cubicBezTo>
                <a:cubicBezTo>
                  <a:pt x="799540" y="2958929"/>
                  <a:pt x="790097" y="3028181"/>
                  <a:pt x="790097" y="3053363"/>
                </a:cubicBezTo>
                <a:cubicBezTo>
                  <a:pt x="790097" y="3062806"/>
                  <a:pt x="793245" y="3078545"/>
                  <a:pt x="799540" y="3087989"/>
                </a:cubicBezTo>
                <a:cubicBezTo>
                  <a:pt x="840462" y="3128910"/>
                  <a:pt x="893974" y="3125762"/>
                  <a:pt x="928600" y="3172979"/>
                </a:cubicBezTo>
                <a:cubicBezTo>
                  <a:pt x="934896" y="3179275"/>
                  <a:pt x="928600" y="3195014"/>
                  <a:pt x="934896" y="3204457"/>
                </a:cubicBezTo>
                <a:cubicBezTo>
                  <a:pt x="963226" y="3251674"/>
                  <a:pt x="960078" y="3295743"/>
                  <a:pt x="975817" y="3342960"/>
                </a:cubicBezTo>
                <a:cubicBezTo>
                  <a:pt x="982113" y="3364995"/>
                  <a:pt x="1060808" y="3525533"/>
                  <a:pt x="1060808" y="3541272"/>
                </a:cubicBezTo>
                <a:cubicBezTo>
                  <a:pt x="1060808" y="3597932"/>
                  <a:pt x="975817" y="3635705"/>
                  <a:pt x="944339" y="3670331"/>
                </a:cubicBezTo>
                <a:cubicBezTo>
                  <a:pt x="938044" y="3679775"/>
                  <a:pt x="925452" y="3686070"/>
                  <a:pt x="912861" y="3692366"/>
                </a:cubicBezTo>
                <a:lnTo>
                  <a:pt x="912861" y="3774209"/>
                </a:lnTo>
                <a:cubicBezTo>
                  <a:pt x="916009" y="3783652"/>
                  <a:pt x="922305" y="3793095"/>
                  <a:pt x="922305" y="3802539"/>
                </a:cubicBezTo>
                <a:cubicBezTo>
                  <a:pt x="925452" y="3830869"/>
                  <a:pt x="922305" y="3859199"/>
                  <a:pt x="928600" y="3887529"/>
                </a:cubicBezTo>
                <a:cubicBezTo>
                  <a:pt x="928600" y="3909564"/>
                  <a:pt x="941191" y="3947337"/>
                  <a:pt x="941191" y="3956781"/>
                </a:cubicBezTo>
                <a:lnTo>
                  <a:pt x="941191" y="4148796"/>
                </a:lnTo>
                <a:cubicBezTo>
                  <a:pt x="1010443" y="3941042"/>
                  <a:pt x="1092286" y="3739583"/>
                  <a:pt x="1120616" y="3534976"/>
                </a:cubicBezTo>
                <a:cubicBezTo>
                  <a:pt x="1111172" y="3472020"/>
                  <a:pt x="1208754" y="3402768"/>
                  <a:pt x="1199311" y="3342960"/>
                </a:cubicBezTo>
                <a:cubicBezTo>
                  <a:pt x="1202459" y="3324074"/>
                  <a:pt x="1208754" y="3305187"/>
                  <a:pt x="1218198" y="3286300"/>
                </a:cubicBezTo>
                <a:lnTo>
                  <a:pt x="1218198" y="3176127"/>
                </a:lnTo>
                <a:cubicBezTo>
                  <a:pt x="1246528" y="3025033"/>
                  <a:pt x="1337814" y="2873939"/>
                  <a:pt x="1356701" y="2722844"/>
                </a:cubicBezTo>
                <a:cubicBezTo>
                  <a:pt x="1356701" y="2675627"/>
                  <a:pt x="1372440" y="2622115"/>
                  <a:pt x="1388179" y="2574898"/>
                </a:cubicBezTo>
                <a:cubicBezTo>
                  <a:pt x="1394474" y="2556011"/>
                  <a:pt x="1460578" y="2404917"/>
                  <a:pt x="1460578" y="2363996"/>
                </a:cubicBezTo>
                <a:cubicBezTo>
                  <a:pt x="1460578" y="2354552"/>
                  <a:pt x="1444839" y="2297892"/>
                  <a:pt x="1444839" y="2291596"/>
                </a:cubicBezTo>
                <a:cubicBezTo>
                  <a:pt x="1444839" y="2256970"/>
                  <a:pt x="1510943" y="2121615"/>
                  <a:pt x="1523534" y="2105876"/>
                </a:cubicBezTo>
                <a:cubicBezTo>
                  <a:pt x="1514090" y="2099581"/>
                  <a:pt x="1498351" y="2099581"/>
                  <a:pt x="1492056" y="2093285"/>
                </a:cubicBezTo>
                <a:cubicBezTo>
                  <a:pt x="1479465" y="2086989"/>
                  <a:pt x="1482612" y="2071250"/>
                  <a:pt x="1473169" y="2061807"/>
                </a:cubicBezTo>
                <a:cubicBezTo>
                  <a:pt x="1466873" y="2049216"/>
                  <a:pt x="1438543" y="2036625"/>
                  <a:pt x="1438543" y="2027181"/>
                </a:cubicBezTo>
                <a:cubicBezTo>
                  <a:pt x="1438543" y="2020886"/>
                  <a:pt x="1447987" y="2014590"/>
                  <a:pt x="1454282" y="2008294"/>
                </a:cubicBezTo>
                <a:cubicBezTo>
                  <a:pt x="1438543" y="1992555"/>
                  <a:pt x="1413361" y="1979964"/>
                  <a:pt x="1394474" y="1957930"/>
                </a:cubicBezTo>
                <a:cubicBezTo>
                  <a:pt x="1378735" y="1935895"/>
                  <a:pt x="1372440" y="1907565"/>
                  <a:pt x="1350405" y="1891826"/>
                </a:cubicBezTo>
                <a:cubicBezTo>
                  <a:pt x="1322075" y="1872939"/>
                  <a:pt x="1284301" y="1860348"/>
                  <a:pt x="1255971" y="1847757"/>
                </a:cubicBezTo>
                <a:cubicBezTo>
                  <a:pt x="1221345" y="1832018"/>
                  <a:pt x="1183572" y="1816279"/>
                  <a:pt x="1152094" y="1797392"/>
                </a:cubicBezTo>
                <a:cubicBezTo>
                  <a:pt x="1108025" y="1775357"/>
                  <a:pt x="1067103" y="1753323"/>
                  <a:pt x="1029330" y="1718697"/>
                </a:cubicBezTo>
                <a:cubicBezTo>
                  <a:pt x="975817" y="1674628"/>
                  <a:pt x="922305" y="1614820"/>
                  <a:pt x="871940" y="1564455"/>
                </a:cubicBezTo>
                <a:cubicBezTo>
                  <a:pt x="865644" y="1555012"/>
                  <a:pt x="865644" y="1539273"/>
                  <a:pt x="865644" y="1529829"/>
                </a:cubicBezTo>
                <a:cubicBezTo>
                  <a:pt x="865644" y="1507795"/>
                  <a:pt x="871940" y="1507795"/>
                  <a:pt x="878235" y="1482612"/>
                </a:cubicBezTo>
                <a:cubicBezTo>
                  <a:pt x="893974" y="1416509"/>
                  <a:pt x="991556" y="1356700"/>
                  <a:pt x="1048216" y="1325223"/>
                </a:cubicBezTo>
                <a:cubicBezTo>
                  <a:pt x="1108025" y="1290597"/>
                  <a:pt x="1180424" y="1262267"/>
                  <a:pt x="1243380" y="1224493"/>
                </a:cubicBezTo>
                <a:cubicBezTo>
                  <a:pt x="1287449" y="1196163"/>
                  <a:pt x="1318927" y="1139503"/>
                  <a:pt x="1366144" y="1108025"/>
                </a:cubicBezTo>
                <a:cubicBezTo>
                  <a:pt x="1403918" y="1079694"/>
                  <a:pt x="1454282" y="1073399"/>
                  <a:pt x="1492056" y="1045069"/>
                </a:cubicBezTo>
                <a:cubicBezTo>
                  <a:pt x="1526682" y="1019886"/>
                  <a:pt x="1523534" y="1010443"/>
                  <a:pt x="1548716" y="1010443"/>
                </a:cubicBezTo>
                <a:cubicBezTo>
                  <a:pt x="1558160" y="1010443"/>
                  <a:pt x="1573899" y="1013591"/>
                  <a:pt x="1583342" y="1013591"/>
                </a:cubicBezTo>
                <a:cubicBezTo>
                  <a:pt x="1599081" y="1016738"/>
                  <a:pt x="1617968" y="1013591"/>
                  <a:pt x="1636855" y="1023034"/>
                </a:cubicBezTo>
                <a:cubicBezTo>
                  <a:pt x="1680924" y="1048216"/>
                  <a:pt x="1718697" y="1073399"/>
                  <a:pt x="1762766" y="1073399"/>
                </a:cubicBezTo>
                <a:cubicBezTo>
                  <a:pt x="1800540" y="1073399"/>
                  <a:pt x="1816279" y="1057660"/>
                  <a:pt x="1816279" y="1019886"/>
                </a:cubicBezTo>
                <a:cubicBezTo>
                  <a:pt x="1816279" y="982113"/>
                  <a:pt x="1759619" y="890827"/>
                  <a:pt x="1759619" y="865644"/>
                </a:cubicBezTo>
                <a:lnTo>
                  <a:pt x="1759619" y="790097"/>
                </a:lnTo>
                <a:cubicBezTo>
                  <a:pt x="1762766" y="771210"/>
                  <a:pt x="1759619" y="746028"/>
                  <a:pt x="1765914" y="730289"/>
                </a:cubicBezTo>
                <a:cubicBezTo>
                  <a:pt x="1775358" y="705107"/>
                  <a:pt x="1809983" y="673629"/>
                  <a:pt x="1825722" y="645298"/>
                </a:cubicBezTo>
                <a:cubicBezTo>
                  <a:pt x="1872939" y="563456"/>
                  <a:pt x="1945339" y="525682"/>
                  <a:pt x="2001999" y="525682"/>
                </a:cubicBezTo>
                <a:cubicBezTo>
                  <a:pt x="2011442" y="525682"/>
                  <a:pt x="2071251" y="538273"/>
                  <a:pt x="2077546" y="538273"/>
                </a:cubicBezTo>
                <a:cubicBezTo>
                  <a:pt x="2093285" y="544569"/>
                  <a:pt x="2127911" y="544569"/>
                  <a:pt x="2146798" y="579195"/>
                </a:cubicBezTo>
                <a:cubicBezTo>
                  <a:pt x="2153093" y="585490"/>
                  <a:pt x="2156241" y="598081"/>
                  <a:pt x="2159389" y="610673"/>
                </a:cubicBezTo>
                <a:cubicBezTo>
                  <a:pt x="2165684" y="635855"/>
                  <a:pt x="2171980" y="689368"/>
                  <a:pt x="2171980" y="695663"/>
                </a:cubicBezTo>
                <a:cubicBezTo>
                  <a:pt x="2171980" y="705107"/>
                  <a:pt x="2168832" y="720846"/>
                  <a:pt x="2168832" y="733437"/>
                </a:cubicBezTo>
                <a:cubicBezTo>
                  <a:pt x="2165684" y="764915"/>
                  <a:pt x="2165684" y="796393"/>
                  <a:pt x="2162537" y="827871"/>
                </a:cubicBezTo>
                <a:cubicBezTo>
                  <a:pt x="2162537" y="849905"/>
                  <a:pt x="2153093" y="887679"/>
                  <a:pt x="2153093" y="893974"/>
                </a:cubicBezTo>
                <a:cubicBezTo>
                  <a:pt x="2153093" y="903418"/>
                  <a:pt x="2162537" y="909713"/>
                  <a:pt x="2162537" y="919157"/>
                </a:cubicBezTo>
                <a:cubicBezTo>
                  <a:pt x="2162537" y="925452"/>
                  <a:pt x="2153093" y="966374"/>
                  <a:pt x="2146798" y="988408"/>
                </a:cubicBezTo>
                <a:cubicBezTo>
                  <a:pt x="2143650" y="994704"/>
                  <a:pt x="2134207" y="994704"/>
                  <a:pt x="2124763" y="994704"/>
                </a:cubicBezTo>
                <a:cubicBezTo>
                  <a:pt x="2112172" y="1013591"/>
                  <a:pt x="2093285" y="1029330"/>
                  <a:pt x="2090137" y="1051364"/>
                </a:cubicBezTo>
                <a:cubicBezTo>
                  <a:pt x="2077546" y="1092286"/>
                  <a:pt x="2071251" y="1180424"/>
                  <a:pt x="2071251" y="1186719"/>
                </a:cubicBezTo>
                <a:cubicBezTo>
                  <a:pt x="2071251" y="1196163"/>
                  <a:pt x="2080694" y="1199311"/>
                  <a:pt x="2080694" y="1205606"/>
                </a:cubicBezTo>
                <a:cubicBezTo>
                  <a:pt x="2083842" y="1215050"/>
                  <a:pt x="2080694" y="1227641"/>
                  <a:pt x="2090137" y="1237084"/>
                </a:cubicBezTo>
                <a:cubicBezTo>
                  <a:pt x="2118468" y="1265414"/>
                  <a:pt x="2162537" y="1287449"/>
                  <a:pt x="2200310" y="1303188"/>
                </a:cubicBezTo>
                <a:cubicBezTo>
                  <a:pt x="2222345" y="1312631"/>
                  <a:pt x="2241232" y="1334666"/>
                  <a:pt x="2266414" y="1340962"/>
                </a:cubicBezTo>
                <a:cubicBezTo>
                  <a:pt x="2285301" y="1350405"/>
                  <a:pt x="2313631" y="1362996"/>
                  <a:pt x="2329370" y="1391326"/>
                </a:cubicBezTo>
                <a:cubicBezTo>
                  <a:pt x="2341961" y="1407065"/>
                  <a:pt x="2335666" y="1432248"/>
                  <a:pt x="2341961" y="1451134"/>
                </a:cubicBezTo>
                <a:cubicBezTo>
                  <a:pt x="2354552" y="1482612"/>
                  <a:pt x="2382882" y="1523534"/>
                  <a:pt x="2389178" y="1561307"/>
                </a:cubicBezTo>
                <a:cubicBezTo>
                  <a:pt x="2404917" y="1633707"/>
                  <a:pt x="2404917" y="1724993"/>
                  <a:pt x="2464725" y="1800540"/>
                </a:cubicBezTo>
                <a:lnTo>
                  <a:pt x="2471021" y="1803688"/>
                </a:lnTo>
                <a:lnTo>
                  <a:pt x="2549716" y="1504647"/>
                </a:lnTo>
                <a:cubicBezTo>
                  <a:pt x="2543420" y="1473169"/>
                  <a:pt x="2537125" y="1413361"/>
                  <a:pt x="2537125" y="1407065"/>
                </a:cubicBezTo>
                <a:cubicBezTo>
                  <a:pt x="2537125" y="1356700"/>
                  <a:pt x="2552864" y="1315779"/>
                  <a:pt x="2631558" y="1284301"/>
                </a:cubicBezTo>
                <a:lnTo>
                  <a:pt x="2603228" y="34626"/>
                </a:lnTo>
                <a:cubicBezTo>
                  <a:pt x="2603228" y="22035"/>
                  <a:pt x="2606376" y="0"/>
                  <a:pt x="2618967" y="0"/>
                </a:cubicBezTo>
                <a:cubicBezTo>
                  <a:pt x="2628411" y="0"/>
                  <a:pt x="2631558" y="6296"/>
                  <a:pt x="2634706" y="6296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1000"/>
                </a:srgbClr>
              </a:gs>
            </a:gsLst>
            <a:lin ang="16200000" scaled="1"/>
          </a:gradFill>
          <a:ln w="31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BB45B7A-5293-41FA-84BC-C65AB1EC79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8205" y="516275"/>
            <a:ext cx="2956816" cy="255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564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CF722E-B2E7-42FB-8AA5-66B1C339C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977B28-4076-4EA1-8146-2654B9CF89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225554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E8E852FC-7DF3-4D55-A8C9-2BDE195ECE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4" name="图形 52">
            <a:extLst>
              <a:ext uri="{FF2B5EF4-FFF2-40B4-BE49-F238E27FC236}">
                <a16:creationId xmlns:a16="http://schemas.microsoft.com/office/drawing/2014/main" id="{E617D1FF-0C56-4A87-A2ED-BED10B28FFE3}"/>
              </a:ext>
            </a:extLst>
          </p:cNvPr>
          <p:cNvSpPr/>
          <p:nvPr/>
        </p:nvSpPr>
        <p:spPr>
          <a:xfrm>
            <a:off x="-1015715" y="3153481"/>
            <a:ext cx="9144000" cy="1919921"/>
          </a:xfrm>
          <a:custGeom>
            <a:avLst/>
            <a:gdLst>
              <a:gd name="connsiteX0" fmla="*/ 8316112 w 9144000"/>
              <a:gd name="connsiteY0" fmla="*/ 1262220 h 1919921"/>
              <a:gd name="connsiteX1" fmla="*/ 8300157 w 9144000"/>
              <a:gd name="connsiteY1" fmla="*/ 1262220 h 1919921"/>
              <a:gd name="connsiteX2" fmla="*/ 8301930 w 9144000"/>
              <a:gd name="connsiteY2" fmla="*/ 1258674 h 1919921"/>
              <a:gd name="connsiteX3" fmla="*/ 8316112 w 9144000"/>
              <a:gd name="connsiteY3" fmla="*/ 1262220 h 1919921"/>
              <a:gd name="connsiteX4" fmla="*/ 8284202 w 9144000"/>
              <a:gd name="connsiteY4" fmla="*/ 1256901 h 1919921"/>
              <a:gd name="connsiteX5" fmla="*/ 8284202 w 9144000"/>
              <a:gd name="connsiteY5" fmla="*/ 1262220 h 1919921"/>
              <a:gd name="connsiteX6" fmla="*/ 8278884 w 9144000"/>
              <a:gd name="connsiteY6" fmla="*/ 1262220 h 1919921"/>
              <a:gd name="connsiteX7" fmla="*/ 8278884 w 9144000"/>
              <a:gd name="connsiteY7" fmla="*/ 1256901 h 1919921"/>
              <a:gd name="connsiteX8" fmla="*/ 8284202 w 9144000"/>
              <a:gd name="connsiteY8" fmla="*/ 1256901 h 1919921"/>
              <a:gd name="connsiteX9" fmla="*/ 7672593 w 9144000"/>
              <a:gd name="connsiteY9" fmla="*/ 1260447 h 1919921"/>
              <a:gd name="connsiteX10" fmla="*/ 7667274 w 9144000"/>
              <a:gd name="connsiteY10" fmla="*/ 1263992 h 1919921"/>
              <a:gd name="connsiteX11" fmla="*/ 7667274 w 9144000"/>
              <a:gd name="connsiteY11" fmla="*/ 1256901 h 1919921"/>
              <a:gd name="connsiteX12" fmla="*/ 7672593 w 9144000"/>
              <a:gd name="connsiteY12" fmla="*/ 1260447 h 1919921"/>
              <a:gd name="connsiteX13" fmla="*/ 7699184 w 9144000"/>
              <a:gd name="connsiteY13" fmla="*/ 1255128 h 1919921"/>
              <a:gd name="connsiteX14" fmla="*/ 7700957 w 9144000"/>
              <a:gd name="connsiteY14" fmla="*/ 1262220 h 1919921"/>
              <a:gd name="connsiteX15" fmla="*/ 7693866 w 9144000"/>
              <a:gd name="connsiteY15" fmla="*/ 1263992 h 1919921"/>
              <a:gd name="connsiteX16" fmla="*/ 7690321 w 9144000"/>
              <a:gd name="connsiteY16" fmla="*/ 1258674 h 1919921"/>
              <a:gd name="connsiteX17" fmla="*/ 7693866 w 9144000"/>
              <a:gd name="connsiteY17" fmla="*/ 1255128 h 1919921"/>
              <a:gd name="connsiteX18" fmla="*/ 7699184 w 9144000"/>
              <a:gd name="connsiteY18" fmla="*/ 1255128 h 1919921"/>
              <a:gd name="connsiteX19" fmla="*/ 8262929 w 9144000"/>
              <a:gd name="connsiteY19" fmla="*/ 1260447 h 1919921"/>
              <a:gd name="connsiteX20" fmla="*/ 8255837 w 9144000"/>
              <a:gd name="connsiteY20" fmla="*/ 1262220 h 1919921"/>
              <a:gd name="connsiteX21" fmla="*/ 8261156 w 9144000"/>
              <a:gd name="connsiteY21" fmla="*/ 1253356 h 1919921"/>
              <a:gd name="connsiteX22" fmla="*/ 8262929 w 9144000"/>
              <a:gd name="connsiteY22" fmla="*/ 1260447 h 1919921"/>
              <a:gd name="connsiteX23" fmla="*/ 8238110 w 9144000"/>
              <a:gd name="connsiteY23" fmla="*/ 1262220 h 1919921"/>
              <a:gd name="connsiteX24" fmla="*/ 8236337 w 9144000"/>
              <a:gd name="connsiteY24" fmla="*/ 1253356 h 1919921"/>
              <a:gd name="connsiteX25" fmla="*/ 8241655 w 9144000"/>
              <a:gd name="connsiteY25" fmla="*/ 1256901 h 1919921"/>
              <a:gd name="connsiteX26" fmla="*/ 8238110 w 9144000"/>
              <a:gd name="connsiteY26" fmla="*/ 1262220 h 1919921"/>
              <a:gd name="connsiteX27" fmla="*/ 7724003 w 9144000"/>
              <a:gd name="connsiteY27" fmla="*/ 1255128 h 1919921"/>
              <a:gd name="connsiteX28" fmla="*/ 7724003 w 9144000"/>
              <a:gd name="connsiteY28" fmla="*/ 1262220 h 1919921"/>
              <a:gd name="connsiteX29" fmla="*/ 7715139 w 9144000"/>
              <a:gd name="connsiteY29" fmla="*/ 1262220 h 1919921"/>
              <a:gd name="connsiteX30" fmla="*/ 7718685 w 9144000"/>
              <a:gd name="connsiteY30" fmla="*/ 1253356 h 1919921"/>
              <a:gd name="connsiteX31" fmla="*/ 7724003 w 9144000"/>
              <a:gd name="connsiteY31" fmla="*/ 1255128 h 1919921"/>
              <a:gd name="connsiteX32" fmla="*/ 7752368 w 9144000"/>
              <a:gd name="connsiteY32" fmla="*/ 1260447 h 1919921"/>
              <a:gd name="connsiteX33" fmla="*/ 7741731 w 9144000"/>
              <a:gd name="connsiteY33" fmla="*/ 1262220 h 1919921"/>
              <a:gd name="connsiteX34" fmla="*/ 7739958 w 9144000"/>
              <a:gd name="connsiteY34" fmla="*/ 1251583 h 1919921"/>
              <a:gd name="connsiteX35" fmla="*/ 7750595 w 9144000"/>
              <a:gd name="connsiteY35" fmla="*/ 1251583 h 1919921"/>
              <a:gd name="connsiteX36" fmla="*/ 7752368 w 9144000"/>
              <a:gd name="connsiteY36" fmla="*/ 1260447 h 1919921"/>
              <a:gd name="connsiteX37" fmla="*/ 8220382 w 9144000"/>
              <a:gd name="connsiteY37" fmla="*/ 1260447 h 1919921"/>
              <a:gd name="connsiteX38" fmla="*/ 8211518 w 9144000"/>
              <a:gd name="connsiteY38" fmla="*/ 1258674 h 1919921"/>
              <a:gd name="connsiteX39" fmla="*/ 8215063 w 9144000"/>
              <a:gd name="connsiteY39" fmla="*/ 1249810 h 1919921"/>
              <a:gd name="connsiteX40" fmla="*/ 8220382 w 9144000"/>
              <a:gd name="connsiteY40" fmla="*/ 1260447 h 1919921"/>
              <a:gd name="connsiteX41" fmla="*/ 7803778 w 9144000"/>
              <a:gd name="connsiteY41" fmla="*/ 1248037 h 1919921"/>
              <a:gd name="connsiteX42" fmla="*/ 7803778 w 9144000"/>
              <a:gd name="connsiteY42" fmla="*/ 1258674 h 1919921"/>
              <a:gd name="connsiteX43" fmla="*/ 7784278 w 9144000"/>
              <a:gd name="connsiteY43" fmla="*/ 1262220 h 1919921"/>
              <a:gd name="connsiteX44" fmla="*/ 7766550 w 9144000"/>
              <a:gd name="connsiteY44" fmla="*/ 1253356 h 1919921"/>
              <a:gd name="connsiteX45" fmla="*/ 7786051 w 9144000"/>
              <a:gd name="connsiteY45" fmla="*/ 1248037 h 1919921"/>
              <a:gd name="connsiteX46" fmla="*/ 7803778 w 9144000"/>
              <a:gd name="connsiteY46" fmla="*/ 1248037 h 1919921"/>
              <a:gd name="connsiteX47" fmla="*/ 8197336 w 9144000"/>
              <a:gd name="connsiteY47" fmla="*/ 1255128 h 1919921"/>
              <a:gd name="connsiteX48" fmla="*/ 8193790 w 9144000"/>
              <a:gd name="connsiteY48" fmla="*/ 1262220 h 1919921"/>
              <a:gd name="connsiteX49" fmla="*/ 8165426 w 9144000"/>
              <a:gd name="connsiteY49" fmla="*/ 1262220 h 1919921"/>
              <a:gd name="connsiteX50" fmla="*/ 8167198 w 9144000"/>
              <a:gd name="connsiteY50" fmla="*/ 1246265 h 1919921"/>
              <a:gd name="connsiteX51" fmla="*/ 8197336 w 9144000"/>
              <a:gd name="connsiteY51" fmla="*/ 1255128 h 1919921"/>
              <a:gd name="connsiteX52" fmla="*/ 7685002 w 9144000"/>
              <a:gd name="connsiteY52" fmla="*/ 1240946 h 1919921"/>
              <a:gd name="connsiteX53" fmla="*/ 7688548 w 9144000"/>
              <a:gd name="connsiteY53" fmla="*/ 1237401 h 1919921"/>
              <a:gd name="connsiteX54" fmla="*/ 7685002 w 9144000"/>
              <a:gd name="connsiteY54" fmla="*/ 1240946 h 1919921"/>
              <a:gd name="connsiteX55" fmla="*/ 8087423 w 9144000"/>
              <a:gd name="connsiteY55" fmla="*/ 1235628 h 1919921"/>
              <a:gd name="connsiteX56" fmla="*/ 8144152 w 9144000"/>
              <a:gd name="connsiteY56" fmla="*/ 1246265 h 1919921"/>
              <a:gd name="connsiteX57" fmla="*/ 8138834 w 9144000"/>
              <a:gd name="connsiteY57" fmla="*/ 1340222 h 1919921"/>
              <a:gd name="connsiteX58" fmla="*/ 7826825 w 9144000"/>
              <a:gd name="connsiteY58" fmla="*/ 1340222 h 1919921"/>
              <a:gd name="connsiteX59" fmla="*/ 7826825 w 9144000"/>
              <a:gd name="connsiteY59" fmla="*/ 1262220 h 1919921"/>
              <a:gd name="connsiteX60" fmla="*/ 7823279 w 9144000"/>
              <a:gd name="connsiteY60" fmla="*/ 1251583 h 1919921"/>
              <a:gd name="connsiteX61" fmla="*/ 7844552 w 9144000"/>
              <a:gd name="connsiteY61" fmla="*/ 1242719 h 1919921"/>
              <a:gd name="connsiteX62" fmla="*/ 7894190 w 9144000"/>
              <a:gd name="connsiteY62" fmla="*/ 1242719 h 1919921"/>
              <a:gd name="connsiteX63" fmla="*/ 7924328 w 9144000"/>
              <a:gd name="connsiteY63" fmla="*/ 1237401 h 1919921"/>
              <a:gd name="connsiteX64" fmla="*/ 8041331 w 9144000"/>
              <a:gd name="connsiteY64" fmla="*/ 1233855 h 1919921"/>
              <a:gd name="connsiteX65" fmla="*/ 8087423 w 9144000"/>
              <a:gd name="connsiteY65" fmla="*/ 1235628 h 1919921"/>
              <a:gd name="connsiteX66" fmla="*/ 7644228 w 9144000"/>
              <a:gd name="connsiteY66" fmla="*/ 1246265 h 1919921"/>
              <a:gd name="connsiteX67" fmla="*/ 7665502 w 9144000"/>
              <a:gd name="connsiteY67" fmla="*/ 1233855 h 1919921"/>
              <a:gd name="connsiteX68" fmla="*/ 7644228 w 9144000"/>
              <a:gd name="connsiteY68" fmla="*/ 1246265 h 1919921"/>
              <a:gd name="connsiteX69" fmla="*/ 7718685 w 9144000"/>
              <a:gd name="connsiteY69" fmla="*/ 1237401 h 1919921"/>
              <a:gd name="connsiteX70" fmla="*/ 7738186 w 9144000"/>
              <a:gd name="connsiteY70" fmla="*/ 1230310 h 1919921"/>
              <a:gd name="connsiteX71" fmla="*/ 7718685 w 9144000"/>
              <a:gd name="connsiteY71" fmla="*/ 1237401 h 1919921"/>
              <a:gd name="connsiteX72" fmla="*/ 8225700 w 9144000"/>
              <a:gd name="connsiteY72" fmla="*/ 1233855 h 1919921"/>
              <a:gd name="connsiteX73" fmla="*/ 8220382 w 9144000"/>
              <a:gd name="connsiteY73" fmla="*/ 1233855 h 1919921"/>
              <a:gd name="connsiteX74" fmla="*/ 8225700 w 9144000"/>
              <a:gd name="connsiteY74" fmla="*/ 1228537 h 1919921"/>
              <a:gd name="connsiteX75" fmla="*/ 8225700 w 9144000"/>
              <a:gd name="connsiteY75" fmla="*/ 1233855 h 1919921"/>
              <a:gd name="connsiteX76" fmla="*/ 7672593 w 9144000"/>
              <a:gd name="connsiteY76" fmla="*/ 1228537 h 1919921"/>
              <a:gd name="connsiteX77" fmla="*/ 7677911 w 9144000"/>
              <a:gd name="connsiteY77" fmla="*/ 1224991 h 1919921"/>
              <a:gd name="connsiteX78" fmla="*/ 7672593 w 9144000"/>
              <a:gd name="connsiteY78" fmla="*/ 1228537 h 1919921"/>
              <a:gd name="connsiteX79" fmla="*/ 7950919 w 9144000"/>
              <a:gd name="connsiteY79" fmla="*/ 1221446 h 1919921"/>
              <a:gd name="connsiteX80" fmla="*/ 7942055 w 9144000"/>
              <a:gd name="connsiteY80" fmla="*/ 1217900 h 1919921"/>
              <a:gd name="connsiteX81" fmla="*/ 7950919 w 9144000"/>
              <a:gd name="connsiteY81" fmla="*/ 1221446 h 1919921"/>
              <a:gd name="connsiteX82" fmla="*/ 8183153 w 9144000"/>
              <a:gd name="connsiteY82" fmla="*/ 1232082 h 1919921"/>
              <a:gd name="connsiteX83" fmla="*/ 8161880 w 9144000"/>
              <a:gd name="connsiteY83" fmla="*/ 1235628 h 1919921"/>
              <a:gd name="connsiteX84" fmla="*/ 8163653 w 9144000"/>
              <a:gd name="connsiteY84" fmla="*/ 1216127 h 1919921"/>
              <a:gd name="connsiteX85" fmla="*/ 8183153 w 9144000"/>
              <a:gd name="connsiteY85" fmla="*/ 1232082 h 1919921"/>
              <a:gd name="connsiteX86" fmla="*/ 8145925 w 9144000"/>
              <a:gd name="connsiteY86" fmla="*/ 1226764 h 1919921"/>
              <a:gd name="connsiteX87" fmla="*/ 8144152 w 9144000"/>
              <a:gd name="connsiteY87" fmla="*/ 1232082 h 1919921"/>
              <a:gd name="connsiteX88" fmla="*/ 8128197 w 9144000"/>
              <a:gd name="connsiteY88" fmla="*/ 1232082 h 1919921"/>
              <a:gd name="connsiteX89" fmla="*/ 8126424 w 9144000"/>
              <a:gd name="connsiteY89" fmla="*/ 1228537 h 1919921"/>
              <a:gd name="connsiteX90" fmla="*/ 8142379 w 9144000"/>
              <a:gd name="connsiteY90" fmla="*/ 1214355 h 1919921"/>
              <a:gd name="connsiteX91" fmla="*/ 8145925 w 9144000"/>
              <a:gd name="connsiteY91" fmla="*/ 1226764 h 1919921"/>
              <a:gd name="connsiteX92" fmla="*/ 8041331 w 9144000"/>
              <a:gd name="connsiteY92" fmla="*/ 1214355 h 1919921"/>
              <a:gd name="connsiteX93" fmla="*/ 8036013 w 9144000"/>
              <a:gd name="connsiteY93" fmla="*/ 1221446 h 1919921"/>
              <a:gd name="connsiteX94" fmla="*/ 8028922 w 9144000"/>
              <a:gd name="connsiteY94" fmla="*/ 1221446 h 1919921"/>
              <a:gd name="connsiteX95" fmla="*/ 8036013 w 9144000"/>
              <a:gd name="connsiteY95" fmla="*/ 1214355 h 1919921"/>
              <a:gd name="connsiteX96" fmla="*/ 8041331 w 9144000"/>
              <a:gd name="connsiteY96" fmla="*/ 1214355 h 1919921"/>
              <a:gd name="connsiteX97" fmla="*/ 7846325 w 9144000"/>
              <a:gd name="connsiteY97" fmla="*/ 1228537 h 1919921"/>
              <a:gd name="connsiteX98" fmla="*/ 7825052 w 9144000"/>
              <a:gd name="connsiteY98" fmla="*/ 1233855 h 1919921"/>
              <a:gd name="connsiteX99" fmla="*/ 7825052 w 9144000"/>
              <a:gd name="connsiteY99" fmla="*/ 1214355 h 1919921"/>
              <a:gd name="connsiteX100" fmla="*/ 7846325 w 9144000"/>
              <a:gd name="connsiteY100" fmla="*/ 1228537 h 1919921"/>
              <a:gd name="connsiteX101" fmla="*/ 7807324 w 9144000"/>
              <a:gd name="connsiteY101" fmla="*/ 1226764 h 1919921"/>
              <a:gd name="connsiteX102" fmla="*/ 7789596 w 9144000"/>
              <a:gd name="connsiteY102" fmla="*/ 1237401 h 1919921"/>
              <a:gd name="connsiteX103" fmla="*/ 7780732 w 9144000"/>
              <a:gd name="connsiteY103" fmla="*/ 1237401 h 1919921"/>
              <a:gd name="connsiteX104" fmla="*/ 7800233 w 9144000"/>
              <a:gd name="connsiteY104" fmla="*/ 1214355 h 1919921"/>
              <a:gd name="connsiteX105" fmla="*/ 7807324 w 9144000"/>
              <a:gd name="connsiteY105" fmla="*/ 1226764 h 1919921"/>
              <a:gd name="connsiteX106" fmla="*/ 7830370 w 9144000"/>
              <a:gd name="connsiteY106" fmla="*/ 1201945 h 1919921"/>
              <a:gd name="connsiteX107" fmla="*/ 7826825 w 9144000"/>
              <a:gd name="connsiteY107" fmla="*/ 1203718 h 1919921"/>
              <a:gd name="connsiteX108" fmla="*/ 7826825 w 9144000"/>
              <a:gd name="connsiteY108" fmla="*/ 1198400 h 1919921"/>
              <a:gd name="connsiteX109" fmla="*/ 7830370 w 9144000"/>
              <a:gd name="connsiteY109" fmla="*/ 1201945 h 1919921"/>
              <a:gd name="connsiteX110" fmla="*/ 2756673 w 9144000"/>
              <a:gd name="connsiteY110" fmla="*/ 1203718 h 1919921"/>
              <a:gd name="connsiteX111" fmla="*/ 2749582 w 9144000"/>
              <a:gd name="connsiteY111" fmla="*/ 1210809 h 1919921"/>
              <a:gd name="connsiteX112" fmla="*/ 2744264 w 9144000"/>
              <a:gd name="connsiteY112" fmla="*/ 1210809 h 1919921"/>
              <a:gd name="connsiteX113" fmla="*/ 2742491 w 9144000"/>
              <a:gd name="connsiteY113" fmla="*/ 1198400 h 1919921"/>
              <a:gd name="connsiteX114" fmla="*/ 2747809 w 9144000"/>
              <a:gd name="connsiteY114" fmla="*/ 1189536 h 1919921"/>
              <a:gd name="connsiteX115" fmla="*/ 2756673 w 9144000"/>
              <a:gd name="connsiteY115" fmla="*/ 1203718 h 1919921"/>
              <a:gd name="connsiteX116" fmla="*/ 2444664 w 9144000"/>
              <a:gd name="connsiteY116" fmla="*/ 1196627 h 1919921"/>
              <a:gd name="connsiteX117" fmla="*/ 2444664 w 9144000"/>
              <a:gd name="connsiteY117" fmla="*/ 1209036 h 1919921"/>
              <a:gd name="connsiteX118" fmla="*/ 2432254 w 9144000"/>
              <a:gd name="connsiteY118" fmla="*/ 1210809 h 1919921"/>
              <a:gd name="connsiteX119" fmla="*/ 2430482 w 9144000"/>
              <a:gd name="connsiteY119" fmla="*/ 1201945 h 1919921"/>
              <a:gd name="connsiteX120" fmla="*/ 2437573 w 9144000"/>
              <a:gd name="connsiteY120" fmla="*/ 1189536 h 1919921"/>
              <a:gd name="connsiteX121" fmla="*/ 2444664 w 9144000"/>
              <a:gd name="connsiteY121" fmla="*/ 1196627 h 1919921"/>
              <a:gd name="connsiteX122" fmla="*/ 2691080 w 9144000"/>
              <a:gd name="connsiteY122" fmla="*/ 1203718 h 1919921"/>
              <a:gd name="connsiteX123" fmla="*/ 2676898 w 9144000"/>
              <a:gd name="connsiteY123" fmla="*/ 1210809 h 1919921"/>
              <a:gd name="connsiteX124" fmla="*/ 2668034 w 9144000"/>
              <a:gd name="connsiteY124" fmla="*/ 1200172 h 1919921"/>
              <a:gd name="connsiteX125" fmla="*/ 2678671 w 9144000"/>
              <a:gd name="connsiteY125" fmla="*/ 1182444 h 1919921"/>
              <a:gd name="connsiteX126" fmla="*/ 2691080 w 9144000"/>
              <a:gd name="connsiteY126" fmla="*/ 1203718 h 1919921"/>
              <a:gd name="connsiteX127" fmla="*/ 2515575 w 9144000"/>
              <a:gd name="connsiteY127" fmla="*/ 1198400 h 1919921"/>
              <a:gd name="connsiteX128" fmla="*/ 2503166 w 9144000"/>
              <a:gd name="connsiteY128" fmla="*/ 1210809 h 1919921"/>
              <a:gd name="connsiteX129" fmla="*/ 2496075 w 9144000"/>
              <a:gd name="connsiteY129" fmla="*/ 1198400 h 1919921"/>
              <a:gd name="connsiteX130" fmla="*/ 2503166 w 9144000"/>
              <a:gd name="connsiteY130" fmla="*/ 1182444 h 1919921"/>
              <a:gd name="connsiteX131" fmla="*/ 2515575 w 9144000"/>
              <a:gd name="connsiteY131" fmla="*/ 1198400 h 1919921"/>
              <a:gd name="connsiteX132" fmla="*/ 7681457 w 9144000"/>
              <a:gd name="connsiteY132" fmla="*/ 1223218 h 1919921"/>
              <a:gd name="connsiteX133" fmla="*/ 7727549 w 9144000"/>
              <a:gd name="connsiteY133" fmla="*/ 1178899 h 1919921"/>
              <a:gd name="connsiteX134" fmla="*/ 7681457 w 9144000"/>
              <a:gd name="connsiteY134" fmla="*/ 1223218 h 1919921"/>
              <a:gd name="connsiteX135" fmla="*/ 8172517 w 9144000"/>
              <a:gd name="connsiteY135" fmla="*/ 1178899 h 1919921"/>
              <a:gd name="connsiteX136" fmla="*/ 8167198 w 9144000"/>
              <a:gd name="connsiteY136" fmla="*/ 1182444 h 1919921"/>
              <a:gd name="connsiteX137" fmla="*/ 8168971 w 9144000"/>
              <a:gd name="connsiteY137" fmla="*/ 1175353 h 1919921"/>
              <a:gd name="connsiteX138" fmla="*/ 8172517 w 9144000"/>
              <a:gd name="connsiteY138" fmla="*/ 1178899 h 1919921"/>
              <a:gd name="connsiteX139" fmla="*/ 2605987 w 9144000"/>
              <a:gd name="connsiteY139" fmla="*/ 1198400 h 1919921"/>
              <a:gd name="connsiteX140" fmla="*/ 2605987 w 9144000"/>
              <a:gd name="connsiteY140" fmla="*/ 1209036 h 1919921"/>
              <a:gd name="connsiteX141" fmla="*/ 2579395 w 9144000"/>
              <a:gd name="connsiteY141" fmla="*/ 1209036 h 1919921"/>
              <a:gd name="connsiteX142" fmla="*/ 2577622 w 9144000"/>
              <a:gd name="connsiteY142" fmla="*/ 1193081 h 1919921"/>
              <a:gd name="connsiteX143" fmla="*/ 2591805 w 9144000"/>
              <a:gd name="connsiteY143" fmla="*/ 1175353 h 1919921"/>
              <a:gd name="connsiteX144" fmla="*/ 2605987 w 9144000"/>
              <a:gd name="connsiteY144" fmla="*/ 1198400 h 1919921"/>
              <a:gd name="connsiteX145" fmla="*/ 7800233 w 9144000"/>
              <a:gd name="connsiteY145" fmla="*/ 1178899 h 1919921"/>
              <a:gd name="connsiteX146" fmla="*/ 7800233 w 9144000"/>
              <a:gd name="connsiteY146" fmla="*/ 1171808 h 1919921"/>
              <a:gd name="connsiteX147" fmla="*/ 7800233 w 9144000"/>
              <a:gd name="connsiteY147" fmla="*/ 1178899 h 1919921"/>
              <a:gd name="connsiteX148" fmla="*/ 8204427 w 9144000"/>
              <a:gd name="connsiteY148" fmla="*/ 1162944 h 1919921"/>
              <a:gd name="connsiteX149" fmla="*/ 8211518 w 9144000"/>
              <a:gd name="connsiteY149" fmla="*/ 1162944 h 1919921"/>
              <a:gd name="connsiteX150" fmla="*/ 8204427 w 9144000"/>
              <a:gd name="connsiteY150" fmla="*/ 1162944 h 1919921"/>
              <a:gd name="connsiteX151" fmla="*/ 907663 w 9144000"/>
              <a:gd name="connsiteY151" fmla="*/ 1159398 h 1919921"/>
              <a:gd name="connsiteX152" fmla="*/ 904118 w 9144000"/>
              <a:gd name="connsiteY152" fmla="*/ 1162944 h 1919921"/>
              <a:gd name="connsiteX153" fmla="*/ 886390 w 9144000"/>
              <a:gd name="connsiteY153" fmla="*/ 1162944 h 1919921"/>
              <a:gd name="connsiteX154" fmla="*/ 888163 w 9144000"/>
              <a:gd name="connsiteY154" fmla="*/ 1157626 h 1919921"/>
              <a:gd name="connsiteX155" fmla="*/ 907663 w 9144000"/>
              <a:gd name="connsiteY155" fmla="*/ 1159398 h 1919921"/>
              <a:gd name="connsiteX156" fmla="*/ 1941194 w 9144000"/>
              <a:gd name="connsiteY156" fmla="*/ 1159398 h 1919921"/>
              <a:gd name="connsiteX157" fmla="*/ 1951831 w 9144000"/>
              <a:gd name="connsiteY157" fmla="*/ 1178899 h 1919921"/>
              <a:gd name="connsiteX158" fmla="*/ 1946513 w 9144000"/>
              <a:gd name="connsiteY158" fmla="*/ 1189536 h 1919921"/>
              <a:gd name="connsiteX159" fmla="*/ 1946513 w 9144000"/>
              <a:gd name="connsiteY159" fmla="*/ 1212582 h 1919921"/>
              <a:gd name="connsiteX160" fmla="*/ 1891556 w 9144000"/>
              <a:gd name="connsiteY160" fmla="*/ 1214355 h 1919921"/>
              <a:gd name="connsiteX161" fmla="*/ 1886238 w 9144000"/>
              <a:gd name="connsiteY161" fmla="*/ 1184217 h 1919921"/>
              <a:gd name="connsiteX162" fmla="*/ 1886238 w 9144000"/>
              <a:gd name="connsiteY162" fmla="*/ 1177126 h 1919921"/>
              <a:gd name="connsiteX163" fmla="*/ 1889784 w 9144000"/>
              <a:gd name="connsiteY163" fmla="*/ 1164717 h 1919921"/>
              <a:gd name="connsiteX164" fmla="*/ 1912830 w 9144000"/>
              <a:gd name="connsiteY164" fmla="*/ 1152307 h 1919921"/>
              <a:gd name="connsiteX165" fmla="*/ 1941194 w 9144000"/>
              <a:gd name="connsiteY165" fmla="*/ 1159398 h 1919921"/>
              <a:gd name="connsiteX166" fmla="*/ 1716051 w 9144000"/>
              <a:gd name="connsiteY166" fmla="*/ 1159398 h 1919921"/>
              <a:gd name="connsiteX167" fmla="*/ 1723142 w 9144000"/>
              <a:gd name="connsiteY167" fmla="*/ 1180672 h 1919921"/>
              <a:gd name="connsiteX168" fmla="*/ 1719597 w 9144000"/>
              <a:gd name="connsiteY168" fmla="*/ 1210809 h 1919921"/>
              <a:gd name="connsiteX169" fmla="*/ 1721370 w 9144000"/>
              <a:gd name="connsiteY169" fmla="*/ 1212582 h 1919921"/>
              <a:gd name="connsiteX170" fmla="*/ 1659322 w 9144000"/>
              <a:gd name="connsiteY170" fmla="*/ 1212582 h 1919921"/>
              <a:gd name="connsiteX171" fmla="*/ 1661095 w 9144000"/>
              <a:gd name="connsiteY171" fmla="*/ 1210809 h 1919921"/>
              <a:gd name="connsiteX172" fmla="*/ 1659322 w 9144000"/>
              <a:gd name="connsiteY172" fmla="*/ 1185990 h 1919921"/>
              <a:gd name="connsiteX173" fmla="*/ 1687687 w 9144000"/>
              <a:gd name="connsiteY173" fmla="*/ 1152307 h 1919921"/>
              <a:gd name="connsiteX174" fmla="*/ 1716051 w 9144000"/>
              <a:gd name="connsiteY174" fmla="*/ 1159398 h 1919921"/>
              <a:gd name="connsiteX175" fmla="*/ 8195563 w 9144000"/>
              <a:gd name="connsiteY175" fmla="*/ 1148762 h 1919921"/>
              <a:gd name="connsiteX176" fmla="*/ 8192017 w 9144000"/>
              <a:gd name="connsiteY176" fmla="*/ 1145216 h 1919921"/>
              <a:gd name="connsiteX177" fmla="*/ 8195563 w 9144000"/>
              <a:gd name="connsiteY177" fmla="*/ 1148762 h 1919921"/>
              <a:gd name="connsiteX178" fmla="*/ 7736413 w 9144000"/>
              <a:gd name="connsiteY178" fmla="*/ 1173581 h 1919921"/>
              <a:gd name="connsiteX179" fmla="*/ 7773641 w 9144000"/>
              <a:gd name="connsiteY179" fmla="*/ 1139898 h 1919921"/>
              <a:gd name="connsiteX180" fmla="*/ 7736413 w 9144000"/>
              <a:gd name="connsiteY180" fmla="*/ 1173581 h 1919921"/>
              <a:gd name="connsiteX181" fmla="*/ 8121106 w 9144000"/>
              <a:gd name="connsiteY181" fmla="*/ 1141671 h 1919921"/>
              <a:gd name="connsiteX182" fmla="*/ 8124652 w 9144000"/>
              <a:gd name="connsiteY182" fmla="*/ 1138125 h 1919921"/>
              <a:gd name="connsiteX183" fmla="*/ 8121106 w 9144000"/>
              <a:gd name="connsiteY183" fmla="*/ 1141671 h 1919921"/>
              <a:gd name="connsiteX184" fmla="*/ 6470648 w 9144000"/>
              <a:gd name="connsiteY184" fmla="*/ 1136352 h 1919921"/>
              <a:gd name="connsiteX185" fmla="*/ 6470648 w 9144000"/>
              <a:gd name="connsiteY185" fmla="*/ 1203718 h 1919921"/>
              <a:gd name="connsiteX186" fmla="*/ 6468875 w 9144000"/>
              <a:gd name="connsiteY186" fmla="*/ 1201945 h 1919921"/>
              <a:gd name="connsiteX187" fmla="*/ 6433419 w 9144000"/>
              <a:gd name="connsiteY187" fmla="*/ 1205491 h 1919921"/>
              <a:gd name="connsiteX188" fmla="*/ 6426328 w 9144000"/>
              <a:gd name="connsiteY188" fmla="*/ 1170035 h 1919921"/>
              <a:gd name="connsiteX189" fmla="*/ 6428101 w 9144000"/>
              <a:gd name="connsiteY189" fmla="*/ 1152307 h 1919921"/>
              <a:gd name="connsiteX190" fmla="*/ 6442283 w 9144000"/>
              <a:gd name="connsiteY190" fmla="*/ 1136352 h 1919921"/>
              <a:gd name="connsiteX191" fmla="*/ 6470648 w 9144000"/>
              <a:gd name="connsiteY191" fmla="*/ 1136352 h 1919921"/>
              <a:gd name="connsiteX192" fmla="*/ 7800233 w 9144000"/>
              <a:gd name="connsiteY192" fmla="*/ 1148762 h 1919921"/>
              <a:gd name="connsiteX193" fmla="*/ 7800233 w 9144000"/>
              <a:gd name="connsiteY193" fmla="*/ 1134579 h 1919921"/>
              <a:gd name="connsiteX194" fmla="*/ 7800233 w 9144000"/>
              <a:gd name="connsiteY194" fmla="*/ 1148762 h 1919921"/>
              <a:gd name="connsiteX195" fmla="*/ 6491921 w 9144000"/>
              <a:gd name="connsiteY195" fmla="*/ 1162944 h 1919921"/>
              <a:gd name="connsiteX196" fmla="*/ 6488376 w 9144000"/>
              <a:gd name="connsiteY196" fmla="*/ 1203718 h 1919921"/>
              <a:gd name="connsiteX197" fmla="*/ 6483057 w 9144000"/>
              <a:gd name="connsiteY197" fmla="*/ 1189536 h 1919921"/>
              <a:gd name="connsiteX198" fmla="*/ 6483057 w 9144000"/>
              <a:gd name="connsiteY198" fmla="*/ 1134579 h 1919921"/>
              <a:gd name="connsiteX199" fmla="*/ 6488376 w 9144000"/>
              <a:gd name="connsiteY199" fmla="*/ 1131034 h 1919921"/>
              <a:gd name="connsiteX200" fmla="*/ 6491921 w 9144000"/>
              <a:gd name="connsiteY200" fmla="*/ 1162944 h 1919921"/>
              <a:gd name="connsiteX201" fmla="*/ 6470648 w 9144000"/>
              <a:gd name="connsiteY201" fmla="*/ 1115079 h 1919921"/>
              <a:gd name="connsiteX202" fmla="*/ 6472421 w 9144000"/>
              <a:gd name="connsiteY202" fmla="*/ 1123943 h 1919921"/>
              <a:gd name="connsiteX203" fmla="*/ 6429874 w 9144000"/>
              <a:gd name="connsiteY203" fmla="*/ 1125716 h 1919921"/>
              <a:gd name="connsiteX204" fmla="*/ 6426328 w 9144000"/>
              <a:gd name="connsiteY204" fmla="*/ 1122170 h 1919921"/>
              <a:gd name="connsiteX205" fmla="*/ 6440511 w 9144000"/>
              <a:gd name="connsiteY205" fmla="*/ 1115079 h 1919921"/>
              <a:gd name="connsiteX206" fmla="*/ 6470648 w 9144000"/>
              <a:gd name="connsiteY206" fmla="*/ 1115079 h 1919921"/>
              <a:gd name="connsiteX207" fmla="*/ 7833916 w 9144000"/>
              <a:gd name="connsiteY207" fmla="*/ 1125716 h 1919921"/>
              <a:gd name="connsiteX208" fmla="*/ 7825052 w 9144000"/>
              <a:gd name="connsiteY208" fmla="*/ 1113306 h 1919921"/>
              <a:gd name="connsiteX209" fmla="*/ 7833916 w 9144000"/>
              <a:gd name="connsiteY209" fmla="*/ 1125716 h 1919921"/>
              <a:gd name="connsiteX210" fmla="*/ 7782505 w 9144000"/>
              <a:gd name="connsiteY210" fmla="*/ 1132807 h 1919921"/>
              <a:gd name="connsiteX211" fmla="*/ 7803778 w 9144000"/>
              <a:gd name="connsiteY211" fmla="*/ 1113306 h 1919921"/>
              <a:gd name="connsiteX212" fmla="*/ 7782505 w 9144000"/>
              <a:gd name="connsiteY212" fmla="*/ 1132807 h 1919921"/>
              <a:gd name="connsiteX213" fmla="*/ 820797 w 9144000"/>
              <a:gd name="connsiteY213" fmla="*/ 1111533 h 1919921"/>
              <a:gd name="connsiteX214" fmla="*/ 811933 w 9144000"/>
              <a:gd name="connsiteY214" fmla="*/ 1139898 h 1919921"/>
              <a:gd name="connsiteX215" fmla="*/ 811933 w 9144000"/>
              <a:gd name="connsiteY215" fmla="*/ 1104442 h 1919921"/>
              <a:gd name="connsiteX216" fmla="*/ 820797 w 9144000"/>
              <a:gd name="connsiteY216" fmla="*/ 1111533 h 1919921"/>
              <a:gd name="connsiteX217" fmla="*/ 769387 w 9144000"/>
              <a:gd name="connsiteY217" fmla="*/ 1155853 h 1919921"/>
              <a:gd name="connsiteX218" fmla="*/ 769387 w 9144000"/>
              <a:gd name="connsiteY218" fmla="*/ 1161171 h 1919921"/>
              <a:gd name="connsiteX219" fmla="*/ 703794 w 9144000"/>
              <a:gd name="connsiteY219" fmla="*/ 1154080 h 1919921"/>
              <a:gd name="connsiteX220" fmla="*/ 732158 w 9144000"/>
              <a:gd name="connsiteY220" fmla="*/ 1104442 h 1919921"/>
              <a:gd name="connsiteX221" fmla="*/ 769387 w 9144000"/>
              <a:gd name="connsiteY221" fmla="*/ 1155853 h 1919921"/>
              <a:gd name="connsiteX222" fmla="*/ 1854328 w 9144000"/>
              <a:gd name="connsiteY222" fmla="*/ 1109760 h 1919921"/>
              <a:gd name="connsiteX223" fmla="*/ 1863192 w 9144000"/>
              <a:gd name="connsiteY223" fmla="*/ 1152307 h 1919921"/>
              <a:gd name="connsiteX224" fmla="*/ 1857874 w 9144000"/>
              <a:gd name="connsiteY224" fmla="*/ 1214355 h 1919921"/>
              <a:gd name="connsiteX225" fmla="*/ 1751507 w 9144000"/>
              <a:gd name="connsiteY225" fmla="*/ 1214355 h 1919921"/>
              <a:gd name="connsiteX226" fmla="*/ 1746189 w 9144000"/>
              <a:gd name="connsiteY226" fmla="*/ 1191308 h 1919921"/>
              <a:gd name="connsiteX227" fmla="*/ 1746189 w 9144000"/>
              <a:gd name="connsiteY227" fmla="*/ 1139898 h 1919921"/>
              <a:gd name="connsiteX228" fmla="*/ 1753280 w 9144000"/>
              <a:gd name="connsiteY228" fmla="*/ 1111533 h 1919921"/>
              <a:gd name="connsiteX229" fmla="*/ 1804690 w 9144000"/>
              <a:gd name="connsiteY229" fmla="*/ 1102669 h 1919921"/>
              <a:gd name="connsiteX230" fmla="*/ 1854328 w 9144000"/>
              <a:gd name="connsiteY230" fmla="*/ 1109760 h 1919921"/>
              <a:gd name="connsiteX231" fmla="*/ 8484526 w 9144000"/>
              <a:gd name="connsiteY231" fmla="*/ 1061895 h 1919921"/>
              <a:gd name="connsiteX232" fmla="*/ 8488071 w 9144000"/>
              <a:gd name="connsiteY232" fmla="*/ 1072532 h 1919921"/>
              <a:gd name="connsiteX233" fmla="*/ 8477435 w 9144000"/>
              <a:gd name="connsiteY233" fmla="*/ 1076078 h 1919921"/>
              <a:gd name="connsiteX234" fmla="*/ 8475662 w 9144000"/>
              <a:gd name="connsiteY234" fmla="*/ 1072532 h 1919921"/>
              <a:gd name="connsiteX235" fmla="*/ 8479207 w 9144000"/>
              <a:gd name="connsiteY235" fmla="*/ 1061895 h 1919921"/>
              <a:gd name="connsiteX236" fmla="*/ 8484526 w 9144000"/>
              <a:gd name="connsiteY236" fmla="*/ 1061895 h 1919921"/>
              <a:gd name="connsiteX237" fmla="*/ 8461480 w 9144000"/>
              <a:gd name="connsiteY237" fmla="*/ 1072532 h 1919921"/>
              <a:gd name="connsiteX238" fmla="*/ 8454389 w 9144000"/>
              <a:gd name="connsiteY238" fmla="*/ 1076078 h 1919921"/>
              <a:gd name="connsiteX239" fmla="*/ 8450843 w 9144000"/>
              <a:gd name="connsiteY239" fmla="*/ 1074305 h 1919921"/>
              <a:gd name="connsiteX240" fmla="*/ 8449070 w 9144000"/>
              <a:gd name="connsiteY240" fmla="*/ 1068987 h 1919921"/>
              <a:gd name="connsiteX241" fmla="*/ 8454389 w 9144000"/>
              <a:gd name="connsiteY241" fmla="*/ 1061895 h 1919921"/>
              <a:gd name="connsiteX242" fmla="*/ 8461480 w 9144000"/>
              <a:gd name="connsiteY242" fmla="*/ 1072532 h 1919921"/>
              <a:gd name="connsiteX243" fmla="*/ 815479 w 9144000"/>
              <a:gd name="connsiteY243" fmla="*/ 1038849 h 1919921"/>
              <a:gd name="connsiteX244" fmla="*/ 820797 w 9144000"/>
              <a:gd name="connsiteY244" fmla="*/ 1072532 h 1919921"/>
              <a:gd name="connsiteX245" fmla="*/ 817252 w 9144000"/>
              <a:gd name="connsiteY245" fmla="*/ 1081396 h 1919921"/>
              <a:gd name="connsiteX246" fmla="*/ 808388 w 9144000"/>
              <a:gd name="connsiteY246" fmla="*/ 1056577 h 1919921"/>
              <a:gd name="connsiteX247" fmla="*/ 811933 w 9144000"/>
              <a:gd name="connsiteY247" fmla="*/ 1037076 h 1919921"/>
              <a:gd name="connsiteX248" fmla="*/ 815479 w 9144000"/>
              <a:gd name="connsiteY248" fmla="*/ 1038849 h 1919921"/>
              <a:gd name="connsiteX249" fmla="*/ 776478 w 9144000"/>
              <a:gd name="connsiteY249" fmla="*/ 1067214 h 1919921"/>
              <a:gd name="connsiteX250" fmla="*/ 774705 w 9144000"/>
              <a:gd name="connsiteY250" fmla="*/ 1123943 h 1919921"/>
              <a:gd name="connsiteX251" fmla="*/ 744568 w 9144000"/>
              <a:gd name="connsiteY251" fmla="*/ 1081396 h 1919921"/>
              <a:gd name="connsiteX252" fmla="*/ 772932 w 9144000"/>
              <a:gd name="connsiteY252" fmla="*/ 1037076 h 1919921"/>
              <a:gd name="connsiteX253" fmla="*/ 776478 w 9144000"/>
              <a:gd name="connsiteY253" fmla="*/ 1067214 h 1919921"/>
              <a:gd name="connsiteX254" fmla="*/ 5908676 w 9144000"/>
              <a:gd name="connsiteY254" fmla="*/ 900572 h 1919921"/>
              <a:gd name="connsiteX255" fmla="*/ 5905131 w 9144000"/>
              <a:gd name="connsiteY255" fmla="*/ 898800 h 1919921"/>
              <a:gd name="connsiteX256" fmla="*/ 5908676 w 9144000"/>
              <a:gd name="connsiteY256" fmla="*/ 900572 h 1919921"/>
              <a:gd name="connsiteX257" fmla="*/ 4384086 w 9144000"/>
              <a:gd name="connsiteY257" fmla="*/ 866890 h 1919921"/>
              <a:gd name="connsiteX258" fmla="*/ 4389404 w 9144000"/>
              <a:gd name="connsiteY258" fmla="*/ 881072 h 1919921"/>
              <a:gd name="connsiteX259" fmla="*/ 4387631 w 9144000"/>
              <a:gd name="connsiteY259" fmla="*/ 1152307 h 1919921"/>
              <a:gd name="connsiteX260" fmla="*/ 4247581 w 9144000"/>
              <a:gd name="connsiteY260" fmla="*/ 1152307 h 1919921"/>
              <a:gd name="connsiteX261" fmla="*/ 4247581 w 9144000"/>
              <a:gd name="connsiteY261" fmla="*/ 866890 h 1919921"/>
              <a:gd name="connsiteX262" fmla="*/ 4384086 w 9144000"/>
              <a:gd name="connsiteY262" fmla="*/ 866890 h 1919921"/>
              <a:gd name="connsiteX263" fmla="*/ 819024 w 9144000"/>
              <a:gd name="connsiteY263" fmla="*/ 866890 h 1919921"/>
              <a:gd name="connsiteX264" fmla="*/ 815479 w 9144000"/>
              <a:gd name="connsiteY264" fmla="*/ 868662 h 1919921"/>
              <a:gd name="connsiteX265" fmla="*/ 810161 w 9144000"/>
              <a:gd name="connsiteY265" fmla="*/ 858026 h 1919921"/>
              <a:gd name="connsiteX266" fmla="*/ 819024 w 9144000"/>
              <a:gd name="connsiteY266" fmla="*/ 845616 h 1919921"/>
              <a:gd name="connsiteX267" fmla="*/ 819024 w 9144000"/>
              <a:gd name="connsiteY267" fmla="*/ 866890 h 1919921"/>
              <a:gd name="connsiteX268" fmla="*/ 819024 w 9144000"/>
              <a:gd name="connsiteY268" fmla="*/ 780023 h 1919921"/>
              <a:gd name="connsiteX269" fmla="*/ 819024 w 9144000"/>
              <a:gd name="connsiteY269" fmla="*/ 811933 h 1919921"/>
              <a:gd name="connsiteX270" fmla="*/ 813706 w 9144000"/>
              <a:gd name="connsiteY270" fmla="*/ 811933 h 1919921"/>
              <a:gd name="connsiteX271" fmla="*/ 808388 w 9144000"/>
              <a:gd name="connsiteY271" fmla="*/ 788887 h 1919921"/>
              <a:gd name="connsiteX272" fmla="*/ 815479 w 9144000"/>
              <a:gd name="connsiteY272" fmla="*/ 776478 h 1919921"/>
              <a:gd name="connsiteX273" fmla="*/ 819024 w 9144000"/>
              <a:gd name="connsiteY273" fmla="*/ 780023 h 1919921"/>
              <a:gd name="connsiteX274" fmla="*/ 817252 w 9144000"/>
              <a:gd name="connsiteY274" fmla="*/ 746341 h 1919921"/>
              <a:gd name="connsiteX275" fmla="*/ 810161 w 9144000"/>
              <a:gd name="connsiteY275" fmla="*/ 741022 h 1919921"/>
              <a:gd name="connsiteX276" fmla="*/ 808388 w 9144000"/>
              <a:gd name="connsiteY276" fmla="*/ 726840 h 1919921"/>
              <a:gd name="connsiteX277" fmla="*/ 817252 w 9144000"/>
              <a:gd name="connsiteY277" fmla="*/ 717976 h 1919921"/>
              <a:gd name="connsiteX278" fmla="*/ 817252 w 9144000"/>
              <a:gd name="connsiteY278" fmla="*/ 746341 h 1919921"/>
              <a:gd name="connsiteX279" fmla="*/ 819024 w 9144000"/>
              <a:gd name="connsiteY279" fmla="*/ 659474 h 1919921"/>
              <a:gd name="connsiteX280" fmla="*/ 819024 w 9144000"/>
              <a:gd name="connsiteY280" fmla="*/ 686066 h 1919921"/>
              <a:gd name="connsiteX281" fmla="*/ 808388 w 9144000"/>
              <a:gd name="connsiteY281" fmla="*/ 666565 h 1919921"/>
              <a:gd name="connsiteX282" fmla="*/ 813706 w 9144000"/>
              <a:gd name="connsiteY282" fmla="*/ 659474 h 1919921"/>
              <a:gd name="connsiteX283" fmla="*/ 819024 w 9144000"/>
              <a:gd name="connsiteY283" fmla="*/ 659474 h 1919921"/>
              <a:gd name="connsiteX284" fmla="*/ 817252 w 9144000"/>
              <a:gd name="connsiteY284" fmla="*/ 604518 h 1919921"/>
              <a:gd name="connsiteX285" fmla="*/ 817252 w 9144000"/>
              <a:gd name="connsiteY285" fmla="*/ 625791 h 1919921"/>
              <a:gd name="connsiteX286" fmla="*/ 813706 w 9144000"/>
              <a:gd name="connsiteY286" fmla="*/ 625791 h 1919921"/>
              <a:gd name="connsiteX287" fmla="*/ 810161 w 9144000"/>
              <a:gd name="connsiteY287" fmla="*/ 620473 h 1919921"/>
              <a:gd name="connsiteX288" fmla="*/ 811933 w 9144000"/>
              <a:gd name="connsiteY288" fmla="*/ 604518 h 1919921"/>
              <a:gd name="connsiteX289" fmla="*/ 817252 w 9144000"/>
              <a:gd name="connsiteY289" fmla="*/ 604518 h 1919921"/>
              <a:gd name="connsiteX290" fmla="*/ 819024 w 9144000"/>
              <a:gd name="connsiteY290" fmla="*/ 546016 h 1919921"/>
              <a:gd name="connsiteX291" fmla="*/ 819024 w 9144000"/>
              <a:gd name="connsiteY291" fmla="*/ 567290 h 1919921"/>
              <a:gd name="connsiteX292" fmla="*/ 815479 w 9144000"/>
              <a:gd name="connsiteY292" fmla="*/ 570835 h 1919921"/>
              <a:gd name="connsiteX293" fmla="*/ 810161 w 9144000"/>
              <a:gd name="connsiteY293" fmla="*/ 567290 h 1919921"/>
              <a:gd name="connsiteX294" fmla="*/ 808388 w 9144000"/>
              <a:gd name="connsiteY294" fmla="*/ 551335 h 1919921"/>
              <a:gd name="connsiteX295" fmla="*/ 813706 w 9144000"/>
              <a:gd name="connsiteY295" fmla="*/ 542471 h 1919921"/>
              <a:gd name="connsiteX296" fmla="*/ 819024 w 9144000"/>
              <a:gd name="connsiteY296" fmla="*/ 546016 h 1919921"/>
              <a:gd name="connsiteX297" fmla="*/ 810161 w 9144000"/>
              <a:gd name="connsiteY297" fmla="*/ 0 h 1919921"/>
              <a:gd name="connsiteX298" fmla="*/ 811933 w 9144000"/>
              <a:gd name="connsiteY298" fmla="*/ 154232 h 1919921"/>
              <a:gd name="connsiteX299" fmla="*/ 819024 w 9144000"/>
              <a:gd name="connsiteY299" fmla="*/ 230461 h 1919921"/>
              <a:gd name="connsiteX300" fmla="*/ 829661 w 9144000"/>
              <a:gd name="connsiteY300" fmla="*/ 288963 h 1919921"/>
              <a:gd name="connsiteX301" fmla="*/ 820797 w 9144000"/>
              <a:gd name="connsiteY301" fmla="*/ 310237 h 1919921"/>
              <a:gd name="connsiteX302" fmla="*/ 819024 w 9144000"/>
              <a:gd name="connsiteY302" fmla="*/ 336828 h 1919921"/>
              <a:gd name="connsiteX303" fmla="*/ 824343 w 9144000"/>
              <a:gd name="connsiteY303" fmla="*/ 402421 h 1919921"/>
              <a:gd name="connsiteX304" fmla="*/ 838525 w 9144000"/>
              <a:gd name="connsiteY304" fmla="*/ 411285 h 1919921"/>
              <a:gd name="connsiteX305" fmla="*/ 877526 w 9144000"/>
              <a:gd name="connsiteY305" fmla="*/ 469787 h 1919921"/>
              <a:gd name="connsiteX306" fmla="*/ 873981 w 9144000"/>
              <a:gd name="connsiteY306" fmla="*/ 485742 h 1919921"/>
              <a:gd name="connsiteX307" fmla="*/ 849162 w 9144000"/>
              <a:gd name="connsiteY307" fmla="*/ 530061 h 1919921"/>
              <a:gd name="connsiteX308" fmla="*/ 850935 w 9144000"/>
              <a:gd name="connsiteY308" fmla="*/ 893481 h 1919921"/>
              <a:gd name="connsiteX309" fmla="*/ 881072 w 9144000"/>
              <a:gd name="connsiteY309" fmla="*/ 948437 h 1919921"/>
              <a:gd name="connsiteX310" fmla="*/ 882845 w 9144000"/>
              <a:gd name="connsiteY310" fmla="*/ 960847 h 1919921"/>
              <a:gd name="connsiteX311" fmla="*/ 849162 w 9144000"/>
              <a:gd name="connsiteY311" fmla="*/ 1029985 h 1919921"/>
              <a:gd name="connsiteX312" fmla="*/ 879299 w 9144000"/>
              <a:gd name="connsiteY312" fmla="*/ 1145216 h 1919921"/>
              <a:gd name="connsiteX313" fmla="*/ 927164 w 9144000"/>
              <a:gd name="connsiteY313" fmla="*/ 1145216 h 1919921"/>
              <a:gd name="connsiteX314" fmla="*/ 1015803 w 9144000"/>
              <a:gd name="connsiteY314" fmla="*/ 1164717 h 1919921"/>
              <a:gd name="connsiteX315" fmla="*/ 1072532 w 9144000"/>
              <a:gd name="connsiteY315" fmla="*/ 1148762 h 1919921"/>
              <a:gd name="connsiteX316" fmla="*/ 1084942 w 9144000"/>
              <a:gd name="connsiteY316" fmla="*/ 1154080 h 1919921"/>
              <a:gd name="connsiteX317" fmla="*/ 1100897 w 9144000"/>
              <a:gd name="connsiteY317" fmla="*/ 1138125 h 1919921"/>
              <a:gd name="connsiteX318" fmla="*/ 1111533 w 9144000"/>
              <a:gd name="connsiteY318" fmla="*/ 1099124 h 1919921"/>
              <a:gd name="connsiteX319" fmla="*/ 1122170 w 9144000"/>
              <a:gd name="connsiteY319" fmla="*/ 1099124 h 1919921"/>
              <a:gd name="connsiteX320" fmla="*/ 1146989 w 9144000"/>
              <a:gd name="connsiteY320" fmla="*/ 1123943 h 1919921"/>
              <a:gd name="connsiteX321" fmla="*/ 1200172 w 9144000"/>
              <a:gd name="connsiteY321" fmla="*/ 1104442 h 1919921"/>
              <a:gd name="connsiteX322" fmla="*/ 1180672 w 9144000"/>
              <a:gd name="connsiteY322" fmla="*/ 1084942 h 1919921"/>
              <a:gd name="connsiteX323" fmla="*/ 1198399 w 9144000"/>
              <a:gd name="connsiteY323" fmla="*/ 1063668 h 1919921"/>
              <a:gd name="connsiteX324" fmla="*/ 1200172 w 9144000"/>
              <a:gd name="connsiteY324" fmla="*/ 1054804 h 1919921"/>
              <a:gd name="connsiteX325" fmla="*/ 1200172 w 9144000"/>
              <a:gd name="connsiteY325" fmla="*/ 1045940 h 1919921"/>
              <a:gd name="connsiteX326" fmla="*/ 1207263 w 9144000"/>
              <a:gd name="connsiteY326" fmla="*/ 1010485 h 1919921"/>
              <a:gd name="connsiteX327" fmla="*/ 1217900 w 9144000"/>
              <a:gd name="connsiteY327" fmla="*/ 1022894 h 1919921"/>
              <a:gd name="connsiteX328" fmla="*/ 1435952 w 9144000"/>
              <a:gd name="connsiteY328" fmla="*/ 1022894 h 1919921"/>
              <a:gd name="connsiteX329" fmla="*/ 1439498 w 9144000"/>
              <a:gd name="connsiteY329" fmla="*/ 1010485 h 1919921"/>
              <a:gd name="connsiteX330" fmla="*/ 1446589 w 9144000"/>
              <a:gd name="connsiteY330" fmla="*/ 1014030 h 1919921"/>
              <a:gd name="connsiteX331" fmla="*/ 1473180 w 9144000"/>
              <a:gd name="connsiteY331" fmla="*/ 1083169 h 1919921"/>
              <a:gd name="connsiteX332" fmla="*/ 1455453 w 9144000"/>
              <a:gd name="connsiteY332" fmla="*/ 1100897 h 1919921"/>
              <a:gd name="connsiteX333" fmla="*/ 1457225 w 9144000"/>
              <a:gd name="connsiteY333" fmla="*/ 1120397 h 1919921"/>
              <a:gd name="connsiteX334" fmla="*/ 1508636 w 9144000"/>
              <a:gd name="connsiteY334" fmla="*/ 1120397 h 1919921"/>
              <a:gd name="connsiteX335" fmla="*/ 1521045 w 9144000"/>
              <a:gd name="connsiteY335" fmla="*/ 1097351 h 1919921"/>
              <a:gd name="connsiteX336" fmla="*/ 1531682 w 9144000"/>
              <a:gd name="connsiteY336" fmla="*/ 1120397 h 1919921"/>
              <a:gd name="connsiteX337" fmla="*/ 1544092 w 9144000"/>
              <a:gd name="connsiteY337" fmla="*/ 1127488 h 1919921"/>
              <a:gd name="connsiteX338" fmla="*/ 1565365 w 9144000"/>
              <a:gd name="connsiteY338" fmla="*/ 1155853 h 1919921"/>
              <a:gd name="connsiteX339" fmla="*/ 1583093 w 9144000"/>
              <a:gd name="connsiteY339" fmla="*/ 1143443 h 1919921"/>
              <a:gd name="connsiteX340" fmla="*/ 1599048 w 9144000"/>
              <a:gd name="connsiteY340" fmla="*/ 1157626 h 1919921"/>
              <a:gd name="connsiteX341" fmla="*/ 1632731 w 9144000"/>
              <a:gd name="connsiteY341" fmla="*/ 1178899 h 1919921"/>
              <a:gd name="connsiteX342" fmla="*/ 1636276 w 9144000"/>
              <a:gd name="connsiteY342" fmla="*/ 1175353 h 1919921"/>
              <a:gd name="connsiteX343" fmla="*/ 1636276 w 9144000"/>
              <a:gd name="connsiteY343" fmla="*/ 1035304 h 1919921"/>
              <a:gd name="connsiteX344" fmla="*/ 1645140 w 9144000"/>
              <a:gd name="connsiteY344" fmla="*/ 989211 h 1919921"/>
              <a:gd name="connsiteX345" fmla="*/ 1650458 w 9144000"/>
              <a:gd name="connsiteY345" fmla="*/ 990984 h 1919921"/>
              <a:gd name="connsiteX346" fmla="*/ 1664641 w 9144000"/>
              <a:gd name="connsiteY346" fmla="*/ 1049486 h 1919921"/>
              <a:gd name="connsiteX347" fmla="*/ 1719597 w 9144000"/>
              <a:gd name="connsiteY347" fmla="*/ 1049486 h 1919921"/>
              <a:gd name="connsiteX348" fmla="*/ 1733779 w 9144000"/>
              <a:gd name="connsiteY348" fmla="*/ 959074 h 1919921"/>
              <a:gd name="connsiteX349" fmla="*/ 1740870 w 9144000"/>
              <a:gd name="connsiteY349" fmla="*/ 960847 h 1919921"/>
              <a:gd name="connsiteX350" fmla="*/ 1755052 w 9144000"/>
              <a:gd name="connsiteY350" fmla="*/ 1001621 h 1919921"/>
              <a:gd name="connsiteX351" fmla="*/ 1827736 w 9144000"/>
              <a:gd name="connsiteY351" fmla="*/ 1001621 h 1919921"/>
              <a:gd name="connsiteX352" fmla="*/ 1863192 w 9144000"/>
              <a:gd name="connsiteY352" fmla="*/ 987439 h 1919921"/>
              <a:gd name="connsiteX353" fmla="*/ 1870283 w 9144000"/>
              <a:gd name="connsiteY353" fmla="*/ 959074 h 1919921"/>
              <a:gd name="connsiteX354" fmla="*/ 1875601 w 9144000"/>
              <a:gd name="connsiteY354" fmla="*/ 959074 h 1919921"/>
              <a:gd name="connsiteX355" fmla="*/ 1891556 w 9144000"/>
              <a:gd name="connsiteY355" fmla="*/ 1053032 h 1919921"/>
              <a:gd name="connsiteX356" fmla="*/ 1948285 w 9144000"/>
              <a:gd name="connsiteY356" fmla="*/ 1033531 h 1919921"/>
              <a:gd name="connsiteX357" fmla="*/ 1950058 w 9144000"/>
              <a:gd name="connsiteY357" fmla="*/ 1022894 h 1919921"/>
              <a:gd name="connsiteX358" fmla="*/ 1962468 w 9144000"/>
              <a:gd name="connsiteY358" fmla="*/ 989211 h 1919921"/>
              <a:gd name="connsiteX359" fmla="*/ 1967786 w 9144000"/>
              <a:gd name="connsiteY359" fmla="*/ 1019349 h 1919921"/>
              <a:gd name="connsiteX360" fmla="*/ 1966013 w 9144000"/>
              <a:gd name="connsiteY360" fmla="*/ 1088487 h 1919921"/>
              <a:gd name="connsiteX361" fmla="*/ 2017424 w 9144000"/>
              <a:gd name="connsiteY361" fmla="*/ 1134579 h 1919921"/>
              <a:gd name="connsiteX362" fmla="*/ 2109609 w 9144000"/>
              <a:gd name="connsiteY362" fmla="*/ 1129261 h 1919921"/>
              <a:gd name="connsiteX363" fmla="*/ 2109609 w 9144000"/>
              <a:gd name="connsiteY363" fmla="*/ 1074305 h 1919921"/>
              <a:gd name="connsiteX364" fmla="*/ 2111381 w 9144000"/>
              <a:gd name="connsiteY364" fmla="*/ 1060123 h 1919921"/>
              <a:gd name="connsiteX365" fmla="*/ 2113154 w 9144000"/>
              <a:gd name="connsiteY365" fmla="*/ 1045940 h 1919921"/>
              <a:gd name="connsiteX366" fmla="*/ 2114927 w 9144000"/>
              <a:gd name="connsiteY366" fmla="*/ 1033531 h 1919921"/>
              <a:gd name="connsiteX367" fmla="*/ 2134427 w 9144000"/>
              <a:gd name="connsiteY367" fmla="*/ 992757 h 1919921"/>
              <a:gd name="connsiteX368" fmla="*/ 2127336 w 9144000"/>
              <a:gd name="connsiteY368" fmla="*/ 969711 h 1919921"/>
              <a:gd name="connsiteX369" fmla="*/ 2187611 w 9144000"/>
              <a:gd name="connsiteY369" fmla="*/ 928937 h 1919921"/>
              <a:gd name="connsiteX370" fmla="*/ 2200020 w 9144000"/>
              <a:gd name="connsiteY370" fmla="*/ 943119 h 1919921"/>
              <a:gd name="connsiteX371" fmla="*/ 2237249 w 9144000"/>
              <a:gd name="connsiteY371" fmla="*/ 973256 h 1919921"/>
              <a:gd name="connsiteX372" fmla="*/ 2230158 w 9144000"/>
              <a:gd name="connsiteY372" fmla="*/ 1003394 h 1919921"/>
              <a:gd name="connsiteX373" fmla="*/ 2246113 w 9144000"/>
              <a:gd name="connsiteY373" fmla="*/ 1031758 h 1919921"/>
              <a:gd name="connsiteX374" fmla="*/ 2256749 w 9144000"/>
              <a:gd name="connsiteY374" fmla="*/ 1123943 h 1919921"/>
              <a:gd name="connsiteX375" fmla="*/ 2347161 w 9144000"/>
              <a:gd name="connsiteY375" fmla="*/ 1123943 h 1919921"/>
              <a:gd name="connsiteX376" fmla="*/ 2379071 w 9144000"/>
              <a:gd name="connsiteY376" fmla="*/ 1113306 h 1919921"/>
              <a:gd name="connsiteX377" fmla="*/ 2357798 w 9144000"/>
              <a:gd name="connsiteY377" fmla="*/ 1088487 h 1919921"/>
              <a:gd name="connsiteX378" fmla="*/ 2389708 w 9144000"/>
              <a:gd name="connsiteY378" fmla="*/ 1074305 h 1919921"/>
              <a:gd name="connsiteX379" fmla="*/ 2379071 w 9144000"/>
              <a:gd name="connsiteY379" fmla="*/ 1058350 h 1919921"/>
              <a:gd name="connsiteX380" fmla="*/ 2414527 w 9144000"/>
              <a:gd name="connsiteY380" fmla="*/ 1028213 h 1919921"/>
              <a:gd name="connsiteX381" fmla="*/ 2428709 w 9144000"/>
              <a:gd name="connsiteY381" fmla="*/ 983893 h 1919921"/>
              <a:gd name="connsiteX382" fmla="*/ 2437573 w 9144000"/>
              <a:gd name="connsiteY382" fmla="*/ 982120 h 1919921"/>
              <a:gd name="connsiteX383" fmla="*/ 2442891 w 9144000"/>
              <a:gd name="connsiteY383" fmla="*/ 982120 h 1919921"/>
              <a:gd name="connsiteX384" fmla="*/ 2446437 w 9144000"/>
              <a:gd name="connsiteY384" fmla="*/ 992757 h 1919921"/>
              <a:gd name="connsiteX385" fmla="*/ 2740718 w 9144000"/>
              <a:gd name="connsiteY385" fmla="*/ 992757 h 1919921"/>
              <a:gd name="connsiteX386" fmla="*/ 2749582 w 9144000"/>
              <a:gd name="connsiteY386" fmla="*/ 980348 h 1919921"/>
              <a:gd name="connsiteX387" fmla="*/ 2761992 w 9144000"/>
              <a:gd name="connsiteY387" fmla="*/ 982120 h 1919921"/>
              <a:gd name="connsiteX388" fmla="*/ 2809857 w 9144000"/>
              <a:gd name="connsiteY388" fmla="*/ 1054804 h 1919921"/>
              <a:gd name="connsiteX389" fmla="*/ 2809857 w 9144000"/>
              <a:gd name="connsiteY389" fmla="*/ 1060123 h 1919921"/>
              <a:gd name="connsiteX390" fmla="*/ 2797447 w 9144000"/>
              <a:gd name="connsiteY390" fmla="*/ 1070759 h 1919921"/>
              <a:gd name="connsiteX391" fmla="*/ 2831130 w 9144000"/>
              <a:gd name="connsiteY391" fmla="*/ 1088487 h 1919921"/>
              <a:gd name="connsiteX392" fmla="*/ 2809857 w 9144000"/>
              <a:gd name="connsiteY392" fmla="*/ 1104442 h 1919921"/>
              <a:gd name="connsiteX393" fmla="*/ 2811629 w 9144000"/>
              <a:gd name="connsiteY393" fmla="*/ 1120397 h 1919921"/>
              <a:gd name="connsiteX394" fmla="*/ 2997771 w 9144000"/>
              <a:gd name="connsiteY394" fmla="*/ 1120397 h 1919921"/>
              <a:gd name="connsiteX395" fmla="*/ 3020817 w 9144000"/>
              <a:gd name="connsiteY395" fmla="*/ 1185990 h 1919921"/>
              <a:gd name="connsiteX396" fmla="*/ 3038545 w 9144000"/>
              <a:gd name="connsiteY396" fmla="*/ 1168262 h 1919921"/>
              <a:gd name="connsiteX397" fmla="*/ 3035000 w 9144000"/>
              <a:gd name="connsiteY397" fmla="*/ 1129261 h 1919921"/>
              <a:gd name="connsiteX398" fmla="*/ 3020817 w 9144000"/>
              <a:gd name="connsiteY398" fmla="*/ 1123943 h 1919921"/>
              <a:gd name="connsiteX399" fmla="*/ 3052728 w 9144000"/>
              <a:gd name="connsiteY399" fmla="*/ 1093805 h 1919921"/>
              <a:gd name="connsiteX400" fmla="*/ 3038545 w 9144000"/>
              <a:gd name="connsiteY400" fmla="*/ 1079623 h 1919921"/>
              <a:gd name="connsiteX401" fmla="*/ 3066910 w 9144000"/>
              <a:gd name="connsiteY401" fmla="*/ 1053032 h 1919921"/>
              <a:gd name="connsiteX402" fmla="*/ 3052728 w 9144000"/>
              <a:gd name="connsiteY402" fmla="*/ 1042395 h 1919921"/>
              <a:gd name="connsiteX403" fmla="*/ 3104138 w 9144000"/>
              <a:gd name="connsiteY403" fmla="*/ 1001621 h 1919921"/>
              <a:gd name="connsiteX404" fmla="*/ 3121866 w 9144000"/>
              <a:gd name="connsiteY404" fmla="*/ 969711 h 1919921"/>
              <a:gd name="connsiteX405" fmla="*/ 3128957 w 9144000"/>
              <a:gd name="connsiteY405" fmla="*/ 969711 h 1919921"/>
              <a:gd name="connsiteX406" fmla="*/ 3134275 w 9144000"/>
              <a:gd name="connsiteY406" fmla="*/ 998075 h 1919921"/>
              <a:gd name="connsiteX407" fmla="*/ 3198096 w 9144000"/>
              <a:gd name="connsiteY407" fmla="*/ 1044168 h 1919921"/>
              <a:gd name="connsiteX408" fmla="*/ 3183913 w 9144000"/>
              <a:gd name="connsiteY408" fmla="*/ 1053032 h 1919921"/>
              <a:gd name="connsiteX409" fmla="*/ 3210505 w 9144000"/>
              <a:gd name="connsiteY409" fmla="*/ 1079623 h 1919921"/>
              <a:gd name="connsiteX410" fmla="*/ 3198096 w 9144000"/>
              <a:gd name="connsiteY410" fmla="*/ 1093805 h 1919921"/>
              <a:gd name="connsiteX411" fmla="*/ 3228233 w 9144000"/>
              <a:gd name="connsiteY411" fmla="*/ 1120397 h 1919921"/>
              <a:gd name="connsiteX412" fmla="*/ 3226460 w 9144000"/>
              <a:gd name="connsiteY412" fmla="*/ 1123943 h 1919921"/>
              <a:gd name="connsiteX413" fmla="*/ 3208732 w 9144000"/>
              <a:gd name="connsiteY413" fmla="*/ 1146989 h 1919921"/>
              <a:gd name="connsiteX414" fmla="*/ 3219369 w 9144000"/>
              <a:gd name="connsiteY414" fmla="*/ 1168262 h 1919921"/>
              <a:gd name="connsiteX415" fmla="*/ 3240642 w 9144000"/>
              <a:gd name="connsiteY415" fmla="*/ 1164717 h 1919921"/>
              <a:gd name="connsiteX416" fmla="*/ 3274325 w 9144000"/>
              <a:gd name="connsiteY416" fmla="*/ 1161171 h 1919921"/>
              <a:gd name="connsiteX417" fmla="*/ 3281416 w 9144000"/>
              <a:gd name="connsiteY417" fmla="*/ 820797 h 1919921"/>
              <a:gd name="connsiteX418" fmla="*/ 3292053 w 9144000"/>
              <a:gd name="connsiteY418" fmla="*/ 797751 h 1919921"/>
              <a:gd name="connsiteX419" fmla="*/ 3293826 w 9144000"/>
              <a:gd name="connsiteY419" fmla="*/ 785342 h 1919921"/>
              <a:gd name="connsiteX420" fmla="*/ 3334600 w 9144000"/>
              <a:gd name="connsiteY420" fmla="*/ 737477 h 1919921"/>
              <a:gd name="connsiteX421" fmla="*/ 3354100 w 9144000"/>
              <a:gd name="connsiteY421" fmla="*/ 712658 h 1919921"/>
              <a:gd name="connsiteX422" fmla="*/ 3354100 w 9144000"/>
              <a:gd name="connsiteY422" fmla="*/ 705567 h 1919921"/>
              <a:gd name="connsiteX423" fmla="*/ 3355873 w 9144000"/>
              <a:gd name="connsiteY423" fmla="*/ 673657 h 1919921"/>
              <a:gd name="connsiteX424" fmla="*/ 3361191 w 9144000"/>
              <a:gd name="connsiteY424" fmla="*/ 579699 h 1919921"/>
              <a:gd name="connsiteX425" fmla="*/ 3368282 w 9144000"/>
              <a:gd name="connsiteY425" fmla="*/ 579699 h 1919921"/>
              <a:gd name="connsiteX426" fmla="*/ 3373601 w 9144000"/>
              <a:gd name="connsiteY426" fmla="*/ 615155 h 1919921"/>
              <a:gd name="connsiteX427" fmla="*/ 3370055 w 9144000"/>
              <a:gd name="connsiteY427" fmla="*/ 671884 h 1919921"/>
              <a:gd name="connsiteX428" fmla="*/ 3393101 w 9144000"/>
              <a:gd name="connsiteY428" fmla="*/ 721522 h 1919921"/>
              <a:gd name="connsiteX429" fmla="*/ 3403738 w 9144000"/>
              <a:gd name="connsiteY429" fmla="*/ 758750 h 1919921"/>
              <a:gd name="connsiteX430" fmla="*/ 3416147 w 9144000"/>
              <a:gd name="connsiteY430" fmla="*/ 762296 h 1919921"/>
              <a:gd name="connsiteX431" fmla="*/ 3437421 w 9144000"/>
              <a:gd name="connsiteY431" fmla="*/ 780023 h 1919921"/>
              <a:gd name="connsiteX432" fmla="*/ 3455149 w 9144000"/>
              <a:gd name="connsiteY432" fmla="*/ 916527 h 1919921"/>
              <a:gd name="connsiteX433" fmla="*/ 3455149 w 9144000"/>
              <a:gd name="connsiteY433" fmla="*/ 1106215 h 1919921"/>
              <a:gd name="connsiteX434" fmla="*/ 3467558 w 9144000"/>
              <a:gd name="connsiteY434" fmla="*/ 1115079 h 1919921"/>
              <a:gd name="connsiteX435" fmla="*/ 3476422 w 9144000"/>
              <a:gd name="connsiteY435" fmla="*/ 1129261 h 1919921"/>
              <a:gd name="connsiteX436" fmla="*/ 3481740 w 9144000"/>
              <a:gd name="connsiteY436" fmla="*/ 1129261 h 1919921"/>
              <a:gd name="connsiteX437" fmla="*/ 3483513 w 9144000"/>
              <a:gd name="connsiteY437" fmla="*/ 611609 h 1919921"/>
              <a:gd name="connsiteX438" fmla="*/ 3515423 w 9144000"/>
              <a:gd name="connsiteY438" fmla="*/ 570835 h 1919921"/>
              <a:gd name="connsiteX439" fmla="*/ 3586334 w 9144000"/>
              <a:gd name="connsiteY439" fmla="*/ 581472 h 1919921"/>
              <a:gd name="connsiteX440" fmla="*/ 3593425 w 9144000"/>
              <a:gd name="connsiteY440" fmla="*/ 632883 h 1919921"/>
              <a:gd name="connsiteX441" fmla="*/ 3593425 w 9144000"/>
              <a:gd name="connsiteY441" fmla="*/ 1099124 h 1919921"/>
              <a:gd name="connsiteX442" fmla="*/ 3612926 w 9144000"/>
              <a:gd name="connsiteY442" fmla="*/ 1115079 h 1919921"/>
              <a:gd name="connsiteX443" fmla="*/ 3614699 w 9144000"/>
              <a:gd name="connsiteY443" fmla="*/ 1109760 h 1919921"/>
              <a:gd name="connsiteX444" fmla="*/ 3614699 w 9144000"/>
              <a:gd name="connsiteY444" fmla="*/ 466241 h 1919921"/>
              <a:gd name="connsiteX445" fmla="*/ 3620017 w 9144000"/>
              <a:gd name="connsiteY445" fmla="*/ 423694 h 1919921"/>
              <a:gd name="connsiteX446" fmla="*/ 3669655 w 9144000"/>
              <a:gd name="connsiteY446" fmla="*/ 423694 h 1919921"/>
              <a:gd name="connsiteX447" fmla="*/ 3701565 w 9144000"/>
              <a:gd name="connsiteY447" fmla="*/ 432558 h 1919921"/>
              <a:gd name="connsiteX448" fmla="*/ 3701565 w 9144000"/>
              <a:gd name="connsiteY448" fmla="*/ 1111533 h 1919921"/>
              <a:gd name="connsiteX449" fmla="*/ 3705111 w 9144000"/>
              <a:gd name="connsiteY449" fmla="*/ 1113306 h 1919921"/>
              <a:gd name="connsiteX450" fmla="*/ 3724611 w 9144000"/>
              <a:gd name="connsiteY450" fmla="*/ 1099124 h 1919921"/>
              <a:gd name="connsiteX451" fmla="*/ 3724611 w 9144000"/>
              <a:gd name="connsiteY451" fmla="*/ 636428 h 1919921"/>
              <a:gd name="connsiteX452" fmla="*/ 3738793 w 9144000"/>
              <a:gd name="connsiteY452" fmla="*/ 586790 h 1919921"/>
              <a:gd name="connsiteX453" fmla="*/ 3779567 w 9144000"/>
              <a:gd name="connsiteY453" fmla="*/ 586790 h 1919921"/>
              <a:gd name="connsiteX454" fmla="*/ 3832751 w 9144000"/>
              <a:gd name="connsiteY454" fmla="*/ 595654 h 1919921"/>
              <a:gd name="connsiteX455" fmla="*/ 3832751 w 9144000"/>
              <a:gd name="connsiteY455" fmla="*/ 1157626 h 1919921"/>
              <a:gd name="connsiteX456" fmla="*/ 3839842 w 9144000"/>
              <a:gd name="connsiteY456" fmla="*/ 1159398 h 1919921"/>
              <a:gd name="connsiteX457" fmla="*/ 3846933 w 9144000"/>
              <a:gd name="connsiteY457" fmla="*/ 1154080 h 1919921"/>
              <a:gd name="connsiteX458" fmla="*/ 3848706 w 9144000"/>
              <a:gd name="connsiteY458" fmla="*/ 865117 h 1919921"/>
              <a:gd name="connsiteX459" fmla="*/ 3852251 w 9144000"/>
              <a:gd name="connsiteY459" fmla="*/ 826116 h 1919921"/>
              <a:gd name="connsiteX460" fmla="*/ 3854024 w 9144000"/>
              <a:gd name="connsiteY460" fmla="*/ 799524 h 1919921"/>
              <a:gd name="connsiteX461" fmla="*/ 3857570 w 9144000"/>
              <a:gd name="connsiteY461" fmla="*/ 774705 h 1919921"/>
              <a:gd name="connsiteX462" fmla="*/ 3859343 w 9144000"/>
              <a:gd name="connsiteY462" fmla="*/ 760523 h 1919921"/>
              <a:gd name="connsiteX463" fmla="*/ 3861115 w 9144000"/>
              <a:gd name="connsiteY463" fmla="*/ 749886 h 1919921"/>
              <a:gd name="connsiteX464" fmla="*/ 3862888 w 9144000"/>
              <a:gd name="connsiteY464" fmla="*/ 744568 h 1919921"/>
              <a:gd name="connsiteX465" fmla="*/ 3907208 w 9144000"/>
              <a:gd name="connsiteY465" fmla="*/ 741022 h 1919921"/>
              <a:gd name="connsiteX466" fmla="*/ 3963937 w 9144000"/>
              <a:gd name="connsiteY466" fmla="*/ 749886 h 1919921"/>
              <a:gd name="connsiteX467" fmla="*/ 3963937 w 9144000"/>
              <a:gd name="connsiteY467" fmla="*/ 1155853 h 1919921"/>
              <a:gd name="connsiteX468" fmla="*/ 4002938 w 9144000"/>
              <a:gd name="connsiteY468" fmla="*/ 1155853 h 1919921"/>
              <a:gd name="connsiteX469" fmla="*/ 4004710 w 9144000"/>
              <a:gd name="connsiteY469" fmla="*/ 741022 h 1919921"/>
              <a:gd name="connsiteX470" fmla="*/ 3995847 w 9144000"/>
              <a:gd name="connsiteY470" fmla="*/ 712658 h 1919921"/>
              <a:gd name="connsiteX471" fmla="*/ 4011802 w 9144000"/>
              <a:gd name="connsiteY471" fmla="*/ 705567 h 1919921"/>
              <a:gd name="connsiteX472" fmla="*/ 4020665 w 9144000"/>
              <a:gd name="connsiteY472" fmla="*/ 691384 h 1919921"/>
              <a:gd name="connsiteX473" fmla="*/ 4086258 w 9144000"/>
              <a:gd name="connsiteY473" fmla="*/ 687839 h 1919921"/>
              <a:gd name="connsiteX474" fmla="*/ 4125260 w 9144000"/>
              <a:gd name="connsiteY474" fmla="*/ 691384 h 1919921"/>
              <a:gd name="connsiteX475" fmla="*/ 4132351 w 9144000"/>
              <a:gd name="connsiteY475" fmla="*/ 705567 h 1919921"/>
              <a:gd name="connsiteX476" fmla="*/ 4153624 w 9144000"/>
              <a:gd name="connsiteY476" fmla="*/ 712658 h 1919921"/>
              <a:gd name="connsiteX477" fmla="*/ 4137669 w 9144000"/>
              <a:gd name="connsiteY477" fmla="*/ 732158 h 1919921"/>
              <a:gd name="connsiteX478" fmla="*/ 4144760 w 9144000"/>
              <a:gd name="connsiteY478" fmla="*/ 1159398 h 1919921"/>
              <a:gd name="connsiteX479" fmla="*/ 4183761 w 9144000"/>
              <a:gd name="connsiteY479" fmla="*/ 1159398 h 1919921"/>
              <a:gd name="connsiteX480" fmla="*/ 4206808 w 9144000"/>
              <a:gd name="connsiteY480" fmla="*/ 932482 h 1919921"/>
              <a:gd name="connsiteX481" fmla="*/ 4206808 w 9144000"/>
              <a:gd name="connsiteY481" fmla="*/ 895254 h 1919921"/>
              <a:gd name="connsiteX482" fmla="*/ 4199716 w 9144000"/>
              <a:gd name="connsiteY482" fmla="*/ 854480 h 1919921"/>
              <a:gd name="connsiteX483" fmla="*/ 4201489 w 9144000"/>
              <a:gd name="connsiteY483" fmla="*/ 794206 h 1919921"/>
              <a:gd name="connsiteX484" fmla="*/ 4212126 w 9144000"/>
              <a:gd name="connsiteY484" fmla="*/ 756977 h 1919921"/>
              <a:gd name="connsiteX485" fmla="*/ 4439042 w 9144000"/>
              <a:gd name="connsiteY485" fmla="*/ 785342 h 1919921"/>
              <a:gd name="connsiteX486" fmla="*/ 4447906 w 9144000"/>
              <a:gd name="connsiteY486" fmla="*/ 792433 h 1919921"/>
              <a:gd name="connsiteX487" fmla="*/ 4458542 w 9144000"/>
              <a:gd name="connsiteY487" fmla="*/ 870435 h 1919921"/>
              <a:gd name="connsiteX488" fmla="*/ 4497543 w 9144000"/>
              <a:gd name="connsiteY488" fmla="*/ 1171808 h 1919921"/>
              <a:gd name="connsiteX489" fmla="*/ 4502862 w 9144000"/>
              <a:gd name="connsiteY489" fmla="*/ 1182444 h 1919921"/>
              <a:gd name="connsiteX490" fmla="*/ 4511726 w 9144000"/>
              <a:gd name="connsiteY490" fmla="*/ 1143443 h 1919921"/>
              <a:gd name="connsiteX491" fmla="*/ 4511726 w 9144000"/>
              <a:gd name="connsiteY491" fmla="*/ 1056577 h 1919921"/>
              <a:gd name="connsiteX492" fmla="*/ 4495771 w 9144000"/>
              <a:gd name="connsiteY492" fmla="*/ 953756 h 1919921"/>
              <a:gd name="connsiteX493" fmla="*/ 4497543 w 9144000"/>
              <a:gd name="connsiteY493" fmla="*/ 936028 h 1919921"/>
              <a:gd name="connsiteX494" fmla="*/ 4580864 w 9144000"/>
              <a:gd name="connsiteY494" fmla="*/ 936028 h 1919921"/>
              <a:gd name="connsiteX495" fmla="*/ 4591501 w 9144000"/>
              <a:gd name="connsiteY495" fmla="*/ 923619 h 1919921"/>
              <a:gd name="connsiteX496" fmla="*/ 4644684 w 9144000"/>
              <a:gd name="connsiteY496" fmla="*/ 923619 h 1919921"/>
              <a:gd name="connsiteX497" fmla="*/ 4650003 w 9144000"/>
              <a:gd name="connsiteY497" fmla="*/ 939574 h 1919921"/>
              <a:gd name="connsiteX498" fmla="*/ 4683685 w 9144000"/>
              <a:gd name="connsiteY498" fmla="*/ 939574 h 1919921"/>
              <a:gd name="connsiteX499" fmla="*/ 4690777 w 9144000"/>
              <a:gd name="connsiteY499" fmla="*/ 950210 h 1919921"/>
              <a:gd name="connsiteX500" fmla="*/ 4676594 w 9144000"/>
              <a:gd name="connsiteY500" fmla="*/ 1061895 h 1919921"/>
              <a:gd name="connsiteX501" fmla="*/ 4689004 w 9144000"/>
              <a:gd name="connsiteY501" fmla="*/ 1187763 h 1919921"/>
              <a:gd name="connsiteX502" fmla="*/ 4733323 w 9144000"/>
              <a:gd name="connsiteY502" fmla="*/ 1191308 h 1919921"/>
              <a:gd name="connsiteX503" fmla="*/ 4786507 w 9144000"/>
              <a:gd name="connsiteY503" fmla="*/ 1177126 h 1919921"/>
              <a:gd name="connsiteX504" fmla="*/ 4786507 w 9144000"/>
              <a:gd name="connsiteY504" fmla="*/ 982120 h 1919921"/>
              <a:gd name="connsiteX505" fmla="*/ 4795371 w 9144000"/>
              <a:gd name="connsiteY505" fmla="*/ 941346 h 1919921"/>
              <a:gd name="connsiteX506" fmla="*/ 4841463 w 9144000"/>
              <a:gd name="connsiteY506" fmla="*/ 941346 h 1919921"/>
              <a:gd name="connsiteX507" fmla="*/ 4850327 w 9144000"/>
              <a:gd name="connsiteY507" fmla="*/ 927164 h 1919921"/>
              <a:gd name="connsiteX508" fmla="*/ 4905283 w 9144000"/>
              <a:gd name="connsiteY508" fmla="*/ 927164 h 1919921"/>
              <a:gd name="connsiteX509" fmla="*/ 4924783 w 9144000"/>
              <a:gd name="connsiteY509" fmla="*/ 946665 h 1919921"/>
              <a:gd name="connsiteX510" fmla="*/ 4931875 w 9144000"/>
              <a:gd name="connsiteY510" fmla="*/ 1001621 h 1919921"/>
              <a:gd name="connsiteX511" fmla="*/ 5027605 w 9144000"/>
              <a:gd name="connsiteY511" fmla="*/ 994530 h 1919921"/>
              <a:gd name="connsiteX512" fmla="*/ 5029378 w 9144000"/>
              <a:gd name="connsiteY512" fmla="*/ 999848 h 1919921"/>
              <a:gd name="connsiteX513" fmla="*/ 5020514 w 9144000"/>
              <a:gd name="connsiteY513" fmla="*/ 1056577 h 1919921"/>
              <a:gd name="connsiteX514" fmla="*/ 5071924 w 9144000"/>
              <a:gd name="connsiteY514" fmla="*/ 1061895 h 1919921"/>
              <a:gd name="connsiteX515" fmla="*/ 5079015 w 9144000"/>
              <a:gd name="connsiteY515" fmla="*/ 1079623 h 1919921"/>
              <a:gd name="connsiteX516" fmla="*/ 5073697 w 9144000"/>
              <a:gd name="connsiteY516" fmla="*/ 1193081 h 1919921"/>
              <a:gd name="connsiteX517" fmla="*/ 5091425 w 9144000"/>
              <a:gd name="connsiteY517" fmla="*/ 1191308 h 1919921"/>
              <a:gd name="connsiteX518" fmla="*/ 5107380 w 9144000"/>
              <a:gd name="connsiteY518" fmla="*/ 1207263 h 1919921"/>
              <a:gd name="connsiteX519" fmla="*/ 5112698 w 9144000"/>
              <a:gd name="connsiteY519" fmla="*/ 1196627 h 1919921"/>
              <a:gd name="connsiteX520" fmla="*/ 5086106 w 9144000"/>
              <a:gd name="connsiteY520" fmla="*/ 1072532 h 1919921"/>
              <a:gd name="connsiteX521" fmla="*/ 5206656 w 9144000"/>
              <a:gd name="connsiteY521" fmla="*/ 1017576 h 1919921"/>
              <a:gd name="connsiteX522" fmla="*/ 5419389 w 9144000"/>
              <a:gd name="connsiteY522" fmla="*/ 1049486 h 1919921"/>
              <a:gd name="connsiteX523" fmla="*/ 5664033 w 9144000"/>
              <a:gd name="connsiteY523" fmla="*/ 1008712 h 1919921"/>
              <a:gd name="connsiteX524" fmla="*/ 5679988 w 9144000"/>
              <a:gd name="connsiteY524" fmla="*/ 964392 h 1919921"/>
              <a:gd name="connsiteX525" fmla="*/ 5685306 w 9144000"/>
              <a:gd name="connsiteY525" fmla="*/ 996303 h 1919921"/>
              <a:gd name="connsiteX526" fmla="*/ 5687079 w 9144000"/>
              <a:gd name="connsiteY526" fmla="*/ 1003394 h 1919921"/>
              <a:gd name="connsiteX527" fmla="*/ 5717216 w 9144000"/>
              <a:gd name="connsiteY527" fmla="*/ 1006939 h 1919921"/>
              <a:gd name="connsiteX528" fmla="*/ 5791673 w 9144000"/>
              <a:gd name="connsiteY528" fmla="*/ 1003394 h 1919921"/>
              <a:gd name="connsiteX529" fmla="*/ 5862584 w 9144000"/>
              <a:gd name="connsiteY529" fmla="*/ 1061895 h 1919921"/>
              <a:gd name="connsiteX530" fmla="*/ 5860811 w 9144000"/>
              <a:gd name="connsiteY530" fmla="*/ 1079623 h 1919921"/>
              <a:gd name="connsiteX531" fmla="*/ 5848402 w 9144000"/>
              <a:gd name="connsiteY531" fmla="*/ 1141671 h 1919921"/>
              <a:gd name="connsiteX532" fmla="*/ 5855493 w 9144000"/>
              <a:gd name="connsiteY532" fmla="*/ 1150534 h 1919921"/>
              <a:gd name="connsiteX533" fmla="*/ 5869675 w 9144000"/>
              <a:gd name="connsiteY533" fmla="*/ 1145216 h 1919921"/>
              <a:gd name="connsiteX534" fmla="*/ 5871448 w 9144000"/>
              <a:gd name="connsiteY534" fmla="*/ 1136352 h 1919921"/>
              <a:gd name="connsiteX535" fmla="*/ 5892721 w 9144000"/>
              <a:gd name="connsiteY535" fmla="*/ 1033531 h 1919921"/>
              <a:gd name="connsiteX536" fmla="*/ 5898040 w 9144000"/>
              <a:gd name="connsiteY536" fmla="*/ 980348 h 1919921"/>
              <a:gd name="connsiteX537" fmla="*/ 5906904 w 9144000"/>
              <a:gd name="connsiteY537" fmla="*/ 907664 h 1919921"/>
              <a:gd name="connsiteX538" fmla="*/ 5912222 w 9144000"/>
              <a:gd name="connsiteY538" fmla="*/ 932482 h 1919921"/>
              <a:gd name="connsiteX539" fmla="*/ 5913995 w 9144000"/>
              <a:gd name="connsiteY539" fmla="*/ 1017576 h 1919921"/>
              <a:gd name="connsiteX540" fmla="*/ 5924632 w 9144000"/>
              <a:gd name="connsiteY540" fmla="*/ 1058350 h 1919921"/>
              <a:gd name="connsiteX541" fmla="*/ 5924632 w 9144000"/>
              <a:gd name="connsiteY541" fmla="*/ 1037076 h 1919921"/>
              <a:gd name="connsiteX542" fmla="*/ 5937041 w 9144000"/>
              <a:gd name="connsiteY542" fmla="*/ 1019349 h 1919921"/>
              <a:gd name="connsiteX543" fmla="*/ 5967178 w 9144000"/>
              <a:gd name="connsiteY543" fmla="*/ 1054804 h 1919921"/>
              <a:gd name="connsiteX544" fmla="*/ 5961860 w 9144000"/>
              <a:gd name="connsiteY544" fmla="*/ 1116852 h 1919921"/>
              <a:gd name="connsiteX545" fmla="*/ 5967178 w 9144000"/>
              <a:gd name="connsiteY545" fmla="*/ 1146989 h 1919921"/>
              <a:gd name="connsiteX546" fmla="*/ 6082409 w 9144000"/>
              <a:gd name="connsiteY546" fmla="*/ 1146989 h 1919921"/>
              <a:gd name="connsiteX547" fmla="*/ 6140911 w 9144000"/>
              <a:gd name="connsiteY547" fmla="*/ 1129261 h 1919921"/>
              <a:gd name="connsiteX548" fmla="*/ 6151547 w 9144000"/>
              <a:gd name="connsiteY548" fmla="*/ 1109760 h 1919921"/>
              <a:gd name="connsiteX549" fmla="*/ 6174594 w 9144000"/>
              <a:gd name="connsiteY549" fmla="*/ 1083169 h 1919921"/>
              <a:gd name="connsiteX550" fmla="*/ 6192321 w 9144000"/>
              <a:gd name="connsiteY550" fmla="*/ 1115079 h 1919921"/>
              <a:gd name="connsiteX551" fmla="*/ 6211822 w 9144000"/>
              <a:gd name="connsiteY551" fmla="*/ 1095578 h 1919921"/>
              <a:gd name="connsiteX552" fmla="*/ 6229550 w 9144000"/>
              <a:gd name="connsiteY552" fmla="*/ 1109760 h 1919921"/>
              <a:gd name="connsiteX553" fmla="*/ 6231322 w 9144000"/>
              <a:gd name="connsiteY553" fmla="*/ 1081396 h 1919921"/>
              <a:gd name="connsiteX554" fmla="*/ 6263233 w 9144000"/>
              <a:gd name="connsiteY554" fmla="*/ 978575 h 1919921"/>
              <a:gd name="connsiteX555" fmla="*/ 6295143 w 9144000"/>
              <a:gd name="connsiteY555" fmla="*/ 1065441 h 1919921"/>
              <a:gd name="connsiteX556" fmla="*/ 6295143 w 9144000"/>
              <a:gd name="connsiteY556" fmla="*/ 1104442 h 1919921"/>
              <a:gd name="connsiteX557" fmla="*/ 6298688 w 9144000"/>
              <a:gd name="connsiteY557" fmla="*/ 1106215 h 1919921"/>
              <a:gd name="connsiteX558" fmla="*/ 6335916 w 9144000"/>
              <a:gd name="connsiteY558" fmla="*/ 1097351 h 1919921"/>
              <a:gd name="connsiteX559" fmla="*/ 6367827 w 9144000"/>
              <a:gd name="connsiteY559" fmla="*/ 1115079 h 1919921"/>
              <a:gd name="connsiteX560" fmla="*/ 6383782 w 9144000"/>
              <a:gd name="connsiteY560" fmla="*/ 1152307 h 1919921"/>
              <a:gd name="connsiteX561" fmla="*/ 6380236 w 9144000"/>
              <a:gd name="connsiteY561" fmla="*/ 1187763 h 1919921"/>
              <a:gd name="connsiteX562" fmla="*/ 6396191 w 9144000"/>
              <a:gd name="connsiteY562" fmla="*/ 1207263 h 1919921"/>
              <a:gd name="connsiteX563" fmla="*/ 6415692 w 9144000"/>
              <a:gd name="connsiteY563" fmla="*/ 1201945 h 1919921"/>
              <a:gd name="connsiteX564" fmla="*/ 6415692 w 9144000"/>
              <a:gd name="connsiteY564" fmla="*/ 1127488 h 1919921"/>
              <a:gd name="connsiteX565" fmla="*/ 6397964 w 9144000"/>
              <a:gd name="connsiteY565" fmla="*/ 1088487 h 1919921"/>
              <a:gd name="connsiteX566" fmla="*/ 6429874 w 9144000"/>
              <a:gd name="connsiteY566" fmla="*/ 1097351 h 1919921"/>
              <a:gd name="connsiteX567" fmla="*/ 6449374 w 9144000"/>
              <a:gd name="connsiteY567" fmla="*/ 1086714 h 1919921"/>
              <a:gd name="connsiteX568" fmla="*/ 6461784 w 9144000"/>
              <a:gd name="connsiteY568" fmla="*/ 1099124 h 1919921"/>
              <a:gd name="connsiteX569" fmla="*/ 6488376 w 9144000"/>
              <a:gd name="connsiteY569" fmla="*/ 1092033 h 1919921"/>
              <a:gd name="connsiteX570" fmla="*/ 6538013 w 9144000"/>
              <a:gd name="connsiteY570" fmla="*/ 1063668 h 1919921"/>
              <a:gd name="connsiteX571" fmla="*/ 6610697 w 9144000"/>
              <a:gd name="connsiteY571" fmla="*/ 1079623 h 1919921"/>
              <a:gd name="connsiteX572" fmla="*/ 6612470 w 9144000"/>
              <a:gd name="connsiteY572" fmla="*/ 1182444 h 1919921"/>
              <a:gd name="connsiteX573" fmla="*/ 6672745 w 9144000"/>
              <a:gd name="connsiteY573" fmla="*/ 1175353 h 1919921"/>
              <a:gd name="connsiteX574" fmla="*/ 6715291 w 9144000"/>
              <a:gd name="connsiteY574" fmla="*/ 1180672 h 1919921"/>
              <a:gd name="connsiteX575" fmla="*/ 6725928 w 9144000"/>
              <a:gd name="connsiteY575" fmla="*/ 1203718 h 1919921"/>
              <a:gd name="connsiteX576" fmla="*/ 6770248 w 9144000"/>
              <a:gd name="connsiteY576" fmla="*/ 1148762 h 1919921"/>
              <a:gd name="connsiteX577" fmla="*/ 6802158 w 9144000"/>
              <a:gd name="connsiteY577" fmla="*/ 1178899 h 1919921"/>
              <a:gd name="connsiteX578" fmla="*/ 6803930 w 9144000"/>
              <a:gd name="connsiteY578" fmla="*/ 1104442 h 1919921"/>
              <a:gd name="connsiteX579" fmla="*/ 6814567 w 9144000"/>
              <a:gd name="connsiteY579" fmla="*/ 1074305 h 1919921"/>
              <a:gd name="connsiteX580" fmla="*/ 6846477 w 9144000"/>
              <a:gd name="connsiteY580" fmla="*/ 1083169 h 1919921"/>
              <a:gd name="connsiteX581" fmla="*/ 6855341 w 9144000"/>
              <a:gd name="connsiteY581" fmla="*/ 1120397 h 1919921"/>
              <a:gd name="connsiteX582" fmla="*/ 6857114 w 9144000"/>
              <a:gd name="connsiteY582" fmla="*/ 1107988 h 1919921"/>
              <a:gd name="connsiteX583" fmla="*/ 6867751 w 9144000"/>
              <a:gd name="connsiteY583" fmla="*/ 1088487 h 1919921"/>
              <a:gd name="connsiteX584" fmla="*/ 6904979 w 9144000"/>
              <a:gd name="connsiteY584" fmla="*/ 1067214 h 1919921"/>
              <a:gd name="connsiteX585" fmla="*/ 6922707 w 9144000"/>
              <a:gd name="connsiteY585" fmla="*/ 1081396 h 1919921"/>
              <a:gd name="connsiteX586" fmla="*/ 6951071 w 9144000"/>
              <a:gd name="connsiteY586" fmla="*/ 1092033 h 1919921"/>
              <a:gd name="connsiteX587" fmla="*/ 6970572 w 9144000"/>
              <a:gd name="connsiteY587" fmla="*/ 1148762 h 1919921"/>
              <a:gd name="connsiteX588" fmla="*/ 6981208 w 9144000"/>
              <a:gd name="connsiteY588" fmla="*/ 1065441 h 1919921"/>
              <a:gd name="connsiteX589" fmla="*/ 6986527 w 9144000"/>
              <a:gd name="connsiteY589" fmla="*/ 1076078 h 1919921"/>
              <a:gd name="connsiteX590" fmla="*/ 6986527 w 9144000"/>
              <a:gd name="connsiteY590" fmla="*/ 1134579 h 1919921"/>
              <a:gd name="connsiteX591" fmla="*/ 6997163 w 9144000"/>
              <a:gd name="connsiteY591" fmla="*/ 1178899 h 1919921"/>
              <a:gd name="connsiteX592" fmla="*/ 7011346 w 9144000"/>
              <a:gd name="connsiteY592" fmla="*/ 1083169 h 1919921"/>
              <a:gd name="connsiteX593" fmla="*/ 7016664 w 9144000"/>
              <a:gd name="connsiteY593" fmla="*/ 1175353 h 1919921"/>
              <a:gd name="connsiteX594" fmla="*/ 7020210 w 9144000"/>
              <a:gd name="connsiteY594" fmla="*/ 1178899 h 1919921"/>
              <a:gd name="connsiteX595" fmla="*/ 7023755 w 9144000"/>
              <a:gd name="connsiteY595" fmla="*/ 1175353 h 1919921"/>
              <a:gd name="connsiteX596" fmla="*/ 7053892 w 9144000"/>
              <a:gd name="connsiteY596" fmla="*/ 1122170 h 1919921"/>
              <a:gd name="connsiteX597" fmla="*/ 7076939 w 9144000"/>
              <a:gd name="connsiteY597" fmla="*/ 1088487 h 1919921"/>
              <a:gd name="connsiteX598" fmla="*/ 7076939 w 9144000"/>
              <a:gd name="connsiteY598" fmla="*/ 1076078 h 1919921"/>
              <a:gd name="connsiteX599" fmla="*/ 7108849 w 9144000"/>
              <a:gd name="connsiteY599" fmla="*/ 872208 h 1919921"/>
              <a:gd name="connsiteX600" fmla="*/ 7119485 w 9144000"/>
              <a:gd name="connsiteY600" fmla="*/ 872208 h 1919921"/>
              <a:gd name="connsiteX601" fmla="*/ 7123031 w 9144000"/>
              <a:gd name="connsiteY601" fmla="*/ 914755 h 1919921"/>
              <a:gd name="connsiteX602" fmla="*/ 7137213 w 9144000"/>
              <a:gd name="connsiteY602" fmla="*/ 1031758 h 1919921"/>
              <a:gd name="connsiteX603" fmla="*/ 7153168 w 9144000"/>
              <a:gd name="connsiteY603" fmla="*/ 1099124 h 1919921"/>
              <a:gd name="connsiteX604" fmla="*/ 7174442 w 9144000"/>
              <a:gd name="connsiteY604" fmla="*/ 1123943 h 1919921"/>
              <a:gd name="connsiteX605" fmla="*/ 7202806 w 9144000"/>
              <a:gd name="connsiteY605" fmla="*/ 1173581 h 1919921"/>
              <a:gd name="connsiteX606" fmla="*/ 7208124 w 9144000"/>
              <a:gd name="connsiteY606" fmla="*/ 1146989 h 1919921"/>
              <a:gd name="connsiteX607" fmla="*/ 7213443 w 9144000"/>
              <a:gd name="connsiteY607" fmla="*/ 1079623 h 1919921"/>
              <a:gd name="connsiteX608" fmla="*/ 7222307 w 9144000"/>
              <a:gd name="connsiteY608" fmla="*/ 1120397 h 1919921"/>
              <a:gd name="connsiteX609" fmla="*/ 7222307 w 9144000"/>
              <a:gd name="connsiteY609" fmla="*/ 1159398 h 1919921"/>
              <a:gd name="connsiteX610" fmla="*/ 7227625 w 9144000"/>
              <a:gd name="connsiteY610" fmla="*/ 1178899 h 1919921"/>
              <a:gd name="connsiteX611" fmla="*/ 7243580 w 9144000"/>
              <a:gd name="connsiteY611" fmla="*/ 1067214 h 1919921"/>
              <a:gd name="connsiteX612" fmla="*/ 7248898 w 9144000"/>
              <a:gd name="connsiteY612" fmla="*/ 1079623 h 1919921"/>
              <a:gd name="connsiteX613" fmla="*/ 7248898 w 9144000"/>
              <a:gd name="connsiteY613" fmla="*/ 1115079 h 1919921"/>
              <a:gd name="connsiteX614" fmla="*/ 7264853 w 9144000"/>
              <a:gd name="connsiteY614" fmla="*/ 1168262 h 1919921"/>
              <a:gd name="connsiteX615" fmla="*/ 7303854 w 9144000"/>
              <a:gd name="connsiteY615" fmla="*/ 1102669 h 1919921"/>
              <a:gd name="connsiteX616" fmla="*/ 7328673 w 9144000"/>
              <a:gd name="connsiteY616" fmla="*/ 1131034 h 1919921"/>
              <a:gd name="connsiteX617" fmla="*/ 7332219 w 9144000"/>
              <a:gd name="connsiteY617" fmla="*/ 1168262 h 1919921"/>
              <a:gd name="connsiteX618" fmla="*/ 7358811 w 9144000"/>
              <a:gd name="connsiteY618" fmla="*/ 1180672 h 1919921"/>
              <a:gd name="connsiteX619" fmla="*/ 7385402 w 9144000"/>
              <a:gd name="connsiteY619" fmla="*/ 1175353 h 1919921"/>
              <a:gd name="connsiteX620" fmla="*/ 7397812 w 9144000"/>
              <a:gd name="connsiteY620" fmla="*/ 1198400 h 1919921"/>
              <a:gd name="connsiteX621" fmla="*/ 7410221 w 9144000"/>
              <a:gd name="connsiteY621" fmla="*/ 1198400 h 1919921"/>
              <a:gd name="connsiteX622" fmla="*/ 7465177 w 9144000"/>
              <a:gd name="connsiteY622" fmla="*/ 1185990 h 1919921"/>
              <a:gd name="connsiteX623" fmla="*/ 7504179 w 9144000"/>
              <a:gd name="connsiteY623" fmla="*/ 1198400 h 1919921"/>
              <a:gd name="connsiteX624" fmla="*/ 7504179 w 9144000"/>
              <a:gd name="connsiteY624" fmla="*/ 1256901 h 1919921"/>
              <a:gd name="connsiteX625" fmla="*/ 7509497 w 9144000"/>
              <a:gd name="connsiteY625" fmla="*/ 1258674 h 1919921"/>
              <a:gd name="connsiteX626" fmla="*/ 7571544 w 9144000"/>
              <a:gd name="connsiteY626" fmla="*/ 1141671 h 1919921"/>
              <a:gd name="connsiteX627" fmla="*/ 7578635 w 9144000"/>
              <a:gd name="connsiteY627" fmla="*/ 1143443 h 1919921"/>
              <a:gd name="connsiteX628" fmla="*/ 7585727 w 9144000"/>
              <a:gd name="connsiteY628" fmla="*/ 1217900 h 1919921"/>
              <a:gd name="connsiteX629" fmla="*/ 7608773 w 9144000"/>
              <a:gd name="connsiteY629" fmla="*/ 1255128 h 1919921"/>
              <a:gd name="connsiteX630" fmla="*/ 7812642 w 9144000"/>
              <a:gd name="connsiteY630" fmla="*/ 1093805 h 1919921"/>
              <a:gd name="connsiteX631" fmla="*/ 7958010 w 9144000"/>
              <a:gd name="connsiteY631" fmla="*/ 1219673 h 1919921"/>
              <a:gd name="connsiteX632" fmla="*/ 7991693 w 9144000"/>
              <a:gd name="connsiteY632" fmla="*/ 1228537 h 1919921"/>
              <a:gd name="connsiteX633" fmla="*/ 8018285 w 9144000"/>
              <a:gd name="connsiteY633" fmla="*/ 1221446 h 1919921"/>
              <a:gd name="connsiteX634" fmla="*/ 8160107 w 9144000"/>
              <a:gd name="connsiteY634" fmla="*/ 1104442 h 1919921"/>
              <a:gd name="connsiteX635" fmla="*/ 8165426 w 9144000"/>
              <a:gd name="connsiteY635" fmla="*/ 1118624 h 1919921"/>
              <a:gd name="connsiteX636" fmla="*/ 8168971 w 9144000"/>
              <a:gd name="connsiteY636" fmla="*/ 1120397 h 1919921"/>
              <a:gd name="connsiteX637" fmla="*/ 8172517 w 9144000"/>
              <a:gd name="connsiteY637" fmla="*/ 1116852 h 1919921"/>
              <a:gd name="connsiteX638" fmla="*/ 8367523 w 9144000"/>
              <a:gd name="connsiteY638" fmla="*/ 1260447 h 1919921"/>
              <a:gd name="connsiteX639" fmla="*/ 8381705 w 9144000"/>
              <a:gd name="connsiteY639" fmla="*/ 1256901 h 1919921"/>
              <a:gd name="connsiteX640" fmla="*/ 8411842 w 9144000"/>
              <a:gd name="connsiteY640" fmla="*/ 1180672 h 1919921"/>
              <a:gd name="connsiteX641" fmla="*/ 8408296 w 9144000"/>
              <a:gd name="connsiteY641" fmla="*/ 1145216 h 1919921"/>
              <a:gd name="connsiteX642" fmla="*/ 8408296 w 9144000"/>
              <a:gd name="connsiteY642" fmla="*/ 1136352 h 1919921"/>
              <a:gd name="connsiteX643" fmla="*/ 8410069 w 9144000"/>
              <a:gd name="connsiteY643" fmla="*/ 1125716 h 1919921"/>
              <a:gd name="connsiteX644" fmla="*/ 8424251 w 9144000"/>
              <a:gd name="connsiteY644" fmla="*/ 1099124 h 1919921"/>
              <a:gd name="connsiteX645" fmla="*/ 8424251 w 9144000"/>
              <a:gd name="connsiteY645" fmla="*/ 1061895 h 1919921"/>
              <a:gd name="connsiteX646" fmla="*/ 8427797 w 9144000"/>
              <a:gd name="connsiteY646" fmla="*/ 1049486 h 1919921"/>
              <a:gd name="connsiteX647" fmla="*/ 8443752 w 9144000"/>
              <a:gd name="connsiteY647" fmla="*/ 1040622 h 1919921"/>
              <a:gd name="connsiteX648" fmla="*/ 8443752 w 9144000"/>
              <a:gd name="connsiteY648" fmla="*/ 1033531 h 1919921"/>
              <a:gd name="connsiteX649" fmla="*/ 8445525 w 9144000"/>
              <a:gd name="connsiteY649" fmla="*/ 1019349 h 1919921"/>
              <a:gd name="connsiteX650" fmla="*/ 8445525 w 9144000"/>
              <a:gd name="connsiteY650" fmla="*/ 1005166 h 1919921"/>
              <a:gd name="connsiteX651" fmla="*/ 8447297 w 9144000"/>
              <a:gd name="connsiteY651" fmla="*/ 980348 h 1919921"/>
              <a:gd name="connsiteX652" fmla="*/ 8449070 w 9144000"/>
              <a:gd name="connsiteY652" fmla="*/ 1015803 h 1919921"/>
              <a:gd name="connsiteX653" fmla="*/ 8463252 w 9144000"/>
              <a:gd name="connsiteY653" fmla="*/ 1047713 h 1919921"/>
              <a:gd name="connsiteX654" fmla="*/ 8480980 w 9144000"/>
              <a:gd name="connsiteY654" fmla="*/ 1045940 h 1919921"/>
              <a:gd name="connsiteX655" fmla="*/ 8480980 w 9144000"/>
              <a:gd name="connsiteY655" fmla="*/ 1005166 h 1919921"/>
              <a:gd name="connsiteX656" fmla="*/ 8489844 w 9144000"/>
              <a:gd name="connsiteY656" fmla="*/ 980348 h 1919921"/>
              <a:gd name="connsiteX657" fmla="*/ 8493390 w 9144000"/>
              <a:gd name="connsiteY657" fmla="*/ 1047713 h 1919921"/>
              <a:gd name="connsiteX658" fmla="*/ 8507572 w 9144000"/>
              <a:gd name="connsiteY658" fmla="*/ 1049486 h 1919921"/>
              <a:gd name="connsiteX659" fmla="*/ 8514663 w 9144000"/>
              <a:gd name="connsiteY659" fmla="*/ 1109760 h 1919921"/>
              <a:gd name="connsiteX660" fmla="*/ 8527073 w 9144000"/>
              <a:gd name="connsiteY660" fmla="*/ 1116852 h 1919921"/>
              <a:gd name="connsiteX661" fmla="*/ 8527073 w 9144000"/>
              <a:gd name="connsiteY661" fmla="*/ 1155853 h 1919921"/>
              <a:gd name="connsiteX662" fmla="*/ 8534164 w 9144000"/>
              <a:gd name="connsiteY662" fmla="*/ 1196627 h 1919921"/>
              <a:gd name="connsiteX663" fmla="*/ 8541255 w 9144000"/>
              <a:gd name="connsiteY663" fmla="*/ 1196627 h 1919921"/>
              <a:gd name="connsiteX664" fmla="*/ 8543028 w 9144000"/>
              <a:gd name="connsiteY664" fmla="*/ 944892 h 1919921"/>
              <a:gd name="connsiteX665" fmla="*/ 8555437 w 9144000"/>
              <a:gd name="connsiteY665" fmla="*/ 936028 h 1919921"/>
              <a:gd name="connsiteX666" fmla="*/ 8555437 w 9144000"/>
              <a:gd name="connsiteY666" fmla="*/ 785342 h 1919921"/>
              <a:gd name="connsiteX667" fmla="*/ 8571392 w 9144000"/>
              <a:gd name="connsiteY667" fmla="*/ 643519 h 1919921"/>
              <a:gd name="connsiteX668" fmla="*/ 8571392 w 9144000"/>
              <a:gd name="connsiteY668" fmla="*/ 455605 h 1919921"/>
              <a:gd name="connsiteX669" fmla="*/ 8576710 w 9144000"/>
              <a:gd name="connsiteY669" fmla="*/ 423694 h 1919921"/>
              <a:gd name="connsiteX670" fmla="*/ 8580256 w 9144000"/>
              <a:gd name="connsiteY670" fmla="*/ 402421 h 1919921"/>
              <a:gd name="connsiteX671" fmla="*/ 8583801 w 9144000"/>
              <a:gd name="connsiteY671" fmla="*/ 381148 h 1919921"/>
              <a:gd name="connsiteX672" fmla="*/ 8587347 w 9144000"/>
              <a:gd name="connsiteY672" fmla="*/ 361647 h 1919921"/>
              <a:gd name="connsiteX673" fmla="*/ 8631667 w 9144000"/>
              <a:gd name="connsiteY673" fmla="*/ 326192 h 1919921"/>
              <a:gd name="connsiteX674" fmla="*/ 8633439 w 9144000"/>
              <a:gd name="connsiteY674" fmla="*/ 274781 h 1919921"/>
              <a:gd name="connsiteX675" fmla="*/ 8636985 w 9144000"/>
              <a:gd name="connsiteY675" fmla="*/ 292509 h 1919921"/>
              <a:gd name="connsiteX676" fmla="*/ 8636985 w 9144000"/>
              <a:gd name="connsiteY676" fmla="*/ 306691 h 1919921"/>
              <a:gd name="connsiteX677" fmla="*/ 8640530 w 9144000"/>
              <a:gd name="connsiteY677" fmla="*/ 333283 h 1919921"/>
              <a:gd name="connsiteX678" fmla="*/ 8686623 w 9144000"/>
              <a:gd name="connsiteY678" fmla="*/ 363420 h 1919921"/>
              <a:gd name="connsiteX679" fmla="*/ 8684850 w 9144000"/>
              <a:gd name="connsiteY679" fmla="*/ 407739 h 1919921"/>
              <a:gd name="connsiteX680" fmla="*/ 8699032 w 9144000"/>
              <a:gd name="connsiteY680" fmla="*/ 466241 h 1919921"/>
              <a:gd name="connsiteX681" fmla="*/ 8704351 w 9144000"/>
              <a:gd name="connsiteY681" fmla="*/ 522970 h 1919921"/>
              <a:gd name="connsiteX682" fmla="*/ 8697259 w 9144000"/>
              <a:gd name="connsiteY682" fmla="*/ 666565 h 1919921"/>
              <a:gd name="connsiteX683" fmla="*/ 8702578 w 9144000"/>
              <a:gd name="connsiteY683" fmla="*/ 733931 h 1919921"/>
              <a:gd name="connsiteX684" fmla="*/ 8713214 w 9144000"/>
              <a:gd name="connsiteY684" fmla="*/ 771159 h 1919921"/>
              <a:gd name="connsiteX685" fmla="*/ 8711442 w 9144000"/>
              <a:gd name="connsiteY685" fmla="*/ 895254 h 1919921"/>
              <a:gd name="connsiteX686" fmla="*/ 8727397 w 9144000"/>
              <a:gd name="connsiteY686" fmla="*/ 946665 h 1919921"/>
              <a:gd name="connsiteX687" fmla="*/ 8727397 w 9144000"/>
              <a:gd name="connsiteY687" fmla="*/ 1123943 h 1919921"/>
              <a:gd name="connsiteX688" fmla="*/ 8748670 w 9144000"/>
              <a:gd name="connsiteY688" fmla="*/ 1123943 h 1919921"/>
              <a:gd name="connsiteX689" fmla="*/ 8759307 w 9144000"/>
              <a:gd name="connsiteY689" fmla="*/ 1118624 h 1919921"/>
              <a:gd name="connsiteX690" fmla="*/ 8759307 w 9144000"/>
              <a:gd name="connsiteY690" fmla="*/ 1111533 h 1919921"/>
              <a:gd name="connsiteX691" fmla="*/ 8759307 w 9144000"/>
              <a:gd name="connsiteY691" fmla="*/ 1063668 h 1919921"/>
              <a:gd name="connsiteX692" fmla="*/ 8766398 w 9144000"/>
              <a:gd name="connsiteY692" fmla="*/ 1051259 h 1919921"/>
              <a:gd name="connsiteX693" fmla="*/ 8812490 w 9144000"/>
              <a:gd name="connsiteY693" fmla="*/ 1045940 h 1919921"/>
              <a:gd name="connsiteX694" fmla="*/ 8847946 w 9144000"/>
              <a:gd name="connsiteY694" fmla="*/ 1047713 h 1919921"/>
              <a:gd name="connsiteX695" fmla="*/ 8851491 w 9144000"/>
              <a:gd name="connsiteY695" fmla="*/ 1045940 h 1919921"/>
              <a:gd name="connsiteX696" fmla="*/ 8851491 w 9144000"/>
              <a:gd name="connsiteY696" fmla="*/ 1146989 h 1919921"/>
              <a:gd name="connsiteX697" fmla="*/ 8855037 w 9144000"/>
              <a:gd name="connsiteY697" fmla="*/ 1148762 h 1919921"/>
              <a:gd name="connsiteX698" fmla="*/ 8870992 w 9144000"/>
              <a:gd name="connsiteY698" fmla="*/ 1143443 h 1919921"/>
              <a:gd name="connsiteX699" fmla="*/ 8870992 w 9144000"/>
              <a:gd name="connsiteY699" fmla="*/ 1065441 h 1919921"/>
              <a:gd name="connsiteX700" fmla="*/ 8865674 w 9144000"/>
              <a:gd name="connsiteY700" fmla="*/ 1044168 h 1919921"/>
              <a:gd name="connsiteX701" fmla="*/ 8865674 w 9144000"/>
              <a:gd name="connsiteY701" fmla="*/ 996303 h 1919921"/>
              <a:gd name="connsiteX702" fmla="*/ 8874537 w 9144000"/>
              <a:gd name="connsiteY702" fmla="*/ 902345 h 1919921"/>
              <a:gd name="connsiteX703" fmla="*/ 8881629 w 9144000"/>
              <a:gd name="connsiteY703" fmla="*/ 905891 h 1919921"/>
              <a:gd name="connsiteX704" fmla="*/ 8886947 w 9144000"/>
              <a:gd name="connsiteY704" fmla="*/ 962620 h 1919921"/>
              <a:gd name="connsiteX705" fmla="*/ 8933039 w 9144000"/>
              <a:gd name="connsiteY705" fmla="*/ 962620 h 1919921"/>
              <a:gd name="connsiteX706" fmla="*/ 8938358 w 9144000"/>
              <a:gd name="connsiteY706" fmla="*/ 1026440 h 1919921"/>
              <a:gd name="connsiteX707" fmla="*/ 8984450 w 9144000"/>
              <a:gd name="connsiteY707" fmla="*/ 992757 h 1919921"/>
              <a:gd name="connsiteX708" fmla="*/ 8982677 w 9144000"/>
              <a:gd name="connsiteY708" fmla="*/ 973256 h 1919921"/>
              <a:gd name="connsiteX709" fmla="*/ 8982677 w 9144000"/>
              <a:gd name="connsiteY709" fmla="*/ 930710 h 1919921"/>
              <a:gd name="connsiteX710" fmla="*/ 9009269 w 9144000"/>
              <a:gd name="connsiteY710" fmla="*/ 881072 h 1919921"/>
              <a:gd name="connsiteX711" fmla="*/ 9023451 w 9144000"/>
              <a:gd name="connsiteY711" fmla="*/ 858026 h 1919921"/>
              <a:gd name="connsiteX712" fmla="*/ 9057134 w 9144000"/>
              <a:gd name="connsiteY712" fmla="*/ 858026 h 1919921"/>
              <a:gd name="connsiteX713" fmla="*/ 9057134 w 9144000"/>
              <a:gd name="connsiteY713" fmla="*/ 1343767 h 1919921"/>
              <a:gd name="connsiteX714" fmla="*/ 9144000 w 9144000"/>
              <a:gd name="connsiteY714" fmla="*/ 1343767 h 1919921"/>
              <a:gd name="connsiteX715" fmla="*/ 9144000 w 9144000"/>
              <a:gd name="connsiteY715" fmla="*/ 1919921 h 1919921"/>
              <a:gd name="connsiteX716" fmla="*/ 2308160 w 9144000"/>
              <a:gd name="connsiteY716" fmla="*/ 1919921 h 1919921"/>
              <a:gd name="connsiteX717" fmla="*/ 2081244 w 9144000"/>
              <a:gd name="connsiteY717" fmla="*/ 1847237 h 1919921"/>
              <a:gd name="connsiteX718" fmla="*/ 1024667 w 9144000"/>
              <a:gd name="connsiteY718" fmla="*/ 1646913 h 1919921"/>
              <a:gd name="connsiteX719" fmla="*/ 733931 w 9144000"/>
              <a:gd name="connsiteY719" fmla="*/ 1609685 h 1919921"/>
              <a:gd name="connsiteX720" fmla="*/ 76230 w 9144000"/>
              <a:gd name="connsiteY720" fmla="*/ 1528137 h 1919921"/>
              <a:gd name="connsiteX721" fmla="*/ 42547 w 9144000"/>
              <a:gd name="connsiteY721" fmla="*/ 1519273 h 1919921"/>
              <a:gd name="connsiteX722" fmla="*/ 28364 w 9144000"/>
              <a:gd name="connsiteY722" fmla="*/ 1411133 h 1919921"/>
              <a:gd name="connsiteX723" fmla="*/ 0 w 9144000"/>
              <a:gd name="connsiteY723" fmla="*/ 1219673 h 1919921"/>
              <a:gd name="connsiteX724" fmla="*/ 0 w 9144000"/>
              <a:gd name="connsiteY724" fmla="*/ 1150534 h 1919921"/>
              <a:gd name="connsiteX725" fmla="*/ 3546 w 9144000"/>
              <a:gd name="connsiteY725" fmla="*/ 1123943 h 1919921"/>
              <a:gd name="connsiteX726" fmla="*/ 37228 w 9144000"/>
              <a:gd name="connsiteY726" fmla="*/ 1092033 h 1919921"/>
              <a:gd name="connsiteX727" fmla="*/ 39001 w 9144000"/>
              <a:gd name="connsiteY727" fmla="*/ 1076078 h 1919921"/>
              <a:gd name="connsiteX728" fmla="*/ 209188 w 9144000"/>
              <a:gd name="connsiteY728" fmla="*/ 1076078 h 1919921"/>
              <a:gd name="connsiteX729" fmla="*/ 209188 w 9144000"/>
              <a:gd name="connsiteY729" fmla="*/ 1047713 h 1919921"/>
              <a:gd name="connsiteX730" fmla="*/ 175505 w 9144000"/>
              <a:gd name="connsiteY730" fmla="*/ 1029985 h 1919921"/>
              <a:gd name="connsiteX731" fmla="*/ 10637 w 9144000"/>
              <a:gd name="connsiteY731" fmla="*/ 943119 h 1919921"/>
              <a:gd name="connsiteX732" fmla="*/ 10637 w 9144000"/>
              <a:gd name="connsiteY732" fmla="*/ 930710 h 1919921"/>
              <a:gd name="connsiteX733" fmla="*/ 462696 w 9144000"/>
              <a:gd name="connsiteY733" fmla="*/ 936028 h 1919921"/>
              <a:gd name="connsiteX734" fmla="*/ 590336 w 9144000"/>
              <a:gd name="connsiteY734" fmla="*/ 928937 h 1919921"/>
              <a:gd name="connsiteX735" fmla="*/ 654156 w 9144000"/>
              <a:gd name="connsiteY735" fmla="*/ 932482 h 1919921"/>
              <a:gd name="connsiteX736" fmla="*/ 655929 w 9144000"/>
              <a:gd name="connsiteY736" fmla="*/ 937801 h 1919921"/>
              <a:gd name="connsiteX737" fmla="*/ 634655 w 9144000"/>
              <a:gd name="connsiteY737" fmla="*/ 959074 h 1919921"/>
              <a:gd name="connsiteX738" fmla="*/ 512333 w 9144000"/>
              <a:gd name="connsiteY738" fmla="*/ 1019349 h 1919921"/>
              <a:gd name="connsiteX739" fmla="*/ 448513 w 9144000"/>
              <a:gd name="connsiteY739" fmla="*/ 1042395 h 1919921"/>
              <a:gd name="connsiteX740" fmla="*/ 448513 w 9144000"/>
              <a:gd name="connsiteY740" fmla="*/ 1118624 h 1919921"/>
              <a:gd name="connsiteX741" fmla="*/ 572608 w 9144000"/>
              <a:gd name="connsiteY741" fmla="*/ 1118624 h 1919921"/>
              <a:gd name="connsiteX742" fmla="*/ 604518 w 9144000"/>
              <a:gd name="connsiteY742" fmla="*/ 1102669 h 1919921"/>
              <a:gd name="connsiteX743" fmla="*/ 641746 w 9144000"/>
              <a:gd name="connsiteY743" fmla="*/ 1109760 h 1919921"/>
              <a:gd name="connsiteX744" fmla="*/ 657701 w 9144000"/>
              <a:gd name="connsiteY744" fmla="*/ 1161171 h 1919921"/>
              <a:gd name="connsiteX745" fmla="*/ 678975 w 9144000"/>
              <a:gd name="connsiteY745" fmla="*/ 1143443 h 1919921"/>
              <a:gd name="connsiteX746" fmla="*/ 753432 w 9144000"/>
              <a:gd name="connsiteY746" fmla="*/ 1014030 h 1919921"/>
              <a:gd name="connsiteX747" fmla="*/ 732158 w 9144000"/>
              <a:gd name="connsiteY747" fmla="*/ 975029 h 1919921"/>
              <a:gd name="connsiteX748" fmla="*/ 732158 w 9144000"/>
              <a:gd name="connsiteY748" fmla="*/ 941346 h 1919921"/>
              <a:gd name="connsiteX749" fmla="*/ 774705 w 9144000"/>
              <a:gd name="connsiteY749" fmla="*/ 882845 h 1919921"/>
              <a:gd name="connsiteX750" fmla="*/ 774705 w 9144000"/>
              <a:gd name="connsiteY750" fmla="*/ 533607 h 1919921"/>
              <a:gd name="connsiteX751" fmla="*/ 737477 w 9144000"/>
              <a:gd name="connsiteY751" fmla="*/ 471560 h 1919921"/>
              <a:gd name="connsiteX752" fmla="*/ 737477 w 9144000"/>
              <a:gd name="connsiteY752" fmla="*/ 459150 h 1919921"/>
              <a:gd name="connsiteX753" fmla="*/ 765841 w 9144000"/>
              <a:gd name="connsiteY753" fmla="*/ 418376 h 1919921"/>
              <a:gd name="connsiteX754" fmla="*/ 785342 w 9144000"/>
              <a:gd name="connsiteY754" fmla="*/ 402421 h 1919921"/>
              <a:gd name="connsiteX755" fmla="*/ 788887 w 9144000"/>
              <a:gd name="connsiteY755" fmla="*/ 382921 h 1919921"/>
              <a:gd name="connsiteX756" fmla="*/ 794206 w 9144000"/>
              <a:gd name="connsiteY756" fmla="*/ 336828 h 1919921"/>
              <a:gd name="connsiteX757" fmla="*/ 781796 w 9144000"/>
              <a:gd name="connsiteY757" fmla="*/ 287190 h 1919921"/>
              <a:gd name="connsiteX758" fmla="*/ 795978 w 9144000"/>
              <a:gd name="connsiteY758" fmla="*/ 244644 h 1919921"/>
              <a:gd name="connsiteX759" fmla="*/ 790660 w 9144000"/>
              <a:gd name="connsiteY759" fmla="*/ 203870 h 1919921"/>
              <a:gd name="connsiteX760" fmla="*/ 799524 w 9144000"/>
              <a:gd name="connsiteY760" fmla="*/ 148914 h 1919921"/>
              <a:gd name="connsiteX761" fmla="*/ 799524 w 9144000"/>
              <a:gd name="connsiteY761" fmla="*/ 0 h 1919921"/>
              <a:gd name="connsiteX762" fmla="*/ 810161 w 9144000"/>
              <a:gd name="connsiteY762" fmla="*/ 0 h 191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</a:cxnLst>
            <a:rect l="l" t="t" r="r" b="b"/>
            <a:pathLst>
              <a:path w="9144000" h="1919921">
                <a:moveTo>
                  <a:pt x="8316112" y="1262220"/>
                </a:moveTo>
                <a:lnTo>
                  <a:pt x="8300157" y="1262220"/>
                </a:lnTo>
                <a:cubicBezTo>
                  <a:pt x="8300157" y="1262220"/>
                  <a:pt x="8301930" y="1260447"/>
                  <a:pt x="8301930" y="1258674"/>
                </a:cubicBezTo>
                <a:cubicBezTo>
                  <a:pt x="8309021" y="1260447"/>
                  <a:pt x="8312566" y="1260447"/>
                  <a:pt x="8316112" y="1262220"/>
                </a:cubicBezTo>
                <a:close/>
                <a:moveTo>
                  <a:pt x="8284202" y="1256901"/>
                </a:moveTo>
                <a:lnTo>
                  <a:pt x="8284202" y="1262220"/>
                </a:lnTo>
                <a:lnTo>
                  <a:pt x="8278884" y="1262220"/>
                </a:lnTo>
                <a:lnTo>
                  <a:pt x="8278884" y="1256901"/>
                </a:lnTo>
                <a:lnTo>
                  <a:pt x="8284202" y="1256901"/>
                </a:lnTo>
                <a:close/>
                <a:moveTo>
                  <a:pt x="7672593" y="1260447"/>
                </a:moveTo>
                <a:cubicBezTo>
                  <a:pt x="7670820" y="1262220"/>
                  <a:pt x="7669047" y="1263992"/>
                  <a:pt x="7667274" y="1263992"/>
                </a:cubicBezTo>
                <a:cubicBezTo>
                  <a:pt x="7665502" y="1262220"/>
                  <a:pt x="7667274" y="1258674"/>
                  <a:pt x="7667274" y="1256901"/>
                </a:cubicBezTo>
                <a:cubicBezTo>
                  <a:pt x="7669047" y="1258674"/>
                  <a:pt x="7670820" y="1258674"/>
                  <a:pt x="7672593" y="1260447"/>
                </a:cubicBezTo>
                <a:close/>
                <a:moveTo>
                  <a:pt x="7699184" y="1255128"/>
                </a:moveTo>
                <a:cubicBezTo>
                  <a:pt x="7699184" y="1256901"/>
                  <a:pt x="7700957" y="1258674"/>
                  <a:pt x="7700957" y="1262220"/>
                </a:cubicBezTo>
                <a:cubicBezTo>
                  <a:pt x="7699184" y="1262220"/>
                  <a:pt x="7695639" y="1263992"/>
                  <a:pt x="7693866" y="1263992"/>
                </a:cubicBezTo>
                <a:cubicBezTo>
                  <a:pt x="7692093" y="1262220"/>
                  <a:pt x="7690321" y="1260447"/>
                  <a:pt x="7690321" y="1258674"/>
                </a:cubicBezTo>
                <a:lnTo>
                  <a:pt x="7693866" y="1255128"/>
                </a:lnTo>
                <a:lnTo>
                  <a:pt x="7699184" y="1255128"/>
                </a:lnTo>
                <a:close/>
                <a:moveTo>
                  <a:pt x="8262929" y="1260447"/>
                </a:moveTo>
                <a:cubicBezTo>
                  <a:pt x="8261156" y="1260447"/>
                  <a:pt x="8257610" y="1262220"/>
                  <a:pt x="8255837" y="1262220"/>
                </a:cubicBezTo>
                <a:cubicBezTo>
                  <a:pt x="8257610" y="1258674"/>
                  <a:pt x="8255837" y="1255128"/>
                  <a:pt x="8261156" y="1253356"/>
                </a:cubicBezTo>
                <a:cubicBezTo>
                  <a:pt x="8261156" y="1255128"/>
                  <a:pt x="8262929" y="1255128"/>
                  <a:pt x="8262929" y="1260447"/>
                </a:cubicBezTo>
                <a:close/>
                <a:moveTo>
                  <a:pt x="8238110" y="1262220"/>
                </a:moveTo>
                <a:cubicBezTo>
                  <a:pt x="8236337" y="1260447"/>
                  <a:pt x="8236337" y="1256901"/>
                  <a:pt x="8236337" y="1253356"/>
                </a:cubicBezTo>
                <a:cubicBezTo>
                  <a:pt x="8236337" y="1253356"/>
                  <a:pt x="8239882" y="1255128"/>
                  <a:pt x="8241655" y="1256901"/>
                </a:cubicBezTo>
                <a:cubicBezTo>
                  <a:pt x="8241655" y="1258674"/>
                  <a:pt x="8239882" y="1260447"/>
                  <a:pt x="8238110" y="1262220"/>
                </a:cubicBezTo>
                <a:close/>
                <a:moveTo>
                  <a:pt x="7724003" y="1255128"/>
                </a:moveTo>
                <a:lnTo>
                  <a:pt x="7724003" y="1262220"/>
                </a:lnTo>
                <a:lnTo>
                  <a:pt x="7715139" y="1262220"/>
                </a:lnTo>
                <a:cubicBezTo>
                  <a:pt x="7716912" y="1256901"/>
                  <a:pt x="7716912" y="1255128"/>
                  <a:pt x="7718685" y="1253356"/>
                </a:cubicBezTo>
                <a:cubicBezTo>
                  <a:pt x="7720458" y="1253356"/>
                  <a:pt x="7722231" y="1255128"/>
                  <a:pt x="7724003" y="1255128"/>
                </a:cubicBezTo>
                <a:close/>
                <a:moveTo>
                  <a:pt x="7752368" y="1260447"/>
                </a:moveTo>
                <a:lnTo>
                  <a:pt x="7741731" y="1262220"/>
                </a:lnTo>
                <a:lnTo>
                  <a:pt x="7739958" y="1251583"/>
                </a:lnTo>
                <a:lnTo>
                  <a:pt x="7750595" y="1251583"/>
                </a:lnTo>
                <a:cubicBezTo>
                  <a:pt x="7750595" y="1253356"/>
                  <a:pt x="7752368" y="1255128"/>
                  <a:pt x="7752368" y="1260447"/>
                </a:cubicBezTo>
                <a:close/>
                <a:moveTo>
                  <a:pt x="8220382" y="1260447"/>
                </a:moveTo>
                <a:cubicBezTo>
                  <a:pt x="8220382" y="1260447"/>
                  <a:pt x="8213291" y="1260447"/>
                  <a:pt x="8211518" y="1258674"/>
                </a:cubicBezTo>
                <a:cubicBezTo>
                  <a:pt x="8213291" y="1256901"/>
                  <a:pt x="8213291" y="1253356"/>
                  <a:pt x="8215063" y="1249810"/>
                </a:cubicBezTo>
                <a:cubicBezTo>
                  <a:pt x="8216836" y="1251583"/>
                  <a:pt x="8218609" y="1256901"/>
                  <a:pt x="8220382" y="1260447"/>
                </a:cubicBezTo>
                <a:close/>
                <a:moveTo>
                  <a:pt x="7803778" y="1248037"/>
                </a:moveTo>
                <a:lnTo>
                  <a:pt x="7803778" y="1258674"/>
                </a:lnTo>
                <a:cubicBezTo>
                  <a:pt x="7798460" y="1262220"/>
                  <a:pt x="7789596" y="1262220"/>
                  <a:pt x="7784278" y="1262220"/>
                </a:cubicBezTo>
                <a:cubicBezTo>
                  <a:pt x="7778960" y="1262220"/>
                  <a:pt x="7766550" y="1263992"/>
                  <a:pt x="7766550" y="1253356"/>
                </a:cubicBezTo>
                <a:cubicBezTo>
                  <a:pt x="7766550" y="1249810"/>
                  <a:pt x="7778960" y="1249810"/>
                  <a:pt x="7786051" y="1248037"/>
                </a:cubicBezTo>
                <a:lnTo>
                  <a:pt x="7803778" y="1248037"/>
                </a:lnTo>
                <a:close/>
                <a:moveTo>
                  <a:pt x="8197336" y="1255128"/>
                </a:moveTo>
                <a:cubicBezTo>
                  <a:pt x="8197336" y="1256901"/>
                  <a:pt x="8195563" y="1260447"/>
                  <a:pt x="8193790" y="1262220"/>
                </a:cubicBezTo>
                <a:lnTo>
                  <a:pt x="8165426" y="1262220"/>
                </a:lnTo>
                <a:lnTo>
                  <a:pt x="8167198" y="1246265"/>
                </a:lnTo>
                <a:cubicBezTo>
                  <a:pt x="8174290" y="1246265"/>
                  <a:pt x="8186699" y="1246265"/>
                  <a:pt x="8197336" y="1255128"/>
                </a:cubicBezTo>
                <a:close/>
                <a:moveTo>
                  <a:pt x="7685002" y="1240946"/>
                </a:moveTo>
                <a:cubicBezTo>
                  <a:pt x="7683229" y="1240946"/>
                  <a:pt x="7685002" y="1239173"/>
                  <a:pt x="7688548" y="1237401"/>
                </a:cubicBezTo>
                <a:cubicBezTo>
                  <a:pt x="7690321" y="1237401"/>
                  <a:pt x="7686775" y="1240946"/>
                  <a:pt x="7685002" y="1240946"/>
                </a:cubicBezTo>
                <a:close/>
                <a:moveTo>
                  <a:pt x="8087423" y="1235628"/>
                </a:moveTo>
                <a:cubicBezTo>
                  <a:pt x="8105151" y="1235628"/>
                  <a:pt x="8124652" y="1240946"/>
                  <a:pt x="8144152" y="1246265"/>
                </a:cubicBezTo>
                <a:lnTo>
                  <a:pt x="8138834" y="1340222"/>
                </a:lnTo>
                <a:lnTo>
                  <a:pt x="7826825" y="1340222"/>
                </a:lnTo>
                <a:lnTo>
                  <a:pt x="7826825" y="1262220"/>
                </a:lnTo>
                <a:cubicBezTo>
                  <a:pt x="7825052" y="1260447"/>
                  <a:pt x="7823279" y="1256901"/>
                  <a:pt x="7823279" y="1251583"/>
                </a:cubicBezTo>
                <a:cubicBezTo>
                  <a:pt x="7823279" y="1248037"/>
                  <a:pt x="7839234" y="1242719"/>
                  <a:pt x="7844552" y="1242719"/>
                </a:cubicBezTo>
                <a:lnTo>
                  <a:pt x="7894190" y="1242719"/>
                </a:lnTo>
                <a:cubicBezTo>
                  <a:pt x="7904827" y="1240946"/>
                  <a:pt x="7915464" y="1239173"/>
                  <a:pt x="7924328" y="1237401"/>
                </a:cubicBezTo>
                <a:lnTo>
                  <a:pt x="8041331" y="1233855"/>
                </a:lnTo>
                <a:cubicBezTo>
                  <a:pt x="8046649" y="1233855"/>
                  <a:pt x="8051968" y="1233855"/>
                  <a:pt x="8087423" y="1235628"/>
                </a:cubicBezTo>
                <a:close/>
                <a:moveTo>
                  <a:pt x="7644228" y="1246265"/>
                </a:moveTo>
                <a:cubicBezTo>
                  <a:pt x="7649547" y="1242719"/>
                  <a:pt x="7658410" y="1237401"/>
                  <a:pt x="7665502" y="1233855"/>
                </a:cubicBezTo>
                <a:cubicBezTo>
                  <a:pt x="7658410" y="1239173"/>
                  <a:pt x="7651319" y="1242719"/>
                  <a:pt x="7644228" y="1246265"/>
                </a:cubicBezTo>
                <a:close/>
                <a:moveTo>
                  <a:pt x="7718685" y="1237401"/>
                </a:moveTo>
                <a:cubicBezTo>
                  <a:pt x="7722231" y="1235628"/>
                  <a:pt x="7731094" y="1232082"/>
                  <a:pt x="7738186" y="1230310"/>
                </a:cubicBezTo>
                <a:cubicBezTo>
                  <a:pt x="7732867" y="1233855"/>
                  <a:pt x="7725776" y="1237401"/>
                  <a:pt x="7718685" y="1237401"/>
                </a:cubicBezTo>
                <a:close/>
                <a:moveTo>
                  <a:pt x="8225700" y="1233855"/>
                </a:moveTo>
                <a:lnTo>
                  <a:pt x="8220382" y="1233855"/>
                </a:lnTo>
                <a:cubicBezTo>
                  <a:pt x="8220382" y="1232082"/>
                  <a:pt x="8223927" y="1228537"/>
                  <a:pt x="8225700" y="1228537"/>
                </a:cubicBezTo>
                <a:cubicBezTo>
                  <a:pt x="8227473" y="1230310"/>
                  <a:pt x="8227473" y="1232082"/>
                  <a:pt x="8225700" y="1233855"/>
                </a:cubicBezTo>
                <a:close/>
                <a:moveTo>
                  <a:pt x="7672593" y="1228537"/>
                </a:moveTo>
                <a:cubicBezTo>
                  <a:pt x="7674366" y="1226764"/>
                  <a:pt x="7676138" y="1224991"/>
                  <a:pt x="7677911" y="1224991"/>
                </a:cubicBezTo>
                <a:cubicBezTo>
                  <a:pt x="7676138" y="1226764"/>
                  <a:pt x="7674366" y="1228537"/>
                  <a:pt x="7672593" y="1228537"/>
                </a:cubicBezTo>
                <a:close/>
                <a:moveTo>
                  <a:pt x="7950919" y="1221446"/>
                </a:moveTo>
                <a:cubicBezTo>
                  <a:pt x="7949146" y="1221446"/>
                  <a:pt x="7945601" y="1219673"/>
                  <a:pt x="7942055" y="1217900"/>
                </a:cubicBezTo>
                <a:cubicBezTo>
                  <a:pt x="7943828" y="1217900"/>
                  <a:pt x="7947374" y="1219673"/>
                  <a:pt x="7950919" y="1221446"/>
                </a:cubicBezTo>
                <a:close/>
                <a:moveTo>
                  <a:pt x="8183153" y="1232082"/>
                </a:moveTo>
                <a:cubicBezTo>
                  <a:pt x="8172517" y="1239173"/>
                  <a:pt x="8167198" y="1233855"/>
                  <a:pt x="8161880" y="1235628"/>
                </a:cubicBezTo>
                <a:cubicBezTo>
                  <a:pt x="8163653" y="1224991"/>
                  <a:pt x="8163653" y="1219673"/>
                  <a:pt x="8163653" y="1216127"/>
                </a:cubicBezTo>
                <a:cubicBezTo>
                  <a:pt x="8168971" y="1221446"/>
                  <a:pt x="8176062" y="1226764"/>
                  <a:pt x="8183153" y="1232082"/>
                </a:cubicBezTo>
                <a:close/>
                <a:moveTo>
                  <a:pt x="8145925" y="1226764"/>
                </a:moveTo>
                <a:lnTo>
                  <a:pt x="8144152" y="1232082"/>
                </a:lnTo>
                <a:lnTo>
                  <a:pt x="8128197" y="1232082"/>
                </a:lnTo>
                <a:cubicBezTo>
                  <a:pt x="8128197" y="1232082"/>
                  <a:pt x="8128197" y="1230310"/>
                  <a:pt x="8126424" y="1228537"/>
                </a:cubicBezTo>
                <a:cubicBezTo>
                  <a:pt x="8129970" y="1224991"/>
                  <a:pt x="8137061" y="1219673"/>
                  <a:pt x="8142379" y="1214355"/>
                </a:cubicBezTo>
                <a:cubicBezTo>
                  <a:pt x="8144152" y="1217900"/>
                  <a:pt x="8145925" y="1223218"/>
                  <a:pt x="8145925" y="1226764"/>
                </a:cubicBezTo>
                <a:close/>
                <a:moveTo>
                  <a:pt x="8041331" y="1214355"/>
                </a:moveTo>
                <a:cubicBezTo>
                  <a:pt x="8039558" y="1216127"/>
                  <a:pt x="8037785" y="1219673"/>
                  <a:pt x="8036013" y="1221446"/>
                </a:cubicBezTo>
                <a:lnTo>
                  <a:pt x="8028922" y="1221446"/>
                </a:lnTo>
                <a:cubicBezTo>
                  <a:pt x="8028922" y="1219673"/>
                  <a:pt x="8032467" y="1217900"/>
                  <a:pt x="8036013" y="1214355"/>
                </a:cubicBezTo>
                <a:lnTo>
                  <a:pt x="8041331" y="1214355"/>
                </a:lnTo>
                <a:close/>
                <a:moveTo>
                  <a:pt x="7846325" y="1228537"/>
                </a:moveTo>
                <a:cubicBezTo>
                  <a:pt x="7841007" y="1232082"/>
                  <a:pt x="7835689" y="1232082"/>
                  <a:pt x="7825052" y="1233855"/>
                </a:cubicBezTo>
                <a:lnTo>
                  <a:pt x="7825052" y="1214355"/>
                </a:lnTo>
                <a:cubicBezTo>
                  <a:pt x="7832143" y="1219673"/>
                  <a:pt x="7839234" y="1223218"/>
                  <a:pt x="7846325" y="1228537"/>
                </a:cubicBezTo>
                <a:close/>
                <a:moveTo>
                  <a:pt x="7807324" y="1226764"/>
                </a:moveTo>
                <a:cubicBezTo>
                  <a:pt x="7807324" y="1235628"/>
                  <a:pt x="7798460" y="1237401"/>
                  <a:pt x="7789596" y="1237401"/>
                </a:cubicBezTo>
                <a:lnTo>
                  <a:pt x="7780732" y="1237401"/>
                </a:lnTo>
                <a:cubicBezTo>
                  <a:pt x="7784278" y="1230310"/>
                  <a:pt x="7793142" y="1221446"/>
                  <a:pt x="7800233" y="1214355"/>
                </a:cubicBezTo>
                <a:cubicBezTo>
                  <a:pt x="7803778" y="1216127"/>
                  <a:pt x="7807324" y="1221446"/>
                  <a:pt x="7807324" y="1226764"/>
                </a:cubicBezTo>
                <a:close/>
                <a:moveTo>
                  <a:pt x="7830370" y="1201945"/>
                </a:moveTo>
                <a:cubicBezTo>
                  <a:pt x="7830370" y="1201945"/>
                  <a:pt x="7828597" y="1203718"/>
                  <a:pt x="7826825" y="1203718"/>
                </a:cubicBezTo>
                <a:lnTo>
                  <a:pt x="7826825" y="1198400"/>
                </a:lnTo>
                <a:lnTo>
                  <a:pt x="7830370" y="1201945"/>
                </a:lnTo>
                <a:close/>
                <a:moveTo>
                  <a:pt x="2756673" y="1203718"/>
                </a:moveTo>
                <a:cubicBezTo>
                  <a:pt x="2756673" y="1209036"/>
                  <a:pt x="2753128" y="1209036"/>
                  <a:pt x="2749582" y="1210809"/>
                </a:cubicBezTo>
                <a:lnTo>
                  <a:pt x="2744264" y="1210809"/>
                </a:lnTo>
                <a:cubicBezTo>
                  <a:pt x="2744264" y="1207263"/>
                  <a:pt x="2742491" y="1201945"/>
                  <a:pt x="2742491" y="1198400"/>
                </a:cubicBezTo>
                <a:cubicBezTo>
                  <a:pt x="2742491" y="1193081"/>
                  <a:pt x="2744264" y="1193081"/>
                  <a:pt x="2747809" y="1189536"/>
                </a:cubicBezTo>
                <a:cubicBezTo>
                  <a:pt x="2754900" y="1193081"/>
                  <a:pt x="2756673" y="1203718"/>
                  <a:pt x="2756673" y="1203718"/>
                </a:cubicBezTo>
                <a:close/>
                <a:moveTo>
                  <a:pt x="2444664" y="1196627"/>
                </a:moveTo>
                <a:lnTo>
                  <a:pt x="2444664" y="1209036"/>
                </a:lnTo>
                <a:cubicBezTo>
                  <a:pt x="2442891" y="1209036"/>
                  <a:pt x="2439346" y="1210809"/>
                  <a:pt x="2432254" y="1210809"/>
                </a:cubicBezTo>
                <a:cubicBezTo>
                  <a:pt x="2432254" y="1209036"/>
                  <a:pt x="2430482" y="1205491"/>
                  <a:pt x="2430482" y="1201945"/>
                </a:cubicBezTo>
                <a:cubicBezTo>
                  <a:pt x="2430482" y="1196627"/>
                  <a:pt x="2434027" y="1193081"/>
                  <a:pt x="2437573" y="1189536"/>
                </a:cubicBezTo>
                <a:cubicBezTo>
                  <a:pt x="2439346" y="1191308"/>
                  <a:pt x="2442891" y="1193081"/>
                  <a:pt x="2444664" y="1196627"/>
                </a:cubicBezTo>
                <a:close/>
                <a:moveTo>
                  <a:pt x="2691080" y="1203718"/>
                </a:moveTo>
                <a:cubicBezTo>
                  <a:pt x="2691080" y="1209036"/>
                  <a:pt x="2680444" y="1210809"/>
                  <a:pt x="2676898" y="1210809"/>
                </a:cubicBezTo>
                <a:cubicBezTo>
                  <a:pt x="2668034" y="1210809"/>
                  <a:pt x="2668034" y="1203718"/>
                  <a:pt x="2668034" y="1200172"/>
                </a:cubicBezTo>
                <a:cubicBezTo>
                  <a:pt x="2668034" y="1200172"/>
                  <a:pt x="2669807" y="1182444"/>
                  <a:pt x="2678671" y="1182444"/>
                </a:cubicBezTo>
                <a:cubicBezTo>
                  <a:pt x="2689308" y="1182444"/>
                  <a:pt x="2691080" y="1203718"/>
                  <a:pt x="2691080" y="1203718"/>
                </a:cubicBezTo>
                <a:close/>
                <a:moveTo>
                  <a:pt x="2515575" y="1198400"/>
                </a:moveTo>
                <a:cubicBezTo>
                  <a:pt x="2515575" y="1209036"/>
                  <a:pt x="2508484" y="1210809"/>
                  <a:pt x="2503166" y="1210809"/>
                </a:cubicBezTo>
                <a:cubicBezTo>
                  <a:pt x="2492529" y="1210809"/>
                  <a:pt x="2496075" y="1203718"/>
                  <a:pt x="2496075" y="1198400"/>
                </a:cubicBezTo>
                <a:cubicBezTo>
                  <a:pt x="2496075" y="1194854"/>
                  <a:pt x="2494302" y="1182444"/>
                  <a:pt x="2503166" y="1182444"/>
                </a:cubicBezTo>
                <a:cubicBezTo>
                  <a:pt x="2515575" y="1182444"/>
                  <a:pt x="2515575" y="1194854"/>
                  <a:pt x="2515575" y="1198400"/>
                </a:cubicBezTo>
                <a:close/>
                <a:moveTo>
                  <a:pt x="7681457" y="1223218"/>
                </a:moveTo>
                <a:cubicBezTo>
                  <a:pt x="7693866" y="1210809"/>
                  <a:pt x="7711594" y="1193081"/>
                  <a:pt x="7727549" y="1178899"/>
                </a:cubicBezTo>
                <a:cubicBezTo>
                  <a:pt x="7722231" y="1189536"/>
                  <a:pt x="7697412" y="1207263"/>
                  <a:pt x="7681457" y="1223218"/>
                </a:cubicBezTo>
                <a:close/>
                <a:moveTo>
                  <a:pt x="8172517" y="1178899"/>
                </a:moveTo>
                <a:cubicBezTo>
                  <a:pt x="8170744" y="1180672"/>
                  <a:pt x="8168971" y="1182444"/>
                  <a:pt x="8167198" y="1182444"/>
                </a:cubicBezTo>
                <a:cubicBezTo>
                  <a:pt x="8167198" y="1180672"/>
                  <a:pt x="8168971" y="1177126"/>
                  <a:pt x="8168971" y="1175353"/>
                </a:cubicBezTo>
                <a:lnTo>
                  <a:pt x="8172517" y="1178899"/>
                </a:lnTo>
                <a:close/>
                <a:moveTo>
                  <a:pt x="2605987" y="1198400"/>
                </a:moveTo>
                <a:lnTo>
                  <a:pt x="2605987" y="1209036"/>
                </a:lnTo>
                <a:lnTo>
                  <a:pt x="2579395" y="1209036"/>
                </a:lnTo>
                <a:cubicBezTo>
                  <a:pt x="2579395" y="1203718"/>
                  <a:pt x="2577622" y="1198400"/>
                  <a:pt x="2577622" y="1193081"/>
                </a:cubicBezTo>
                <a:cubicBezTo>
                  <a:pt x="2577622" y="1187763"/>
                  <a:pt x="2586486" y="1175353"/>
                  <a:pt x="2591805" y="1175353"/>
                </a:cubicBezTo>
                <a:cubicBezTo>
                  <a:pt x="2605987" y="1175353"/>
                  <a:pt x="2605987" y="1194854"/>
                  <a:pt x="2605987" y="1198400"/>
                </a:cubicBezTo>
                <a:close/>
                <a:moveTo>
                  <a:pt x="7800233" y="1178899"/>
                </a:moveTo>
                <a:lnTo>
                  <a:pt x="7800233" y="1171808"/>
                </a:lnTo>
                <a:lnTo>
                  <a:pt x="7800233" y="1178899"/>
                </a:lnTo>
                <a:close/>
                <a:moveTo>
                  <a:pt x="8204427" y="1162944"/>
                </a:moveTo>
                <a:cubicBezTo>
                  <a:pt x="8206200" y="1159398"/>
                  <a:pt x="8209745" y="1161171"/>
                  <a:pt x="8211518" y="1162944"/>
                </a:cubicBezTo>
                <a:lnTo>
                  <a:pt x="8204427" y="1162944"/>
                </a:lnTo>
                <a:close/>
                <a:moveTo>
                  <a:pt x="907663" y="1159398"/>
                </a:moveTo>
                <a:lnTo>
                  <a:pt x="904118" y="1162944"/>
                </a:lnTo>
                <a:lnTo>
                  <a:pt x="886390" y="1162944"/>
                </a:lnTo>
                <a:cubicBezTo>
                  <a:pt x="886390" y="1161171"/>
                  <a:pt x="888163" y="1159398"/>
                  <a:pt x="888163" y="1157626"/>
                </a:cubicBezTo>
                <a:cubicBezTo>
                  <a:pt x="897027" y="1159398"/>
                  <a:pt x="904118" y="1159398"/>
                  <a:pt x="907663" y="1159398"/>
                </a:cubicBezTo>
                <a:close/>
                <a:moveTo>
                  <a:pt x="1941194" y="1159398"/>
                </a:moveTo>
                <a:cubicBezTo>
                  <a:pt x="1946513" y="1162944"/>
                  <a:pt x="1951831" y="1175353"/>
                  <a:pt x="1951831" y="1178899"/>
                </a:cubicBezTo>
                <a:cubicBezTo>
                  <a:pt x="1951831" y="1184217"/>
                  <a:pt x="1946513" y="1184217"/>
                  <a:pt x="1946513" y="1189536"/>
                </a:cubicBezTo>
                <a:cubicBezTo>
                  <a:pt x="1944740" y="1196627"/>
                  <a:pt x="1946513" y="1205491"/>
                  <a:pt x="1946513" y="1212582"/>
                </a:cubicBezTo>
                <a:cubicBezTo>
                  <a:pt x="1928785" y="1212582"/>
                  <a:pt x="1909284" y="1214355"/>
                  <a:pt x="1891556" y="1214355"/>
                </a:cubicBezTo>
                <a:cubicBezTo>
                  <a:pt x="1889784" y="1205491"/>
                  <a:pt x="1886238" y="1187763"/>
                  <a:pt x="1886238" y="1184217"/>
                </a:cubicBezTo>
                <a:lnTo>
                  <a:pt x="1886238" y="1177126"/>
                </a:lnTo>
                <a:cubicBezTo>
                  <a:pt x="1886238" y="1173581"/>
                  <a:pt x="1886238" y="1166489"/>
                  <a:pt x="1889784" y="1164717"/>
                </a:cubicBezTo>
                <a:cubicBezTo>
                  <a:pt x="1895102" y="1157626"/>
                  <a:pt x="1907512" y="1152307"/>
                  <a:pt x="1912830" y="1152307"/>
                </a:cubicBezTo>
                <a:cubicBezTo>
                  <a:pt x="1916375" y="1152307"/>
                  <a:pt x="1932330" y="1154080"/>
                  <a:pt x="1941194" y="1159398"/>
                </a:cubicBezTo>
                <a:close/>
                <a:moveTo>
                  <a:pt x="1716051" y="1159398"/>
                </a:moveTo>
                <a:cubicBezTo>
                  <a:pt x="1721370" y="1162944"/>
                  <a:pt x="1723142" y="1177126"/>
                  <a:pt x="1723142" y="1180672"/>
                </a:cubicBezTo>
                <a:cubicBezTo>
                  <a:pt x="1723142" y="1185990"/>
                  <a:pt x="1721370" y="1201945"/>
                  <a:pt x="1719597" y="1210809"/>
                </a:cubicBezTo>
                <a:lnTo>
                  <a:pt x="1721370" y="1212582"/>
                </a:lnTo>
                <a:lnTo>
                  <a:pt x="1659322" y="1212582"/>
                </a:lnTo>
                <a:lnTo>
                  <a:pt x="1661095" y="1210809"/>
                </a:lnTo>
                <a:cubicBezTo>
                  <a:pt x="1661095" y="1203718"/>
                  <a:pt x="1659322" y="1189536"/>
                  <a:pt x="1659322" y="1185990"/>
                </a:cubicBezTo>
                <a:cubicBezTo>
                  <a:pt x="1659322" y="1168262"/>
                  <a:pt x="1662868" y="1152307"/>
                  <a:pt x="1687687" y="1152307"/>
                </a:cubicBezTo>
                <a:cubicBezTo>
                  <a:pt x="1691232" y="1152307"/>
                  <a:pt x="1707187" y="1154080"/>
                  <a:pt x="1716051" y="1159398"/>
                </a:cubicBezTo>
                <a:close/>
                <a:moveTo>
                  <a:pt x="8195563" y="1148762"/>
                </a:moveTo>
                <a:lnTo>
                  <a:pt x="8192017" y="1145216"/>
                </a:lnTo>
                <a:lnTo>
                  <a:pt x="8195563" y="1148762"/>
                </a:lnTo>
                <a:close/>
                <a:moveTo>
                  <a:pt x="7736413" y="1173581"/>
                </a:moveTo>
                <a:cubicBezTo>
                  <a:pt x="7739958" y="1159398"/>
                  <a:pt x="7761232" y="1148762"/>
                  <a:pt x="7773641" y="1139898"/>
                </a:cubicBezTo>
                <a:cubicBezTo>
                  <a:pt x="7761232" y="1152307"/>
                  <a:pt x="7748822" y="1162944"/>
                  <a:pt x="7736413" y="1173581"/>
                </a:cubicBezTo>
                <a:close/>
                <a:moveTo>
                  <a:pt x="8121106" y="1141671"/>
                </a:moveTo>
                <a:lnTo>
                  <a:pt x="8124652" y="1138125"/>
                </a:lnTo>
                <a:cubicBezTo>
                  <a:pt x="8124652" y="1139898"/>
                  <a:pt x="8122879" y="1141671"/>
                  <a:pt x="8121106" y="1141671"/>
                </a:cubicBezTo>
                <a:close/>
                <a:moveTo>
                  <a:pt x="6470648" y="1136352"/>
                </a:moveTo>
                <a:lnTo>
                  <a:pt x="6470648" y="1203718"/>
                </a:lnTo>
                <a:lnTo>
                  <a:pt x="6468875" y="1201945"/>
                </a:lnTo>
                <a:cubicBezTo>
                  <a:pt x="6458238" y="1203718"/>
                  <a:pt x="6445829" y="1203718"/>
                  <a:pt x="6433419" y="1205491"/>
                </a:cubicBezTo>
                <a:cubicBezTo>
                  <a:pt x="6426328" y="1196627"/>
                  <a:pt x="6426328" y="1180672"/>
                  <a:pt x="6426328" y="1170035"/>
                </a:cubicBezTo>
                <a:cubicBezTo>
                  <a:pt x="6426328" y="1166489"/>
                  <a:pt x="6428101" y="1157626"/>
                  <a:pt x="6428101" y="1152307"/>
                </a:cubicBezTo>
                <a:cubicBezTo>
                  <a:pt x="6424556" y="1134579"/>
                  <a:pt x="6431647" y="1136352"/>
                  <a:pt x="6442283" y="1136352"/>
                </a:cubicBezTo>
                <a:cubicBezTo>
                  <a:pt x="6445829" y="1136352"/>
                  <a:pt x="6461784" y="1138125"/>
                  <a:pt x="6470648" y="1136352"/>
                </a:cubicBezTo>
                <a:close/>
                <a:moveTo>
                  <a:pt x="7800233" y="1148762"/>
                </a:moveTo>
                <a:cubicBezTo>
                  <a:pt x="7798460" y="1145216"/>
                  <a:pt x="7800233" y="1139898"/>
                  <a:pt x="7800233" y="1134579"/>
                </a:cubicBezTo>
                <a:lnTo>
                  <a:pt x="7800233" y="1148762"/>
                </a:lnTo>
                <a:close/>
                <a:moveTo>
                  <a:pt x="6491921" y="1162944"/>
                </a:moveTo>
                <a:cubicBezTo>
                  <a:pt x="6491921" y="1168262"/>
                  <a:pt x="6490148" y="1191308"/>
                  <a:pt x="6488376" y="1203718"/>
                </a:cubicBezTo>
                <a:cubicBezTo>
                  <a:pt x="6486603" y="1200172"/>
                  <a:pt x="6483057" y="1193081"/>
                  <a:pt x="6483057" y="1189536"/>
                </a:cubicBezTo>
                <a:lnTo>
                  <a:pt x="6483057" y="1134579"/>
                </a:lnTo>
                <a:cubicBezTo>
                  <a:pt x="6484830" y="1132807"/>
                  <a:pt x="6486603" y="1131034"/>
                  <a:pt x="6488376" y="1131034"/>
                </a:cubicBezTo>
                <a:cubicBezTo>
                  <a:pt x="6490148" y="1141671"/>
                  <a:pt x="6491921" y="1159398"/>
                  <a:pt x="6491921" y="1162944"/>
                </a:cubicBezTo>
                <a:close/>
                <a:moveTo>
                  <a:pt x="6470648" y="1115079"/>
                </a:moveTo>
                <a:cubicBezTo>
                  <a:pt x="6470648" y="1116852"/>
                  <a:pt x="6472421" y="1118624"/>
                  <a:pt x="6472421" y="1123943"/>
                </a:cubicBezTo>
                <a:cubicBezTo>
                  <a:pt x="6465329" y="1123943"/>
                  <a:pt x="6456466" y="1123943"/>
                  <a:pt x="6429874" y="1125716"/>
                </a:cubicBezTo>
                <a:lnTo>
                  <a:pt x="6426328" y="1122170"/>
                </a:lnTo>
                <a:cubicBezTo>
                  <a:pt x="6429874" y="1120397"/>
                  <a:pt x="6435192" y="1116852"/>
                  <a:pt x="6440511" y="1115079"/>
                </a:cubicBezTo>
                <a:lnTo>
                  <a:pt x="6470648" y="1115079"/>
                </a:lnTo>
                <a:close/>
                <a:moveTo>
                  <a:pt x="7833916" y="1125716"/>
                </a:moveTo>
                <a:cubicBezTo>
                  <a:pt x="7823279" y="1125716"/>
                  <a:pt x="7825052" y="1116852"/>
                  <a:pt x="7825052" y="1113306"/>
                </a:cubicBezTo>
                <a:cubicBezTo>
                  <a:pt x="7828597" y="1116852"/>
                  <a:pt x="7830370" y="1122170"/>
                  <a:pt x="7833916" y="1125716"/>
                </a:cubicBezTo>
                <a:close/>
                <a:moveTo>
                  <a:pt x="7782505" y="1132807"/>
                </a:moveTo>
                <a:cubicBezTo>
                  <a:pt x="7786051" y="1127488"/>
                  <a:pt x="7793142" y="1111533"/>
                  <a:pt x="7803778" y="1113306"/>
                </a:cubicBezTo>
                <a:cubicBezTo>
                  <a:pt x="7798460" y="1120397"/>
                  <a:pt x="7789596" y="1127488"/>
                  <a:pt x="7782505" y="1132807"/>
                </a:cubicBezTo>
                <a:close/>
                <a:moveTo>
                  <a:pt x="820797" y="1111533"/>
                </a:moveTo>
                <a:cubicBezTo>
                  <a:pt x="820797" y="1115079"/>
                  <a:pt x="815479" y="1131034"/>
                  <a:pt x="811933" y="1139898"/>
                </a:cubicBezTo>
                <a:lnTo>
                  <a:pt x="811933" y="1104442"/>
                </a:lnTo>
                <a:cubicBezTo>
                  <a:pt x="815479" y="1104442"/>
                  <a:pt x="820797" y="1106215"/>
                  <a:pt x="820797" y="1111533"/>
                </a:cubicBezTo>
                <a:close/>
                <a:moveTo>
                  <a:pt x="769387" y="1155853"/>
                </a:moveTo>
                <a:lnTo>
                  <a:pt x="769387" y="1161171"/>
                </a:lnTo>
                <a:lnTo>
                  <a:pt x="703794" y="1154080"/>
                </a:lnTo>
                <a:lnTo>
                  <a:pt x="732158" y="1104442"/>
                </a:lnTo>
                <a:cubicBezTo>
                  <a:pt x="744568" y="1120397"/>
                  <a:pt x="756977" y="1138125"/>
                  <a:pt x="769387" y="1155853"/>
                </a:cubicBezTo>
                <a:close/>
                <a:moveTo>
                  <a:pt x="1854328" y="1109760"/>
                </a:moveTo>
                <a:cubicBezTo>
                  <a:pt x="1863192" y="1118624"/>
                  <a:pt x="1863192" y="1138125"/>
                  <a:pt x="1863192" y="1152307"/>
                </a:cubicBezTo>
                <a:lnTo>
                  <a:pt x="1857874" y="1214355"/>
                </a:lnTo>
                <a:lnTo>
                  <a:pt x="1751507" y="1214355"/>
                </a:lnTo>
                <a:cubicBezTo>
                  <a:pt x="1749734" y="1207263"/>
                  <a:pt x="1746189" y="1194854"/>
                  <a:pt x="1746189" y="1191308"/>
                </a:cubicBezTo>
                <a:lnTo>
                  <a:pt x="1746189" y="1139898"/>
                </a:lnTo>
                <a:cubicBezTo>
                  <a:pt x="1747961" y="1131034"/>
                  <a:pt x="1747961" y="1118624"/>
                  <a:pt x="1753280" y="1111533"/>
                </a:cubicBezTo>
                <a:cubicBezTo>
                  <a:pt x="1753280" y="1107988"/>
                  <a:pt x="1797599" y="1102669"/>
                  <a:pt x="1804690" y="1102669"/>
                </a:cubicBezTo>
                <a:cubicBezTo>
                  <a:pt x="1811781" y="1102669"/>
                  <a:pt x="1850783" y="1106215"/>
                  <a:pt x="1854328" y="1109760"/>
                </a:cubicBezTo>
                <a:close/>
                <a:moveTo>
                  <a:pt x="8484526" y="1061895"/>
                </a:moveTo>
                <a:cubicBezTo>
                  <a:pt x="8486299" y="1065441"/>
                  <a:pt x="8486299" y="1068987"/>
                  <a:pt x="8488071" y="1072532"/>
                </a:cubicBezTo>
                <a:cubicBezTo>
                  <a:pt x="8484526" y="1074305"/>
                  <a:pt x="8480980" y="1076078"/>
                  <a:pt x="8477435" y="1076078"/>
                </a:cubicBezTo>
                <a:cubicBezTo>
                  <a:pt x="8477435" y="1076078"/>
                  <a:pt x="8475662" y="1076078"/>
                  <a:pt x="8475662" y="1072532"/>
                </a:cubicBezTo>
                <a:cubicBezTo>
                  <a:pt x="8475662" y="1067214"/>
                  <a:pt x="8477435" y="1065441"/>
                  <a:pt x="8479207" y="1061895"/>
                </a:cubicBezTo>
                <a:lnTo>
                  <a:pt x="8484526" y="1061895"/>
                </a:lnTo>
                <a:close/>
                <a:moveTo>
                  <a:pt x="8461480" y="1072532"/>
                </a:moveTo>
                <a:cubicBezTo>
                  <a:pt x="8459707" y="1074305"/>
                  <a:pt x="8459707" y="1076078"/>
                  <a:pt x="8454389" y="1076078"/>
                </a:cubicBezTo>
                <a:lnTo>
                  <a:pt x="8450843" y="1074305"/>
                </a:lnTo>
                <a:cubicBezTo>
                  <a:pt x="8450843" y="1072532"/>
                  <a:pt x="8449070" y="1072532"/>
                  <a:pt x="8449070" y="1068987"/>
                </a:cubicBezTo>
                <a:cubicBezTo>
                  <a:pt x="8449070" y="1063668"/>
                  <a:pt x="8452616" y="1063668"/>
                  <a:pt x="8454389" y="1061895"/>
                </a:cubicBezTo>
                <a:cubicBezTo>
                  <a:pt x="8456161" y="1063668"/>
                  <a:pt x="8459707" y="1067214"/>
                  <a:pt x="8461480" y="1072532"/>
                </a:cubicBezTo>
                <a:close/>
                <a:moveTo>
                  <a:pt x="815479" y="1038849"/>
                </a:moveTo>
                <a:cubicBezTo>
                  <a:pt x="819024" y="1049486"/>
                  <a:pt x="820797" y="1067214"/>
                  <a:pt x="820797" y="1072532"/>
                </a:cubicBezTo>
                <a:cubicBezTo>
                  <a:pt x="820797" y="1076078"/>
                  <a:pt x="820797" y="1077850"/>
                  <a:pt x="817252" y="1081396"/>
                </a:cubicBezTo>
                <a:cubicBezTo>
                  <a:pt x="810161" y="1077850"/>
                  <a:pt x="808388" y="1058350"/>
                  <a:pt x="808388" y="1056577"/>
                </a:cubicBezTo>
                <a:cubicBezTo>
                  <a:pt x="808388" y="1051259"/>
                  <a:pt x="810161" y="1044168"/>
                  <a:pt x="811933" y="1037076"/>
                </a:cubicBezTo>
                <a:cubicBezTo>
                  <a:pt x="813706" y="1037076"/>
                  <a:pt x="815479" y="1038849"/>
                  <a:pt x="815479" y="1038849"/>
                </a:cubicBezTo>
                <a:close/>
                <a:moveTo>
                  <a:pt x="776478" y="1067214"/>
                </a:moveTo>
                <a:cubicBezTo>
                  <a:pt x="776478" y="1070759"/>
                  <a:pt x="774705" y="1074305"/>
                  <a:pt x="774705" y="1123943"/>
                </a:cubicBezTo>
                <a:lnTo>
                  <a:pt x="744568" y="1081396"/>
                </a:lnTo>
                <a:cubicBezTo>
                  <a:pt x="753432" y="1067214"/>
                  <a:pt x="762295" y="1051259"/>
                  <a:pt x="772932" y="1037076"/>
                </a:cubicBezTo>
                <a:cubicBezTo>
                  <a:pt x="774705" y="1045940"/>
                  <a:pt x="776478" y="1061895"/>
                  <a:pt x="776478" y="1067214"/>
                </a:cubicBezTo>
                <a:close/>
                <a:moveTo>
                  <a:pt x="5908676" y="900572"/>
                </a:moveTo>
                <a:cubicBezTo>
                  <a:pt x="5906904" y="902345"/>
                  <a:pt x="5905131" y="900572"/>
                  <a:pt x="5905131" y="898800"/>
                </a:cubicBezTo>
                <a:cubicBezTo>
                  <a:pt x="5905131" y="898800"/>
                  <a:pt x="5906904" y="898800"/>
                  <a:pt x="5908676" y="900572"/>
                </a:cubicBezTo>
                <a:close/>
                <a:moveTo>
                  <a:pt x="4384086" y="866890"/>
                </a:moveTo>
                <a:cubicBezTo>
                  <a:pt x="4385858" y="872208"/>
                  <a:pt x="4389404" y="875753"/>
                  <a:pt x="4389404" y="881072"/>
                </a:cubicBezTo>
                <a:lnTo>
                  <a:pt x="4387631" y="1152307"/>
                </a:lnTo>
                <a:lnTo>
                  <a:pt x="4247581" y="1152307"/>
                </a:lnTo>
                <a:lnTo>
                  <a:pt x="4247581" y="866890"/>
                </a:lnTo>
                <a:lnTo>
                  <a:pt x="4384086" y="866890"/>
                </a:lnTo>
                <a:close/>
                <a:moveTo>
                  <a:pt x="819024" y="866890"/>
                </a:moveTo>
                <a:cubicBezTo>
                  <a:pt x="819024" y="866890"/>
                  <a:pt x="819024" y="868662"/>
                  <a:pt x="815479" y="868662"/>
                </a:cubicBezTo>
                <a:cubicBezTo>
                  <a:pt x="808388" y="868662"/>
                  <a:pt x="810161" y="858026"/>
                  <a:pt x="810161" y="858026"/>
                </a:cubicBezTo>
                <a:cubicBezTo>
                  <a:pt x="810161" y="856253"/>
                  <a:pt x="808388" y="845616"/>
                  <a:pt x="819024" y="845616"/>
                </a:cubicBezTo>
                <a:lnTo>
                  <a:pt x="819024" y="866890"/>
                </a:lnTo>
                <a:close/>
                <a:moveTo>
                  <a:pt x="819024" y="780023"/>
                </a:moveTo>
                <a:lnTo>
                  <a:pt x="819024" y="811933"/>
                </a:lnTo>
                <a:lnTo>
                  <a:pt x="813706" y="811933"/>
                </a:lnTo>
                <a:cubicBezTo>
                  <a:pt x="810161" y="804842"/>
                  <a:pt x="808388" y="794206"/>
                  <a:pt x="808388" y="788887"/>
                </a:cubicBezTo>
                <a:cubicBezTo>
                  <a:pt x="808388" y="785342"/>
                  <a:pt x="808388" y="781796"/>
                  <a:pt x="815479" y="776478"/>
                </a:cubicBezTo>
                <a:cubicBezTo>
                  <a:pt x="815479" y="776478"/>
                  <a:pt x="819024" y="776478"/>
                  <a:pt x="819024" y="780023"/>
                </a:cubicBezTo>
                <a:close/>
                <a:moveTo>
                  <a:pt x="817252" y="746341"/>
                </a:moveTo>
                <a:cubicBezTo>
                  <a:pt x="815479" y="746341"/>
                  <a:pt x="811933" y="742795"/>
                  <a:pt x="810161" y="741022"/>
                </a:cubicBezTo>
                <a:cubicBezTo>
                  <a:pt x="810161" y="737477"/>
                  <a:pt x="808388" y="730385"/>
                  <a:pt x="808388" y="726840"/>
                </a:cubicBezTo>
                <a:cubicBezTo>
                  <a:pt x="808388" y="721522"/>
                  <a:pt x="810161" y="721522"/>
                  <a:pt x="817252" y="717976"/>
                </a:cubicBezTo>
                <a:lnTo>
                  <a:pt x="817252" y="746341"/>
                </a:lnTo>
                <a:close/>
                <a:moveTo>
                  <a:pt x="819024" y="659474"/>
                </a:moveTo>
                <a:lnTo>
                  <a:pt x="819024" y="686066"/>
                </a:lnTo>
                <a:cubicBezTo>
                  <a:pt x="811933" y="682520"/>
                  <a:pt x="808388" y="671884"/>
                  <a:pt x="808388" y="666565"/>
                </a:cubicBezTo>
                <a:cubicBezTo>
                  <a:pt x="808388" y="663020"/>
                  <a:pt x="811933" y="661247"/>
                  <a:pt x="813706" y="659474"/>
                </a:cubicBezTo>
                <a:lnTo>
                  <a:pt x="819024" y="659474"/>
                </a:lnTo>
                <a:close/>
                <a:moveTo>
                  <a:pt x="817252" y="604518"/>
                </a:moveTo>
                <a:lnTo>
                  <a:pt x="817252" y="625791"/>
                </a:lnTo>
                <a:lnTo>
                  <a:pt x="813706" y="625791"/>
                </a:lnTo>
                <a:cubicBezTo>
                  <a:pt x="811933" y="624019"/>
                  <a:pt x="811933" y="622246"/>
                  <a:pt x="810161" y="620473"/>
                </a:cubicBezTo>
                <a:lnTo>
                  <a:pt x="811933" y="604518"/>
                </a:lnTo>
                <a:lnTo>
                  <a:pt x="817252" y="604518"/>
                </a:lnTo>
                <a:close/>
                <a:moveTo>
                  <a:pt x="819024" y="546016"/>
                </a:moveTo>
                <a:lnTo>
                  <a:pt x="819024" y="567290"/>
                </a:lnTo>
                <a:lnTo>
                  <a:pt x="815479" y="570835"/>
                </a:lnTo>
                <a:cubicBezTo>
                  <a:pt x="813706" y="570835"/>
                  <a:pt x="811933" y="569062"/>
                  <a:pt x="810161" y="567290"/>
                </a:cubicBezTo>
                <a:cubicBezTo>
                  <a:pt x="810161" y="561971"/>
                  <a:pt x="808388" y="556653"/>
                  <a:pt x="808388" y="551335"/>
                </a:cubicBezTo>
                <a:cubicBezTo>
                  <a:pt x="808388" y="547789"/>
                  <a:pt x="810161" y="546016"/>
                  <a:pt x="813706" y="542471"/>
                </a:cubicBezTo>
                <a:cubicBezTo>
                  <a:pt x="815479" y="544244"/>
                  <a:pt x="817252" y="544244"/>
                  <a:pt x="819024" y="546016"/>
                </a:cubicBezTo>
                <a:close/>
                <a:moveTo>
                  <a:pt x="810161" y="0"/>
                </a:moveTo>
                <a:lnTo>
                  <a:pt x="811933" y="154232"/>
                </a:lnTo>
                <a:cubicBezTo>
                  <a:pt x="813706" y="180824"/>
                  <a:pt x="815479" y="205643"/>
                  <a:pt x="819024" y="230461"/>
                </a:cubicBezTo>
                <a:cubicBezTo>
                  <a:pt x="820797" y="249962"/>
                  <a:pt x="829661" y="283645"/>
                  <a:pt x="829661" y="288963"/>
                </a:cubicBezTo>
                <a:cubicBezTo>
                  <a:pt x="829661" y="292509"/>
                  <a:pt x="822570" y="303145"/>
                  <a:pt x="820797" y="310237"/>
                </a:cubicBezTo>
                <a:cubicBezTo>
                  <a:pt x="817252" y="317328"/>
                  <a:pt x="819024" y="333283"/>
                  <a:pt x="819024" y="336828"/>
                </a:cubicBezTo>
                <a:cubicBezTo>
                  <a:pt x="819024" y="342147"/>
                  <a:pt x="820797" y="381148"/>
                  <a:pt x="824343" y="402421"/>
                </a:cubicBezTo>
                <a:cubicBezTo>
                  <a:pt x="826116" y="409512"/>
                  <a:pt x="833207" y="409512"/>
                  <a:pt x="838525" y="411285"/>
                </a:cubicBezTo>
                <a:cubicBezTo>
                  <a:pt x="863344" y="420149"/>
                  <a:pt x="877526" y="453832"/>
                  <a:pt x="877526" y="469787"/>
                </a:cubicBezTo>
                <a:cubicBezTo>
                  <a:pt x="877526" y="475105"/>
                  <a:pt x="875753" y="480423"/>
                  <a:pt x="873981" y="485742"/>
                </a:cubicBezTo>
                <a:cubicBezTo>
                  <a:pt x="868662" y="499924"/>
                  <a:pt x="856253" y="515879"/>
                  <a:pt x="849162" y="530061"/>
                </a:cubicBezTo>
                <a:lnTo>
                  <a:pt x="850935" y="893481"/>
                </a:lnTo>
                <a:cubicBezTo>
                  <a:pt x="856253" y="912982"/>
                  <a:pt x="877526" y="927164"/>
                  <a:pt x="881072" y="948437"/>
                </a:cubicBezTo>
                <a:cubicBezTo>
                  <a:pt x="881072" y="950210"/>
                  <a:pt x="882845" y="955529"/>
                  <a:pt x="882845" y="960847"/>
                </a:cubicBezTo>
                <a:cubicBezTo>
                  <a:pt x="882845" y="999848"/>
                  <a:pt x="849162" y="1005166"/>
                  <a:pt x="849162" y="1029985"/>
                </a:cubicBezTo>
                <a:cubicBezTo>
                  <a:pt x="849162" y="1047713"/>
                  <a:pt x="872208" y="1136352"/>
                  <a:pt x="879299" y="1145216"/>
                </a:cubicBezTo>
                <a:lnTo>
                  <a:pt x="927164" y="1145216"/>
                </a:lnTo>
                <a:cubicBezTo>
                  <a:pt x="955529" y="1154080"/>
                  <a:pt x="987439" y="1164717"/>
                  <a:pt x="1015803" y="1164717"/>
                </a:cubicBezTo>
                <a:cubicBezTo>
                  <a:pt x="1042395" y="1164717"/>
                  <a:pt x="1070759" y="1148762"/>
                  <a:pt x="1072532" y="1148762"/>
                </a:cubicBezTo>
                <a:cubicBezTo>
                  <a:pt x="1077850" y="1148762"/>
                  <a:pt x="1079623" y="1154080"/>
                  <a:pt x="1084942" y="1154080"/>
                </a:cubicBezTo>
                <a:cubicBezTo>
                  <a:pt x="1093805" y="1154080"/>
                  <a:pt x="1102669" y="1143443"/>
                  <a:pt x="1100897" y="1138125"/>
                </a:cubicBezTo>
                <a:cubicBezTo>
                  <a:pt x="1102669" y="1125716"/>
                  <a:pt x="1107988" y="1111533"/>
                  <a:pt x="1111533" y="1099124"/>
                </a:cubicBezTo>
                <a:lnTo>
                  <a:pt x="1122170" y="1099124"/>
                </a:lnTo>
                <a:cubicBezTo>
                  <a:pt x="1134579" y="1109760"/>
                  <a:pt x="1127488" y="1123943"/>
                  <a:pt x="1146989" y="1123943"/>
                </a:cubicBezTo>
                <a:cubicBezTo>
                  <a:pt x="1150534" y="1123943"/>
                  <a:pt x="1200172" y="1113306"/>
                  <a:pt x="1200172" y="1104442"/>
                </a:cubicBezTo>
                <a:cubicBezTo>
                  <a:pt x="1200172" y="1092033"/>
                  <a:pt x="1191308" y="1090260"/>
                  <a:pt x="1180672" y="1084942"/>
                </a:cubicBezTo>
                <a:cubicBezTo>
                  <a:pt x="1182444" y="1074305"/>
                  <a:pt x="1201945" y="1077850"/>
                  <a:pt x="1198399" y="1063668"/>
                </a:cubicBezTo>
                <a:cubicBezTo>
                  <a:pt x="1198399" y="1061895"/>
                  <a:pt x="1200172" y="1058350"/>
                  <a:pt x="1200172" y="1054804"/>
                </a:cubicBezTo>
                <a:lnTo>
                  <a:pt x="1200172" y="1045940"/>
                </a:lnTo>
                <a:cubicBezTo>
                  <a:pt x="1200172" y="1029985"/>
                  <a:pt x="1201945" y="1010485"/>
                  <a:pt x="1207263" y="1010485"/>
                </a:cubicBezTo>
                <a:cubicBezTo>
                  <a:pt x="1216127" y="1010485"/>
                  <a:pt x="1214354" y="1017576"/>
                  <a:pt x="1217900" y="1022894"/>
                </a:cubicBezTo>
                <a:lnTo>
                  <a:pt x="1435952" y="1022894"/>
                </a:lnTo>
                <a:cubicBezTo>
                  <a:pt x="1437725" y="1019349"/>
                  <a:pt x="1439498" y="1014030"/>
                  <a:pt x="1439498" y="1010485"/>
                </a:cubicBezTo>
                <a:cubicBezTo>
                  <a:pt x="1441270" y="1012258"/>
                  <a:pt x="1444816" y="1012258"/>
                  <a:pt x="1446589" y="1014030"/>
                </a:cubicBezTo>
                <a:cubicBezTo>
                  <a:pt x="1455453" y="1035304"/>
                  <a:pt x="1446589" y="1060123"/>
                  <a:pt x="1473180" y="1083169"/>
                </a:cubicBezTo>
                <a:cubicBezTo>
                  <a:pt x="1460771" y="1093805"/>
                  <a:pt x="1455453" y="1093805"/>
                  <a:pt x="1455453" y="1100897"/>
                </a:cubicBezTo>
                <a:cubicBezTo>
                  <a:pt x="1455453" y="1106215"/>
                  <a:pt x="1457225" y="1111533"/>
                  <a:pt x="1457225" y="1120397"/>
                </a:cubicBezTo>
                <a:lnTo>
                  <a:pt x="1508636" y="1120397"/>
                </a:lnTo>
                <a:cubicBezTo>
                  <a:pt x="1510409" y="1111533"/>
                  <a:pt x="1505090" y="1097351"/>
                  <a:pt x="1521045" y="1097351"/>
                </a:cubicBezTo>
                <a:cubicBezTo>
                  <a:pt x="1533455" y="1097351"/>
                  <a:pt x="1528137" y="1115079"/>
                  <a:pt x="1531682" y="1120397"/>
                </a:cubicBezTo>
                <a:cubicBezTo>
                  <a:pt x="1533455" y="1123943"/>
                  <a:pt x="1540546" y="1125716"/>
                  <a:pt x="1544092" y="1127488"/>
                </a:cubicBezTo>
                <a:cubicBezTo>
                  <a:pt x="1547637" y="1145216"/>
                  <a:pt x="1545864" y="1155853"/>
                  <a:pt x="1565365" y="1155853"/>
                </a:cubicBezTo>
                <a:cubicBezTo>
                  <a:pt x="1570683" y="1155853"/>
                  <a:pt x="1577774" y="1148762"/>
                  <a:pt x="1583093" y="1143443"/>
                </a:cubicBezTo>
                <a:cubicBezTo>
                  <a:pt x="1588411" y="1146989"/>
                  <a:pt x="1593729" y="1154080"/>
                  <a:pt x="1599048" y="1157626"/>
                </a:cubicBezTo>
                <a:cubicBezTo>
                  <a:pt x="1607912" y="1166489"/>
                  <a:pt x="1622094" y="1173581"/>
                  <a:pt x="1632731" y="1178899"/>
                </a:cubicBezTo>
                <a:cubicBezTo>
                  <a:pt x="1634503" y="1178899"/>
                  <a:pt x="1636276" y="1177126"/>
                  <a:pt x="1636276" y="1175353"/>
                </a:cubicBezTo>
                <a:lnTo>
                  <a:pt x="1636276" y="1035304"/>
                </a:lnTo>
                <a:cubicBezTo>
                  <a:pt x="1638049" y="1021121"/>
                  <a:pt x="1641594" y="1005166"/>
                  <a:pt x="1645140" y="989211"/>
                </a:cubicBezTo>
                <a:cubicBezTo>
                  <a:pt x="1646913" y="989211"/>
                  <a:pt x="1650458" y="990984"/>
                  <a:pt x="1650458" y="990984"/>
                </a:cubicBezTo>
                <a:cubicBezTo>
                  <a:pt x="1654004" y="1008712"/>
                  <a:pt x="1650458" y="1029985"/>
                  <a:pt x="1664641" y="1049486"/>
                </a:cubicBezTo>
                <a:lnTo>
                  <a:pt x="1719597" y="1049486"/>
                </a:lnTo>
                <a:cubicBezTo>
                  <a:pt x="1737325" y="1019349"/>
                  <a:pt x="1728461" y="989211"/>
                  <a:pt x="1733779" y="959074"/>
                </a:cubicBezTo>
                <a:cubicBezTo>
                  <a:pt x="1735552" y="959074"/>
                  <a:pt x="1739097" y="960847"/>
                  <a:pt x="1740870" y="960847"/>
                </a:cubicBezTo>
                <a:cubicBezTo>
                  <a:pt x="1740870" y="971484"/>
                  <a:pt x="1742643" y="987439"/>
                  <a:pt x="1755052" y="1001621"/>
                </a:cubicBezTo>
                <a:lnTo>
                  <a:pt x="1827736" y="1001621"/>
                </a:lnTo>
                <a:cubicBezTo>
                  <a:pt x="1836600" y="996303"/>
                  <a:pt x="1857874" y="999848"/>
                  <a:pt x="1863192" y="987439"/>
                </a:cubicBezTo>
                <a:cubicBezTo>
                  <a:pt x="1866738" y="978575"/>
                  <a:pt x="1868510" y="967938"/>
                  <a:pt x="1870283" y="959074"/>
                </a:cubicBezTo>
                <a:lnTo>
                  <a:pt x="1875601" y="959074"/>
                </a:lnTo>
                <a:cubicBezTo>
                  <a:pt x="1879147" y="987439"/>
                  <a:pt x="1872056" y="1021121"/>
                  <a:pt x="1891556" y="1053032"/>
                </a:cubicBezTo>
                <a:cubicBezTo>
                  <a:pt x="1912830" y="1047713"/>
                  <a:pt x="1950058" y="1063668"/>
                  <a:pt x="1948285" y="1033531"/>
                </a:cubicBezTo>
                <a:cubicBezTo>
                  <a:pt x="1950058" y="1029985"/>
                  <a:pt x="1950058" y="1026440"/>
                  <a:pt x="1950058" y="1022894"/>
                </a:cubicBezTo>
                <a:cubicBezTo>
                  <a:pt x="1951831" y="1014030"/>
                  <a:pt x="1950058" y="996303"/>
                  <a:pt x="1962468" y="989211"/>
                </a:cubicBezTo>
                <a:cubicBezTo>
                  <a:pt x="1964240" y="998075"/>
                  <a:pt x="1967786" y="1008712"/>
                  <a:pt x="1967786" y="1019349"/>
                </a:cubicBezTo>
                <a:cubicBezTo>
                  <a:pt x="1967786" y="1076078"/>
                  <a:pt x="1966013" y="1084942"/>
                  <a:pt x="1966013" y="1088487"/>
                </a:cubicBezTo>
                <a:cubicBezTo>
                  <a:pt x="1966013" y="1143443"/>
                  <a:pt x="1976650" y="1134579"/>
                  <a:pt x="2017424" y="1134579"/>
                </a:cubicBezTo>
                <a:cubicBezTo>
                  <a:pt x="2022742" y="1134579"/>
                  <a:pt x="2077698" y="1132807"/>
                  <a:pt x="2109609" y="1129261"/>
                </a:cubicBezTo>
                <a:cubicBezTo>
                  <a:pt x="2111381" y="1125716"/>
                  <a:pt x="2109609" y="1120397"/>
                  <a:pt x="2109609" y="1074305"/>
                </a:cubicBezTo>
                <a:cubicBezTo>
                  <a:pt x="2111381" y="1070759"/>
                  <a:pt x="2111381" y="1065441"/>
                  <a:pt x="2111381" y="1060123"/>
                </a:cubicBezTo>
                <a:cubicBezTo>
                  <a:pt x="2111381" y="1056577"/>
                  <a:pt x="2113154" y="1051259"/>
                  <a:pt x="2113154" y="1045940"/>
                </a:cubicBezTo>
                <a:cubicBezTo>
                  <a:pt x="2114927" y="1042395"/>
                  <a:pt x="2114927" y="1037076"/>
                  <a:pt x="2114927" y="1033531"/>
                </a:cubicBezTo>
                <a:cubicBezTo>
                  <a:pt x="2120245" y="998075"/>
                  <a:pt x="2134427" y="1014030"/>
                  <a:pt x="2134427" y="992757"/>
                </a:cubicBezTo>
                <a:cubicBezTo>
                  <a:pt x="2134427" y="987439"/>
                  <a:pt x="2127336" y="975029"/>
                  <a:pt x="2127336" y="969711"/>
                </a:cubicBezTo>
                <a:cubicBezTo>
                  <a:pt x="2127336" y="960847"/>
                  <a:pt x="2169883" y="936028"/>
                  <a:pt x="2187611" y="928937"/>
                </a:cubicBezTo>
                <a:cubicBezTo>
                  <a:pt x="2191156" y="934255"/>
                  <a:pt x="2194702" y="939574"/>
                  <a:pt x="2200020" y="943119"/>
                </a:cubicBezTo>
                <a:cubicBezTo>
                  <a:pt x="2210657" y="953756"/>
                  <a:pt x="2237249" y="967938"/>
                  <a:pt x="2237249" y="973256"/>
                </a:cubicBezTo>
                <a:cubicBezTo>
                  <a:pt x="2237249" y="976802"/>
                  <a:pt x="2230158" y="999848"/>
                  <a:pt x="2230158" y="1003394"/>
                </a:cubicBezTo>
                <a:cubicBezTo>
                  <a:pt x="2230158" y="1008712"/>
                  <a:pt x="2242567" y="1010485"/>
                  <a:pt x="2246113" y="1031758"/>
                </a:cubicBezTo>
                <a:cubicBezTo>
                  <a:pt x="2251431" y="1060123"/>
                  <a:pt x="2237249" y="1095578"/>
                  <a:pt x="2256749" y="1123943"/>
                </a:cubicBezTo>
                <a:lnTo>
                  <a:pt x="2347161" y="1123943"/>
                </a:lnTo>
                <a:cubicBezTo>
                  <a:pt x="2352479" y="1120397"/>
                  <a:pt x="2379071" y="1122170"/>
                  <a:pt x="2379071" y="1113306"/>
                </a:cubicBezTo>
                <a:cubicBezTo>
                  <a:pt x="2379071" y="1100897"/>
                  <a:pt x="2371980" y="1099124"/>
                  <a:pt x="2357798" y="1088487"/>
                </a:cubicBezTo>
                <a:cubicBezTo>
                  <a:pt x="2368434" y="1083169"/>
                  <a:pt x="2379071" y="1079623"/>
                  <a:pt x="2389708" y="1074305"/>
                </a:cubicBezTo>
                <a:cubicBezTo>
                  <a:pt x="2387935" y="1068987"/>
                  <a:pt x="2382617" y="1063668"/>
                  <a:pt x="2379071" y="1058350"/>
                </a:cubicBezTo>
                <a:cubicBezTo>
                  <a:pt x="2384389" y="1047713"/>
                  <a:pt x="2407436" y="1045940"/>
                  <a:pt x="2414527" y="1028213"/>
                </a:cubicBezTo>
                <a:cubicBezTo>
                  <a:pt x="2421618" y="1014030"/>
                  <a:pt x="2425163" y="998075"/>
                  <a:pt x="2428709" y="983893"/>
                </a:cubicBezTo>
                <a:cubicBezTo>
                  <a:pt x="2430482" y="983893"/>
                  <a:pt x="2432254" y="982120"/>
                  <a:pt x="2437573" y="982120"/>
                </a:cubicBezTo>
                <a:lnTo>
                  <a:pt x="2442891" y="982120"/>
                </a:lnTo>
                <a:cubicBezTo>
                  <a:pt x="2444664" y="985666"/>
                  <a:pt x="2444664" y="989211"/>
                  <a:pt x="2446437" y="992757"/>
                </a:cubicBezTo>
                <a:lnTo>
                  <a:pt x="2740718" y="992757"/>
                </a:lnTo>
                <a:cubicBezTo>
                  <a:pt x="2744264" y="987439"/>
                  <a:pt x="2746037" y="980348"/>
                  <a:pt x="2749582" y="980348"/>
                </a:cubicBezTo>
                <a:cubicBezTo>
                  <a:pt x="2754900" y="980348"/>
                  <a:pt x="2758446" y="982120"/>
                  <a:pt x="2761992" y="982120"/>
                </a:cubicBezTo>
                <a:cubicBezTo>
                  <a:pt x="2753128" y="1005166"/>
                  <a:pt x="2777947" y="1047713"/>
                  <a:pt x="2809857" y="1054804"/>
                </a:cubicBezTo>
                <a:lnTo>
                  <a:pt x="2809857" y="1060123"/>
                </a:lnTo>
                <a:cubicBezTo>
                  <a:pt x="2806311" y="1061895"/>
                  <a:pt x="2800993" y="1065441"/>
                  <a:pt x="2797447" y="1070759"/>
                </a:cubicBezTo>
                <a:cubicBezTo>
                  <a:pt x="2806311" y="1076078"/>
                  <a:pt x="2818721" y="1079623"/>
                  <a:pt x="2831130" y="1088487"/>
                </a:cubicBezTo>
                <a:cubicBezTo>
                  <a:pt x="2824039" y="1093805"/>
                  <a:pt x="2809857" y="1100897"/>
                  <a:pt x="2809857" y="1104442"/>
                </a:cubicBezTo>
                <a:cubicBezTo>
                  <a:pt x="2809857" y="1109760"/>
                  <a:pt x="2811629" y="1113306"/>
                  <a:pt x="2811629" y="1120397"/>
                </a:cubicBezTo>
                <a:lnTo>
                  <a:pt x="2997771" y="1120397"/>
                </a:lnTo>
                <a:cubicBezTo>
                  <a:pt x="3003090" y="1141671"/>
                  <a:pt x="2988907" y="1185990"/>
                  <a:pt x="3020817" y="1185990"/>
                </a:cubicBezTo>
                <a:cubicBezTo>
                  <a:pt x="3038545" y="1185990"/>
                  <a:pt x="3038545" y="1182444"/>
                  <a:pt x="3038545" y="1168262"/>
                </a:cubicBezTo>
                <a:cubicBezTo>
                  <a:pt x="3038545" y="1162944"/>
                  <a:pt x="3036773" y="1141671"/>
                  <a:pt x="3035000" y="1129261"/>
                </a:cubicBezTo>
                <a:cubicBezTo>
                  <a:pt x="3031454" y="1125716"/>
                  <a:pt x="3026136" y="1125716"/>
                  <a:pt x="3020817" y="1123943"/>
                </a:cubicBezTo>
                <a:cubicBezTo>
                  <a:pt x="3020817" y="1113306"/>
                  <a:pt x="3052728" y="1100897"/>
                  <a:pt x="3052728" y="1093805"/>
                </a:cubicBezTo>
                <a:cubicBezTo>
                  <a:pt x="3052728" y="1088487"/>
                  <a:pt x="3043864" y="1084942"/>
                  <a:pt x="3038545" y="1079623"/>
                </a:cubicBezTo>
                <a:cubicBezTo>
                  <a:pt x="3047409" y="1072532"/>
                  <a:pt x="3058046" y="1063668"/>
                  <a:pt x="3066910" y="1053032"/>
                </a:cubicBezTo>
                <a:cubicBezTo>
                  <a:pt x="3063364" y="1047713"/>
                  <a:pt x="3052728" y="1045940"/>
                  <a:pt x="3052728" y="1042395"/>
                </a:cubicBezTo>
                <a:cubicBezTo>
                  <a:pt x="3052728" y="1037076"/>
                  <a:pt x="3088183" y="1017576"/>
                  <a:pt x="3104138" y="1001621"/>
                </a:cubicBezTo>
                <a:cubicBezTo>
                  <a:pt x="3113002" y="990984"/>
                  <a:pt x="3118320" y="980348"/>
                  <a:pt x="3121866" y="969711"/>
                </a:cubicBezTo>
                <a:lnTo>
                  <a:pt x="3128957" y="969711"/>
                </a:lnTo>
                <a:cubicBezTo>
                  <a:pt x="3130730" y="978575"/>
                  <a:pt x="3128957" y="989211"/>
                  <a:pt x="3134275" y="998075"/>
                </a:cubicBezTo>
                <a:cubicBezTo>
                  <a:pt x="3148458" y="1019349"/>
                  <a:pt x="3182140" y="1017576"/>
                  <a:pt x="3198096" y="1044168"/>
                </a:cubicBezTo>
                <a:cubicBezTo>
                  <a:pt x="3189232" y="1049486"/>
                  <a:pt x="3183913" y="1045940"/>
                  <a:pt x="3183913" y="1053032"/>
                </a:cubicBezTo>
                <a:cubicBezTo>
                  <a:pt x="3183913" y="1058350"/>
                  <a:pt x="3201641" y="1072532"/>
                  <a:pt x="3210505" y="1079623"/>
                </a:cubicBezTo>
                <a:cubicBezTo>
                  <a:pt x="3206959" y="1084942"/>
                  <a:pt x="3198096" y="1088487"/>
                  <a:pt x="3198096" y="1093805"/>
                </a:cubicBezTo>
                <a:cubicBezTo>
                  <a:pt x="3198096" y="1104442"/>
                  <a:pt x="3215823" y="1113306"/>
                  <a:pt x="3228233" y="1120397"/>
                </a:cubicBezTo>
                <a:cubicBezTo>
                  <a:pt x="3228233" y="1122170"/>
                  <a:pt x="3228233" y="1123943"/>
                  <a:pt x="3226460" y="1123943"/>
                </a:cubicBezTo>
                <a:cubicBezTo>
                  <a:pt x="3210505" y="1127488"/>
                  <a:pt x="3208732" y="1141671"/>
                  <a:pt x="3208732" y="1146989"/>
                </a:cubicBezTo>
                <a:cubicBezTo>
                  <a:pt x="3208732" y="1150534"/>
                  <a:pt x="3210505" y="1168262"/>
                  <a:pt x="3219369" y="1168262"/>
                </a:cubicBezTo>
                <a:cubicBezTo>
                  <a:pt x="3222914" y="1168262"/>
                  <a:pt x="3233551" y="1164717"/>
                  <a:pt x="3240642" y="1164717"/>
                </a:cubicBezTo>
                <a:cubicBezTo>
                  <a:pt x="3247733" y="1162944"/>
                  <a:pt x="3265461" y="1166489"/>
                  <a:pt x="3274325" y="1161171"/>
                </a:cubicBezTo>
                <a:lnTo>
                  <a:pt x="3281416" y="820797"/>
                </a:lnTo>
                <a:cubicBezTo>
                  <a:pt x="3290280" y="817252"/>
                  <a:pt x="3290280" y="804842"/>
                  <a:pt x="3292053" y="797751"/>
                </a:cubicBezTo>
                <a:cubicBezTo>
                  <a:pt x="3293826" y="794206"/>
                  <a:pt x="3293826" y="788887"/>
                  <a:pt x="3293826" y="785342"/>
                </a:cubicBezTo>
                <a:cubicBezTo>
                  <a:pt x="3293826" y="765841"/>
                  <a:pt x="3341691" y="762296"/>
                  <a:pt x="3334600" y="737477"/>
                </a:cubicBezTo>
                <a:cubicBezTo>
                  <a:pt x="3332827" y="726840"/>
                  <a:pt x="3348782" y="719749"/>
                  <a:pt x="3354100" y="712658"/>
                </a:cubicBezTo>
                <a:lnTo>
                  <a:pt x="3354100" y="705567"/>
                </a:lnTo>
                <a:cubicBezTo>
                  <a:pt x="3355873" y="694930"/>
                  <a:pt x="3355873" y="684293"/>
                  <a:pt x="3355873" y="673657"/>
                </a:cubicBezTo>
                <a:cubicBezTo>
                  <a:pt x="3357646" y="643519"/>
                  <a:pt x="3359419" y="611609"/>
                  <a:pt x="3361191" y="579699"/>
                </a:cubicBezTo>
                <a:lnTo>
                  <a:pt x="3368282" y="579699"/>
                </a:lnTo>
                <a:cubicBezTo>
                  <a:pt x="3371828" y="592109"/>
                  <a:pt x="3373601" y="611609"/>
                  <a:pt x="3373601" y="615155"/>
                </a:cubicBezTo>
                <a:cubicBezTo>
                  <a:pt x="3373601" y="620473"/>
                  <a:pt x="3370055" y="666565"/>
                  <a:pt x="3370055" y="671884"/>
                </a:cubicBezTo>
                <a:cubicBezTo>
                  <a:pt x="3370055" y="698475"/>
                  <a:pt x="3370055" y="703794"/>
                  <a:pt x="3393101" y="721522"/>
                </a:cubicBezTo>
                <a:cubicBezTo>
                  <a:pt x="3396647" y="730385"/>
                  <a:pt x="3389556" y="751659"/>
                  <a:pt x="3403738" y="758750"/>
                </a:cubicBezTo>
                <a:cubicBezTo>
                  <a:pt x="3405511" y="760523"/>
                  <a:pt x="3412602" y="760523"/>
                  <a:pt x="3416147" y="762296"/>
                </a:cubicBezTo>
                <a:cubicBezTo>
                  <a:pt x="3423239" y="765841"/>
                  <a:pt x="3433875" y="772932"/>
                  <a:pt x="3437421" y="780023"/>
                </a:cubicBezTo>
                <a:cubicBezTo>
                  <a:pt x="3440966" y="785342"/>
                  <a:pt x="3455149" y="888163"/>
                  <a:pt x="3455149" y="916527"/>
                </a:cubicBezTo>
                <a:lnTo>
                  <a:pt x="3455149" y="1106215"/>
                </a:lnTo>
                <a:cubicBezTo>
                  <a:pt x="3458694" y="1107988"/>
                  <a:pt x="3464013" y="1111533"/>
                  <a:pt x="3467558" y="1115079"/>
                </a:cubicBezTo>
                <a:cubicBezTo>
                  <a:pt x="3469331" y="1118624"/>
                  <a:pt x="3467558" y="1125716"/>
                  <a:pt x="3476422" y="1129261"/>
                </a:cubicBezTo>
                <a:lnTo>
                  <a:pt x="3481740" y="1129261"/>
                </a:lnTo>
                <a:lnTo>
                  <a:pt x="3483513" y="611609"/>
                </a:lnTo>
                <a:cubicBezTo>
                  <a:pt x="3485286" y="570835"/>
                  <a:pt x="3487059" y="570835"/>
                  <a:pt x="3515423" y="570835"/>
                </a:cubicBezTo>
                <a:cubicBezTo>
                  <a:pt x="3536697" y="570835"/>
                  <a:pt x="3582789" y="574381"/>
                  <a:pt x="3586334" y="581472"/>
                </a:cubicBezTo>
                <a:cubicBezTo>
                  <a:pt x="3589880" y="597427"/>
                  <a:pt x="3593425" y="627564"/>
                  <a:pt x="3593425" y="632883"/>
                </a:cubicBezTo>
                <a:lnTo>
                  <a:pt x="3593425" y="1099124"/>
                </a:lnTo>
                <a:cubicBezTo>
                  <a:pt x="3598744" y="1102669"/>
                  <a:pt x="3605835" y="1107988"/>
                  <a:pt x="3612926" y="1115079"/>
                </a:cubicBezTo>
                <a:lnTo>
                  <a:pt x="3614699" y="1109760"/>
                </a:lnTo>
                <a:lnTo>
                  <a:pt x="3614699" y="466241"/>
                </a:lnTo>
                <a:cubicBezTo>
                  <a:pt x="3616472" y="453832"/>
                  <a:pt x="3618244" y="439650"/>
                  <a:pt x="3620017" y="423694"/>
                </a:cubicBezTo>
                <a:lnTo>
                  <a:pt x="3669655" y="423694"/>
                </a:lnTo>
                <a:cubicBezTo>
                  <a:pt x="3680292" y="425467"/>
                  <a:pt x="3690928" y="427240"/>
                  <a:pt x="3701565" y="432558"/>
                </a:cubicBezTo>
                <a:lnTo>
                  <a:pt x="3701565" y="1111533"/>
                </a:lnTo>
                <a:cubicBezTo>
                  <a:pt x="3701565" y="1111533"/>
                  <a:pt x="3699792" y="1113306"/>
                  <a:pt x="3705111" y="1113306"/>
                </a:cubicBezTo>
                <a:cubicBezTo>
                  <a:pt x="3708656" y="1113306"/>
                  <a:pt x="3719293" y="1102669"/>
                  <a:pt x="3724611" y="1099124"/>
                </a:cubicBezTo>
                <a:lnTo>
                  <a:pt x="3724611" y="636428"/>
                </a:lnTo>
                <a:cubicBezTo>
                  <a:pt x="3728157" y="622246"/>
                  <a:pt x="3728157" y="599200"/>
                  <a:pt x="3738793" y="586790"/>
                </a:cubicBezTo>
                <a:lnTo>
                  <a:pt x="3779567" y="586790"/>
                </a:lnTo>
                <a:cubicBezTo>
                  <a:pt x="3795522" y="588563"/>
                  <a:pt x="3813250" y="586790"/>
                  <a:pt x="3832751" y="595654"/>
                </a:cubicBezTo>
                <a:lnTo>
                  <a:pt x="3832751" y="1157626"/>
                </a:lnTo>
                <a:cubicBezTo>
                  <a:pt x="3836296" y="1157626"/>
                  <a:pt x="3834524" y="1159398"/>
                  <a:pt x="3839842" y="1159398"/>
                </a:cubicBezTo>
                <a:cubicBezTo>
                  <a:pt x="3843387" y="1159398"/>
                  <a:pt x="3845160" y="1155853"/>
                  <a:pt x="3846933" y="1154080"/>
                </a:cubicBezTo>
                <a:lnTo>
                  <a:pt x="3848706" y="865117"/>
                </a:lnTo>
                <a:cubicBezTo>
                  <a:pt x="3850479" y="852707"/>
                  <a:pt x="3850479" y="838525"/>
                  <a:pt x="3852251" y="826116"/>
                </a:cubicBezTo>
                <a:cubicBezTo>
                  <a:pt x="3852251" y="817252"/>
                  <a:pt x="3854024" y="808388"/>
                  <a:pt x="3854024" y="799524"/>
                </a:cubicBezTo>
                <a:cubicBezTo>
                  <a:pt x="3855797" y="792433"/>
                  <a:pt x="3857570" y="783569"/>
                  <a:pt x="3857570" y="774705"/>
                </a:cubicBezTo>
                <a:cubicBezTo>
                  <a:pt x="3857570" y="771159"/>
                  <a:pt x="3859343" y="765841"/>
                  <a:pt x="3859343" y="760523"/>
                </a:cubicBezTo>
                <a:cubicBezTo>
                  <a:pt x="3861115" y="756977"/>
                  <a:pt x="3861115" y="753432"/>
                  <a:pt x="3861115" y="749886"/>
                </a:cubicBezTo>
                <a:cubicBezTo>
                  <a:pt x="3862888" y="748113"/>
                  <a:pt x="3862888" y="746341"/>
                  <a:pt x="3862888" y="744568"/>
                </a:cubicBezTo>
                <a:cubicBezTo>
                  <a:pt x="3877070" y="742795"/>
                  <a:pt x="3903662" y="741022"/>
                  <a:pt x="3907208" y="741022"/>
                </a:cubicBezTo>
                <a:cubicBezTo>
                  <a:pt x="3924935" y="741022"/>
                  <a:pt x="3946209" y="739249"/>
                  <a:pt x="3963937" y="749886"/>
                </a:cubicBezTo>
                <a:lnTo>
                  <a:pt x="3963937" y="1155853"/>
                </a:lnTo>
                <a:lnTo>
                  <a:pt x="4002938" y="1155853"/>
                </a:lnTo>
                <a:lnTo>
                  <a:pt x="4004710" y="741022"/>
                </a:lnTo>
                <a:cubicBezTo>
                  <a:pt x="4002938" y="732158"/>
                  <a:pt x="3999392" y="721522"/>
                  <a:pt x="3995847" y="712658"/>
                </a:cubicBezTo>
                <a:cubicBezTo>
                  <a:pt x="4001165" y="709112"/>
                  <a:pt x="4006483" y="709112"/>
                  <a:pt x="4011802" y="705567"/>
                </a:cubicBezTo>
                <a:cubicBezTo>
                  <a:pt x="4015347" y="702021"/>
                  <a:pt x="4017120" y="696703"/>
                  <a:pt x="4020665" y="691384"/>
                </a:cubicBezTo>
                <a:cubicBezTo>
                  <a:pt x="4041939" y="689612"/>
                  <a:pt x="4082713" y="687839"/>
                  <a:pt x="4086258" y="687839"/>
                </a:cubicBezTo>
                <a:cubicBezTo>
                  <a:pt x="4091577" y="687839"/>
                  <a:pt x="4112850" y="689612"/>
                  <a:pt x="4125260" y="691384"/>
                </a:cubicBezTo>
                <a:cubicBezTo>
                  <a:pt x="4127032" y="696703"/>
                  <a:pt x="4128805" y="702021"/>
                  <a:pt x="4132351" y="705567"/>
                </a:cubicBezTo>
                <a:cubicBezTo>
                  <a:pt x="4139442" y="707339"/>
                  <a:pt x="4146533" y="703794"/>
                  <a:pt x="4153624" y="712658"/>
                </a:cubicBezTo>
                <a:cubicBezTo>
                  <a:pt x="4148306" y="717976"/>
                  <a:pt x="4141215" y="725067"/>
                  <a:pt x="4137669" y="732158"/>
                </a:cubicBezTo>
                <a:lnTo>
                  <a:pt x="4144760" y="1159398"/>
                </a:lnTo>
                <a:lnTo>
                  <a:pt x="4183761" y="1159398"/>
                </a:lnTo>
                <a:lnTo>
                  <a:pt x="4206808" y="932482"/>
                </a:lnTo>
                <a:lnTo>
                  <a:pt x="4206808" y="895254"/>
                </a:lnTo>
                <a:cubicBezTo>
                  <a:pt x="4203262" y="882845"/>
                  <a:pt x="4199716" y="859798"/>
                  <a:pt x="4199716" y="854480"/>
                </a:cubicBezTo>
                <a:cubicBezTo>
                  <a:pt x="4199716" y="850935"/>
                  <a:pt x="4199716" y="842071"/>
                  <a:pt x="4201489" y="794206"/>
                </a:cubicBezTo>
                <a:cubicBezTo>
                  <a:pt x="4206808" y="781796"/>
                  <a:pt x="4203262" y="769387"/>
                  <a:pt x="4212126" y="756977"/>
                </a:cubicBezTo>
                <a:cubicBezTo>
                  <a:pt x="4286583" y="765841"/>
                  <a:pt x="4362812" y="774705"/>
                  <a:pt x="4439042" y="785342"/>
                </a:cubicBezTo>
                <a:cubicBezTo>
                  <a:pt x="4442587" y="785342"/>
                  <a:pt x="4447906" y="787114"/>
                  <a:pt x="4447906" y="792433"/>
                </a:cubicBezTo>
                <a:cubicBezTo>
                  <a:pt x="4454997" y="815479"/>
                  <a:pt x="4454997" y="843843"/>
                  <a:pt x="4458542" y="870435"/>
                </a:cubicBezTo>
                <a:cubicBezTo>
                  <a:pt x="4470952" y="967938"/>
                  <a:pt x="4483361" y="1070759"/>
                  <a:pt x="4497543" y="1171808"/>
                </a:cubicBezTo>
                <a:cubicBezTo>
                  <a:pt x="4497543" y="1175353"/>
                  <a:pt x="4499316" y="1178899"/>
                  <a:pt x="4502862" y="1182444"/>
                </a:cubicBezTo>
                <a:cubicBezTo>
                  <a:pt x="4506407" y="1170035"/>
                  <a:pt x="4509953" y="1155853"/>
                  <a:pt x="4511726" y="1143443"/>
                </a:cubicBezTo>
                <a:lnTo>
                  <a:pt x="4511726" y="1056577"/>
                </a:lnTo>
                <a:cubicBezTo>
                  <a:pt x="4508180" y="1024667"/>
                  <a:pt x="4495771" y="959074"/>
                  <a:pt x="4495771" y="953756"/>
                </a:cubicBezTo>
                <a:cubicBezTo>
                  <a:pt x="4495771" y="950210"/>
                  <a:pt x="4495771" y="941346"/>
                  <a:pt x="4497543" y="936028"/>
                </a:cubicBezTo>
                <a:lnTo>
                  <a:pt x="4580864" y="936028"/>
                </a:lnTo>
                <a:cubicBezTo>
                  <a:pt x="4584410" y="934255"/>
                  <a:pt x="4587955" y="928937"/>
                  <a:pt x="4591501" y="923619"/>
                </a:cubicBezTo>
                <a:lnTo>
                  <a:pt x="4644684" y="923619"/>
                </a:lnTo>
                <a:cubicBezTo>
                  <a:pt x="4646457" y="928937"/>
                  <a:pt x="4646457" y="934255"/>
                  <a:pt x="4650003" y="939574"/>
                </a:cubicBezTo>
                <a:lnTo>
                  <a:pt x="4683685" y="939574"/>
                </a:lnTo>
                <a:cubicBezTo>
                  <a:pt x="4687231" y="941346"/>
                  <a:pt x="4690777" y="944892"/>
                  <a:pt x="4690777" y="950210"/>
                </a:cubicBezTo>
                <a:cubicBezTo>
                  <a:pt x="4690777" y="960847"/>
                  <a:pt x="4676594" y="1005166"/>
                  <a:pt x="4676594" y="1061895"/>
                </a:cubicBezTo>
                <a:cubicBezTo>
                  <a:pt x="4676594" y="1084942"/>
                  <a:pt x="4680140" y="1178899"/>
                  <a:pt x="4689004" y="1187763"/>
                </a:cubicBezTo>
                <a:cubicBezTo>
                  <a:pt x="4703186" y="1191308"/>
                  <a:pt x="4728005" y="1191308"/>
                  <a:pt x="4733323" y="1191308"/>
                </a:cubicBezTo>
                <a:cubicBezTo>
                  <a:pt x="4742187" y="1191308"/>
                  <a:pt x="4791825" y="1193081"/>
                  <a:pt x="4786507" y="1177126"/>
                </a:cubicBezTo>
                <a:lnTo>
                  <a:pt x="4786507" y="982120"/>
                </a:lnTo>
                <a:cubicBezTo>
                  <a:pt x="4790052" y="969711"/>
                  <a:pt x="4786507" y="953756"/>
                  <a:pt x="4795371" y="941346"/>
                </a:cubicBezTo>
                <a:lnTo>
                  <a:pt x="4841463" y="941346"/>
                </a:lnTo>
                <a:cubicBezTo>
                  <a:pt x="4845008" y="937801"/>
                  <a:pt x="4846781" y="932482"/>
                  <a:pt x="4850327" y="927164"/>
                </a:cubicBezTo>
                <a:lnTo>
                  <a:pt x="4905283" y="927164"/>
                </a:lnTo>
                <a:cubicBezTo>
                  <a:pt x="4908828" y="932482"/>
                  <a:pt x="4919465" y="941346"/>
                  <a:pt x="4924783" y="946665"/>
                </a:cubicBezTo>
                <a:cubicBezTo>
                  <a:pt x="4928329" y="964392"/>
                  <a:pt x="4930102" y="982120"/>
                  <a:pt x="4931875" y="1001621"/>
                </a:cubicBezTo>
                <a:lnTo>
                  <a:pt x="5027605" y="994530"/>
                </a:lnTo>
                <a:cubicBezTo>
                  <a:pt x="5027605" y="996303"/>
                  <a:pt x="5029378" y="999848"/>
                  <a:pt x="5029378" y="999848"/>
                </a:cubicBezTo>
                <a:lnTo>
                  <a:pt x="5020514" y="1056577"/>
                </a:lnTo>
                <a:cubicBezTo>
                  <a:pt x="5036469" y="1060123"/>
                  <a:pt x="5054196" y="1058350"/>
                  <a:pt x="5071924" y="1061895"/>
                </a:cubicBezTo>
                <a:cubicBezTo>
                  <a:pt x="5079015" y="1063668"/>
                  <a:pt x="5079015" y="1076078"/>
                  <a:pt x="5079015" y="1079623"/>
                </a:cubicBezTo>
                <a:lnTo>
                  <a:pt x="5073697" y="1193081"/>
                </a:lnTo>
                <a:cubicBezTo>
                  <a:pt x="5079015" y="1193081"/>
                  <a:pt x="5087879" y="1191308"/>
                  <a:pt x="5091425" y="1191308"/>
                </a:cubicBezTo>
                <a:cubicBezTo>
                  <a:pt x="5102062" y="1191308"/>
                  <a:pt x="5094970" y="1196627"/>
                  <a:pt x="5107380" y="1207263"/>
                </a:cubicBezTo>
                <a:cubicBezTo>
                  <a:pt x="5110925" y="1203718"/>
                  <a:pt x="5112698" y="1201945"/>
                  <a:pt x="5112698" y="1196627"/>
                </a:cubicBezTo>
                <a:cubicBezTo>
                  <a:pt x="5112698" y="1193081"/>
                  <a:pt x="5086106" y="1107988"/>
                  <a:pt x="5086106" y="1072532"/>
                </a:cubicBezTo>
                <a:cubicBezTo>
                  <a:pt x="5086106" y="1019349"/>
                  <a:pt x="5187155" y="1017576"/>
                  <a:pt x="5206656" y="1017576"/>
                </a:cubicBezTo>
                <a:cubicBezTo>
                  <a:pt x="5256293" y="1017576"/>
                  <a:pt x="5389252" y="1049486"/>
                  <a:pt x="5419389" y="1049486"/>
                </a:cubicBezTo>
                <a:cubicBezTo>
                  <a:pt x="5424708" y="1049486"/>
                  <a:pt x="5582485" y="1024667"/>
                  <a:pt x="5664033" y="1008712"/>
                </a:cubicBezTo>
                <a:cubicBezTo>
                  <a:pt x="5676442" y="1006939"/>
                  <a:pt x="5669351" y="976802"/>
                  <a:pt x="5679988" y="964392"/>
                </a:cubicBezTo>
                <a:cubicBezTo>
                  <a:pt x="5685306" y="975029"/>
                  <a:pt x="5683533" y="985666"/>
                  <a:pt x="5685306" y="996303"/>
                </a:cubicBezTo>
                <a:cubicBezTo>
                  <a:pt x="5687079" y="998075"/>
                  <a:pt x="5687079" y="1001621"/>
                  <a:pt x="5687079" y="1003394"/>
                </a:cubicBezTo>
                <a:cubicBezTo>
                  <a:pt x="5695943" y="1006939"/>
                  <a:pt x="5708352" y="1006939"/>
                  <a:pt x="5717216" y="1006939"/>
                </a:cubicBezTo>
                <a:lnTo>
                  <a:pt x="5791673" y="1003394"/>
                </a:lnTo>
                <a:cubicBezTo>
                  <a:pt x="5851948" y="1003394"/>
                  <a:pt x="5862584" y="1022894"/>
                  <a:pt x="5862584" y="1061895"/>
                </a:cubicBezTo>
                <a:cubicBezTo>
                  <a:pt x="5862584" y="1067214"/>
                  <a:pt x="5860811" y="1074305"/>
                  <a:pt x="5860811" y="1079623"/>
                </a:cubicBezTo>
                <a:cubicBezTo>
                  <a:pt x="5857266" y="1097351"/>
                  <a:pt x="5848402" y="1136352"/>
                  <a:pt x="5848402" y="1141671"/>
                </a:cubicBezTo>
                <a:cubicBezTo>
                  <a:pt x="5848402" y="1145216"/>
                  <a:pt x="5851948" y="1150534"/>
                  <a:pt x="5855493" y="1150534"/>
                </a:cubicBezTo>
                <a:cubicBezTo>
                  <a:pt x="5860811" y="1150534"/>
                  <a:pt x="5866130" y="1148762"/>
                  <a:pt x="5869675" y="1145216"/>
                </a:cubicBezTo>
                <a:cubicBezTo>
                  <a:pt x="5871448" y="1143443"/>
                  <a:pt x="5871448" y="1139898"/>
                  <a:pt x="5871448" y="1136352"/>
                </a:cubicBezTo>
                <a:cubicBezTo>
                  <a:pt x="5878539" y="1102669"/>
                  <a:pt x="5885630" y="1067214"/>
                  <a:pt x="5892721" y="1033531"/>
                </a:cubicBezTo>
                <a:lnTo>
                  <a:pt x="5898040" y="980348"/>
                </a:lnTo>
                <a:cubicBezTo>
                  <a:pt x="5899813" y="957301"/>
                  <a:pt x="5903358" y="932482"/>
                  <a:pt x="5906904" y="907664"/>
                </a:cubicBezTo>
                <a:cubicBezTo>
                  <a:pt x="5908676" y="914755"/>
                  <a:pt x="5910449" y="923619"/>
                  <a:pt x="5912222" y="932482"/>
                </a:cubicBezTo>
                <a:lnTo>
                  <a:pt x="5913995" y="1017576"/>
                </a:lnTo>
                <a:cubicBezTo>
                  <a:pt x="5913995" y="1028213"/>
                  <a:pt x="5912222" y="1044168"/>
                  <a:pt x="5924632" y="1058350"/>
                </a:cubicBezTo>
                <a:cubicBezTo>
                  <a:pt x="5926404" y="1051259"/>
                  <a:pt x="5924632" y="1042395"/>
                  <a:pt x="5924632" y="1037076"/>
                </a:cubicBezTo>
                <a:cubicBezTo>
                  <a:pt x="5924632" y="1031758"/>
                  <a:pt x="5926404" y="1019349"/>
                  <a:pt x="5937041" y="1019349"/>
                </a:cubicBezTo>
                <a:cubicBezTo>
                  <a:pt x="5963633" y="1019349"/>
                  <a:pt x="5967178" y="1029985"/>
                  <a:pt x="5967178" y="1054804"/>
                </a:cubicBezTo>
                <a:cubicBezTo>
                  <a:pt x="5967178" y="1058350"/>
                  <a:pt x="5961860" y="1113306"/>
                  <a:pt x="5961860" y="1116852"/>
                </a:cubicBezTo>
                <a:cubicBezTo>
                  <a:pt x="5961860" y="1125716"/>
                  <a:pt x="5960087" y="1139898"/>
                  <a:pt x="5967178" y="1146989"/>
                </a:cubicBezTo>
                <a:lnTo>
                  <a:pt x="6082409" y="1146989"/>
                </a:lnTo>
                <a:cubicBezTo>
                  <a:pt x="6101910" y="1141671"/>
                  <a:pt x="6124956" y="1145216"/>
                  <a:pt x="6140911" y="1129261"/>
                </a:cubicBezTo>
                <a:cubicBezTo>
                  <a:pt x="6144456" y="1123943"/>
                  <a:pt x="6146229" y="1115079"/>
                  <a:pt x="6151547" y="1109760"/>
                </a:cubicBezTo>
                <a:cubicBezTo>
                  <a:pt x="6156866" y="1099124"/>
                  <a:pt x="6167502" y="1092033"/>
                  <a:pt x="6174594" y="1083169"/>
                </a:cubicBezTo>
                <a:cubicBezTo>
                  <a:pt x="6178139" y="1093805"/>
                  <a:pt x="6185230" y="1104442"/>
                  <a:pt x="6192321" y="1115079"/>
                </a:cubicBezTo>
                <a:cubicBezTo>
                  <a:pt x="6199412" y="1111533"/>
                  <a:pt x="6206504" y="1102669"/>
                  <a:pt x="6211822" y="1095578"/>
                </a:cubicBezTo>
                <a:cubicBezTo>
                  <a:pt x="6217140" y="1097351"/>
                  <a:pt x="6224231" y="1104442"/>
                  <a:pt x="6229550" y="1109760"/>
                </a:cubicBezTo>
                <a:cubicBezTo>
                  <a:pt x="6233095" y="1099124"/>
                  <a:pt x="6231322" y="1092033"/>
                  <a:pt x="6231322" y="1081396"/>
                </a:cubicBezTo>
                <a:cubicBezTo>
                  <a:pt x="6231322" y="1051259"/>
                  <a:pt x="6241959" y="1003394"/>
                  <a:pt x="6263233" y="978575"/>
                </a:cubicBezTo>
                <a:cubicBezTo>
                  <a:pt x="6280960" y="992757"/>
                  <a:pt x="6295143" y="1044168"/>
                  <a:pt x="6295143" y="1065441"/>
                </a:cubicBezTo>
                <a:lnTo>
                  <a:pt x="6295143" y="1104442"/>
                </a:lnTo>
                <a:cubicBezTo>
                  <a:pt x="6296915" y="1106215"/>
                  <a:pt x="6295143" y="1106215"/>
                  <a:pt x="6298688" y="1106215"/>
                </a:cubicBezTo>
                <a:cubicBezTo>
                  <a:pt x="6304006" y="1106215"/>
                  <a:pt x="6332371" y="1097351"/>
                  <a:pt x="6335916" y="1097351"/>
                </a:cubicBezTo>
                <a:cubicBezTo>
                  <a:pt x="6341235" y="1097351"/>
                  <a:pt x="6360735" y="1106215"/>
                  <a:pt x="6367827" y="1115079"/>
                </a:cubicBezTo>
                <a:cubicBezTo>
                  <a:pt x="6387327" y="1134579"/>
                  <a:pt x="6383782" y="1139898"/>
                  <a:pt x="6383782" y="1152307"/>
                </a:cubicBezTo>
                <a:cubicBezTo>
                  <a:pt x="6383782" y="1157626"/>
                  <a:pt x="6380236" y="1182444"/>
                  <a:pt x="6380236" y="1187763"/>
                </a:cubicBezTo>
                <a:cubicBezTo>
                  <a:pt x="6380236" y="1198400"/>
                  <a:pt x="6385554" y="1207263"/>
                  <a:pt x="6396191" y="1207263"/>
                </a:cubicBezTo>
                <a:cubicBezTo>
                  <a:pt x="6399737" y="1207263"/>
                  <a:pt x="6408600" y="1205491"/>
                  <a:pt x="6415692" y="1201945"/>
                </a:cubicBezTo>
                <a:lnTo>
                  <a:pt x="6415692" y="1127488"/>
                </a:lnTo>
                <a:cubicBezTo>
                  <a:pt x="6408600" y="1116852"/>
                  <a:pt x="6401509" y="1102669"/>
                  <a:pt x="6397964" y="1088487"/>
                </a:cubicBezTo>
                <a:cubicBezTo>
                  <a:pt x="6408600" y="1092033"/>
                  <a:pt x="6426328" y="1097351"/>
                  <a:pt x="6429874" y="1097351"/>
                </a:cubicBezTo>
                <a:cubicBezTo>
                  <a:pt x="6436965" y="1097351"/>
                  <a:pt x="6440511" y="1099124"/>
                  <a:pt x="6449374" y="1086714"/>
                </a:cubicBezTo>
                <a:cubicBezTo>
                  <a:pt x="6452920" y="1090260"/>
                  <a:pt x="6458238" y="1099124"/>
                  <a:pt x="6461784" y="1099124"/>
                </a:cubicBezTo>
                <a:cubicBezTo>
                  <a:pt x="6467102" y="1099124"/>
                  <a:pt x="6481284" y="1095578"/>
                  <a:pt x="6488376" y="1092033"/>
                </a:cubicBezTo>
                <a:cubicBezTo>
                  <a:pt x="6488376" y="1065441"/>
                  <a:pt x="6525604" y="1063668"/>
                  <a:pt x="6538013" y="1063668"/>
                </a:cubicBezTo>
                <a:cubicBezTo>
                  <a:pt x="6561060" y="1063668"/>
                  <a:pt x="6587651" y="1068987"/>
                  <a:pt x="6610697" y="1079623"/>
                </a:cubicBezTo>
                <a:lnTo>
                  <a:pt x="6612470" y="1182444"/>
                </a:lnTo>
                <a:cubicBezTo>
                  <a:pt x="6633744" y="1178899"/>
                  <a:pt x="6669199" y="1175353"/>
                  <a:pt x="6672745" y="1175353"/>
                </a:cubicBezTo>
                <a:cubicBezTo>
                  <a:pt x="6688700" y="1175353"/>
                  <a:pt x="6704655" y="1171808"/>
                  <a:pt x="6715291" y="1180672"/>
                </a:cubicBezTo>
                <a:cubicBezTo>
                  <a:pt x="6720610" y="1185990"/>
                  <a:pt x="6722383" y="1196627"/>
                  <a:pt x="6725928" y="1203718"/>
                </a:cubicBezTo>
                <a:cubicBezTo>
                  <a:pt x="6745429" y="1194854"/>
                  <a:pt x="6741883" y="1148762"/>
                  <a:pt x="6770248" y="1148762"/>
                </a:cubicBezTo>
                <a:cubicBezTo>
                  <a:pt x="6782657" y="1148762"/>
                  <a:pt x="6795067" y="1171808"/>
                  <a:pt x="6802158" y="1178899"/>
                </a:cubicBezTo>
                <a:lnTo>
                  <a:pt x="6803930" y="1104442"/>
                </a:lnTo>
                <a:cubicBezTo>
                  <a:pt x="6805703" y="1095578"/>
                  <a:pt x="6803930" y="1083169"/>
                  <a:pt x="6814567" y="1074305"/>
                </a:cubicBezTo>
                <a:cubicBezTo>
                  <a:pt x="6821658" y="1074305"/>
                  <a:pt x="6841159" y="1070759"/>
                  <a:pt x="6846477" y="1083169"/>
                </a:cubicBezTo>
                <a:cubicBezTo>
                  <a:pt x="6851796" y="1093805"/>
                  <a:pt x="6841159" y="1107988"/>
                  <a:pt x="6855341" y="1120397"/>
                </a:cubicBezTo>
                <a:cubicBezTo>
                  <a:pt x="6857114" y="1116852"/>
                  <a:pt x="6857114" y="1111533"/>
                  <a:pt x="6857114" y="1107988"/>
                </a:cubicBezTo>
                <a:cubicBezTo>
                  <a:pt x="6858887" y="1102669"/>
                  <a:pt x="6860659" y="1092033"/>
                  <a:pt x="6867751" y="1088487"/>
                </a:cubicBezTo>
                <a:cubicBezTo>
                  <a:pt x="6878387" y="1079623"/>
                  <a:pt x="6901433" y="1067214"/>
                  <a:pt x="6904979" y="1067214"/>
                </a:cubicBezTo>
                <a:cubicBezTo>
                  <a:pt x="6910297" y="1067214"/>
                  <a:pt x="6913843" y="1077850"/>
                  <a:pt x="6922707" y="1081396"/>
                </a:cubicBezTo>
                <a:cubicBezTo>
                  <a:pt x="6929798" y="1086714"/>
                  <a:pt x="6942207" y="1090260"/>
                  <a:pt x="6951071" y="1092033"/>
                </a:cubicBezTo>
                <a:cubicBezTo>
                  <a:pt x="6956390" y="1109760"/>
                  <a:pt x="6965253" y="1129261"/>
                  <a:pt x="6970572" y="1148762"/>
                </a:cubicBezTo>
                <a:cubicBezTo>
                  <a:pt x="6974117" y="1122170"/>
                  <a:pt x="6977663" y="1093805"/>
                  <a:pt x="6981208" y="1065441"/>
                </a:cubicBezTo>
                <a:cubicBezTo>
                  <a:pt x="6984754" y="1068987"/>
                  <a:pt x="6986527" y="1070759"/>
                  <a:pt x="6986527" y="1076078"/>
                </a:cubicBezTo>
                <a:lnTo>
                  <a:pt x="6986527" y="1134579"/>
                </a:lnTo>
                <a:cubicBezTo>
                  <a:pt x="6990072" y="1148762"/>
                  <a:pt x="6988300" y="1162944"/>
                  <a:pt x="6997163" y="1178899"/>
                </a:cubicBezTo>
                <a:cubicBezTo>
                  <a:pt x="7000709" y="1146989"/>
                  <a:pt x="7000709" y="1115079"/>
                  <a:pt x="7011346" y="1083169"/>
                </a:cubicBezTo>
                <a:cubicBezTo>
                  <a:pt x="7013119" y="1100897"/>
                  <a:pt x="7016664" y="1155853"/>
                  <a:pt x="7016664" y="1175353"/>
                </a:cubicBezTo>
                <a:lnTo>
                  <a:pt x="7020210" y="1178899"/>
                </a:lnTo>
                <a:cubicBezTo>
                  <a:pt x="7021982" y="1178899"/>
                  <a:pt x="7023755" y="1177126"/>
                  <a:pt x="7023755" y="1175353"/>
                </a:cubicBezTo>
                <a:cubicBezTo>
                  <a:pt x="7032619" y="1157626"/>
                  <a:pt x="7057438" y="1139898"/>
                  <a:pt x="7053892" y="1122170"/>
                </a:cubicBezTo>
                <a:cubicBezTo>
                  <a:pt x="7052120" y="1104442"/>
                  <a:pt x="7080484" y="1102669"/>
                  <a:pt x="7076939" y="1088487"/>
                </a:cubicBezTo>
                <a:lnTo>
                  <a:pt x="7076939" y="1076078"/>
                </a:lnTo>
                <a:cubicBezTo>
                  <a:pt x="7076939" y="1006939"/>
                  <a:pt x="7108849" y="941346"/>
                  <a:pt x="7108849" y="872208"/>
                </a:cubicBezTo>
                <a:lnTo>
                  <a:pt x="7119485" y="872208"/>
                </a:lnTo>
                <a:cubicBezTo>
                  <a:pt x="7121258" y="886390"/>
                  <a:pt x="7121258" y="900572"/>
                  <a:pt x="7123031" y="914755"/>
                </a:cubicBezTo>
                <a:cubicBezTo>
                  <a:pt x="7126576" y="953756"/>
                  <a:pt x="7130122" y="992757"/>
                  <a:pt x="7137213" y="1031758"/>
                </a:cubicBezTo>
                <a:cubicBezTo>
                  <a:pt x="7140759" y="1051259"/>
                  <a:pt x="7142531" y="1076078"/>
                  <a:pt x="7153168" y="1099124"/>
                </a:cubicBezTo>
                <a:cubicBezTo>
                  <a:pt x="7156714" y="1107988"/>
                  <a:pt x="7169123" y="1113306"/>
                  <a:pt x="7174442" y="1123943"/>
                </a:cubicBezTo>
                <a:cubicBezTo>
                  <a:pt x="7185078" y="1138125"/>
                  <a:pt x="7193942" y="1157626"/>
                  <a:pt x="7202806" y="1173581"/>
                </a:cubicBezTo>
                <a:cubicBezTo>
                  <a:pt x="7206352" y="1164717"/>
                  <a:pt x="7208124" y="1155853"/>
                  <a:pt x="7208124" y="1146989"/>
                </a:cubicBezTo>
                <a:cubicBezTo>
                  <a:pt x="7209897" y="1125716"/>
                  <a:pt x="7211670" y="1102669"/>
                  <a:pt x="7213443" y="1079623"/>
                </a:cubicBezTo>
                <a:cubicBezTo>
                  <a:pt x="7215215" y="1084942"/>
                  <a:pt x="7222307" y="1107988"/>
                  <a:pt x="7222307" y="1120397"/>
                </a:cubicBezTo>
                <a:lnTo>
                  <a:pt x="7222307" y="1159398"/>
                </a:lnTo>
                <a:cubicBezTo>
                  <a:pt x="7224079" y="1166489"/>
                  <a:pt x="7224079" y="1178899"/>
                  <a:pt x="7227625" y="1178899"/>
                </a:cubicBezTo>
                <a:cubicBezTo>
                  <a:pt x="7241807" y="1178899"/>
                  <a:pt x="7240034" y="1095578"/>
                  <a:pt x="7243580" y="1067214"/>
                </a:cubicBezTo>
                <a:cubicBezTo>
                  <a:pt x="7254217" y="1074305"/>
                  <a:pt x="7248898" y="1074305"/>
                  <a:pt x="7248898" y="1079623"/>
                </a:cubicBezTo>
                <a:lnTo>
                  <a:pt x="7248898" y="1115079"/>
                </a:lnTo>
                <a:cubicBezTo>
                  <a:pt x="7250671" y="1127488"/>
                  <a:pt x="7254217" y="1168262"/>
                  <a:pt x="7264853" y="1168262"/>
                </a:cubicBezTo>
                <a:cubicBezTo>
                  <a:pt x="7280808" y="1168262"/>
                  <a:pt x="7280808" y="1102669"/>
                  <a:pt x="7303854" y="1102669"/>
                </a:cubicBezTo>
                <a:cubicBezTo>
                  <a:pt x="7309173" y="1102669"/>
                  <a:pt x="7323355" y="1118624"/>
                  <a:pt x="7328673" y="1131034"/>
                </a:cubicBezTo>
                <a:cubicBezTo>
                  <a:pt x="7332219" y="1139898"/>
                  <a:pt x="7332219" y="1154080"/>
                  <a:pt x="7332219" y="1168262"/>
                </a:cubicBezTo>
                <a:cubicBezTo>
                  <a:pt x="7349947" y="1168262"/>
                  <a:pt x="7349947" y="1180672"/>
                  <a:pt x="7358811" y="1180672"/>
                </a:cubicBezTo>
                <a:cubicBezTo>
                  <a:pt x="7362356" y="1180672"/>
                  <a:pt x="7381857" y="1175353"/>
                  <a:pt x="7385402" y="1175353"/>
                </a:cubicBezTo>
                <a:cubicBezTo>
                  <a:pt x="7397812" y="1175353"/>
                  <a:pt x="7392493" y="1189536"/>
                  <a:pt x="7397812" y="1198400"/>
                </a:cubicBezTo>
                <a:lnTo>
                  <a:pt x="7410221" y="1198400"/>
                </a:lnTo>
                <a:cubicBezTo>
                  <a:pt x="7429722" y="1194854"/>
                  <a:pt x="7461632" y="1185990"/>
                  <a:pt x="7465177" y="1185990"/>
                </a:cubicBezTo>
                <a:cubicBezTo>
                  <a:pt x="7479360" y="1185990"/>
                  <a:pt x="7491769" y="1191308"/>
                  <a:pt x="7504179" y="1198400"/>
                </a:cubicBezTo>
                <a:lnTo>
                  <a:pt x="7504179" y="1256901"/>
                </a:lnTo>
                <a:cubicBezTo>
                  <a:pt x="7505951" y="1258674"/>
                  <a:pt x="7504179" y="1258674"/>
                  <a:pt x="7509497" y="1258674"/>
                </a:cubicBezTo>
                <a:cubicBezTo>
                  <a:pt x="7576863" y="1258674"/>
                  <a:pt x="7562680" y="1207263"/>
                  <a:pt x="7571544" y="1141671"/>
                </a:cubicBezTo>
                <a:cubicBezTo>
                  <a:pt x="7573317" y="1141671"/>
                  <a:pt x="7576863" y="1143443"/>
                  <a:pt x="7578635" y="1143443"/>
                </a:cubicBezTo>
                <a:cubicBezTo>
                  <a:pt x="7580408" y="1168262"/>
                  <a:pt x="7580408" y="1193081"/>
                  <a:pt x="7585727" y="1217900"/>
                </a:cubicBezTo>
                <a:cubicBezTo>
                  <a:pt x="7585727" y="1221446"/>
                  <a:pt x="7596363" y="1255128"/>
                  <a:pt x="7608773" y="1255128"/>
                </a:cubicBezTo>
                <a:cubicBezTo>
                  <a:pt x="7640683" y="1255128"/>
                  <a:pt x="7809097" y="1093805"/>
                  <a:pt x="7812642" y="1093805"/>
                </a:cubicBezTo>
                <a:cubicBezTo>
                  <a:pt x="7817961" y="1093805"/>
                  <a:pt x="7908372" y="1178899"/>
                  <a:pt x="7958010" y="1219673"/>
                </a:cubicBezTo>
                <a:cubicBezTo>
                  <a:pt x="7963329" y="1224991"/>
                  <a:pt x="7989920" y="1228537"/>
                  <a:pt x="7991693" y="1228537"/>
                </a:cubicBezTo>
                <a:cubicBezTo>
                  <a:pt x="7997011" y="1228537"/>
                  <a:pt x="8009421" y="1226764"/>
                  <a:pt x="8018285" y="1221446"/>
                </a:cubicBezTo>
                <a:cubicBezTo>
                  <a:pt x="8046649" y="1201945"/>
                  <a:pt x="8129970" y="1104442"/>
                  <a:pt x="8160107" y="1104442"/>
                </a:cubicBezTo>
                <a:cubicBezTo>
                  <a:pt x="8161880" y="1104442"/>
                  <a:pt x="8167198" y="1111533"/>
                  <a:pt x="8165426" y="1118624"/>
                </a:cubicBezTo>
                <a:cubicBezTo>
                  <a:pt x="8165426" y="1118624"/>
                  <a:pt x="8167198" y="1118624"/>
                  <a:pt x="8168971" y="1120397"/>
                </a:cubicBezTo>
                <a:lnTo>
                  <a:pt x="8172517" y="1116852"/>
                </a:lnTo>
                <a:cubicBezTo>
                  <a:pt x="8231018" y="1177126"/>
                  <a:pt x="8305475" y="1260447"/>
                  <a:pt x="8367523" y="1260447"/>
                </a:cubicBezTo>
                <a:cubicBezTo>
                  <a:pt x="8372841" y="1260447"/>
                  <a:pt x="8378159" y="1258674"/>
                  <a:pt x="8381705" y="1256901"/>
                </a:cubicBezTo>
                <a:cubicBezTo>
                  <a:pt x="8390568" y="1232082"/>
                  <a:pt x="8411842" y="1184217"/>
                  <a:pt x="8411842" y="1180672"/>
                </a:cubicBezTo>
                <a:cubicBezTo>
                  <a:pt x="8411842" y="1175353"/>
                  <a:pt x="8408296" y="1150534"/>
                  <a:pt x="8408296" y="1145216"/>
                </a:cubicBezTo>
                <a:lnTo>
                  <a:pt x="8408296" y="1136352"/>
                </a:lnTo>
                <a:cubicBezTo>
                  <a:pt x="8410069" y="1132807"/>
                  <a:pt x="8410069" y="1129261"/>
                  <a:pt x="8410069" y="1125716"/>
                </a:cubicBezTo>
                <a:cubicBezTo>
                  <a:pt x="8417160" y="1102669"/>
                  <a:pt x="8424251" y="1116852"/>
                  <a:pt x="8424251" y="1099124"/>
                </a:cubicBezTo>
                <a:lnTo>
                  <a:pt x="8424251" y="1061895"/>
                </a:lnTo>
                <a:cubicBezTo>
                  <a:pt x="8426024" y="1058350"/>
                  <a:pt x="8426024" y="1053032"/>
                  <a:pt x="8427797" y="1049486"/>
                </a:cubicBezTo>
                <a:cubicBezTo>
                  <a:pt x="8429570" y="1047713"/>
                  <a:pt x="8438434" y="1044168"/>
                  <a:pt x="8443752" y="1040622"/>
                </a:cubicBezTo>
                <a:lnTo>
                  <a:pt x="8443752" y="1033531"/>
                </a:lnTo>
                <a:cubicBezTo>
                  <a:pt x="8443752" y="1029985"/>
                  <a:pt x="8445525" y="1024667"/>
                  <a:pt x="8445525" y="1019349"/>
                </a:cubicBezTo>
                <a:lnTo>
                  <a:pt x="8445525" y="1005166"/>
                </a:lnTo>
                <a:cubicBezTo>
                  <a:pt x="8445525" y="998075"/>
                  <a:pt x="8447297" y="989211"/>
                  <a:pt x="8447297" y="980348"/>
                </a:cubicBezTo>
                <a:cubicBezTo>
                  <a:pt x="8449070" y="982120"/>
                  <a:pt x="8449070" y="985666"/>
                  <a:pt x="8449070" y="1015803"/>
                </a:cubicBezTo>
                <a:cubicBezTo>
                  <a:pt x="8450843" y="1021121"/>
                  <a:pt x="8447297" y="1047713"/>
                  <a:pt x="8463252" y="1047713"/>
                </a:cubicBezTo>
                <a:cubicBezTo>
                  <a:pt x="8466798" y="1047713"/>
                  <a:pt x="8473889" y="1045940"/>
                  <a:pt x="8480980" y="1045940"/>
                </a:cubicBezTo>
                <a:lnTo>
                  <a:pt x="8480980" y="1005166"/>
                </a:lnTo>
                <a:cubicBezTo>
                  <a:pt x="8482753" y="998075"/>
                  <a:pt x="8484526" y="989211"/>
                  <a:pt x="8489844" y="980348"/>
                </a:cubicBezTo>
                <a:cubicBezTo>
                  <a:pt x="8491617" y="1001621"/>
                  <a:pt x="8493390" y="1024667"/>
                  <a:pt x="8493390" y="1047713"/>
                </a:cubicBezTo>
                <a:cubicBezTo>
                  <a:pt x="8496935" y="1047713"/>
                  <a:pt x="8502254" y="1047713"/>
                  <a:pt x="8507572" y="1049486"/>
                </a:cubicBezTo>
                <a:cubicBezTo>
                  <a:pt x="8511117" y="1068987"/>
                  <a:pt x="8512890" y="1090260"/>
                  <a:pt x="8514663" y="1109760"/>
                </a:cubicBezTo>
                <a:cubicBezTo>
                  <a:pt x="8518209" y="1113306"/>
                  <a:pt x="8523527" y="1115079"/>
                  <a:pt x="8527073" y="1116852"/>
                </a:cubicBezTo>
                <a:lnTo>
                  <a:pt x="8527073" y="1155853"/>
                </a:lnTo>
                <a:cubicBezTo>
                  <a:pt x="8528845" y="1170035"/>
                  <a:pt x="8530618" y="1184217"/>
                  <a:pt x="8534164" y="1196627"/>
                </a:cubicBezTo>
                <a:lnTo>
                  <a:pt x="8541255" y="1196627"/>
                </a:lnTo>
                <a:lnTo>
                  <a:pt x="8543028" y="944892"/>
                </a:lnTo>
                <a:cubicBezTo>
                  <a:pt x="8546573" y="943119"/>
                  <a:pt x="8551891" y="939574"/>
                  <a:pt x="8555437" y="936028"/>
                </a:cubicBezTo>
                <a:lnTo>
                  <a:pt x="8555437" y="785342"/>
                </a:lnTo>
                <a:lnTo>
                  <a:pt x="8571392" y="643519"/>
                </a:lnTo>
                <a:lnTo>
                  <a:pt x="8571392" y="455605"/>
                </a:lnTo>
                <a:lnTo>
                  <a:pt x="8576710" y="423694"/>
                </a:lnTo>
                <a:cubicBezTo>
                  <a:pt x="8578483" y="416603"/>
                  <a:pt x="8580256" y="409512"/>
                  <a:pt x="8580256" y="402421"/>
                </a:cubicBezTo>
                <a:cubicBezTo>
                  <a:pt x="8582029" y="395330"/>
                  <a:pt x="8583801" y="388239"/>
                  <a:pt x="8583801" y="381148"/>
                </a:cubicBezTo>
                <a:cubicBezTo>
                  <a:pt x="8585574" y="375829"/>
                  <a:pt x="8587347" y="368738"/>
                  <a:pt x="8587347" y="361647"/>
                </a:cubicBezTo>
                <a:cubicBezTo>
                  <a:pt x="8583801" y="327964"/>
                  <a:pt x="8626348" y="351011"/>
                  <a:pt x="8631667" y="326192"/>
                </a:cubicBezTo>
                <a:cubicBezTo>
                  <a:pt x="8631667" y="310237"/>
                  <a:pt x="8624575" y="290736"/>
                  <a:pt x="8633439" y="274781"/>
                </a:cubicBezTo>
                <a:cubicBezTo>
                  <a:pt x="8642303" y="276554"/>
                  <a:pt x="8636985" y="288963"/>
                  <a:pt x="8636985" y="292509"/>
                </a:cubicBezTo>
                <a:lnTo>
                  <a:pt x="8636985" y="306691"/>
                </a:lnTo>
                <a:cubicBezTo>
                  <a:pt x="8636985" y="310237"/>
                  <a:pt x="8635212" y="324419"/>
                  <a:pt x="8640530" y="333283"/>
                </a:cubicBezTo>
                <a:cubicBezTo>
                  <a:pt x="8647622" y="347465"/>
                  <a:pt x="8686623" y="331510"/>
                  <a:pt x="8686623" y="363420"/>
                </a:cubicBezTo>
                <a:cubicBezTo>
                  <a:pt x="8684850" y="400648"/>
                  <a:pt x="8684850" y="404194"/>
                  <a:pt x="8684850" y="407739"/>
                </a:cubicBezTo>
                <a:cubicBezTo>
                  <a:pt x="8684850" y="413058"/>
                  <a:pt x="8695487" y="446741"/>
                  <a:pt x="8699032" y="466241"/>
                </a:cubicBezTo>
                <a:cubicBezTo>
                  <a:pt x="8702578" y="483969"/>
                  <a:pt x="8704351" y="519425"/>
                  <a:pt x="8704351" y="522970"/>
                </a:cubicBezTo>
                <a:lnTo>
                  <a:pt x="8697259" y="666565"/>
                </a:lnTo>
                <a:cubicBezTo>
                  <a:pt x="8697259" y="689612"/>
                  <a:pt x="8697259" y="712658"/>
                  <a:pt x="8702578" y="733931"/>
                </a:cubicBezTo>
                <a:cubicBezTo>
                  <a:pt x="8704351" y="744568"/>
                  <a:pt x="8709669" y="758750"/>
                  <a:pt x="8713214" y="771159"/>
                </a:cubicBezTo>
                <a:lnTo>
                  <a:pt x="8711442" y="895254"/>
                </a:lnTo>
                <a:cubicBezTo>
                  <a:pt x="8713214" y="909436"/>
                  <a:pt x="8711442" y="928937"/>
                  <a:pt x="8727397" y="946665"/>
                </a:cubicBezTo>
                <a:lnTo>
                  <a:pt x="8727397" y="1123943"/>
                </a:lnTo>
                <a:lnTo>
                  <a:pt x="8748670" y="1123943"/>
                </a:lnTo>
                <a:cubicBezTo>
                  <a:pt x="8753988" y="1123943"/>
                  <a:pt x="8755761" y="1122170"/>
                  <a:pt x="8759307" y="1118624"/>
                </a:cubicBezTo>
                <a:cubicBezTo>
                  <a:pt x="8761079" y="1118624"/>
                  <a:pt x="8759307" y="1115079"/>
                  <a:pt x="8759307" y="1111533"/>
                </a:cubicBezTo>
                <a:lnTo>
                  <a:pt x="8759307" y="1063668"/>
                </a:lnTo>
                <a:cubicBezTo>
                  <a:pt x="8761079" y="1060123"/>
                  <a:pt x="8761079" y="1053032"/>
                  <a:pt x="8766398" y="1051259"/>
                </a:cubicBezTo>
                <a:cubicBezTo>
                  <a:pt x="8780580" y="1045940"/>
                  <a:pt x="8808945" y="1045940"/>
                  <a:pt x="8812490" y="1045940"/>
                </a:cubicBezTo>
                <a:cubicBezTo>
                  <a:pt x="8817808" y="1045940"/>
                  <a:pt x="8837309" y="1047713"/>
                  <a:pt x="8847946" y="1047713"/>
                </a:cubicBezTo>
                <a:lnTo>
                  <a:pt x="8851491" y="1045940"/>
                </a:lnTo>
                <a:lnTo>
                  <a:pt x="8851491" y="1146989"/>
                </a:lnTo>
                <a:cubicBezTo>
                  <a:pt x="8851491" y="1146989"/>
                  <a:pt x="8851491" y="1148762"/>
                  <a:pt x="8855037" y="1148762"/>
                </a:cubicBezTo>
                <a:cubicBezTo>
                  <a:pt x="8860355" y="1148762"/>
                  <a:pt x="8865674" y="1146989"/>
                  <a:pt x="8870992" y="1143443"/>
                </a:cubicBezTo>
                <a:lnTo>
                  <a:pt x="8870992" y="1065441"/>
                </a:lnTo>
                <a:cubicBezTo>
                  <a:pt x="8869219" y="1060123"/>
                  <a:pt x="8865674" y="1047713"/>
                  <a:pt x="8865674" y="1044168"/>
                </a:cubicBezTo>
                <a:lnTo>
                  <a:pt x="8865674" y="996303"/>
                </a:lnTo>
                <a:cubicBezTo>
                  <a:pt x="8869219" y="966165"/>
                  <a:pt x="8872765" y="934255"/>
                  <a:pt x="8874537" y="902345"/>
                </a:cubicBezTo>
                <a:cubicBezTo>
                  <a:pt x="8876310" y="904118"/>
                  <a:pt x="8879856" y="904118"/>
                  <a:pt x="8881629" y="905891"/>
                </a:cubicBezTo>
                <a:cubicBezTo>
                  <a:pt x="8885174" y="923619"/>
                  <a:pt x="8885174" y="943119"/>
                  <a:pt x="8886947" y="962620"/>
                </a:cubicBezTo>
                <a:lnTo>
                  <a:pt x="8933039" y="962620"/>
                </a:lnTo>
                <a:cubicBezTo>
                  <a:pt x="8933039" y="987439"/>
                  <a:pt x="8931266" y="1003394"/>
                  <a:pt x="8938358" y="1026440"/>
                </a:cubicBezTo>
                <a:cubicBezTo>
                  <a:pt x="8936585" y="990984"/>
                  <a:pt x="8986223" y="1029985"/>
                  <a:pt x="8984450" y="992757"/>
                </a:cubicBezTo>
                <a:cubicBezTo>
                  <a:pt x="8984450" y="987439"/>
                  <a:pt x="8982677" y="976802"/>
                  <a:pt x="8982677" y="973256"/>
                </a:cubicBezTo>
                <a:lnTo>
                  <a:pt x="8982677" y="930710"/>
                </a:lnTo>
                <a:cubicBezTo>
                  <a:pt x="8989768" y="911209"/>
                  <a:pt x="9018133" y="904118"/>
                  <a:pt x="9009269" y="881072"/>
                </a:cubicBezTo>
                <a:cubicBezTo>
                  <a:pt x="9011041" y="856253"/>
                  <a:pt x="9009269" y="858026"/>
                  <a:pt x="9023451" y="858026"/>
                </a:cubicBezTo>
                <a:cubicBezTo>
                  <a:pt x="9028769" y="858026"/>
                  <a:pt x="9046497" y="859798"/>
                  <a:pt x="9057134" y="858026"/>
                </a:cubicBezTo>
                <a:lnTo>
                  <a:pt x="9057134" y="1343767"/>
                </a:lnTo>
                <a:lnTo>
                  <a:pt x="9144000" y="1343767"/>
                </a:lnTo>
                <a:lnTo>
                  <a:pt x="9144000" y="1919921"/>
                </a:lnTo>
                <a:lnTo>
                  <a:pt x="2308160" y="1919921"/>
                </a:lnTo>
                <a:cubicBezTo>
                  <a:pt x="2233703" y="1895102"/>
                  <a:pt x="2155701" y="1859647"/>
                  <a:pt x="2081244" y="1847237"/>
                </a:cubicBezTo>
                <a:cubicBezTo>
                  <a:pt x="1728461" y="1785190"/>
                  <a:pt x="1377450" y="1707187"/>
                  <a:pt x="1024667" y="1646913"/>
                </a:cubicBezTo>
                <a:cubicBezTo>
                  <a:pt x="928937" y="1629185"/>
                  <a:pt x="829661" y="1622094"/>
                  <a:pt x="733931" y="1609685"/>
                </a:cubicBezTo>
                <a:cubicBezTo>
                  <a:pt x="515879" y="1581320"/>
                  <a:pt x="294282" y="1554728"/>
                  <a:pt x="76230" y="1528137"/>
                </a:cubicBezTo>
                <a:cubicBezTo>
                  <a:pt x="67366" y="1528137"/>
                  <a:pt x="49638" y="1526364"/>
                  <a:pt x="42547" y="1519273"/>
                </a:cubicBezTo>
                <a:cubicBezTo>
                  <a:pt x="39001" y="1485590"/>
                  <a:pt x="33683" y="1446589"/>
                  <a:pt x="28364" y="1411133"/>
                </a:cubicBezTo>
                <a:cubicBezTo>
                  <a:pt x="26592" y="1395178"/>
                  <a:pt x="0" y="1258674"/>
                  <a:pt x="0" y="1219673"/>
                </a:cubicBezTo>
                <a:lnTo>
                  <a:pt x="0" y="1150534"/>
                </a:lnTo>
                <a:cubicBezTo>
                  <a:pt x="1773" y="1141671"/>
                  <a:pt x="3546" y="1132807"/>
                  <a:pt x="3546" y="1123943"/>
                </a:cubicBezTo>
                <a:cubicBezTo>
                  <a:pt x="-3546" y="1092033"/>
                  <a:pt x="39001" y="1116852"/>
                  <a:pt x="37228" y="1092033"/>
                </a:cubicBezTo>
                <a:cubicBezTo>
                  <a:pt x="37228" y="1088487"/>
                  <a:pt x="39001" y="1083169"/>
                  <a:pt x="39001" y="1076078"/>
                </a:cubicBezTo>
                <a:lnTo>
                  <a:pt x="209188" y="1076078"/>
                </a:lnTo>
                <a:lnTo>
                  <a:pt x="209188" y="1047713"/>
                </a:lnTo>
                <a:cubicBezTo>
                  <a:pt x="205643" y="1033531"/>
                  <a:pt x="182596" y="1031758"/>
                  <a:pt x="175505" y="1029985"/>
                </a:cubicBezTo>
                <a:cubicBezTo>
                  <a:pt x="122322" y="1012258"/>
                  <a:pt x="60275" y="990984"/>
                  <a:pt x="10637" y="943119"/>
                </a:cubicBezTo>
                <a:lnTo>
                  <a:pt x="10637" y="930710"/>
                </a:lnTo>
                <a:lnTo>
                  <a:pt x="462696" y="936028"/>
                </a:lnTo>
                <a:lnTo>
                  <a:pt x="590336" y="928937"/>
                </a:lnTo>
                <a:cubicBezTo>
                  <a:pt x="611609" y="928937"/>
                  <a:pt x="632883" y="930710"/>
                  <a:pt x="654156" y="932482"/>
                </a:cubicBezTo>
                <a:cubicBezTo>
                  <a:pt x="654156" y="934255"/>
                  <a:pt x="655929" y="934255"/>
                  <a:pt x="655929" y="937801"/>
                </a:cubicBezTo>
                <a:cubicBezTo>
                  <a:pt x="655929" y="943119"/>
                  <a:pt x="641746" y="953756"/>
                  <a:pt x="634655" y="959074"/>
                </a:cubicBezTo>
                <a:cubicBezTo>
                  <a:pt x="593881" y="987439"/>
                  <a:pt x="553107" y="1005166"/>
                  <a:pt x="512333" y="1019349"/>
                </a:cubicBezTo>
                <a:cubicBezTo>
                  <a:pt x="489287" y="1028213"/>
                  <a:pt x="469787" y="1026440"/>
                  <a:pt x="448513" y="1042395"/>
                </a:cubicBezTo>
                <a:cubicBezTo>
                  <a:pt x="452059" y="1115079"/>
                  <a:pt x="450286" y="1116852"/>
                  <a:pt x="448513" y="1118624"/>
                </a:cubicBezTo>
                <a:lnTo>
                  <a:pt x="572608" y="1118624"/>
                </a:lnTo>
                <a:cubicBezTo>
                  <a:pt x="572608" y="1104442"/>
                  <a:pt x="597427" y="1102669"/>
                  <a:pt x="604518" y="1102669"/>
                </a:cubicBezTo>
                <a:cubicBezTo>
                  <a:pt x="609836" y="1102669"/>
                  <a:pt x="631110" y="1106215"/>
                  <a:pt x="641746" y="1109760"/>
                </a:cubicBezTo>
                <a:cubicBezTo>
                  <a:pt x="647065" y="1123943"/>
                  <a:pt x="641746" y="1143443"/>
                  <a:pt x="657701" y="1161171"/>
                </a:cubicBezTo>
                <a:cubicBezTo>
                  <a:pt x="663020" y="1157626"/>
                  <a:pt x="673656" y="1152307"/>
                  <a:pt x="678975" y="1143443"/>
                </a:cubicBezTo>
                <a:cubicBezTo>
                  <a:pt x="707339" y="1100897"/>
                  <a:pt x="753432" y="1019349"/>
                  <a:pt x="753432" y="1014030"/>
                </a:cubicBezTo>
                <a:cubicBezTo>
                  <a:pt x="753432" y="1010485"/>
                  <a:pt x="732158" y="983893"/>
                  <a:pt x="732158" y="975029"/>
                </a:cubicBezTo>
                <a:lnTo>
                  <a:pt x="732158" y="941346"/>
                </a:lnTo>
                <a:cubicBezTo>
                  <a:pt x="737477" y="918300"/>
                  <a:pt x="749886" y="902345"/>
                  <a:pt x="774705" y="882845"/>
                </a:cubicBezTo>
                <a:lnTo>
                  <a:pt x="774705" y="533607"/>
                </a:lnTo>
                <a:cubicBezTo>
                  <a:pt x="742795" y="498151"/>
                  <a:pt x="737477" y="499924"/>
                  <a:pt x="737477" y="471560"/>
                </a:cubicBezTo>
                <a:lnTo>
                  <a:pt x="737477" y="459150"/>
                </a:lnTo>
                <a:cubicBezTo>
                  <a:pt x="739249" y="446741"/>
                  <a:pt x="748113" y="430786"/>
                  <a:pt x="765841" y="418376"/>
                </a:cubicBezTo>
                <a:cubicBezTo>
                  <a:pt x="772932" y="413058"/>
                  <a:pt x="781796" y="409512"/>
                  <a:pt x="785342" y="402421"/>
                </a:cubicBezTo>
                <a:cubicBezTo>
                  <a:pt x="788887" y="397103"/>
                  <a:pt x="788887" y="390012"/>
                  <a:pt x="788887" y="382921"/>
                </a:cubicBezTo>
                <a:cubicBezTo>
                  <a:pt x="790660" y="368738"/>
                  <a:pt x="794206" y="342147"/>
                  <a:pt x="794206" y="336828"/>
                </a:cubicBezTo>
                <a:cubicBezTo>
                  <a:pt x="794206" y="313782"/>
                  <a:pt x="781796" y="301373"/>
                  <a:pt x="781796" y="287190"/>
                </a:cubicBezTo>
                <a:cubicBezTo>
                  <a:pt x="781796" y="273008"/>
                  <a:pt x="795978" y="265917"/>
                  <a:pt x="795978" y="244644"/>
                </a:cubicBezTo>
                <a:cubicBezTo>
                  <a:pt x="795978" y="239325"/>
                  <a:pt x="790660" y="207415"/>
                  <a:pt x="790660" y="203870"/>
                </a:cubicBezTo>
                <a:cubicBezTo>
                  <a:pt x="790660" y="198551"/>
                  <a:pt x="795978" y="166641"/>
                  <a:pt x="799524" y="148914"/>
                </a:cubicBezTo>
                <a:lnTo>
                  <a:pt x="799524" y="0"/>
                </a:lnTo>
                <a:lnTo>
                  <a:pt x="810161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6000"/>
                </a:srgbClr>
              </a:gs>
            </a:gsLst>
            <a:lin ang="16200000" scaled="1"/>
          </a:gradFill>
          <a:ln w="17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" name="Picture 2" descr="G:\2017\雷锋精神\11\未标题-1.png">
            <a:extLst>
              <a:ext uri="{FF2B5EF4-FFF2-40B4-BE49-F238E27FC236}">
                <a16:creationId xmlns:a16="http://schemas.microsoft.com/office/drawing/2014/main" id="{E56FBA63-865C-49F6-A1BF-D8D28CB86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0"/>
          <a:stretch/>
        </p:blipFill>
        <p:spPr bwMode="auto">
          <a:xfrm flipH="1">
            <a:off x="5055287" y="-63788"/>
            <a:ext cx="4097072" cy="527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04CAC1-F86E-42A4-A972-683499066A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9684"/>
            <a:ext cx="9144000" cy="12430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E34700B7-CF45-43D1-B3EB-FA84B72A2B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86" b="63773"/>
          <a:stretch/>
        </p:blipFill>
        <p:spPr>
          <a:xfrm>
            <a:off x="486067" y="186868"/>
            <a:ext cx="1253704" cy="1019013"/>
          </a:xfrm>
          <a:prstGeom prst="rect">
            <a:avLst/>
          </a:prstGeom>
        </p:spPr>
      </p:pic>
      <p:sp>
        <p:nvSpPr>
          <p:cNvPr id="57" name="图形 55">
            <a:extLst>
              <a:ext uri="{FF2B5EF4-FFF2-40B4-BE49-F238E27FC236}">
                <a16:creationId xmlns:a16="http://schemas.microsoft.com/office/drawing/2014/main" id="{A4508FBD-AFA1-43DA-B489-CA24882D9DAD}"/>
              </a:ext>
            </a:extLst>
          </p:cNvPr>
          <p:cNvSpPr/>
          <p:nvPr/>
        </p:nvSpPr>
        <p:spPr>
          <a:xfrm>
            <a:off x="3895773" y="2792313"/>
            <a:ext cx="1335115" cy="2012526"/>
          </a:xfrm>
          <a:custGeom>
            <a:avLst/>
            <a:gdLst>
              <a:gd name="connsiteX0" fmla="*/ 2275857 w 3412212"/>
              <a:gd name="connsiteY0" fmla="*/ 4598931 h 5143500"/>
              <a:gd name="connsiteX1" fmla="*/ 2256971 w 3412212"/>
              <a:gd name="connsiteY1" fmla="*/ 4558010 h 5143500"/>
              <a:gd name="connsiteX2" fmla="*/ 2285301 w 3412212"/>
              <a:gd name="connsiteY2" fmla="*/ 4551714 h 5143500"/>
              <a:gd name="connsiteX3" fmla="*/ 2275857 w 3412212"/>
              <a:gd name="connsiteY3" fmla="*/ 4598931 h 5143500"/>
              <a:gd name="connsiteX4" fmla="*/ 2707106 w 3412212"/>
              <a:gd name="connsiteY4" fmla="*/ 4825573 h 5143500"/>
              <a:gd name="connsiteX5" fmla="*/ 2628411 w 3412212"/>
              <a:gd name="connsiteY5" fmla="*/ 4825573 h 5143500"/>
              <a:gd name="connsiteX6" fmla="*/ 2543420 w 3412212"/>
              <a:gd name="connsiteY6" fmla="*/ 4743730 h 5143500"/>
              <a:gd name="connsiteX7" fmla="*/ 2537125 w 3412212"/>
              <a:gd name="connsiteY7" fmla="*/ 4702809 h 5143500"/>
              <a:gd name="connsiteX8" fmla="*/ 2546568 w 3412212"/>
              <a:gd name="connsiteY8" fmla="*/ 4677626 h 5143500"/>
              <a:gd name="connsiteX9" fmla="*/ 2546568 w 3412212"/>
              <a:gd name="connsiteY9" fmla="*/ 4639853 h 5143500"/>
              <a:gd name="connsiteX10" fmla="*/ 2596933 w 3412212"/>
              <a:gd name="connsiteY10" fmla="*/ 4535975 h 5143500"/>
              <a:gd name="connsiteX11" fmla="*/ 2609524 w 3412212"/>
              <a:gd name="connsiteY11" fmla="*/ 4479315 h 5143500"/>
              <a:gd name="connsiteX12" fmla="*/ 2634706 w 3412212"/>
              <a:gd name="connsiteY12" fmla="*/ 4403768 h 5143500"/>
              <a:gd name="connsiteX13" fmla="*/ 2634706 w 3412212"/>
              <a:gd name="connsiteY13" fmla="*/ 4328221 h 5143500"/>
              <a:gd name="connsiteX14" fmla="*/ 2641002 w 3412212"/>
              <a:gd name="connsiteY14" fmla="*/ 4262117 h 5143500"/>
              <a:gd name="connsiteX15" fmla="*/ 2681923 w 3412212"/>
              <a:gd name="connsiteY15" fmla="*/ 4123614 h 5143500"/>
              <a:gd name="connsiteX16" fmla="*/ 2691367 w 3412212"/>
              <a:gd name="connsiteY16" fmla="*/ 4079545 h 5143500"/>
              <a:gd name="connsiteX17" fmla="*/ 2707106 w 3412212"/>
              <a:gd name="connsiteY17" fmla="*/ 4825573 h 5143500"/>
              <a:gd name="connsiteX18" fmla="*/ 960078 w 3412212"/>
              <a:gd name="connsiteY18" fmla="*/ 3522385 h 5143500"/>
              <a:gd name="connsiteX19" fmla="*/ 922305 w 3412212"/>
              <a:gd name="connsiteY19" fmla="*/ 3572750 h 5143500"/>
              <a:gd name="connsiteX20" fmla="*/ 912861 w 3412212"/>
              <a:gd name="connsiteY20" fmla="*/ 3534976 h 5143500"/>
              <a:gd name="connsiteX21" fmla="*/ 897122 w 3412212"/>
              <a:gd name="connsiteY21" fmla="*/ 3421655 h 5143500"/>
              <a:gd name="connsiteX22" fmla="*/ 960078 w 3412212"/>
              <a:gd name="connsiteY22" fmla="*/ 3522385 h 5143500"/>
              <a:gd name="connsiteX23" fmla="*/ 3172980 w 3412212"/>
              <a:gd name="connsiteY23" fmla="*/ 3226492 h 5143500"/>
              <a:gd name="connsiteX24" fmla="*/ 3125763 w 3412212"/>
              <a:gd name="connsiteY24" fmla="*/ 3280004 h 5143500"/>
              <a:gd name="connsiteX25" fmla="*/ 3106876 w 3412212"/>
              <a:gd name="connsiteY25" fmla="*/ 3113171 h 5143500"/>
              <a:gd name="connsiteX26" fmla="*/ 3172980 w 3412212"/>
              <a:gd name="connsiteY26" fmla="*/ 3226492 h 5143500"/>
              <a:gd name="connsiteX27" fmla="*/ 2559159 w 3412212"/>
              <a:gd name="connsiteY27" fmla="*/ 3135206 h 5143500"/>
              <a:gd name="connsiteX28" fmla="*/ 2618967 w 3412212"/>
              <a:gd name="connsiteY28" fmla="*/ 3201309 h 5143500"/>
              <a:gd name="connsiteX29" fmla="*/ 2612672 w 3412212"/>
              <a:gd name="connsiteY29" fmla="*/ 3213901 h 5143500"/>
              <a:gd name="connsiteX30" fmla="*/ 2631558 w 3412212"/>
              <a:gd name="connsiteY30" fmla="*/ 3235935 h 5143500"/>
              <a:gd name="connsiteX31" fmla="*/ 2659889 w 3412212"/>
              <a:gd name="connsiteY31" fmla="*/ 3261118 h 5143500"/>
              <a:gd name="connsiteX32" fmla="*/ 2615819 w 3412212"/>
              <a:gd name="connsiteY32" fmla="*/ 3368143 h 5143500"/>
              <a:gd name="connsiteX33" fmla="*/ 2625263 w 3412212"/>
              <a:gd name="connsiteY33" fmla="*/ 3412212 h 5143500"/>
              <a:gd name="connsiteX34" fmla="*/ 2578046 w 3412212"/>
              <a:gd name="connsiteY34" fmla="*/ 3547567 h 5143500"/>
              <a:gd name="connsiteX35" fmla="*/ 2552864 w 3412212"/>
              <a:gd name="connsiteY35" fmla="*/ 3673479 h 5143500"/>
              <a:gd name="connsiteX36" fmla="*/ 2486760 w 3412212"/>
              <a:gd name="connsiteY36" fmla="*/ 3859199 h 5143500"/>
              <a:gd name="connsiteX37" fmla="*/ 2483612 w 3412212"/>
              <a:gd name="connsiteY37" fmla="*/ 3941042 h 5143500"/>
              <a:gd name="connsiteX38" fmla="*/ 2458430 w 3412212"/>
              <a:gd name="connsiteY38" fmla="*/ 4029180 h 5143500"/>
              <a:gd name="connsiteX39" fmla="*/ 2430099 w 3412212"/>
              <a:gd name="connsiteY39" fmla="*/ 4073249 h 5143500"/>
              <a:gd name="connsiteX40" fmla="*/ 2411213 w 3412212"/>
              <a:gd name="connsiteY40" fmla="*/ 4167683 h 5143500"/>
              <a:gd name="connsiteX41" fmla="*/ 2326222 w 3412212"/>
              <a:gd name="connsiteY41" fmla="*/ 4441542 h 5143500"/>
              <a:gd name="connsiteX42" fmla="*/ 2323074 w 3412212"/>
              <a:gd name="connsiteY42" fmla="*/ 4444689 h 5143500"/>
              <a:gd name="connsiteX43" fmla="*/ 2323074 w 3412212"/>
              <a:gd name="connsiteY43" fmla="*/ 4271561 h 5143500"/>
              <a:gd name="connsiteX44" fmla="*/ 2341961 w 3412212"/>
              <a:gd name="connsiteY44" fmla="*/ 3780504 h 5143500"/>
              <a:gd name="connsiteX45" fmla="*/ 2329370 w 3412212"/>
              <a:gd name="connsiteY45" fmla="*/ 3720696 h 5143500"/>
              <a:gd name="connsiteX46" fmla="*/ 2313631 w 3412212"/>
              <a:gd name="connsiteY46" fmla="*/ 3673479 h 5143500"/>
              <a:gd name="connsiteX47" fmla="*/ 2345109 w 3412212"/>
              <a:gd name="connsiteY47" fmla="*/ 3588488 h 5143500"/>
              <a:gd name="connsiteX48" fmla="*/ 2351405 w 3412212"/>
              <a:gd name="connsiteY48" fmla="*/ 3399621 h 5143500"/>
              <a:gd name="connsiteX49" fmla="*/ 2351405 w 3412212"/>
              <a:gd name="connsiteY49" fmla="*/ 3021885 h 5143500"/>
              <a:gd name="connsiteX50" fmla="*/ 2559159 w 3412212"/>
              <a:gd name="connsiteY50" fmla="*/ 3135206 h 5143500"/>
              <a:gd name="connsiteX51" fmla="*/ 2609524 w 3412212"/>
              <a:gd name="connsiteY51" fmla="*/ 2842461 h 5143500"/>
              <a:gd name="connsiteX52" fmla="*/ 2669332 w 3412212"/>
              <a:gd name="connsiteY52" fmla="*/ 3103728 h 5143500"/>
              <a:gd name="connsiteX53" fmla="*/ 2650445 w 3412212"/>
              <a:gd name="connsiteY53" fmla="*/ 3094284 h 5143500"/>
              <a:gd name="connsiteX54" fmla="*/ 2593785 w 3412212"/>
              <a:gd name="connsiteY54" fmla="*/ 3040772 h 5143500"/>
              <a:gd name="connsiteX55" fmla="*/ 2524533 w 3412212"/>
              <a:gd name="connsiteY55" fmla="*/ 2990407 h 5143500"/>
              <a:gd name="connsiteX56" fmla="*/ 2455282 w 3412212"/>
              <a:gd name="connsiteY56" fmla="*/ 2908564 h 5143500"/>
              <a:gd name="connsiteX57" fmla="*/ 2455282 w 3412212"/>
              <a:gd name="connsiteY57" fmla="*/ 2902269 h 5143500"/>
              <a:gd name="connsiteX58" fmla="*/ 2603228 w 3412212"/>
              <a:gd name="connsiteY58" fmla="*/ 2836165 h 5143500"/>
              <a:gd name="connsiteX59" fmla="*/ 2609524 w 3412212"/>
              <a:gd name="connsiteY59" fmla="*/ 2842461 h 5143500"/>
              <a:gd name="connsiteX60" fmla="*/ 2656741 w 3412212"/>
              <a:gd name="connsiteY60" fmla="*/ 2316779 h 5143500"/>
              <a:gd name="connsiteX61" fmla="*/ 2659889 w 3412212"/>
              <a:gd name="connsiteY61" fmla="*/ 2618967 h 5143500"/>
              <a:gd name="connsiteX62" fmla="*/ 2568603 w 3412212"/>
              <a:gd name="connsiteY62" fmla="*/ 2672480 h 5143500"/>
              <a:gd name="connsiteX63" fmla="*/ 2499351 w 3412212"/>
              <a:gd name="connsiteY63" fmla="*/ 2738583 h 5143500"/>
              <a:gd name="connsiteX64" fmla="*/ 2351405 w 3412212"/>
              <a:gd name="connsiteY64" fmla="*/ 2820426 h 5143500"/>
              <a:gd name="connsiteX65" fmla="*/ 2329370 w 3412212"/>
              <a:gd name="connsiteY65" fmla="*/ 2596932 h 5143500"/>
              <a:gd name="connsiteX66" fmla="*/ 2301040 w 3412212"/>
              <a:gd name="connsiteY66" fmla="*/ 2508794 h 5143500"/>
              <a:gd name="connsiteX67" fmla="*/ 2301040 w 3412212"/>
              <a:gd name="connsiteY67" fmla="*/ 2074398 h 5143500"/>
              <a:gd name="connsiteX68" fmla="*/ 2266414 w 3412212"/>
              <a:gd name="connsiteY68" fmla="*/ 1844609 h 5143500"/>
              <a:gd name="connsiteX69" fmla="*/ 2420656 w 3412212"/>
              <a:gd name="connsiteY69" fmla="*/ 2083842 h 5143500"/>
              <a:gd name="connsiteX70" fmla="*/ 2496203 w 3412212"/>
              <a:gd name="connsiteY70" fmla="*/ 2118467 h 5143500"/>
              <a:gd name="connsiteX71" fmla="*/ 2559159 w 3412212"/>
              <a:gd name="connsiteY71" fmla="*/ 2080694 h 5143500"/>
              <a:gd name="connsiteX72" fmla="*/ 2622115 w 3412212"/>
              <a:gd name="connsiteY72" fmla="*/ 1866644 h 5143500"/>
              <a:gd name="connsiteX73" fmla="*/ 2631558 w 3412212"/>
              <a:gd name="connsiteY73" fmla="*/ 1819427 h 5143500"/>
              <a:gd name="connsiteX74" fmla="*/ 2641002 w 3412212"/>
              <a:gd name="connsiteY74" fmla="*/ 1753323 h 5143500"/>
              <a:gd name="connsiteX75" fmla="*/ 2656741 w 3412212"/>
              <a:gd name="connsiteY75" fmla="*/ 2316779 h 5143500"/>
              <a:gd name="connsiteX76" fmla="*/ 1498351 w 3412212"/>
              <a:gd name="connsiteY76" fmla="*/ 1573898 h 5143500"/>
              <a:gd name="connsiteX77" fmla="*/ 1526682 w 3412212"/>
              <a:gd name="connsiteY77" fmla="*/ 1743879 h 5143500"/>
              <a:gd name="connsiteX78" fmla="*/ 1529829 w 3412212"/>
              <a:gd name="connsiteY78" fmla="*/ 1841461 h 5143500"/>
              <a:gd name="connsiteX79" fmla="*/ 1492056 w 3412212"/>
              <a:gd name="connsiteY79" fmla="*/ 1819427 h 5143500"/>
              <a:gd name="connsiteX80" fmla="*/ 1400770 w 3412212"/>
              <a:gd name="connsiteY80" fmla="*/ 1731288 h 5143500"/>
              <a:gd name="connsiteX81" fmla="*/ 1290597 w 3412212"/>
              <a:gd name="connsiteY81" fmla="*/ 1655741 h 5143500"/>
              <a:gd name="connsiteX82" fmla="*/ 1164685 w 3412212"/>
              <a:gd name="connsiteY82" fmla="*/ 1495204 h 5143500"/>
              <a:gd name="connsiteX83" fmla="*/ 1416509 w 3412212"/>
              <a:gd name="connsiteY83" fmla="*/ 1385031 h 5143500"/>
              <a:gd name="connsiteX84" fmla="*/ 1432248 w 3412212"/>
              <a:gd name="connsiteY84" fmla="*/ 1385031 h 5143500"/>
              <a:gd name="connsiteX85" fmla="*/ 1498351 w 3412212"/>
              <a:gd name="connsiteY85" fmla="*/ 1573898 h 5143500"/>
              <a:gd name="connsiteX86" fmla="*/ 2634706 w 3412212"/>
              <a:gd name="connsiteY86" fmla="*/ 6296 h 5143500"/>
              <a:gd name="connsiteX87" fmla="*/ 2804687 w 3412212"/>
              <a:gd name="connsiteY87" fmla="*/ 125912 h 5143500"/>
              <a:gd name="connsiteX88" fmla="*/ 2826722 w 3412212"/>
              <a:gd name="connsiteY88" fmla="*/ 173129 h 5143500"/>
              <a:gd name="connsiteX89" fmla="*/ 2826722 w 3412212"/>
              <a:gd name="connsiteY89" fmla="*/ 251824 h 5143500"/>
              <a:gd name="connsiteX90" fmla="*/ 2842461 w 3412212"/>
              <a:gd name="connsiteY90" fmla="*/ 314780 h 5143500"/>
              <a:gd name="connsiteX91" fmla="*/ 3031329 w 3412212"/>
              <a:gd name="connsiteY91" fmla="*/ 494204 h 5143500"/>
              <a:gd name="connsiteX92" fmla="*/ 3081693 w 3412212"/>
              <a:gd name="connsiteY92" fmla="*/ 607525 h 5143500"/>
              <a:gd name="connsiteX93" fmla="*/ 3292596 w 3412212"/>
              <a:gd name="connsiteY93" fmla="*/ 796393 h 5143500"/>
              <a:gd name="connsiteX94" fmla="*/ 3248527 w 3412212"/>
              <a:gd name="connsiteY94" fmla="*/ 1167833 h 5143500"/>
              <a:gd name="connsiteX95" fmla="*/ 3251674 w 3412212"/>
              <a:gd name="connsiteY95" fmla="*/ 1303188 h 5143500"/>
              <a:gd name="connsiteX96" fmla="*/ 3235935 w 3412212"/>
              <a:gd name="connsiteY96" fmla="*/ 1454282 h 5143500"/>
              <a:gd name="connsiteX97" fmla="*/ 2977816 w 3412212"/>
              <a:gd name="connsiteY97" fmla="*/ 1259119 h 5143500"/>
              <a:gd name="connsiteX98" fmla="*/ 2892826 w 3412212"/>
              <a:gd name="connsiteY98" fmla="*/ 1104877 h 5143500"/>
              <a:gd name="connsiteX99" fmla="*/ 2788948 w 3412212"/>
              <a:gd name="connsiteY99" fmla="*/ 1023034 h 5143500"/>
              <a:gd name="connsiteX100" fmla="*/ 2735436 w 3412212"/>
              <a:gd name="connsiteY100" fmla="*/ 988408 h 5143500"/>
              <a:gd name="connsiteX101" fmla="*/ 2663036 w 3412212"/>
              <a:gd name="connsiteY101" fmla="*/ 868792 h 5143500"/>
              <a:gd name="connsiteX102" fmla="*/ 2672480 w 3412212"/>
              <a:gd name="connsiteY102" fmla="*/ 1281153 h 5143500"/>
              <a:gd name="connsiteX103" fmla="*/ 2707106 w 3412212"/>
              <a:gd name="connsiteY103" fmla="*/ 1334666 h 5143500"/>
              <a:gd name="connsiteX104" fmla="*/ 2700810 w 3412212"/>
              <a:gd name="connsiteY104" fmla="*/ 1391326 h 5143500"/>
              <a:gd name="connsiteX105" fmla="*/ 2713401 w 3412212"/>
              <a:gd name="connsiteY105" fmla="*/ 1407065 h 5143500"/>
              <a:gd name="connsiteX106" fmla="*/ 2707106 w 3412212"/>
              <a:gd name="connsiteY106" fmla="*/ 1422804 h 5143500"/>
              <a:gd name="connsiteX107" fmla="*/ 2703958 w 3412212"/>
              <a:gd name="connsiteY107" fmla="*/ 1473169 h 5143500"/>
              <a:gd name="connsiteX108" fmla="*/ 2685071 w 3412212"/>
              <a:gd name="connsiteY108" fmla="*/ 1498351 h 5143500"/>
              <a:gd name="connsiteX109" fmla="*/ 2681923 w 3412212"/>
              <a:gd name="connsiteY109" fmla="*/ 1545568 h 5143500"/>
              <a:gd name="connsiteX110" fmla="*/ 2713401 w 3412212"/>
              <a:gd name="connsiteY110" fmla="*/ 2559159 h 5143500"/>
              <a:gd name="connsiteX111" fmla="*/ 2716549 w 3412212"/>
              <a:gd name="connsiteY111" fmla="*/ 2618967 h 5143500"/>
              <a:gd name="connsiteX112" fmla="*/ 2804687 w 3412212"/>
              <a:gd name="connsiteY112" fmla="*/ 2653593 h 5143500"/>
              <a:gd name="connsiteX113" fmla="*/ 2839313 w 3412212"/>
              <a:gd name="connsiteY113" fmla="*/ 2622115 h 5143500"/>
              <a:gd name="connsiteX114" fmla="*/ 2801539 w 3412212"/>
              <a:gd name="connsiteY114" fmla="*/ 2515090 h 5143500"/>
              <a:gd name="connsiteX115" fmla="*/ 2807835 w 3412212"/>
              <a:gd name="connsiteY115" fmla="*/ 2464725 h 5143500"/>
              <a:gd name="connsiteX116" fmla="*/ 2814131 w 3412212"/>
              <a:gd name="connsiteY116" fmla="*/ 2436395 h 5143500"/>
              <a:gd name="connsiteX117" fmla="*/ 2949486 w 3412212"/>
              <a:gd name="connsiteY117" fmla="*/ 2332518 h 5143500"/>
              <a:gd name="connsiteX118" fmla="*/ 3047068 w 3412212"/>
              <a:gd name="connsiteY118" fmla="*/ 2433247 h 5143500"/>
              <a:gd name="connsiteX119" fmla="*/ 3037624 w 3412212"/>
              <a:gd name="connsiteY119" fmla="*/ 2533977 h 5143500"/>
              <a:gd name="connsiteX120" fmla="*/ 3037624 w 3412212"/>
              <a:gd name="connsiteY120" fmla="*/ 2571750 h 5143500"/>
              <a:gd name="connsiteX121" fmla="*/ 3031329 w 3412212"/>
              <a:gd name="connsiteY121" fmla="*/ 2603228 h 5143500"/>
              <a:gd name="connsiteX122" fmla="*/ 3021885 w 3412212"/>
              <a:gd name="connsiteY122" fmla="*/ 2606376 h 5143500"/>
              <a:gd name="connsiteX123" fmla="*/ 2999851 w 3412212"/>
              <a:gd name="connsiteY123" fmla="*/ 2634706 h 5143500"/>
              <a:gd name="connsiteX124" fmla="*/ 2987260 w 3412212"/>
              <a:gd name="connsiteY124" fmla="*/ 2716549 h 5143500"/>
              <a:gd name="connsiteX125" fmla="*/ 2996703 w 3412212"/>
              <a:gd name="connsiteY125" fmla="*/ 2748027 h 5143500"/>
              <a:gd name="connsiteX126" fmla="*/ 3050215 w 3412212"/>
              <a:gd name="connsiteY126" fmla="*/ 2782653 h 5143500"/>
              <a:gd name="connsiteX127" fmla="*/ 3138354 w 3412212"/>
              <a:gd name="connsiteY127" fmla="*/ 2839313 h 5143500"/>
              <a:gd name="connsiteX128" fmla="*/ 3147797 w 3412212"/>
              <a:gd name="connsiteY128" fmla="*/ 2877086 h 5143500"/>
              <a:gd name="connsiteX129" fmla="*/ 3185571 w 3412212"/>
              <a:gd name="connsiteY129" fmla="*/ 3006146 h 5143500"/>
              <a:gd name="connsiteX130" fmla="*/ 3283152 w 3412212"/>
              <a:gd name="connsiteY130" fmla="*/ 3242231 h 5143500"/>
              <a:gd name="connsiteX131" fmla="*/ 3273709 w 3412212"/>
              <a:gd name="connsiteY131" fmla="*/ 3273709 h 5143500"/>
              <a:gd name="connsiteX132" fmla="*/ 3185571 w 3412212"/>
              <a:gd name="connsiteY132" fmla="*/ 3355552 h 5143500"/>
              <a:gd name="connsiteX133" fmla="*/ 3166684 w 3412212"/>
              <a:gd name="connsiteY133" fmla="*/ 3377586 h 5143500"/>
              <a:gd name="connsiteX134" fmla="*/ 3122615 w 3412212"/>
              <a:gd name="connsiteY134" fmla="*/ 3409064 h 5143500"/>
              <a:gd name="connsiteX135" fmla="*/ 3122615 w 3412212"/>
              <a:gd name="connsiteY135" fmla="*/ 3500350 h 5143500"/>
              <a:gd name="connsiteX136" fmla="*/ 3135206 w 3412212"/>
              <a:gd name="connsiteY136" fmla="*/ 3544419 h 5143500"/>
              <a:gd name="connsiteX137" fmla="*/ 3154093 w 3412212"/>
              <a:gd name="connsiteY137" fmla="*/ 3774209 h 5143500"/>
              <a:gd name="connsiteX138" fmla="*/ 3147797 w 3412212"/>
              <a:gd name="connsiteY138" fmla="*/ 4060658 h 5143500"/>
              <a:gd name="connsiteX139" fmla="*/ 3144649 w 3412212"/>
              <a:gd name="connsiteY139" fmla="*/ 4139353 h 5143500"/>
              <a:gd name="connsiteX140" fmla="*/ 3128910 w 3412212"/>
              <a:gd name="connsiteY140" fmla="*/ 4183422 h 5143500"/>
              <a:gd name="connsiteX141" fmla="*/ 3144649 w 3412212"/>
              <a:gd name="connsiteY141" fmla="*/ 4262117 h 5143500"/>
              <a:gd name="connsiteX142" fmla="*/ 3135206 w 3412212"/>
              <a:gd name="connsiteY142" fmla="*/ 4620966 h 5143500"/>
              <a:gd name="connsiteX143" fmla="*/ 3141502 w 3412212"/>
              <a:gd name="connsiteY143" fmla="*/ 4674479 h 5143500"/>
              <a:gd name="connsiteX144" fmla="*/ 3100580 w 3412212"/>
              <a:gd name="connsiteY144" fmla="*/ 4727991 h 5143500"/>
              <a:gd name="connsiteX145" fmla="*/ 3100580 w 3412212"/>
              <a:gd name="connsiteY145" fmla="*/ 4734287 h 5143500"/>
              <a:gd name="connsiteX146" fmla="*/ 3113171 w 3412212"/>
              <a:gd name="connsiteY146" fmla="*/ 4759469 h 5143500"/>
              <a:gd name="connsiteX147" fmla="*/ 3185571 w 3412212"/>
              <a:gd name="connsiteY147" fmla="*/ 4809834 h 5143500"/>
              <a:gd name="connsiteX148" fmla="*/ 3261118 w 3412212"/>
              <a:gd name="connsiteY148" fmla="*/ 4853903 h 5143500"/>
              <a:gd name="connsiteX149" fmla="*/ 3368143 w 3412212"/>
              <a:gd name="connsiteY149" fmla="*/ 4866494 h 5143500"/>
              <a:gd name="connsiteX150" fmla="*/ 3412212 w 3412212"/>
              <a:gd name="connsiteY150" fmla="*/ 4920007 h 5143500"/>
              <a:gd name="connsiteX151" fmla="*/ 3342961 w 3412212"/>
              <a:gd name="connsiteY151" fmla="*/ 4954632 h 5143500"/>
              <a:gd name="connsiteX152" fmla="*/ 3135206 w 3412212"/>
              <a:gd name="connsiteY152" fmla="*/ 4982963 h 5143500"/>
              <a:gd name="connsiteX153" fmla="*/ 2877087 w 3412212"/>
              <a:gd name="connsiteY153" fmla="*/ 4982963 h 5143500"/>
              <a:gd name="connsiteX154" fmla="*/ 2861348 w 3412212"/>
              <a:gd name="connsiteY154" fmla="*/ 4860199 h 5143500"/>
              <a:gd name="connsiteX155" fmla="*/ 2845609 w 3412212"/>
              <a:gd name="connsiteY155" fmla="*/ 4762617 h 5143500"/>
              <a:gd name="connsiteX156" fmla="*/ 2845609 w 3412212"/>
              <a:gd name="connsiteY156" fmla="*/ 4048067 h 5143500"/>
              <a:gd name="connsiteX157" fmla="*/ 2855052 w 3412212"/>
              <a:gd name="connsiteY157" fmla="*/ 4019737 h 5143500"/>
              <a:gd name="connsiteX158" fmla="*/ 2861348 w 3412212"/>
              <a:gd name="connsiteY158" fmla="*/ 3890677 h 5143500"/>
              <a:gd name="connsiteX159" fmla="*/ 2851904 w 3412212"/>
              <a:gd name="connsiteY159" fmla="*/ 3827721 h 5143500"/>
              <a:gd name="connsiteX160" fmla="*/ 2817278 w 3412212"/>
              <a:gd name="connsiteY160" fmla="*/ 3859199 h 5143500"/>
              <a:gd name="connsiteX161" fmla="*/ 2760618 w 3412212"/>
              <a:gd name="connsiteY161" fmla="*/ 4029180 h 5143500"/>
              <a:gd name="connsiteX162" fmla="*/ 2792096 w 3412212"/>
              <a:gd name="connsiteY162" fmla="*/ 5027032 h 5143500"/>
              <a:gd name="connsiteX163" fmla="*/ 2716549 w 3412212"/>
              <a:gd name="connsiteY163" fmla="*/ 5011293 h 5143500"/>
              <a:gd name="connsiteX164" fmla="*/ 2710253 w 3412212"/>
              <a:gd name="connsiteY164" fmla="*/ 4976667 h 5143500"/>
              <a:gd name="connsiteX165" fmla="*/ 2590637 w 3412212"/>
              <a:gd name="connsiteY165" fmla="*/ 4998702 h 5143500"/>
              <a:gd name="connsiteX166" fmla="*/ 2326222 w 3412212"/>
              <a:gd name="connsiteY166" fmla="*/ 5030180 h 5143500"/>
              <a:gd name="connsiteX167" fmla="*/ 1882383 w 3412212"/>
              <a:gd name="connsiteY167" fmla="*/ 5030180 h 5143500"/>
              <a:gd name="connsiteX168" fmla="*/ 1866644 w 3412212"/>
              <a:gd name="connsiteY168" fmla="*/ 4938893 h 5143500"/>
              <a:gd name="connsiteX169" fmla="*/ 1854053 w 3412212"/>
              <a:gd name="connsiteY169" fmla="*/ 4825573 h 5143500"/>
              <a:gd name="connsiteX170" fmla="*/ 1860348 w 3412212"/>
              <a:gd name="connsiteY170" fmla="*/ 4787799 h 5143500"/>
              <a:gd name="connsiteX171" fmla="*/ 1832018 w 3412212"/>
              <a:gd name="connsiteY171" fmla="*/ 4705956 h 5143500"/>
              <a:gd name="connsiteX172" fmla="*/ 1832018 w 3412212"/>
              <a:gd name="connsiteY172" fmla="*/ 3783652 h 5143500"/>
              <a:gd name="connsiteX173" fmla="*/ 1841461 w 3412212"/>
              <a:gd name="connsiteY173" fmla="*/ 3689218 h 5143500"/>
              <a:gd name="connsiteX174" fmla="*/ 1841461 w 3412212"/>
              <a:gd name="connsiteY174" fmla="*/ 3601080 h 5143500"/>
              <a:gd name="connsiteX175" fmla="*/ 1828870 w 3412212"/>
              <a:gd name="connsiteY175" fmla="*/ 3484611 h 5143500"/>
              <a:gd name="connsiteX176" fmla="*/ 1847757 w 3412212"/>
              <a:gd name="connsiteY176" fmla="*/ 3364995 h 5143500"/>
              <a:gd name="connsiteX177" fmla="*/ 1854053 w 3412212"/>
              <a:gd name="connsiteY177" fmla="*/ 3172979 h 5143500"/>
              <a:gd name="connsiteX178" fmla="*/ 1841461 w 3412212"/>
              <a:gd name="connsiteY178" fmla="*/ 3065954 h 5143500"/>
              <a:gd name="connsiteX179" fmla="*/ 1693515 w 3412212"/>
              <a:gd name="connsiteY179" fmla="*/ 3320926 h 5143500"/>
              <a:gd name="connsiteX180" fmla="*/ 1680924 w 3412212"/>
              <a:gd name="connsiteY180" fmla="*/ 3358699 h 5143500"/>
              <a:gd name="connsiteX181" fmla="*/ 1624263 w 3412212"/>
              <a:gd name="connsiteY181" fmla="*/ 3453133 h 5143500"/>
              <a:gd name="connsiteX182" fmla="*/ 1567603 w 3412212"/>
              <a:gd name="connsiteY182" fmla="*/ 3487759 h 5143500"/>
              <a:gd name="connsiteX183" fmla="*/ 1542421 w 3412212"/>
              <a:gd name="connsiteY183" fmla="*/ 3607375 h 5143500"/>
              <a:gd name="connsiteX184" fmla="*/ 1479465 w 3412212"/>
              <a:gd name="connsiteY184" fmla="*/ 3786800 h 5143500"/>
              <a:gd name="connsiteX185" fmla="*/ 1470021 w 3412212"/>
              <a:gd name="connsiteY185" fmla="*/ 3912712 h 5143500"/>
              <a:gd name="connsiteX186" fmla="*/ 1470021 w 3412212"/>
              <a:gd name="connsiteY186" fmla="*/ 4029180 h 5143500"/>
              <a:gd name="connsiteX187" fmla="*/ 1429100 w 3412212"/>
              <a:gd name="connsiteY187" fmla="*/ 4155092 h 5143500"/>
              <a:gd name="connsiteX188" fmla="*/ 1413361 w 3412212"/>
              <a:gd name="connsiteY188" fmla="*/ 4246378 h 5143500"/>
              <a:gd name="connsiteX189" fmla="*/ 1322075 w 3412212"/>
              <a:gd name="connsiteY189" fmla="*/ 4403768 h 5143500"/>
              <a:gd name="connsiteX190" fmla="*/ 1318927 w 3412212"/>
              <a:gd name="connsiteY190" fmla="*/ 4447837 h 5143500"/>
              <a:gd name="connsiteX191" fmla="*/ 1325223 w 3412212"/>
              <a:gd name="connsiteY191" fmla="*/ 4501350 h 5143500"/>
              <a:gd name="connsiteX192" fmla="*/ 1306336 w 3412212"/>
              <a:gd name="connsiteY192" fmla="*/ 4554862 h 5143500"/>
              <a:gd name="connsiteX193" fmla="*/ 1312631 w 3412212"/>
              <a:gd name="connsiteY193" fmla="*/ 4611523 h 5143500"/>
              <a:gd name="connsiteX194" fmla="*/ 1300040 w 3412212"/>
              <a:gd name="connsiteY194" fmla="*/ 4687070 h 5143500"/>
              <a:gd name="connsiteX195" fmla="*/ 1303188 w 3412212"/>
              <a:gd name="connsiteY195" fmla="*/ 4734287 h 5143500"/>
              <a:gd name="connsiteX196" fmla="*/ 1325223 w 3412212"/>
              <a:gd name="connsiteY196" fmla="*/ 4844460 h 5143500"/>
              <a:gd name="connsiteX197" fmla="*/ 1337814 w 3412212"/>
              <a:gd name="connsiteY197" fmla="*/ 4970371 h 5143500"/>
              <a:gd name="connsiteX198" fmla="*/ 1328370 w 3412212"/>
              <a:gd name="connsiteY198" fmla="*/ 5014441 h 5143500"/>
              <a:gd name="connsiteX199" fmla="*/ 1284301 w 3412212"/>
              <a:gd name="connsiteY199" fmla="*/ 5023884 h 5143500"/>
              <a:gd name="connsiteX200" fmla="*/ 1161537 w 3412212"/>
              <a:gd name="connsiteY200" fmla="*/ 5042771 h 5143500"/>
              <a:gd name="connsiteX201" fmla="*/ 1174128 w 3412212"/>
              <a:gd name="connsiteY201" fmla="*/ 5071101 h 5143500"/>
              <a:gd name="connsiteX202" fmla="*/ 812132 w 3412212"/>
              <a:gd name="connsiteY202" fmla="*/ 5134057 h 5143500"/>
              <a:gd name="connsiteX203" fmla="*/ 676776 w 3412212"/>
              <a:gd name="connsiteY203" fmla="*/ 5130909 h 5143500"/>
              <a:gd name="connsiteX204" fmla="*/ 679924 w 3412212"/>
              <a:gd name="connsiteY204" fmla="*/ 5108874 h 5143500"/>
              <a:gd name="connsiteX205" fmla="*/ 676776 w 3412212"/>
              <a:gd name="connsiteY205" fmla="*/ 5055362 h 5143500"/>
              <a:gd name="connsiteX206" fmla="*/ 645298 w 3412212"/>
              <a:gd name="connsiteY206" fmla="*/ 5052214 h 5143500"/>
              <a:gd name="connsiteX207" fmla="*/ 607525 w 3412212"/>
              <a:gd name="connsiteY207" fmla="*/ 5023884 h 5143500"/>
              <a:gd name="connsiteX208" fmla="*/ 639003 w 3412212"/>
              <a:gd name="connsiteY208" fmla="*/ 4945189 h 5143500"/>
              <a:gd name="connsiteX209" fmla="*/ 661037 w 3412212"/>
              <a:gd name="connsiteY209" fmla="*/ 4920007 h 5143500"/>
              <a:gd name="connsiteX210" fmla="*/ 661037 w 3412212"/>
              <a:gd name="connsiteY210" fmla="*/ 4268413 h 5143500"/>
              <a:gd name="connsiteX211" fmla="*/ 670481 w 3412212"/>
              <a:gd name="connsiteY211" fmla="*/ 4161388 h 5143500"/>
              <a:gd name="connsiteX212" fmla="*/ 673629 w 3412212"/>
              <a:gd name="connsiteY212" fmla="*/ 4129910 h 5143500"/>
              <a:gd name="connsiteX213" fmla="*/ 670481 w 3412212"/>
              <a:gd name="connsiteY213" fmla="*/ 4079545 h 5143500"/>
              <a:gd name="connsiteX214" fmla="*/ 664185 w 3412212"/>
              <a:gd name="connsiteY214" fmla="*/ 4073249 h 5143500"/>
              <a:gd name="connsiteX215" fmla="*/ 572899 w 3412212"/>
              <a:gd name="connsiteY215" fmla="*/ 4243230 h 5143500"/>
              <a:gd name="connsiteX216" fmla="*/ 547717 w 3412212"/>
              <a:gd name="connsiteY216" fmla="*/ 4281004 h 5143500"/>
              <a:gd name="connsiteX217" fmla="*/ 516239 w 3412212"/>
              <a:gd name="connsiteY217" fmla="*/ 4303038 h 5143500"/>
              <a:gd name="connsiteX218" fmla="*/ 500500 w 3412212"/>
              <a:gd name="connsiteY218" fmla="*/ 4378586 h 5143500"/>
              <a:gd name="connsiteX219" fmla="*/ 469022 w 3412212"/>
              <a:gd name="connsiteY219" fmla="*/ 4463576 h 5143500"/>
              <a:gd name="connsiteX220" fmla="*/ 459578 w 3412212"/>
              <a:gd name="connsiteY220" fmla="*/ 4608375 h 5143500"/>
              <a:gd name="connsiteX221" fmla="*/ 443839 w 3412212"/>
              <a:gd name="connsiteY221" fmla="*/ 4655592 h 5143500"/>
              <a:gd name="connsiteX222" fmla="*/ 428100 w 3412212"/>
              <a:gd name="connsiteY222" fmla="*/ 4724843 h 5143500"/>
              <a:gd name="connsiteX223" fmla="*/ 384031 w 3412212"/>
              <a:gd name="connsiteY223" fmla="*/ 4794095 h 5143500"/>
              <a:gd name="connsiteX224" fmla="*/ 387179 w 3412212"/>
              <a:gd name="connsiteY224" fmla="*/ 4847607 h 5143500"/>
              <a:gd name="connsiteX225" fmla="*/ 374588 w 3412212"/>
              <a:gd name="connsiteY225" fmla="*/ 4875938 h 5143500"/>
              <a:gd name="connsiteX226" fmla="*/ 380883 w 3412212"/>
              <a:gd name="connsiteY226" fmla="*/ 4907415 h 5143500"/>
              <a:gd name="connsiteX227" fmla="*/ 371440 w 3412212"/>
              <a:gd name="connsiteY227" fmla="*/ 4945189 h 5143500"/>
              <a:gd name="connsiteX228" fmla="*/ 393475 w 3412212"/>
              <a:gd name="connsiteY228" fmla="*/ 5096283 h 5143500"/>
              <a:gd name="connsiteX229" fmla="*/ 384031 w 3412212"/>
              <a:gd name="connsiteY229" fmla="*/ 5124613 h 5143500"/>
              <a:gd name="connsiteX230" fmla="*/ 267563 w 3412212"/>
              <a:gd name="connsiteY230" fmla="*/ 5140352 h 5143500"/>
              <a:gd name="connsiteX231" fmla="*/ 22035 w 3412212"/>
              <a:gd name="connsiteY231" fmla="*/ 5143500 h 5143500"/>
              <a:gd name="connsiteX232" fmla="*/ 0 w 3412212"/>
              <a:gd name="connsiteY232" fmla="*/ 5124613 h 5143500"/>
              <a:gd name="connsiteX233" fmla="*/ 3148 w 3412212"/>
              <a:gd name="connsiteY233" fmla="*/ 5112022 h 5143500"/>
              <a:gd name="connsiteX234" fmla="*/ 100730 w 3412212"/>
              <a:gd name="connsiteY234" fmla="*/ 5023884 h 5143500"/>
              <a:gd name="connsiteX235" fmla="*/ 141651 w 3412212"/>
              <a:gd name="connsiteY235" fmla="*/ 4932598 h 5143500"/>
              <a:gd name="connsiteX236" fmla="*/ 135355 w 3412212"/>
              <a:gd name="connsiteY236" fmla="*/ 4897972 h 5143500"/>
              <a:gd name="connsiteX237" fmla="*/ 151094 w 3412212"/>
              <a:gd name="connsiteY237" fmla="*/ 4847607 h 5143500"/>
              <a:gd name="connsiteX238" fmla="*/ 135355 w 3412212"/>
              <a:gd name="connsiteY238" fmla="*/ 4816129 h 5143500"/>
              <a:gd name="connsiteX239" fmla="*/ 147946 w 3412212"/>
              <a:gd name="connsiteY239" fmla="*/ 4740582 h 5143500"/>
              <a:gd name="connsiteX240" fmla="*/ 273858 w 3412212"/>
              <a:gd name="connsiteY240" fmla="*/ 4340812 h 5143500"/>
              <a:gd name="connsiteX241" fmla="*/ 277006 w 3412212"/>
              <a:gd name="connsiteY241" fmla="*/ 4321925 h 5143500"/>
              <a:gd name="connsiteX242" fmla="*/ 289597 w 3412212"/>
              <a:gd name="connsiteY242" fmla="*/ 4284152 h 5143500"/>
              <a:gd name="connsiteX243" fmla="*/ 317928 w 3412212"/>
              <a:gd name="connsiteY243" fmla="*/ 4227491 h 5143500"/>
              <a:gd name="connsiteX244" fmla="*/ 330519 w 3412212"/>
              <a:gd name="connsiteY244" fmla="*/ 4189718 h 5143500"/>
              <a:gd name="connsiteX245" fmla="*/ 330519 w 3412212"/>
              <a:gd name="connsiteY245" fmla="*/ 4120466 h 5143500"/>
              <a:gd name="connsiteX246" fmla="*/ 402918 w 3412212"/>
              <a:gd name="connsiteY246" fmla="*/ 3896973 h 5143500"/>
              <a:gd name="connsiteX247" fmla="*/ 412361 w 3412212"/>
              <a:gd name="connsiteY247" fmla="*/ 3837164 h 5143500"/>
              <a:gd name="connsiteX248" fmla="*/ 462726 w 3412212"/>
              <a:gd name="connsiteY248" fmla="*/ 3692366 h 5143500"/>
              <a:gd name="connsiteX249" fmla="*/ 453283 w 3412212"/>
              <a:gd name="connsiteY249" fmla="*/ 3657740 h 5143500"/>
              <a:gd name="connsiteX250" fmla="*/ 491056 w 3412212"/>
              <a:gd name="connsiteY250" fmla="*/ 3560158 h 5143500"/>
              <a:gd name="connsiteX251" fmla="*/ 506795 w 3412212"/>
              <a:gd name="connsiteY251" fmla="*/ 3497202 h 5143500"/>
              <a:gd name="connsiteX252" fmla="*/ 509943 w 3412212"/>
              <a:gd name="connsiteY252" fmla="*/ 3453133 h 5143500"/>
              <a:gd name="connsiteX253" fmla="*/ 494204 w 3412212"/>
              <a:gd name="connsiteY253" fmla="*/ 3342960 h 5143500"/>
              <a:gd name="connsiteX254" fmla="*/ 481613 w 3412212"/>
              <a:gd name="connsiteY254" fmla="*/ 3270561 h 5143500"/>
              <a:gd name="connsiteX255" fmla="*/ 396622 w 3412212"/>
              <a:gd name="connsiteY255" fmla="*/ 2993555 h 5143500"/>
              <a:gd name="connsiteX256" fmla="*/ 396622 w 3412212"/>
              <a:gd name="connsiteY256" fmla="*/ 2861347 h 5143500"/>
              <a:gd name="connsiteX257" fmla="*/ 406066 w 3412212"/>
              <a:gd name="connsiteY257" fmla="*/ 2763766 h 5143500"/>
              <a:gd name="connsiteX258" fmla="*/ 406066 w 3412212"/>
              <a:gd name="connsiteY258" fmla="*/ 2678775 h 5143500"/>
              <a:gd name="connsiteX259" fmla="*/ 453283 w 3412212"/>
              <a:gd name="connsiteY259" fmla="*/ 2521385 h 5143500"/>
              <a:gd name="connsiteX260" fmla="*/ 500500 w 3412212"/>
              <a:gd name="connsiteY260" fmla="*/ 2408065 h 5143500"/>
              <a:gd name="connsiteX261" fmla="*/ 494204 w 3412212"/>
              <a:gd name="connsiteY261" fmla="*/ 2376587 h 5143500"/>
              <a:gd name="connsiteX262" fmla="*/ 531978 w 3412212"/>
              <a:gd name="connsiteY262" fmla="*/ 2297892 h 5143500"/>
              <a:gd name="connsiteX263" fmla="*/ 544569 w 3412212"/>
              <a:gd name="connsiteY263" fmla="*/ 2304187 h 5143500"/>
              <a:gd name="connsiteX264" fmla="*/ 557160 w 3412212"/>
              <a:gd name="connsiteY264" fmla="*/ 2304187 h 5143500"/>
              <a:gd name="connsiteX265" fmla="*/ 607525 w 3412212"/>
              <a:gd name="connsiteY265" fmla="*/ 2335665 h 5143500"/>
              <a:gd name="connsiteX266" fmla="*/ 610673 w 3412212"/>
              <a:gd name="connsiteY266" fmla="*/ 2360848 h 5143500"/>
              <a:gd name="connsiteX267" fmla="*/ 616968 w 3412212"/>
              <a:gd name="connsiteY267" fmla="*/ 2379735 h 5143500"/>
              <a:gd name="connsiteX268" fmla="*/ 569751 w 3412212"/>
              <a:gd name="connsiteY268" fmla="*/ 2430099 h 5143500"/>
              <a:gd name="connsiteX269" fmla="*/ 535126 w 3412212"/>
              <a:gd name="connsiteY269" fmla="*/ 2596932 h 5143500"/>
              <a:gd name="connsiteX270" fmla="*/ 509943 w 3412212"/>
              <a:gd name="connsiteY270" fmla="*/ 2691366 h 5143500"/>
              <a:gd name="connsiteX271" fmla="*/ 519387 w 3412212"/>
              <a:gd name="connsiteY271" fmla="*/ 2748027 h 5143500"/>
              <a:gd name="connsiteX272" fmla="*/ 547717 w 3412212"/>
              <a:gd name="connsiteY272" fmla="*/ 2940042 h 5143500"/>
              <a:gd name="connsiteX273" fmla="*/ 598081 w 3412212"/>
              <a:gd name="connsiteY273" fmla="*/ 2993555 h 5143500"/>
              <a:gd name="connsiteX274" fmla="*/ 620116 w 3412212"/>
              <a:gd name="connsiteY274" fmla="*/ 2999850 h 5143500"/>
              <a:gd name="connsiteX275" fmla="*/ 651594 w 3412212"/>
              <a:gd name="connsiteY275" fmla="*/ 2971520 h 5143500"/>
              <a:gd name="connsiteX276" fmla="*/ 620116 w 3412212"/>
              <a:gd name="connsiteY276" fmla="*/ 2877086 h 5143500"/>
              <a:gd name="connsiteX277" fmla="*/ 623264 w 3412212"/>
              <a:gd name="connsiteY277" fmla="*/ 2836165 h 5143500"/>
              <a:gd name="connsiteX278" fmla="*/ 626412 w 3412212"/>
              <a:gd name="connsiteY278" fmla="*/ 2810983 h 5143500"/>
              <a:gd name="connsiteX279" fmla="*/ 755471 w 3412212"/>
              <a:gd name="connsiteY279" fmla="*/ 2707105 h 5143500"/>
              <a:gd name="connsiteX280" fmla="*/ 843610 w 3412212"/>
              <a:gd name="connsiteY280" fmla="*/ 2801539 h 5143500"/>
              <a:gd name="connsiteX281" fmla="*/ 834166 w 3412212"/>
              <a:gd name="connsiteY281" fmla="*/ 2895973 h 5143500"/>
              <a:gd name="connsiteX282" fmla="*/ 827871 w 3412212"/>
              <a:gd name="connsiteY282" fmla="*/ 2952634 h 5143500"/>
              <a:gd name="connsiteX283" fmla="*/ 790097 w 3412212"/>
              <a:gd name="connsiteY283" fmla="*/ 3053363 h 5143500"/>
              <a:gd name="connsiteX284" fmla="*/ 799540 w 3412212"/>
              <a:gd name="connsiteY284" fmla="*/ 3087989 h 5143500"/>
              <a:gd name="connsiteX285" fmla="*/ 928600 w 3412212"/>
              <a:gd name="connsiteY285" fmla="*/ 3172979 h 5143500"/>
              <a:gd name="connsiteX286" fmla="*/ 934896 w 3412212"/>
              <a:gd name="connsiteY286" fmla="*/ 3204457 h 5143500"/>
              <a:gd name="connsiteX287" fmla="*/ 975817 w 3412212"/>
              <a:gd name="connsiteY287" fmla="*/ 3342960 h 5143500"/>
              <a:gd name="connsiteX288" fmla="*/ 1060808 w 3412212"/>
              <a:gd name="connsiteY288" fmla="*/ 3541272 h 5143500"/>
              <a:gd name="connsiteX289" fmla="*/ 944339 w 3412212"/>
              <a:gd name="connsiteY289" fmla="*/ 3670331 h 5143500"/>
              <a:gd name="connsiteX290" fmla="*/ 912861 w 3412212"/>
              <a:gd name="connsiteY290" fmla="*/ 3692366 h 5143500"/>
              <a:gd name="connsiteX291" fmla="*/ 912861 w 3412212"/>
              <a:gd name="connsiteY291" fmla="*/ 3774209 h 5143500"/>
              <a:gd name="connsiteX292" fmla="*/ 922305 w 3412212"/>
              <a:gd name="connsiteY292" fmla="*/ 3802539 h 5143500"/>
              <a:gd name="connsiteX293" fmla="*/ 928600 w 3412212"/>
              <a:gd name="connsiteY293" fmla="*/ 3887529 h 5143500"/>
              <a:gd name="connsiteX294" fmla="*/ 941191 w 3412212"/>
              <a:gd name="connsiteY294" fmla="*/ 3956781 h 5143500"/>
              <a:gd name="connsiteX295" fmla="*/ 941191 w 3412212"/>
              <a:gd name="connsiteY295" fmla="*/ 4148796 h 5143500"/>
              <a:gd name="connsiteX296" fmla="*/ 1120616 w 3412212"/>
              <a:gd name="connsiteY296" fmla="*/ 3534976 h 5143500"/>
              <a:gd name="connsiteX297" fmla="*/ 1199311 w 3412212"/>
              <a:gd name="connsiteY297" fmla="*/ 3342960 h 5143500"/>
              <a:gd name="connsiteX298" fmla="*/ 1218198 w 3412212"/>
              <a:gd name="connsiteY298" fmla="*/ 3286300 h 5143500"/>
              <a:gd name="connsiteX299" fmla="*/ 1218198 w 3412212"/>
              <a:gd name="connsiteY299" fmla="*/ 3176127 h 5143500"/>
              <a:gd name="connsiteX300" fmla="*/ 1356701 w 3412212"/>
              <a:gd name="connsiteY300" fmla="*/ 2722844 h 5143500"/>
              <a:gd name="connsiteX301" fmla="*/ 1388179 w 3412212"/>
              <a:gd name="connsiteY301" fmla="*/ 2574898 h 5143500"/>
              <a:gd name="connsiteX302" fmla="*/ 1460578 w 3412212"/>
              <a:gd name="connsiteY302" fmla="*/ 2363996 h 5143500"/>
              <a:gd name="connsiteX303" fmla="*/ 1444839 w 3412212"/>
              <a:gd name="connsiteY303" fmla="*/ 2291596 h 5143500"/>
              <a:gd name="connsiteX304" fmla="*/ 1523534 w 3412212"/>
              <a:gd name="connsiteY304" fmla="*/ 2105876 h 5143500"/>
              <a:gd name="connsiteX305" fmla="*/ 1492056 w 3412212"/>
              <a:gd name="connsiteY305" fmla="*/ 2093285 h 5143500"/>
              <a:gd name="connsiteX306" fmla="*/ 1473169 w 3412212"/>
              <a:gd name="connsiteY306" fmla="*/ 2061807 h 5143500"/>
              <a:gd name="connsiteX307" fmla="*/ 1438543 w 3412212"/>
              <a:gd name="connsiteY307" fmla="*/ 2027181 h 5143500"/>
              <a:gd name="connsiteX308" fmla="*/ 1454282 w 3412212"/>
              <a:gd name="connsiteY308" fmla="*/ 2008294 h 5143500"/>
              <a:gd name="connsiteX309" fmla="*/ 1394474 w 3412212"/>
              <a:gd name="connsiteY309" fmla="*/ 1957930 h 5143500"/>
              <a:gd name="connsiteX310" fmla="*/ 1350405 w 3412212"/>
              <a:gd name="connsiteY310" fmla="*/ 1891826 h 5143500"/>
              <a:gd name="connsiteX311" fmla="*/ 1255971 w 3412212"/>
              <a:gd name="connsiteY311" fmla="*/ 1847757 h 5143500"/>
              <a:gd name="connsiteX312" fmla="*/ 1152094 w 3412212"/>
              <a:gd name="connsiteY312" fmla="*/ 1797392 h 5143500"/>
              <a:gd name="connsiteX313" fmla="*/ 1029330 w 3412212"/>
              <a:gd name="connsiteY313" fmla="*/ 1718697 h 5143500"/>
              <a:gd name="connsiteX314" fmla="*/ 871940 w 3412212"/>
              <a:gd name="connsiteY314" fmla="*/ 1564455 h 5143500"/>
              <a:gd name="connsiteX315" fmla="*/ 865644 w 3412212"/>
              <a:gd name="connsiteY315" fmla="*/ 1529829 h 5143500"/>
              <a:gd name="connsiteX316" fmla="*/ 878235 w 3412212"/>
              <a:gd name="connsiteY316" fmla="*/ 1482612 h 5143500"/>
              <a:gd name="connsiteX317" fmla="*/ 1048216 w 3412212"/>
              <a:gd name="connsiteY317" fmla="*/ 1325223 h 5143500"/>
              <a:gd name="connsiteX318" fmla="*/ 1243380 w 3412212"/>
              <a:gd name="connsiteY318" fmla="*/ 1224493 h 5143500"/>
              <a:gd name="connsiteX319" fmla="*/ 1366144 w 3412212"/>
              <a:gd name="connsiteY319" fmla="*/ 1108025 h 5143500"/>
              <a:gd name="connsiteX320" fmla="*/ 1492056 w 3412212"/>
              <a:gd name="connsiteY320" fmla="*/ 1045069 h 5143500"/>
              <a:gd name="connsiteX321" fmla="*/ 1548716 w 3412212"/>
              <a:gd name="connsiteY321" fmla="*/ 1010443 h 5143500"/>
              <a:gd name="connsiteX322" fmla="*/ 1583342 w 3412212"/>
              <a:gd name="connsiteY322" fmla="*/ 1013591 h 5143500"/>
              <a:gd name="connsiteX323" fmla="*/ 1636855 w 3412212"/>
              <a:gd name="connsiteY323" fmla="*/ 1023034 h 5143500"/>
              <a:gd name="connsiteX324" fmla="*/ 1762766 w 3412212"/>
              <a:gd name="connsiteY324" fmla="*/ 1073399 h 5143500"/>
              <a:gd name="connsiteX325" fmla="*/ 1816279 w 3412212"/>
              <a:gd name="connsiteY325" fmla="*/ 1019886 h 5143500"/>
              <a:gd name="connsiteX326" fmla="*/ 1759619 w 3412212"/>
              <a:gd name="connsiteY326" fmla="*/ 865644 h 5143500"/>
              <a:gd name="connsiteX327" fmla="*/ 1759619 w 3412212"/>
              <a:gd name="connsiteY327" fmla="*/ 790097 h 5143500"/>
              <a:gd name="connsiteX328" fmla="*/ 1765914 w 3412212"/>
              <a:gd name="connsiteY328" fmla="*/ 730289 h 5143500"/>
              <a:gd name="connsiteX329" fmla="*/ 1825722 w 3412212"/>
              <a:gd name="connsiteY329" fmla="*/ 645298 h 5143500"/>
              <a:gd name="connsiteX330" fmla="*/ 2001999 w 3412212"/>
              <a:gd name="connsiteY330" fmla="*/ 525682 h 5143500"/>
              <a:gd name="connsiteX331" fmla="*/ 2077546 w 3412212"/>
              <a:gd name="connsiteY331" fmla="*/ 538273 h 5143500"/>
              <a:gd name="connsiteX332" fmla="*/ 2146798 w 3412212"/>
              <a:gd name="connsiteY332" fmla="*/ 579195 h 5143500"/>
              <a:gd name="connsiteX333" fmla="*/ 2159389 w 3412212"/>
              <a:gd name="connsiteY333" fmla="*/ 610673 h 5143500"/>
              <a:gd name="connsiteX334" fmla="*/ 2171980 w 3412212"/>
              <a:gd name="connsiteY334" fmla="*/ 695663 h 5143500"/>
              <a:gd name="connsiteX335" fmla="*/ 2168832 w 3412212"/>
              <a:gd name="connsiteY335" fmla="*/ 733437 h 5143500"/>
              <a:gd name="connsiteX336" fmla="*/ 2162537 w 3412212"/>
              <a:gd name="connsiteY336" fmla="*/ 827871 h 5143500"/>
              <a:gd name="connsiteX337" fmla="*/ 2153093 w 3412212"/>
              <a:gd name="connsiteY337" fmla="*/ 893974 h 5143500"/>
              <a:gd name="connsiteX338" fmla="*/ 2162537 w 3412212"/>
              <a:gd name="connsiteY338" fmla="*/ 919157 h 5143500"/>
              <a:gd name="connsiteX339" fmla="*/ 2146798 w 3412212"/>
              <a:gd name="connsiteY339" fmla="*/ 988408 h 5143500"/>
              <a:gd name="connsiteX340" fmla="*/ 2124763 w 3412212"/>
              <a:gd name="connsiteY340" fmla="*/ 994704 h 5143500"/>
              <a:gd name="connsiteX341" fmla="*/ 2090137 w 3412212"/>
              <a:gd name="connsiteY341" fmla="*/ 1051364 h 5143500"/>
              <a:gd name="connsiteX342" fmla="*/ 2071251 w 3412212"/>
              <a:gd name="connsiteY342" fmla="*/ 1186719 h 5143500"/>
              <a:gd name="connsiteX343" fmla="*/ 2080694 w 3412212"/>
              <a:gd name="connsiteY343" fmla="*/ 1205606 h 5143500"/>
              <a:gd name="connsiteX344" fmla="*/ 2090137 w 3412212"/>
              <a:gd name="connsiteY344" fmla="*/ 1237084 h 5143500"/>
              <a:gd name="connsiteX345" fmla="*/ 2200310 w 3412212"/>
              <a:gd name="connsiteY345" fmla="*/ 1303188 h 5143500"/>
              <a:gd name="connsiteX346" fmla="*/ 2266414 w 3412212"/>
              <a:gd name="connsiteY346" fmla="*/ 1340962 h 5143500"/>
              <a:gd name="connsiteX347" fmla="*/ 2329370 w 3412212"/>
              <a:gd name="connsiteY347" fmla="*/ 1391326 h 5143500"/>
              <a:gd name="connsiteX348" fmla="*/ 2341961 w 3412212"/>
              <a:gd name="connsiteY348" fmla="*/ 1451134 h 5143500"/>
              <a:gd name="connsiteX349" fmla="*/ 2389178 w 3412212"/>
              <a:gd name="connsiteY349" fmla="*/ 1561307 h 5143500"/>
              <a:gd name="connsiteX350" fmla="*/ 2464725 w 3412212"/>
              <a:gd name="connsiteY350" fmla="*/ 1800540 h 5143500"/>
              <a:gd name="connsiteX351" fmla="*/ 2471021 w 3412212"/>
              <a:gd name="connsiteY351" fmla="*/ 1803688 h 5143500"/>
              <a:gd name="connsiteX352" fmla="*/ 2549716 w 3412212"/>
              <a:gd name="connsiteY352" fmla="*/ 1504647 h 5143500"/>
              <a:gd name="connsiteX353" fmla="*/ 2537125 w 3412212"/>
              <a:gd name="connsiteY353" fmla="*/ 1407065 h 5143500"/>
              <a:gd name="connsiteX354" fmla="*/ 2631558 w 3412212"/>
              <a:gd name="connsiteY354" fmla="*/ 1284301 h 5143500"/>
              <a:gd name="connsiteX355" fmla="*/ 2603228 w 3412212"/>
              <a:gd name="connsiteY355" fmla="*/ 34626 h 5143500"/>
              <a:gd name="connsiteX356" fmla="*/ 2618967 w 3412212"/>
              <a:gd name="connsiteY356" fmla="*/ 0 h 5143500"/>
              <a:gd name="connsiteX357" fmla="*/ 2634706 w 3412212"/>
              <a:gd name="connsiteY357" fmla="*/ 629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</a:cxnLst>
            <a:rect l="l" t="t" r="r" b="b"/>
            <a:pathLst>
              <a:path w="3412212" h="5143500">
                <a:moveTo>
                  <a:pt x="2275857" y="4598931"/>
                </a:moveTo>
                <a:cubicBezTo>
                  <a:pt x="2266414" y="4586340"/>
                  <a:pt x="2260118" y="4570601"/>
                  <a:pt x="2256971" y="4558010"/>
                </a:cubicBezTo>
                <a:cubicBezTo>
                  <a:pt x="2266414" y="4554862"/>
                  <a:pt x="2275857" y="4554862"/>
                  <a:pt x="2285301" y="4551714"/>
                </a:cubicBezTo>
                <a:lnTo>
                  <a:pt x="2275857" y="4598931"/>
                </a:lnTo>
                <a:close/>
                <a:moveTo>
                  <a:pt x="2707106" y="4825573"/>
                </a:moveTo>
                <a:cubicBezTo>
                  <a:pt x="2700810" y="4828721"/>
                  <a:pt x="2694514" y="4828721"/>
                  <a:pt x="2628411" y="4825573"/>
                </a:cubicBezTo>
                <a:cubicBezTo>
                  <a:pt x="2593785" y="4822425"/>
                  <a:pt x="2524533" y="4775208"/>
                  <a:pt x="2543420" y="4743730"/>
                </a:cubicBezTo>
                <a:cubicBezTo>
                  <a:pt x="2543420" y="4731139"/>
                  <a:pt x="2537125" y="4709104"/>
                  <a:pt x="2537125" y="4702809"/>
                </a:cubicBezTo>
                <a:cubicBezTo>
                  <a:pt x="2537125" y="4693365"/>
                  <a:pt x="2543420" y="4687070"/>
                  <a:pt x="2546568" y="4677626"/>
                </a:cubicBezTo>
                <a:cubicBezTo>
                  <a:pt x="2549716" y="4665035"/>
                  <a:pt x="2546568" y="4646148"/>
                  <a:pt x="2546568" y="4639853"/>
                </a:cubicBezTo>
                <a:cubicBezTo>
                  <a:pt x="2546568" y="4595784"/>
                  <a:pt x="2571750" y="4589488"/>
                  <a:pt x="2596933" y="4535975"/>
                </a:cubicBezTo>
                <a:cubicBezTo>
                  <a:pt x="2606376" y="4517089"/>
                  <a:pt x="2606376" y="4498202"/>
                  <a:pt x="2609524" y="4479315"/>
                </a:cubicBezTo>
                <a:cubicBezTo>
                  <a:pt x="2615819" y="4454133"/>
                  <a:pt x="2625263" y="4428950"/>
                  <a:pt x="2634706" y="4403768"/>
                </a:cubicBezTo>
                <a:lnTo>
                  <a:pt x="2634706" y="4328221"/>
                </a:lnTo>
                <a:cubicBezTo>
                  <a:pt x="2637854" y="4306186"/>
                  <a:pt x="2637854" y="4284152"/>
                  <a:pt x="2641002" y="4262117"/>
                </a:cubicBezTo>
                <a:cubicBezTo>
                  <a:pt x="2653593" y="4218048"/>
                  <a:pt x="2675628" y="4167683"/>
                  <a:pt x="2681923" y="4123614"/>
                </a:cubicBezTo>
                <a:cubicBezTo>
                  <a:pt x="2685071" y="4111023"/>
                  <a:pt x="2688219" y="4095284"/>
                  <a:pt x="2691367" y="4079545"/>
                </a:cubicBezTo>
                <a:lnTo>
                  <a:pt x="2707106" y="4825573"/>
                </a:lnTo>
                <a:close/>
                <a:moveTo>
                  <a:pt x="960078" y="3522385"/>
                </a:moveTo>
                <a:cubicBezTo>
                  <a:pt x="960078" y="3541272"/>
                  <a:pt x="941191" y="3553863"/>
                  <a:pt x="922305" y="3572750"/>
                </a:cubicBezTo>
                <a:cubicBezTo>
                  <a:pt x="909713" y="3560158"/>
                  <a:pt x="916009" y="3547567"/>
                  <a:pt x="912861" y="3534976"/>
                </a:cubicBezTo>
                <a:cubicBezTo>
                  <a:pt x="903418" y="3497202"/>
                  <a:pt x="903418" y="3459429"/>
                  <a:pt x="897122" y="3421655"/>
                </a:cubicBezTo>
                <a:cubicBezTo>
                  <a:pt x="919157" y="3456281"/>
                  <a:pt x="960078" y="3516089"/>
                  <a:pt x="960078" y="3522385"/>
                </a:cubicBezTo>
                <a:close/>
                <a:moveTo>
                  <a:pt x="3172980" y="3226492"/>
                </a:moveTo>
                <a:cubicBezTo>
                  <a:pt x="3172980" y="3245379"/>
                  <a:pt x="3144649" y="3270561"/>
                  <a:pt x="3125763" y="3280004"/>
                </a:cubicBezTo>
                <a:cubicBezTo>
                  <a:pt x="3122615" y="3229640"/>
                  <a:pt x="3113171" y="3179275"/>
                  <a:pt x="3106876" y="3113171"/>
                </a:cubicBezTo>
                <a:cubicBezTo>
                  <a:pt x="3128910" y="3150945"/>
                  <a:pt x="3172980" y="3220196"/>
                  <a:pt x="3172980" y="3226492"/>
                </a:cubicBezTo>
                <a:close/>
                <a:moveTo>
                  <a:pt x="2559159" y="3135206"/>
                </a:moveTo>
                <a:cubicBezTo>
                  <a:pt x="2581194" y="3147797"/>
                  <a:pt x="2584342" y="3188718"/>
                  <a:pt x="2618967" y="3201309"/>
                </a:cubicBezTo>
                <a:cubicBezTo>
                  <a:pt x="2618967" y="3204457"/>
                  <a:pt x="2612672" y="3204457"/>
                  <a:pt x="2612672" y="3213901"/>
                </a:cubicBezTo>
                <a:cubicBezTo>
                  <a:pt x="2612672" y="3220196"/>
                  <a:pt x="2625263" y="3226492"/>
                  <a:pt x="2631558" y="3235935"/>
                </a:cubicBezTo>
                <a:cubicBezTo>
                  <a:pt x="2650445" y="3261118"/>
                  <a:pt x="2628411" y="3261118"/>
                  <a:pt x="2659889" y="3261118"/>
                </a:cubicBezTo>
                <a:cubicBezTo>
                  <a:pt x="2644150" y="3295743"/>
                  <a:pt x="2615819" y="3361847"/>
                  <a:pt x="2615819" y="3368143"/>
                </a:cubicBezTo>
                <a:cubicBezTo>
                  <a:pt x="2615819" y="3377586"/>
                  <a:pt x="2625263" y="3402768"/>
                  <a:pt x="2625263" y="3412212"/>
                </a:cubicBezTo>
                <a:cubicBezTo>
                  <a:pt x="2625263" y="3418507"/>
                  <a:pt x="2590637" y="3500350"/>
                  <a:pt x="2578046" y="3547567"/>
                </a:cubicBezTo>
                <a:cubicBezTo>
                  <a:pt x="2565455" y="3585341"/>
                  <a:pt x="2565455" y="3632558"/>
                  <a:pt x="2552864" y="3673479"/>
                </a:cubicBezTo>
                <a:cubicBezTo>
                  <a:pt x="2537125" y="3733287"/>
                  <a:pt x="2505647" y="3793095"/>
                  <a:pt x="2486760" y="3859199"/>
                </a:cubicBezTo>
                <a:cubicBezTo>
                  <a:pt x="2474169" y="3896973"/>
                  <a:pt x="2483612" y="3912712"/>
                  <a:pt x="2483612" y="3941042"/>
                </a:cubicBezTo>
                <a:cubicBezTo>
                  <a:pt x="2483612" y="3950485"/>
                  <a:pt x="2471021" y="4000850"/>
                  <a:pt x="2458430" y="4029180"/>
                </a:cubicBezTo>
                <a:cubicBezTo>
                  <a:pt x="2452134" y="4041771"/>
                  <a:pt x="2436395" y="4054362"/>
                  <a:pt x="2430099" y="4073249"/>
                </a:cubicBezTo>
                <a:cubicBezTo>
                  <a:pt x="2420656" y="4101579"/>
                  <a:pt x="2420656" y="4136205"/>
                  <a:pt x="2411213" y="4167683"/>
                </a:cubicBezTo>
                <a:cubicBezTo>
                  <a:pt x="2386030" y="4258969"/>
                  <a:pt x="2357700" y="4350255"/>
                  <a:pt x="2326222" y="4441542"/>
                </a:cubicBezTo>
                <a:lnTo>
                  <a:pt x="2323074" y="4444689"/>
                </a:lnTo>
                <a:lnTo>
                  <a:pt x="2323074" y="4271561"/>
                </a:lnTo>
                <a:lnTo>
                  <a:pt x="2341961" y="3780504"/>
                </a:lnTo>
                <a:cubicBezTo>
                  <a:pt x="2341961" y="3761617"/>
                  <a:pt x="2335666" y="3736435"/>
                  <a:pt x="2329370" y="3720696"/>
                </a:cubicBezTo>
                <a:cubicBezTo>
                  <a:pt x="2323074" y="3701809"/>
                  <a:pt x="2313631" y="3679775"/>
                  <a:pt x="2313631" y="3673479"/>
                </a:cubicBezTo>
                <a:cubicBezTo>
                  <a:pt x="2313631" y="3664036"/>
                  <a:pt x="2345109" y="3594784"/>
                  <a:pt x="2345109" y="3588488"/>
                </a:cubicBezTo>
                <a:cubicBezTo>
                  <a:pt x="2345109" y="3528680"/>
                  <a:pt x="2329370" y="3664036"/>
                  <a:pt x="2351405" y="3399621"/>
                </a:cubicBezTo>
                <a:lnTo>
                  <a:pt x="2351405" y="3021885"/>
                </a:lnTo>
                <a:cubicBezTo>
                  <a:pt x="2417508" y="3078545"/>
                  <a:pt x="2489908" y="3097432"/>
                  <a:pt x="2559159" y="3135206"/>
                </a:cubicBezTo>
                <a:close/>
                <a:moveTo>
                  <a:pt x="2609524" y="2842461"/>
                </a:moveTo>
                <a:cubicBezTo>
                  <a:pt x="2647297" y="2924303"/>
                  <a:pt x="2669332" y="3015589"/>
                  <a:pt x="2669332" y="3103728"/>
                </a:cubicBezTo>
                <a:cubicBezTo>
                  <a:pt x="2663036" y="3103728"/>
                  <a:pt x="2653593" y="3100580"/>
                  <a:pt x="2650445" y="3094284"/>
                </a:cubicBezTo>
                <a:cubicBezTo>
                  <a:pt x="2631558" y="3078545"/>
                  <a:pt x="2612672" y="3056511"/>
                  <a:pt x="2593785" y="3040772"/>
                </a:cubicBezTo>
                <a:cubicBezTo>
                  <a:pt x="2571750" y="3025033"/>
                  <a:pt x="2543420" y="3009294"/>
                  <a:pt x="2524533" y="2990407"/>
                </a:cubicBezTo>
                <a:cubicBezTo>
                  <a:pt x="2496203" y="2965225"/>
                  <a:pt x="2477316" y="2936895"/>
                  <a:pt x="2455282" y="2908564"/>
                </a:cubicBezTo>
                <a:lnTo>
                  <a:pt x="2455282" y="2902269"/>
                </a:lnTo>
                <a:cubicBezTo>
                  <a:pt x="2496203" y="2889678"/>
                  <a:pt x="2552864" y="2861347"/>
                  <a:pt x="2603228" y="2836165"/>
                </a:cubicBezTo>
                <a:cubicBezTo>
                  <a:pt x="2606376" y="2836165"/>
                  <a:pt x="2609524" y="2839313"/>
                  <a:pt x="2609524" y="2842461"/>
                </a:cubicBezTo>
                <a:close/>
                <a:moveTo>
                  <a:pt x="2656741" y="2316779"/>
                </a:moveTo>
                <a:lnTo>
                  <a:pt x="2659889" y="2618967"/>
                </a:lnTo>
                <a:cubicBezTo>
                  <a:pt x="2631558" y="2650445"/>
                  <a:pt x="2600080" y="2650445"/>
                  <a:pt x="2568603" y="2672480"/>
                </a:cubicBezTo>
                <a:cubicBezTo>
                  <a:pt x="2543420" y="2688219"/>
                  <a:pt x="2524533" y="2722844"/>
                  <a:pt x="2499351" y="2738583"/>
                </a:cubicBezTo>
                <a:cubicBezTo>
                  <a:pt x="2455282" y="2766914"/>
                  <a:pt x="2401769" y="2788948"/>
                  <a:pt x="2351405" y="2820426"/>
                </a:cubicBezTo>
                <a:cubicBezTo>
                  <a:pt x="2323074" y="2741731"/>
                  <a:pt x="2329370" y="2672480"/>
                  <a:pt x="2329370" y="2596932"/>
                </a:cubicBezTo>
                <a:cubicBezTo>
                  <a:pt x="2329370" y="2565455"/>
                  <a:pt x="2301040" y="2511942"/>
                  <a:pt x="2301040" y="2508794"/>
                </a:cubicBezTo>
                <a:lnTo>
                  <a:pt x="2301040" y="2074398"/>
                </a:lnTo>
                <a:lnTo>
                  <a:pt x="2266414" y="1844609"/>
                </a:lnTo>
                <a:cubicBezTo>
                  <a:pt x="2313631" y="1920156"/>
                  <a:pt x="2357700" y="2005147"/>
                  <a:pt x="2420656" y="2083842"/>
                </a:cubicBezTo>
                <a:cubicBezTo>
                  <a:pt x="2439543" y="2102728"/>
                  <a:pt x="2467873" y="2118467"/>
                  <a:pt x="2496203" y="2118467"/>
                </a:cubicBezTo>
                <a:cubicBezTo>
                  <a:pt x="2521386" y="2118467"/>
                  <a:pt x="2537125" y="2118467"/>
                  <a:pt x="2559159" y="2080694"/>
                </a:cubicBezTo>
                <a:cubicBezTo>
                  <a:pt x="2600080" y="2011442"/>
                  <a:pt x="2609524" y="1935895"/>
                  <a:pt x="2622115" y="1866644"/>
                </a:cubicBezTo>
                <a:cubicBezTo>
                  <a:pt x="2628411" y="1850905"/>
                  <a:pt x="2631558" y="1835166"/>
                  <a:pt x="2631558" y="1819427"/>
                </a:cubicBezTo>
                <a:cubicBezTo>
                  <a:pt x="2634706" y="1797392"/>
                  <a:pt x="2637854" y="1772210"/>
                  <a:pt x="2641002" y="1753323"/>
                </a:cubicBezTo>
                <a:lnTo>
                  <a:pt x="2656741" y="2316779"/>
                </a:lnTo>
                <a:close/>
                <a:moveTo>
                  <a:pt x="1498351" y="1573898"/>
                </a:moveTo>
                <a:cubicBezTo>
                  <a:pt x="1517238" y="1627411"/>
                  <a:pt x="1517238" y="1687219"/>
                  <a:pt x="1526682" y="1743879"/>
                </a:cubicBezTo>
                <a:lnTo>
                  <a:pt x="1529829" y="1841461"/>
                </a:lnTo>
                <a:cubicBezTo>
                  <a:pt x="1517238" y="1835166"/>
                  <a:pt x="1501499" y="1828870"/>
                  <a:pt x="1492056" y="1819427"/>
                </a:cubicBezTo>
                <a:cubicBezTo>
                  <a:pt x="1460578" y="1794244"/>
                  <a:pt x="1432248" y="1756471"/>
                  <a:pt x="1400770" y="1731288"/>
                </a:cubicBezTo>
                <a:cubicBezTo>
                  <a:pt x="1366144" y="1706106"/>
                  <a:pt x="1325223" y="1684071"/>
                  <a:pt x="1290597" y="1655741"/>
                </a:cubicBezTo>
                <a:cubicBezTo>
                  <a:pt x="1237084" y="1608524"/>
                  <a:pt x="1199311" y="1551864"/>
                  <a:pt x="1164685" y="1495204"/>
                </a:cubicBezTo>
                <a:cubicBezTo>
                  <a:pt x="1243380" y="1473169"/>
                  <a:pt x="1331518" y="1432248"/>
                  <a:pt x="1416509" y="1385031"/>
                </a:cubicBezTo>
                <a:lnTo>
                  <a:pt x="1432248" y="1385031"/>
                </a:lnTo>
                <a:cubicBezTo>
                  <a:pt x="1454282" y="1447987"/>
                  <a:pt x="1479465" y="1507795"/>
                  <a:pt x="1498351" y="1573898"/>
                </a:cubicBezTo>
                <a:close/>
                <a:moveTo>
                  <a:pt x="2634706" y="6296"/>
                </a:moveTo>
                <a:cubicBezTo>
                  <a:pt x="2685071" y="34626"/>
                  <a:pt x="2757470" y="72399"/>
                  <a:pt x="2804687" y="125912"/>
                </a:cubicBezTo>
                <a:cubicBezTo>
                  <a:pt x="2817278" y="138503"/>
                  <a:pt x="2826722" y="163685"/>
                  <a:pt x="2826722" y="173129"/>
                </a:cubicBezTo>
                <a:lnTo>
                  <a:pt x="2826722" y="251824"/>
                </a:lnTo>
                <a:cubicBezTo>
                  <a:pt x="2829870" y="273858"/>
                  <a:pt x="2833017" y="295893"/>
                  <a:pt x="2842461" y="314780"/>
                </a:cubicBezTo>
                <a:cubicBezTo>
                  <a:pt x="2886530" y="396622"/>
                  <a:pt x="2993555" y="393475"/>
                  <a:pt x="3031329" y="494204"/>
                </a:cubicBezTo>
                <a:cubicBezTo>
                  <a:pt x="3047068" y="531978"/>
                  <a:pt x="3059659" y="569751"/>
                  <a:pt x="3081693" y="607525"/>
                </a:cubicBezTo>
                <a:cubicBezTo>
                  <a:pt x="3113171" y="661037"/>
                  <a:pt x="3292596" y="736584"/>
                  <a:pt x="3292596" y="796393"/>
                </a:cubicBezTo>
                <a:lnTo>
                  <a:pt x="3248527" y="1167833"/>
                </a:lnTo>
                <a:cubicBezTo>
                  <a:pt x="3251674" y="1278006"/>
                  <a:pt x="3251674" y="1296892"/>
                  <a:pt x="3251674" y="1303188"/>
                </a:cubicBezTo>
                <a:cubicBezTo>
                  <a:pt x="3251674" y="1312631"/>
                  <a:pt x="3242231" y="1403917"/>
                  <a:pt x="3235935" y="1454282"/>
                </a:cubicBezTo>
                <a:cubicBezTo>
                  <a:pt x="3154093" y="1381883"/>
                  <a:pt x="3053363" y="1306336"/>
                  <a:pt x="2977816" y="1259119"/>
                </a:cubicBezTo>
                <a:cubicBezTo>
                  <a:pt x="2908565" y="1221345"/>
                  <a:pt x="2911712" y="1158389"/>
                  <a:pt x="2892826" y="1104877"/>
                </a:cubicBezTo>
                <a:cubicBezTo>
                  <a:pt x="2877087" y="1057660"/>
                  <a:pt x="2823574" y="1041921"/>
                  <a:pt x="2788948" y="1023034"/>
                </a:cubicBezTo>
                <a:cubicBezTo>
                  <a:pt x="2773209" y="1013591"/>
                  <a:pt x="2751175" y="1004147"/>
                  <a:pt x="2735436" y="988408"/>
                </a:cubicBezTo>
                <a:cubicBezTo>
                  <a:pt x="2691367" y="950635"/>
                  <a:pt x="2707106" y="906566"/>
                  <a:pt x="2663036" y="868792"/>
                </a:cubicBezTo>
                <a:lnTo>
                  <a:pt x="2672480" y="1281153"/>
                </a:lnTo>
                <a:cubicBezTo>
                  <a:pt x="2710253" y="1268562"/>
                  <a:pt x="2707106" y="1318927"/>
                  <a:pt x="2707106" y="1334666"/>
                </a:cubicBezTo>
                <a:cubicBezTo>
                  <a:pt x="2707106" y="1344109"/>
                  <a:pt x="2700810" y="1381883"/>
                  <a:pt x="2700810" y="1391326"/>
                </a:cubicBezTo>
                <a:cubicBezTo>
                  <a:pt x="2700810" y="1397622"/>
                  <a:pt x="2713401" y="1400770"/>
                  <a:pt x="2713401" y="1407065"/>
                </a:cubicBezTo>
                <a:cubicBezTo>
                  <a:pt x="2713401" y="1416509"/>
                  <a:pt x="2710253" y="1419656"/>
                  <a:pt x="2707106" y="1422804"/>
                </a:cubicBezTo>
                <a:cubicBezTo>
                  <a:pt x="2707106" y="1438543"/>
                  <a:pt x="2707106" y="1457430"/>
                  <a:pt x="2703958" y="1473169"/>
                </a:cubicBezTo>
                <a:cubicBezTo>
                  <a:pt x="2703958" y="1479465"/>
                  <a:pt x="2691367" y="1485760"/>
                  <a:pt x="2685071" y="1498351"/>
                </a:cubicBezTo>
                <a:cubicBezTo>
                  <a:pt x="2678775" y="1510943"/>
                  <a:pt x="2681923" y="1536125"/>
                  <a:pt x="2681923" y="1545568"/>
                </a:cubicBezTo>
                <a:lnTo>
                  <a:pt x="2713401" y="2559159"/>
                </a:lnTo>
                <a:cubicBezTo>
                  <a:pt x="2716549" y="2578046"/>
                  <a:pt x="2716549" y="2600080"/>
                  <a:pt x="2716549" y="2618967"/>
                </a:cubicBezTo>
                <a:cubicBezTo>
                  <a:pt x="2751175" y="2631558"/>
                  <a:pt x="2773209" y="2653593"/>
                  <a:pt x="2804687" y="2653593"/>
                </a:cubicBezTo>
                <a:cubicBezTo>
                  <a:pt x="2823574" y="2653593"/>
                  <a:pt x="2839313" y="2647297"/>
                  <a:pt x="2839313" y="2622115"/>
                </a:cubicBezTo>
                <a:cubicBezTo>
                  <a:pt x="2839313" y="2612671"/>
                  <a:pt x="2801539" y="2524533"/>
                  <a:pt x="2801539" y="2515090"/>
                </a:cubicBezTo>
                <a:cubicBezTo>
                  <a:pt x="2801539" y="2508794"/>
                  <a:pt x="2807835" y="2480464"/>
                  <a:pt x="2807835" y="2464725"/>
                </a:cubicBezTo>
                <a:cubicBezTo>
                  <a:pt x="2807835" y="2455282"/>
                  <a:pt x="2807835" y="2442690"/>
                  <a:pt x="2814131" y="2436395"/>
                </a:cubicBezTo>
                <a:cubicBezTo>
                  <a:pt x="2861348" y="2363996"/>
                  <a:pt x="2892826" y="2332518"/>
                  <a:pt x="2949486" y="2332518"/>
                </a:cubicBezTo>
                <a:cubicBezTo>
                  <a:pt x="3025033" y="2332518"/>
                  <a:pt x="3047068" y="2357700"/>
                  <a:pt x="3047068" y="2433247"/>
                </a:cubicBezTo>
                <a:cubicBezTo>
                  <a:pt x="3047068" y="2439543"/>
                  <a:pt x="3040772" y="2499351"/>
                  <a:pt x="3037624" y="2533977"/>
                </a:cubicBezTo>
                <a:cubicBezTo>
                  <a:pt x="3034476" y="2543420"/>
                  <a:pt x="3040772" y="2559159"/>
                  <a:pt x="3037624" y="2571750"/>
                </a:cubicBezTo>
                <a:cubicBezTo>
                  <a:pt x="3037624" y="2581194"/>
                  <a:pt x="3034476" y="2593785"/>
                  <a:pt x="3031329" y="2603228"/>
                </a:cubicBezTo>
                <a:cubicBezTo>
                  <a:pt x="3031329" y="2606376"/>
                  <a:pt x="3025033" y="2606376"/>
                  <a:pt x="3021885" y="2606376"/>
                </a:cubicBezTo>
                <a:cubicBezTo>
                  <a:pt x="3012442" y="2615819"/>
                  <a:pt x="3002999" y="2622115"/>
                  <a:pt x="2999851" y="2634706"/>
                </a:cubicBezTo>
                <a:cubicBezTo>
                  <a:pt x="2993555" y="2656741"/>
                  <a:pt x="2987260" y="2707105"/>
                  <a:pt x="2987260" y="2716549"/>
                </a:cubicBezTo>
                <a:cubicBezTo>
                  <a:pt x="2987260" y="2722844"/>
                  <a:pt x="2990407" y="2738583"/>
                  <a:pt x="2996703" y="2748027"/>
                </a:cubicBezTo>
                <a:cubicBezTo>
                  <a:pt x="3006146" y="2763766"/>
                  <a:pt x="3031329" y="2770061"/>
                  <a:pt x="3050215" y="2782653"/>
                </a:cubicBezTo>
                <a:cubicBezTo>
                  <a:pt x="3075398" y="2798391"/>
                  <a:pt x="3113171" y="2804687"/>
                  <a:pt x="3138354" y="2839313"/>
                </a:cubicBezTo>
                <a:cubicBezTo>
                  <a:pt x="3147797" y="2848756"/>
                  <a:pt x="3141502" y="2864495"/>
                  <a:pt x="3147797" y="2877086"/>
                </a:cubicBezTo>
                <a:cubicBezTo>
                  <a:pt x="3166684" y="2918008"/>
                  <a:pt x="3179275" y="2965225"/>
                  <a:pt x="3185571" y="3006146"/>
                </a:cubicBezTo>
                <a:cubicBezTo>
                  <a:pt x="3191866" y="3037624"/>
                  <a:pt x="3283152" y="3223344"/>
                  <a:pt x="3283152" y="3242231"/>
                </a:cubicBezTo>
                <a:cubicBezTo>
                  <a:pt x="3283152" y="3251674"/>
                  <a:pt x="3276857" y="3264265"/>
                  <a:pt x="3273709" y="3273709"/>
                </a:cubicBezTo>
                <a:cubicBezTo>
                  <a:pt x="3264266" y="3302039"/>
                  <a:pt x="3213901" y="3339813"/>
                  <a:pt x="3185571" y="3355552"/>
                </a:cubicBezTo>
                <a:cubicBezTo>
                  <a:pt x="3176127" y="3358699"/>
                  <a:pt x="3169832" y="3371291"/>
                  <a:pt x="3166684" y="3377586"/>
                </a:cubicBezTo>
                <a:cubicBezTo>
                  <a:pt x="3154093" y="3396473"/>
                  <a:pt x="3135206" y="3402768"/>
                  <a:pt x="3122615" y="3409064"/>
                </a:cubicBezTo>
                <a:lnTo>
                  <a:pt x="3122615" y="3500350"/>
                </a:lnTo>
                <a:cubicBezTo>
                  <a:pt x="3128910" y="3516089"/>
                  <a:pt x="3135206" y="3531828"/>
                  <a:pt x="3135206" y="3544419"/>
                </a:cubicBezTo>
                <a:cubicBezTo>
                  <a:pt x="3141502" y="3619966"/>
                  <a:pt x="3154093" y="3767913"/>
                  <a:pt x="3154093" y="3774209"/>
                </a:cubicBezTo>
                <a:lnTo>
                  <a:pt x="3147797" y="4060658"/>
                </a:lnTo>
                <a:cubicBezTo>
                  <a:pt x="3144649" y="4085840"/>
                  <a:pt x="3147797" y="4114171"/>
                  <a:pt x="3144649" y="4139353"/>
                </a:cubicBezTo>
                <a:cubicBezTo>
                  <a:pt x="3144649" y="4151944"/>
                  <a:pt x="3128910" y="4173979"/>
                  <a:pt x="3128910" y="4183422"/>
                </a:cubicBezTo>
                <a:cubicBezTo>
                  <a:pt x="3128910" y="4192865"/>
                  <a:pt x="3144649" y="4214900"/>
                  <a:pt x="3144649" y="4262117"/>
                </a:cubicBezTo>
                <a:cubicBezTo>
                  <a:pt x="3144649" y="4268413"/>
                  <a:pt x="3135206" y="4614670"/>
                  <a:pt x="3135206" y="4620966"/>
                </a:cubicBezTo>
                <a:cubicBezTo>
                  <a:pt x="3138354" y="4639853"/>
                  <a:pt x="3141502" y="4668183"/>
                  <a:pt x="3141502" y="4674479"/>
                </a:cubicBezTo>
                <a:cubicBezTo>
                  <a:pt x="3141502" y="4699661"/>
                  <a:pt x="3128910" y="4724843"/>
                  <a:pt x="3100580" y="4727991"/>
                </a:cubicBezTo>
                <a:lnTo>
                  <a:pt x="3100580" y="4734287"/>
                </a:lnTo>
                <a:cubicBezTo>
                  <a:pt x="3103728" y="4743730"/>
                  <a:pt x="3106876" y="4753173"/>
                  <a:pt x="3113171" y="4759469"/>
                </a:cubicBezTo>
                <a:cubicBezTo>
                  <a:pt x="3132058" y="4775208"/>
                  <a:pt x="3160388" y="4787799"/>
                  <a:pt x="3185571" y="4809834"/>
                </a:cubicBezTo>
                <a:cubicBezTo>
                  <a:pt x="3210753" y="4831868"/>
                  <a:pt x="3235935" y="4847607"/>
                  <a:pt x="3261118" y="4853903"/>
                </a:cubicBezTo>
                <a:cubicBezTo>
                  <a:pt x="3292596" y="4863346"/>
                  <a:pt x="3333517" y="4860199"/>
                  <a:pt x="3368143" y="4866494"/>
                </a:cubicBezTo>
                <a:cubicBezTo>
                  <a:pt x="3380734" y="4869642"/>
                  <a:pt x="3412212" y="4910563"/>
                  <a:pt x="3412212" y="4920007"/>
                </a:cubicBezTo>
                <a:cubicBezTo>
                  <a:pt x="3412212" y="4945189"/>
                  <a:pt x="3346108" y="4954632"/>
                  <a:pt x="3342961" y="4954632"/>
                </a:cubicBezTo>
                <a:cubicBezTo>
                  <a:pt x="3276857" y="4964076"/>
                  <a:pt x="3144649" y="4982963"/>
                  <a:pt x="3135206" y="4982963"/>
                </a:cubicBezTo>
                <a:lnTo>
                  <a:pt x="2877087" y="4982963"/>
                </a:lnTo>
                <a:cubicBezTo>
                  <a:pt x="2861348" y="4942041"/>
                  <a:pt x="2864495" y="4901120"/>
                  <a:pt x="2861348" y="4860199"/>
                </a:cubicBezTo>
                <a:cubicBezTo>
                  <a:pt x="2864495" y="4831868"/>
                  <a:pt x="2845609" y="4794095"/>
                  <a:pt x="2845609" y="4762617"/>
                </a:cubicBezTo>
                <a:lnTo>
                  <a:pt x="2845609" y="4048067"/>
                </a:lnTo>
                <a:lnTo>
                  <a:pt x="2855052" y="4019737"/>
                </a:lnTo>
                <a:cubicBezTo>
                  <a:pt x="2858200" y="3925303"/>
                  <a:pt x="2861348" y="3896973"/>
                  <a:pt x="2861348" y="3890677"/>
                </a:cubicBezTo>
                <a:cubicBezTo>
                  <a:pt x="2861348" y="3881234"/>
                  <a:pt x="2858200" y="3849756"/>
                  <a:pt x="2851904" y="3827721"/>
                </a:cubicBezTo>
                <a:cubicBezTo>
                  <a:pt x="2842461" y="3834017"/>
                  <a:pt x="2823574" y="3843460"/>
                  <a:pt x="2817278" y="3859199"/>
                </a:cubicBezTo>
                <a:cubicBezTo>
                  <a:pt x="2773209" y="3950485"/>
                  <a:pt x="2760618" y="3953633"/>
                  <a:pt x="2760618" y="4029180"/>
                </a:cubicBezTo>
                <a:lnTo>
                  <a:pt x="2792096" y="5027032"/>
                </a:lnTo>
                <a:cubicBezTo>
                  <a:pt x="2763766" y="5020736"/>
                  <a:pt x="2738584" y="5014441"/>
                  <a:pt x="2716549" y="5011293"/>
                </a:cubicBezTo>
                <a:cubicBezTo>
                  <a:pt x="2716549" y="5001849"/>
                  <a:pt x="2713401" y="4989258"/>
                  <a:pt x="2710253" y="4976667"/>
                </a:cubicBezTo>
                <a:cubicBezTo>
                  <a:pt x="2672480" y="4986110"/>
                  <a:pt x="2631558" y="4992406"/>
                  <a:pt x="2590637" y="4998702"/>
                </a:cubicBezTo>
                <a:cubicBezTo>
                  <a:pt x="2505647" y="5011293"/>
                  <a:pt x="2335666" y="5030180"/>
                  <a:pt x="2326222" y="5030180"/>
                </a:cubicBezTo>
                <a:lnTo>
                  <a:pt x="1882383" y="5030180"/>
                </a:lnTo>
                <a:cubicBezTo>
                  <a:pt x="1857200" y="5001849"/>
                  <a:pt x="1869792" y="4967224"/>
                  <a:pt x="1866644" y="4938893"/>
                </a:cubicBezTo>
                <a:cubicBezTo>
                  <a:pt x="1857200" y="4901120"/>
                  <a:pt x="1854053" y="4835016"/>
                  <a:pt x="1854053" y="4825573"/>
                </a:cubicBezTo>
                <a:cubicBezTo>
                  <a:pt x="1854053" y="4819277"/>
                  <a:pt x="1860348" y="4797243"/>
                  <a:pt x="1860348" y="4787799"/>
                </a:cubicBezTo>
                <a:cubicBezTo>
                  <a:pt x="1860348" y="4781504"/>
                  <a:pt x="1832018" y="4712252"/>
                  <a:pt x="1832018" y="4705956"/>
                </a:cubicBezTo>
                <a:lnTo>
                  <a:pt x="1832018" y="3783652"/>
                </a:lnTo>
                <a:lnTo>
                  <a:pt x="1841461" y="3689218"/>
                </a:lnTo>
                <a:lnTo>
                  <a:pt x="1841461" y="3601080"/>
                </a:lnTo>
                <a:cubicBezTo>
                  <a:pt x="1835166" y="3566454"/>
                  <a:pt x="1828870" y="3490907"/>
                  <a:pt x="1828870" y="3484611"/>
                </a:cubicBezTo>
                <a:cubicBezTo>
                  <a:pt x="1828870" y="3475168"/>
                  <a:pt x="1841461" y="3405916"/>
                  <a:pt x="1847757" y="3364995"/>
                </a:cubicBezTo>
                <a:lnTo>
                  <a:pt x="1854053" y="3172979"/>
                </a:lnTo>
                <a:cubicBezTo>
                  <a:pt x="1847757" y="3138354"/>
                  <a:pt x="1847757" y="3097432"/>
                  <a:pt x="1841461" y="3065954"/>
                </a:cubicBezTo>
                <a:cubicBezTo>
                  <a:pt x="1753323" y="3132058"/>
                  <a:pt x="1724993" y="3257970"/>
                  <a:pt x="1693515" y="3320926"/>
                </a:cubicBezTo>
                <a:cubicBezTo>
                  <a:pt x="1687219" y="3330369"/>
                  <a:pt x="1684071" y="3346108"/>
                  <a:pt x="1680924" y="3358699"/>
                </a:cubicBezTo>
                <a:cubicBezTo>
                  <a:pt x="1671480" y="3383882"/>
                  <a:pt x="1649446" y="3431099"/>
                  <a:pt x="1624263" y="3453133"/>
                </a:cubicBezTo>
                <a:cubicBezTo>
                  <a:pt x="1605377" y="3468872"/>
                  <a:pt x="1577046" y="3465724"/>
                  <a:pt x="1567603" y="3487759"/>
                </a:cubicBezTo>
                <a:cubicBezTo>
                  <a:pt x="1548716" y="3519237"/>
                  <a:pt x="1551864" y="3566454"/>
                  <a:pt x="1542421" y="3607375"/>
                </a:cubicBezTo>
                <a:cubicBezTo>
                  <a:pt x="1532977" y="3664036"/>
                  <a:pt x="1501499" y="3720696"/>
                  <a:pt x="1479465" y="3786800"/>
                </a:cubicBezTo>
                <a:cubicBezTo>
                  <a:pt x="1466873" y="3824573"/>
                  <a:pt x="1470021" y="3903268"/>
                  <a:pt x="1470021" y="3912712"/>
                </a:cubicBezTo>
                <a:lnTo>
                  <a:pt x="1470021" y="4029180"/>
                </a:lnTo>
                <a:cubicBezTo>
                  <a:pt x="1460578" y="4073249"/>
                  <a:pt x="1438543" y="4111023"/>
                  <a:pt x="1429100" y="4155092"/>
                </a:cubicBezTo>
                <a:cubicBezTo>
                  <a:pt x="1422804" y="4180274"/>
                  <a:pt x="1419657" y="4214900"/>
                  <a:pt x="1413361" y="4246378"/>
                </a:cubicBezTo>
                <a:cubicBezTo>
                  <a:pt x="1403918" y="4293595"/>
                  <a:pt x="1347257" y="4350255"/>
                  <a:pt x="1322075" y="4403768"/>
                </a:cubicBezTo>
                <a:cubicBezTo>
                  <a:pt x="1315779" y="4413211"/>
                  <a:pt x="1318927" y="4438394"/>
                  <a:pt x="1318927" y="4447837"/>
                </a:cubicBezTo>
                <a:cubicBezTo>
                  <a:pt x="1318927" y="4454133"/>
                  <a:pt x="1325223" y="4495054"/>
                  <a:pt x="1325223" y="4501350"/>
                </a:cubicBezTo>
                <a:cubicBezTo>
                  <a:pt x="1325223" y="4510793"/>
                  <a:pt x="1306336" y="4545419"/>
                  <a:pt x="1306336" y="4554862"/>
                </a:cubicBezTo>
                <a:cubicBezTo>
                  <a:pt x="1306336" y="4561158"/>
                  <a:pt x="1312631" y="4605227"/>
                  <a:pt x="1312631" y="4611523"/>
                </a:cubicBezTo>
                <a:cubicBezTo>
                  <a:pt x="1312631" y="4620966"/>
                  <a:pt x="1300040" y="4680774"/>
                  <a:pt x="1300040" y="4687070"/>
                </a:cubicBezTo>
                <a:cubicBezTo>
                  <a:pt x="1300040" y="4696513"/>
                  <a:pt x="1303188" y="4718548"/>
                  <a:pt x="1303188" y="4734287"/>
                </a:cubicBezTo>
                <a:cubicBezTo>
                  <a:pt x="1306336" y="4772060"/>
                  <a:pt x="1322075" y="4803538"/>
                  <a:pt x="1325223" y="4844460"/>
                </a:cubicBezTo>
                <a:cubicBezTo>
                  <a:pt x="1331518" y="4882233"/>
                  <a:pt x="1337814" y="4964076"/>
                  <a:pt x="1337814" y="4970371"/>
                </a:cubicBezTo>
                <a:cubicBezTo>
                  <a:pt x="1337814" y="4982963"/>
                  <a:pt x="1340962" y="5004997"/>
                  <a:pt x="1328370" y="5014441"/>
                </a:cubicBezTo>
                <a:cubicBezTo>
                  <a:pt x="1315779" y="5020736"/>
                  <a:pt x="1300040" y="5020736"/>
                  <a:pt x="1284301" y="5023884"/>
                </a:cubicBezTo>
                <a:cubicBezTo>
                  <a:pt x="1243380" y="5027032"/>
                  <a:pt x="1161537" y="5036475"/>
                  <a:pt x="1161537" y="5042771"/>
                </a:cubicBezTo>
                <a:cubicBezTo>
                  <a:pt x="1161537" y="5052214"/>
                  <a:pt x="1174128" y="5064805"/>
                  <a:pt x="1174128" y="5071101"/>
                </a:cubicBezTo>
                <a:cubicBezTo>
                  <a:pt x="1174128" y="5127761"/>
                  <a:pt x="831018" y="5134057"/>
                  <a:pt x="812132" y="5134057"/>
                </a:cubicBezTo>
                <a:lnTo>
                  <a:pt x="676776" y="5130909"/>
                </a:lnTo>
                <a:cubicBezTo>
                  <a:pt x="686220" y="5118318"/>
                  <a:pt x="679924" y="5118318"/>
                  <a:pt x="679924" y="5108874"/>
                </a:cubicBezTo>
                <a:cubicBezTo>
                  <a:pt x="676776" y="5093136"/>
                  <a:pt x="676776" y="5074249"/>
                  <a:pt x="676776" y="5055362"/>
                </a:cubicBezTo>
                <a:cubicBezTo>
                  <a:pt x="667333" y="5055362"/>
                  <a:pt x="654742" y="5055362"/>
                  <a:pt x="645298" y="5052214"/>
                </a:cubicBezTo>
                <a:cubicBezTo>
                  <a:pt x="642151" y="5052214"/>
                  <a:pt x="607525" y="5033327"/>
                  <a:pt x="607525" y="5023884"/>
                </a:cubicBezTo>
                <a:cubicBezTo>
                  <a:pt x="607525" y="5014441"/>
                  <a:pt x="623264" y="4967224"/>
                  <a:pt x="639003" y="4945189"/>
                </a:cubicBezTo>
                <a:cubicBezTo>
                  <a:pt x="642151" y="4935746"/>
                  <a:pt x="651594" y="4929450"/>
                  <a:pt x="661037" y="4920007"/>
                </a:cubicBezTo>
                <a:lnTo>
                  <a:pt x="661037" y="4268413"/>
                </a:lnTo>
                <a:cubicBezTo>
                  <a:pt x="673629" y="4236935"/>
                  <a:pt x="670481" y="4192865"/>
                  <a:pt x="670481" y="4161388"/>
                </a:cubicBezTo>
                <a:cubicBezTo>
                  <a:pt x="670481" y="4151944"/>
                  <a:pt x="673629" y="4139353"/>
                  <a:pt x="673629" y="4129910"/>
                </a:cubicBezTo>
                <a:cubicBezTo>
                  <a:pt x="673629" y="4123614"/>
                  <a:pt x="670481" y="4095284"/>
                  <a:pt x="670481" y="4079545"/>
                </a:cubicBezTo>
                <a:lnTo>
                  <a:pt x="664185" y="4073249"/>
                </a:lnTo>
                <a:cubicBezTo>
                  <a:pt x="610673" y="4123614"/>
                  <a:pt x="591786" y="4196013"/>
                  <a:pt x="572899" y="4243230"/>
                </a:cubicBezTo>
                <a:cubicBezTo>
                  <a:pt x="569751" y="4255822"/>
                  <a:pt x="557160" y="4271561"/>
                  <a:pt x="547717" y="4281004"/>
                </a:cubicBezTo>
                <a:cubicBezTo>
                  <a:pt x="538273" y="4287300"/>
                  <a:pt x="519387" y="4293595"/>
                  <a:pt x="516239" y="4303038"/>
                </a:cubicBezTo>
                <a:cubicBezTo>
                  <a:pt x="503648" y="4325073"/>
                  <a:pt x="506795" y="4353403"/>
                  <a:pt x="500500" y="4378586"/>
                </a:cubicBezTo>
                <a:cubicBezTo>
                  <a:pt x="494204" y="4406916"/>
                  <a:pt x="475317" y="4432098"/>
                  <a:pt x="469022" y="4463576"/>
                </a:cubicBezTo>
                <a:cubicBezTo>
                  <a:pt x="459578" y="4507645"/>
                  <a:pt x="465874" y="4561158"/>
                  <a:pt x="459578" y="4608375"/>
                </a:cubicBezTo>
                <a:cubicBezTo>
                  <a:pt x="459578" y="4624114"/>
                  <a:pt x="446987" y="4636705"/>
                  <a:pt x="443839" y="4655592"/>
                </a:cubicBezTo>
                <a:cubicBezTo>
                  <a:pt x="437544" y="4674479"/>
                  <a:pt x="437544" y="4702809"/>
                  <a:pt x="428100" y="4724843"/>
                </a:cubicBezTo>
                <a:cubicBezTo>
                  <a:pt x="415509" y="4746878"/>
                  <a:pt x="393475" y="4768912"/>
                  <a:pt x="384031" y="4794095"/>
                </a:cubicBezTo>
                <a:cubicBezTo>
                  <a:pt x="377736" y="4806686"/>
                  <a:pt x="387179" y="4828721"/>
                  <a:pt x="387179" y="4847607"/>
                </a:cubicBezTo>
                <a:cubicBezTo>
                  <a:pt x="387179" y="4857051"/>
                  <a:pt x="374588" y="4866494"/>
                  <a:pt x="374588" y="4875938"/>
                </a:cubicBezTo>
                <a:cubicBezTo>
                  <a:pt x="374588" y="4882233"/>
                  <a:pt x="380883" y="4897972"/>
                  <a:pt x="380883" y="4907415"/>
                </a:cubicBezTo>
                <a:cubicBezTo>
                  <a:pt x="380883" y="4913711"/>
                  <a:pt x="371440" y="4935746"/>
                  <a:pt x="371440" y="4945189"/>
                </a:cubicBezTo>
                <a:cubicBezTo>
                  <a:pt x="371440" y="5008145"/>
                  <a:pt x="393475" y="5014441"/>
                  <a:pt x="393475" y="5096283"/>
                </a:cubicBezTo>
                <a:cubicBezTo>
                  <a:pt x="393475" y="5108874"/>
                  <a:pt x="393475" y="5118318"/>
                  <a:pt x="384031" y="5124613"/>
                </a:cubicBezTo>
                <a:cubicBezTo>
                  <a:pt x="346258" y="5130909"/>
                  <a:pt x="305336" y="5137205"/>
                  <a:pt x="267563" y="5140352"/>
                </a:cubicBezTo>
                <a:lnTo>
                  <a:pt x="22035" y="5143500"/>
                </a:lnTo>
                <a:cubicBezTo>
                  <a:pt x="9443" y="5140352"/>
                  <a:pt x="0" y="5134057"/>
                  <a:pt x="0" y="5124613"/>
                </a:cubicBezTo>
                <a:cubicBezTo>
                  <a:pt x="0" y="5118318"/>
                  <a:pt x="3148" y="5115170"/>
                  <a:pt x="3148" y="5112022"/>
                </a:cubicBezTo>
                <a:cubicBezTo>
                  <a:pt x="15739" y="5058510"/>
                  <a:pt x="69252" y="5058510"/>
                  <a:pt x="100730" y="5023884"/>
                </a:cubicBezTo>
                <a:cubicBezTo>
                  <a:pt x="113321" y="5008145"/>
                  <a:pt x="141651" y="4957780"/>
                  <a:pt x="141651" y="4932598"/>
                </a:cubicBezTo>
                <a:cubicBezTo>
                  <a:pt x="141651" y="4923154"/>
                  <a:pt x="135355" y="4904268"/>
                  <a:pt x="135355" y="4897972"/>
                </a:cubicBezTo>
                <a:cubicBezTo>
                  <a:pt x="135355" y="4888529"/>
                  <a:pt x="151094" y="4853903"/>
                  <a:pt x="151094" y="4847607"/>
                </a:cubicBezTo>
                <a:cubicBezTo>
                  <a:pt x="151094" y="4841312"/>
                  <a:pt x="135355" y="4835016"/>
                  <a:pt x="135355" y="4816129"/>
                </a:cubicBezTo>
                <a:cubicBezTo>
                  <a:pt x="135355" y="4809834"/>
                  <a:pt x="138503" y="4762617"/>
                  <a:pt x="147946" y="4740582"/>
                </a:cubicBezTo>
                <a:cubicBezTo>
                  <a:pt x="195163" y="4611523"/>
                  <a:pt x="248676" y="4466724"/>
                  <a:pt x="273858" y="4340812"/>
                </a:cubicBezTo>
                <a:cubicBezTo>
                  <a:pt x="277006" y="4334516"/>
                  <a:pt x="277006" y="4328221"/>
                  <a:pt x="277006" y="4321925"/>
                </a:cubicBezTo>
                <a:cubicBezTo>
                  <a:pt x="280154" y="4309334"/>
                  <a:pt x="280154" y="4293595"/>
                  <a:pt x="289597" y="4284152"/>
                </a:cubicBezTo>
                <a:cubicBezTo>
                  <a:pt x="302189" y="4262117"/>
                  <a:pt x="317928" y="4246378"/>
                  <a:pt x="317928" y="4227491"/>
                </a:cubicBezTo>
                <a:cubicBezTo>
                  <a:pt x="321075" y="4214900"/>
                  <a:pt x="324223" y="4202309"/>
                  <a:pt x="330519" y="4189718"/>
                </a:cubicBezTo>
                <a:lnTo>
                  <a:pt x="330519" y="4120466"/>
                </a:lnTo>
                <a:cubicBezTo>
                  <a:pt x="346258" y="4048067"/>
                  <a:pt x="390327" y="3969372"/>
                  <a:pt x="402918" y="3896973"/>
                </a:cubicBezTo>
                <a:cubicBezTo>
                  <a:pt x="406066" y="3878086"/>
                  <a:pt x="406066" y="3852903"/>
                  <a:pt x="412361" y="3837164"/>
                </a:cubicBezTo>
                <a:cubicBezTo>
                  <a:pt x="424953" y="3789947"/>
                  <a:pt x="462726" y="3701809"/>
                  <a:pt x="462726" y="3692366"/>
                </a:cubicBezTo>
                <a:cubicBezTo>
                  <a:pt x="462726" y="3686070"/>
                  <a:pt x="453283" y="3664036"/>
                  <a:pt x="453283" y="3657740"/>
                </a:cubicBezTo>
                <a:cubicBezTo>
                  <a:pt x="453283" y="3629410"/>
                  <a:pt x="478465" y="3585341"/>
                  <a:pt x="491056" y="3560158"/>
                </a:cubicBezTo>
                <a:cubicBezTo>
                  <a:pt x="500500" y="3541272"/>
                  <a:pt x="503648" y="3519237"/>
                  <a:pt x="506795" y="3497202"/>
                </a:cubicBezTo>
                <a:cubicBezTo>
                  <a:pt x="506795" y="3484611"/>
                  <a:pt x="509943" y="3459429"/>
                  <a:pt x="509943" y="3453133"/>
                </a:cubicBezTo>
                <a:cubicBezTo>
                  <a:pt x="509943" y="3443690"/>
                  <a:pt x="497352" y="3380734"/>
                  <a:pt x="494204" y="3342960"/>
                </a:cubicBezTo>
                <a:cubicBezTo>
                  <a:pt x="491056" y="3320926"/>
                  <a:pt x="487909" y="3292596"/>
                  <a:pt x="481613" y="3270561"/>
                </a:cubicBezTo>
                <a:cubicBezTo>
                  <a:pt x="465874" y="3213901"/>
                  <a:pt x="396622" y="3009294"/>
                  <a:pt x="396622" y="2993555"/>
                </a:cubicBezTo>
                <a:lnTo>
                  <a:pt x="396622" y="2861347"/>
                </a:lnTo>
                <a:cubicBezTo>
                  <a:pt x="399770" y="2829869"/>
                  <a:pt x="402918" y="2795244"/>
                  <a:pt x="406066" y="2763766"/>
                </a:cubicBezTo>
                <a:lnTo>
                  <a:pt x="406066" y="2678775"/>
                </a:lnTo>
                <a:cubicBezTo>
                  <a:pt x="421805" y="2628410"/>
                  <a:pt x="434396" y="2571750"/>
                  <a:pt x="453283" y="2521385"/>
                </a:cubicBezTo>
                <a:cubicBezTo>
                  <a:pt x="465874" y="2480464"/>
                  <a:pt x="500500" y="2417508"/>
                  <a:pt x="500500" y="2408065"/>
                </a:cubicBezTo>
                <a:cubicBezTo>
                  <a:pt x="500500" y="2401769"/>
                  <a:pt x="494204" y="2386030"/>
                  <a:pt x="494204" y="2376587"/>
                </a:cubicBezTo>
                <a:cubicBezTo>
                  <a:pt x="494204" y="2370291"/>
                  <a:pt x="516239" y="2297892"/>
                  <a:pt x="531978" y="2297892"/>
                </a:cubicBezTo>
                <a:cubicBezTo>
                  <a:pt x="541421" y="2297892"/>
                  <a:pt x="541421" y="2304187"/>
                  <a:pt x="544569" y="2304187"/>
                </a:cubicBezTo>
                <a:lnTo>
                  <a:pt x="557160" y="2304187"/>
                </a:lnTo>
                <a:cubicBezTo>
                  <a:pt x="572899" y="2313631"/>
                  <a:pt x="591786" y="2329370"/>
                  <a:pt x="607525" y="2335665"/>
                </a:cubicBezTo>
                <a:cubicBezTo>
                  <a:pt x="610673" y="2341961"/>
                  <a:pt x="610673" y="2351404"/>
                  <a:pt x="610673" y="2360848"/>
                </a:cubicBezTo>
                <a:cubicBezTo>
                  <a:pt x="610673" y="2367143"/>
                  <a:pt x="616968" y="2370291"/>
                  <a:pt x="616968" y="2379735"/>
                </a:cubicBezTo>
                <a:cubicBezTo>
                  <a:pt x="616968" y="2386030"/>
                  <a:pt x="582342" y="2408065"/>
                  <a:pt x="569751" y="2430099"/>
                </a:cubicBezTo>
                <a:cubicBezTo>
                  <a:pt x="541421" y="2471021"/>
                  <a:pt x="544569" y="2549716"/>
                  <a:pt x="535126" y="2596932"/>
                </a:cubicBezTo>
                <a:cubicBezTo>
                  <a:pt x="528830" y="2628410"/>
                  <a:pt x="509943" y="2681923"/>
                  <a:pt x="509943" y="2691366"/>
                </a:cubicBezTo>
                <a:cubicBezTo>
                  <a:pt x="509943" y="2697662"/>
                  <a:pt x="516239" y="2729140"/>
                  <a:pt x="519387" y="2748027"/>
                </a:cubicBezTo>
                <a:cubicBezTo>
                  <a:pt x="531978" y="2804687"/>
                  <a:pt x="513091" y="2880234"/>
                  <a:pt x="547717" y="2940042"/>
                </a:cubicBezTo>
                <a:cubicBezTo>
                  <a:pt x="560308" y="2958929"/>
                  <a:pt x="579195" y="2977816"/>
                  <a:pt x="598081" y="2993555"/>
                </a:cubicBezTo>
                <a:cubicBezTo>
                  <a:pt x="601229" y="2996703"/>
                  <a:pt x="613820" y="2999850"/>
                  <a:pt x="620116" y="2999850"/>
                </a:cubicBezTo>
                <a:cubicBezTo>
                  <a:pt x="642151" y="2999850"/>
                  <a:pt x="651594" y="2990407"/>
                  <a:pt x="651594" y="2971520"/>
                </a:cubicBezTo>
                <a:cubicBezTo>
                  <a:pt x="651594" y="2940042"/>
                  <a:pt x="620116" y="2908564"/>
                  <a:pt x="620116" y="2877086"/>
                </a:cubicBezTo>
                <a:cubicBezTo>
                  <a:pt x="620116" y="2867643"/>
                  <a:pt x="623264" y="2848756"/>
                  <a:pt x="623264" y="2836165"/>
                </a:cubicBezTo>
                <a:cubicBezTo>
                  <a:pt x="623264" y="2829869"/>
                  <a:pt x="620116" y="2817278"/>
                  <a:pt x="626412" y="2810983"/>
                </a:cubicBezTo>
                <a:cubicBezTo>
                  <a:pt x="676776" y="2732288"/>
                  <a:pt x="695663" y="2707105"/>
                  <a:pt x="755471" y="2707105"/>
                </a:cubicBezTo>
                <a:cubicBezTo>
                  <a:pt x="834166" y="2707105"/>
                  <a:pt x="843610" y="2741731"/>
                  <a:pt x="843610" y="2801539"/>
                </a:cubicBezTo>
                <a:cubicBezTo>
                  <a:pt x="843610" y="2807835"/>
                  <a:pt x="837314" y="2864495"/>
                  <a:pt x="834166" y="2895973"/>
                </a:cubicBezTo>
                <a:cubicBezTo>
                  <a:pt x="831018" y="2918008"/>
                  <a:pt x="834166" y="2933747"/>
                  <a:pt x="827871" y="2952634"/>
                </a:cubicBezTo>
                <a:cubicBezTo>
                  <a:pt x="799540" y="2958929"/>
                  <a:pt x="790097" y="3028181"/>
                  <a:pt x="790097" y="3053363"/>
                </a:cubicBezTo>
                <a:cubicBezTo>
                  <a:pt x="790097" y="3062806"/>
                  <a:pt x="793245" y="3078545"/>
                  <a:pt x="799540" y="3087989"/>
                </a:cubicBezTo>
                <a:cubicBezTo>
                  <a:pt x="840462" y="3128910"/>
                  <a:pt x="893974" y="3125762"/>
                  <a:pt x="928600" y="3172979"/>
                </a:cubicBezTo>
                <a:cubicBezTo>
                  <a:pt x="934896" y="3179275"/>
                  <a:pt x="928600" y="3195014"/>
                  <a:pt x="934896" y="3204457"/>
                </a:cubicBezTo>
                <a:cubicBezTo>
                  <a:pt x="963226" y="3251674"/>
                  <a:pt x="960078" y="3295743"/>
                  <a:pt x="975817" y="3342960"/>
                </a:cubicBezTo>
                <a:cubicBezTo>
                  <a:pt x="982113" y="3364995"/>
                  <a:pt x="1060808" y="3525533"/>
                  <a:pt x="1060808" y="3541272"/>
                </a:cubicBezTo>
                <a:cubicBezTo>
                  <a:pt x="1060808" y="3597932"/>
                  <a:pt x="975817" y="3635705"/>
                  <a:pt x="944339" y="3670331"/>
                </a:cubicBezTo>
                <a:cubicBezTo>
                  <a:pt x="938044" y="3679775"/>
                  <a:pt x="925452" y="3686070"/>
                  <a:pt x="912861" y="3692366"/>
                </a:cubicBezTo>
                <a:lnTo>
                  <a:pt x="912861" y="3774209"/>
                </a:lnTo>
                <a:cubicBezTo>
                  <a:pt x="916009" y="3783652"/>
                  <a:pt x="922305" y="3793095"/>
                  <a:pt x="922305" y="3802539"/>
                </a:cubicBezTo>
                <a:cubicBezTo>
                  <a:pt x="925452" y="3830869"/>
                  <a:pt x="922305" y="3859199"/>
                  <a:pt x="928600" y="3887529"/>
                </a:cubicBezTo>
                <a:cubicBezTo>
                  <a:pt x="928600" y="3909564"/>
                  <a:pt x="941191" y="3947337"/>
                  <a:pt x="941191" y="3956781"/>
                </a:cubicBezTo>
                <a:lnTo>
                  <a:pt x="941191" y="4148796"/>
                </a:lnTo>
                <a:cubicBezTo>
                  <a:pt x="1010443" y="3941042"/>
                  <a:pt x="1092286" y="3739583"/>
                  <a:pt x="1120616" y="3534976"/>
                </a:cubicBezTo>
                <a:cubicBezTo>
                  <a:pt x="1111172" y="3472020"/>
                  <a:pt x="1208754" y="3402768"/>
                  <a:pt x="1199311" y="3342960"/>
                </a:cubicBezTo>
                <a:cubicBezTo>
                  <a:pt x="1202459" y="3324074"/>
                  <a:pt x="1208754" y="3305187"/>
                  <a:pt x="1218198" y="3286300"/>
                </a:cubicBezTo>
                <a:lnTo>
                  <a:pt x="1218198" y="3176127"/>
                </a:lnTo>
                <a:cubicBezTo>
                  <a:pt x="1246528" y="3025033"/>
                  <a:pt x="1337814" y="2873939"/>
                  <a:pt x="1356701" y="2722844"/>
                </a:cubicBezTo>
                <a:cubicBezTo>
                  <a:pt x="1356701" y="2675627"/>
                  <a:pt x="1372440" y="2622115"/>
                  <a:pt x="1388179" y="2574898"/>
                </a:cubicBezTo>
                <a:cubicBezTo>
                  <a:pt x="1394474" y="2556011"/>
                  <a:pt x="1460578" y="2404917"/>
                  <a:pt x="1460578" y="2363996"/>
                </a:cubicBezTo>
                <a:cubicBezTo>
                  <a:pt x="1460578" y="2354552"/>
                  <a:pt x="1444839" y="2297892"/>
                  <a:pt x="1444839" y="2291596"/>
                </a:cubicBezTo>
                <a:cubicBezTo>
                  <a:pt x="1444839" y="2256970"/>
                  <a:pt x="1510943" y="2121615"/>
                  <a:pt x="1523534" y="2105876"/>
                </a:cubicBezTo>
                <a:cubicBezTo>
                  <a:pt x="1514090" y="2099581"/>
                  <a:pt x="1498351" y="2099581"/>
                  <a:pt x="1492056" y="2093285"/>
                </a:cubicBezTo>
                <a:cubicBezTo>
                  <a:pt x="1479465" y="2086989"/>
                  <a:pt x="1482612" y="2071250"/>
                  <a:pt x="1473169" y="2061807"/>
                </a:cubicBezTo>
                <a:cubicBezTo>
                  <a:pt x="1466873" y="2049216"/>
                  <a:pt x="1438543" y="2036625"/>
                  <a:pt x="1438543" y="2027181"/>
                </a:cubicBezTo>
                <a:cubicBezTo>
                  <a:pt x="1438543" y="2020886"/>
                  <a:pt x="1447987" y="2014590"/>
                  <a:pt x="1454282" y="2008294"/>
                </a:cubicBezTo>
                <a:cubicBezTo>
                  <a:pt x="1438543" y="1992555"/>
                  <a:pt x="1413361" y="1979964"/>
                  <a:pt x="1394474" y="1957930"/>
                </a:cubicBezTo>
                <a:cubicBezTo>
                  <a:pt x="1378735" y="1935895"/>
                  <a:pt x="1372440" y="1907565"/>
                  <a:pt x="1350405" y="1891826"/>
                </a:cubicBezTo>
                <a:cubicBezTo>
                  <a:pt x="1322075" y="1872939"/>
                  <a:pt x="1284301" y="1860348"/>
                  <a:pt x="1255971" y="1847757"/>
                </a:cubicBezTo>
                <a:cubicBezTo>
                  <a:pt x="1221345" y="1832018"/>
                  <a:pt x="1183572" y="1816279"/>
                  <a:pt x="1152094" y="1797392"/>
                </a:cubicBezTo>
                <a:cubicBezTo>
                  <a:pt x="1108025" y="1775357"/>
                  <a:pt x="1067103" y="1753323"/>
                  <a:pt x="1029330" y="1718697"/>
                </a:cubicBezTo>
                <a:cubicBezTo>
                  <a:pt x="975817" y="1674628"/>
                  <a:pt x="922305" y="1614820"/>
                  <a:pt x="871940" y="1564455"/>
                </a:cubicBezTo>
                <a:cubicBezTo>
                  <a:pt x="865644" y="1555012"/>
                  <a:pt x="865644" y="1539273"/>
                  <a:pt x="865644" y="1529829"/>
                </a:cubicBezTo>
                <a:cubicBezTo>
                  <a:pt x="865644" y="1507795"/>
                  <a:pt x="871940" y="1507795"/>
                  <a:pt x="878235" y="1482612"/>
                </a:cubicBezTo>
                <a:cubicBezTo>
                  <a:pt x="893974" y="1416509"/>
                  <a:pt x="991556" y="1356700"/>
                  <a:pt x="1048216" y="1325223"/>
                </a:cubicBezTo>
                <a:cubicBezTo>
                  <a:pt x="1108025" y="1290597"/>
                  <a:pt x="1180424" y="1262267"/>
                  <a:pt x="1243380" y="1224493"/>
                </a:cubicBezTo>
                <a:cubicBezTo>
                  <a:pt x="1287449" y="1196163"/>
                  <a:pt x="1318927" y="1139503"/>
                  <a:pt x="1366144" y="1108025"/>
                </a:cubicBezTo>
                <a:cubicBezTo>
                  <a:pt x="1403918" y="1079694"/>
                  <a:pt x="1454282" y="1073399"/>
                  <a:pt x="1492056" y="1045069"/>
                </a:cubicBezTo>
                <a:cubicBezTo>
                  <a:pt x="1526682" y="1019886"/>
                  <a:pt x="1523534" y="1010443"/>
                  <a:pt x="1548716" y="1010443"/>
                </a:cubicBezTo>
                <a:cubicBezTo>
                  <a:pt x="1558160" y="1010443"/>
                  <a:pt x="1573899" y="1013591"/>
                  <a:pt x="1583342" y="1013591"/>
                </a:cubicBezTo>
                <a:cubicBezTo>
                  <a:pt x="1599081" y="1016738"/>
                  <a:pt x="1617968" y="1013591"/>
                  <a:pt x="1636855" y="1023034"/>
                </a:cubicBezTo>
                <a:cubicBezTo>
                  <a:pt x="1680924" y="1048216"/>
                  <a:pt x="1718697" y="1073399"/>
                  <a:pt x="1762766" y="1073399"/>
                </a:cubicBezTo>
                <a:cubicBezTo>
                  <a:pt x="1800540" y="1073399"/>
                  <a:pt x="1816279" y="1057660"/>
                  <a:pt x="1816279" y="1019886"/>
                </a:cubicBezTo>
                <a:cubicBezTo>
                  <a:pt x="1816279" y="982113"/>
                  <a:pt x="1759619" y="890827"/>
                  <a:pt x="1759619" y="865644"/>
                </a:cubicBezTo>
                <a:lnTo>
                  <a:pt x="1759619" y="790097"/>
                </a:lnTo>
                <a:cubicBezTo>
                  <a:pt x="1762766" y="771210"/>
                  <a:pt x="1759619" y="746028"/>
                  <a:pt x="1765914" y="730289"/>
                </a:cubicBezTo>
                <a:cubicBezTo>
                  <a:pt x="1775358" y="705107"/>
                  <a:pt x="1809983" y="673629"/>
                  <a:pt x="1825722" y="645298"/>
                </a:cubicBezTo>
                <a:cubicBezTo>
                  <a:pt x="1872939" y="563456"/>
                  <a:pt x="1945339" y="525682"/>
                  <a:pt x="2001999" y="525682"/>
                </a:cubicBezTo>
                <a:cubicBezTo>
                  <a:pt x="2011442" y="525682"/>
                  <a:pt x="2071251" y="538273"/>
                  <a:pt x="2077546" y="538273"/>
                </a:cubicBezTo>
                <a:cubicBezTo>
                  <a:pt x="2093285" y="544569"/>
                  <a:pt x="2127911" y="544569"/>
                  <a:pt x="2146798" y="579195"/>
                </a:cubicBezTo>
                <a:cubicBezTo>
                  <a:pt x="2153093" y="585490"/>
                  <a:pt x="2156241" y="598081"/>
                  <a:pt x="2159389" y="610673"/>
                </a:cubicBezTo>
                <a:cubicBezTo>
                  <a:pt x="2165684" y="635855"/>
                  <a:pt x="2171980" y="689368"/>
                  <a:pt x="2171980" y="695663"/>
                </a:cubicBezTo>
                <a:cubicBezTo>
                  <a:pt x="2171980" y="705107"/>
                  <a:pt x="2168832" y="720846"/>
                  <a:pt x="2168832" y="733437"/>
                </a:cubicBezTo>
                <a:cubicBezTo>
                  <a:pt x="2165684" y="764915"/>
                  <a:pt x="2165684" y="796393"/>
                  <a:pt x="2162537" y="827871"/>
                </a:cubicBezTo>
                <a:cubicBezTo>
                  <a:pt x="2162537" y="849905"/>
                  <a:pt x="2153093" y="887679"/>
                  <a:pt x="2153093" y="893974"/>
                </a:cubicBezTo>
                <a:cubicBezTo>
                  <a:pt x="2153093" y="903418"/>
                  <a:pt x="2162537" y="909713"/>
                  <a:pt x="2162537" y="919157"/>
                </a:cubicBezTo>
                <a:cubicBezTo>
                  <a:pt x="2162537" y="925452"/>
                  <a:pt x="2153093" y="966374"/>
                  <a:pt x="2146798" y="988408"/>
                </a:cubicBezTo>
                <a:cubicBezTo>
                  <a:pt x="2143650" y="994704"/>
                  <a:pt x="2134207" y="994704"/>
                  <a:pt x="2124763" y="994704"/>
                </a:cubicBezTo>
                <a:cubicBezTo>
                  <a:pt x="2112172" y="1013591"/>
                  <a:pt x="2093285" y="1029330"/>
                  <a:pt x="2090137" y="1051364"/>
                </a:cubicBezTo>
                <a:cubicBezTo>
                  <a:pt x="2077546" y="1092286"/>
                  <a:pt x="2071251" y="1180424"/>
                  <a:pt x="2071251" y="1186719"/>
                </a:cubicBezTo>
                <a:cubicBezTo>
                  <a:pt x="2071251" y="1196163"/>
                  <a:pt x="2080694" y="1199311"/>
                  <a:pt x="2080694" y="1205606"/>
                </a:cubicBezTo>
                <a:cubicBezTo>
                  <a:pt x="2083842" y="1215050"/>
                  <a:pt x="2080694" y="1227641"/>
                  <a:pt x="2090137" y="1237084"/>
                </a:cubicBezTo>
                <a:cubicBezTo>
                  <a:pt x="2118468" y="1265414"/>
                  <a:pt x="2162537" y="1287449"/>
                  <a:pt x="2200310" y="1303188"/>
                </a:cubicBezTo>
                <a:cubicBezTo>
                  <a:pt x="2222345" y="1312631"/>
                  <a:pt x="2241232" y="1334666"/>
                  <a:pt x="2266414" y="1340962"/>
                </a:cubicBezTo>
                <a:cubicBezTo>
                  <a:pt x="2285301" y="1350405"/>
                  <a:pt x="2313631" y="1362996"/>
                  <a:pt x="2329370" y="1391326"/>
                </a:cubicBezTo>
                <a:cubicBezTo>
                  <a:pt x="2341961" y="1407065"/>
                  <a:pt x="2335666" y="1432248"/>
                  <a:pt x="2341961" y="1451134"/>
                </a:cubicBezTo>
                <a:cubicBezTo>
                  <a:pt x="2354552" y="1482612"/>
                  <a:pt x="2382882" y="1523534"/>
                  <a:pt x="2389178" y="1561307"/>
                </a:cubicBezTo>
                <a:cubicBezTo>
                  <a:pt x="2404917" y="1633707"/>
                  <a:pt x="2404917" y="1724993"/>
                  <a:pt x="2464725" y="1800540"/>
                </a:cubicBezTo>
                <a:lnTo>
                  <a:pt x="2471021" y="1803688"/>
                </a:lnTo>
                <a:lnTo>
                  <a:pt x="2549716" y="1504647"/>
                </a:lnTo>
                <a:cubicBezTo>
                  <a:pt x="2543420" y="1473169"/>
                  <a:pt x="2537125" y="1413361"/>
                  <a:pt x="2537125" y="1407065"/>
                </a:cubicBezTo>
                <a:cubicBezTo>
                  <a:pt x="2537125" y="1356700"/>
                  <a:pt x="2552864" y="1315779"/>
                  <a:pt x="2631558" y="1284301"/>
                </a:cubicBezTo>
                <a:lnTo>
                  <a:pt x="2603228" y="34626"/>
                </a:lnTo>
                <a:cubicBezTo>
                  <a:pt x="2603228" y="22035"/>
                  <a:pt x="2606376" y="0"/>
                  <a:pt x="2618967" y="0"/>
                </a:cubicBezTo>
                <a:cubicBezTo>
                  <a:pt x="2628411" y="0"/>
                  <a:pt x="2631558" y="6296"/>
                  <a:pt x="2634706" y="6296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0"/>
                </a:srgbClr>
              </a:gs>
              <a:gs pos="100000">
                <a:srgbClr val="C00000">
                  <a:alpha val="61000"/>
                </a:srgbClr>
              </a:gs>
            </a:gsLst>
            <a:lin ang="16200000" scaled="1"/>
          </a:gradFill>
          <a:ln w="31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6F847C-32BF-4CE6-92D6-9A3E47751001}"/>
              </a:ext>
            </a:extLst>
          </p:cNvPr>
          <p:cNvGrpSpPr/>
          <p:nvPr/>
        </p:nvGrpSpPr>
        <p:grpSpPr>
          <a:xfrm>
            <a:off x="1751027" y="730223"/>
            <a:ext cx="1770366" cy="1446550"/>
            <a:chOff x="1777192" y="1195861"/>
            <a:chExt cx="1770366" cy="144655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82035D8-3A02-4116-982A-28ACFAB85CCB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8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E87F6-067F-4D36-8ABC-48EC3F6E81F0}"/>
                </a:ext>
              </a:extLst>
            </p:cNvPr>
            <p:cNvSpPr txBox="1"/>
            <p:nvPr/>
          </p:nvSpPr>
          <p:spPr>
            <a:xfrm>
              <a:off x="2358632" y="1195861"/>
              <a:ext cx="1188926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8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1</a:t>
              </a:r>
              <a:endParaRPr lang="zh-CN" altLang="en-US" sz="88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D148319D-A2FF-4B94-95F3-34D67EAB5BF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54" t="68479" r="-2468" b="-4706"/>
          <a:stretch/>
        </p:blipFill>
        <p:spPr>
          <a:xfrm>
            <a:off x="1533706" y="298566"/>
            <a:ext cx="781378" cy="635106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387BCCD0-DD3B-4596-9E0E-3F13F8ED6A97}"/>
              </a:ext>
            </a:extLst>
          </p:cNvPr>
          <p:cNvSpPr txBox="1"/>
          <p:nvPr/>
        </p:nvSpPr>
        <p:spPr>
          <a:xfrm>
            <a:off x="1373305" y="2199141"/>
            <a:ext cx="2308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b="1" kern="0" dirty="0">
                <a:solidFill>
                  <a:srgbClr val="C00000"/>
                </a:solidFill>
                <a:cs typeface="+mn-ea"/>
                <a:sym typeface="+mn-lt"/>
              </a:rPr>
              <a:t>1 /</a:t>
            </a:r>
            <a:r>
              <a:rPr lang="zh-CN" altLang="en-US" sz="2400" b="1" kern="0" dirty="0">
                <a:solidFill>
                  <a:srgbClr val="C00000"/>
                </a:solidFill>
                <a:cs typeface="+mn-ea"/>
                <a:sym typeface="+mn-lt"/>
              </a:rPr>
              <a:t> 雷锋简介</a:t>
            </a: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2DB33670-2818-4184-A18D-AFB8F76D1FB5}"/>
              </a:ext>
            </a:extLst>
          </p:cNvPr>
          <p:cNvSpPr/>
          <p:nvPr/>
        </p:nvSpPr>
        <p:spPr>
          <a:xfrm>
            <a:off x="1263812" y="2006387"/>
            <a:ext cx="2527663" cy="170386"/>
          </a:xfrm>
          <a:custGeom>
            <a:avLst/>
            <a:gdLst>
              <a:gd name="connsiteX0" fmla="*/ 0 w 2527663"/>
              <a:gd name="connsiteY0" fmla="*/ 170386 h 170386"/>
              <a:gd name="connsiteX1" fmla="*/ 1240971 w 2527663"/>
              <a:gd name="connsiteY1" fmla="*/ 569 h 170386"/>
              <a:gd name="connsiteX2" fmla="*/ 1600200 w 2527663"/>
              <a:gd name="connsiteY2" fmla="*/ 111603 h 170386"/>
              <a:gd name="connsiteX3" fmla="*/ 2527663 w 2527663"/>
              <a:gd name="connsiteY3" fmla="*/ 7100 h 1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663" h="170386">
                <a:moveTo>
                  <a:pt x="0" y="170386"/>
                </a:moveTo>
                <a:cubicBezTo>
                  <a:pt x="487135" y="90376"/>
                  <a:pt x="974271" y="10366"/>
                  <a:pt x="1240971" y="569"/>
                </a:cubicBezTo>
                <a:cubicBezTo>
                  <a:pt x="1507671" y="-9228"/>
                  <a:pt x="1385751" y="110514"/>
                  <a:pt x="1600200" y="111603"/>
                </a:cubicBezTo>
                <a:cubicBezTo>
                  <a:pt x="1814649" y="112691"/>
                  <a:pt x="2171156" y="59895"/>
                  <a:pt x="2527663" y="71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6353D65-F19D-437E-85FF-D7E55C1E657E}"/>
              </a:ext>
            </a:extLst>
          </p:cNvPr>
          <p:cNvSpPr txBox="1"/>
          <p:nvPr/>
        </p:nvSpPr>
        <p:spPr>
          <a:xfrm>
            <a:off x="1373305" y="2706385"/>
            <a:ext cx="31986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1A053C-98F9-425E-A2B1-E40F9D614BCC}"/>
              </a:ext>
            </a:extLst>
          </p:cNvPr>
          <p:cNvSpPr txBox="1"/>
          <p:nvPr/>
        </p:nvSpPr>
        <p:spPr>
          <a:xfrm>
            <a:off x="-31063" y="-42433250"/>
            <a:ext cx="5086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 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401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4E7DFB8-D7B3-4798-9F99-9DE1A59C6885}"/>
              </a:ext>
            </a:extLst>
          </p:cNvPr>
          <p:cNvGrpSpPr/>
          <p:nvPr/>
        </p:nvGrpSpPr>
        <p:grpSpPr>
          <a:xfrm>
            <a:off x="1045063" y="1331808"/>
            <a:ext cx="5208032" cy="2201800"/>
            <a:chOff x="806991" y="1331808"/>
            <a:chExt cx="5208032" cy="2201800"/>
          </a:xfrm>
        </p:grpSpPr>
        <p:sp>
          <p:nvSpPr>
            <p:cNvPr id="9" name="矩形 3"/>
            <p:cNvSpPr>
              <a:spLocks noChangeArrowheads="1"/>
            </p:cNvSpPr>
            <p:nvPr/>
          </p:nvSpPr>
          <p:spPr bwMode="auto">
            <a:xfrm>
              <a:off x="806992" y="1331808"/>
              <a:ext cx="4446985" cy="554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285750" indent="-285750"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l"/>
              </a:pPr>
              <a:r>
                <a:rPr lang="zh-CN" altLang="en-US" sz="1100" b="1" dirty="0">
                  <a:latin typeface="+mn-ea"/>
                  <a:ea typeface="+mn-ea"/>
                  <a:cs typeface="+mn-ea"/>
                  <a:sym typeface="+mn-lt"/>
                </a:rPr>
                <a:t>雷锋，原名雷正兴，</a:t>
              </a:r>
            </a:p>
            <a:p>
              <a:pPr marL="285750" indent="-285750"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l"/>
              </a:pPr>
              <a:r>
                <a:rPr lang="en-US" altLang="zh-CN" sz="1100" b="1" dirty="0">
                  <a:latin typeface="+mn-ea"/>
                  <a:ea typeface="+mn-ea"/>
                  <a:cs typeface="+mn-ea"/>
                  <a:sym typeface="+mn-lt"/>
                </a:rPr>
                <a:t>1940</a:t>
              </a:r>
              <a:r>
                <a:rPr lang="zh-CN" altLang="en-US" sz="1100" b="1" dirty="0">
                  <a:latin typeface="+mn-ea"/>
                  <a:ea typeface="+mn-ea"/>
                  <a:cs typeface="+mn-ea"/>
                  <a:sym typeface="+mn-lt"/>
                </a:rPr>
                <a:t>年出生在湖南省望城县一个贫苦农家。</a:t>
              </a:r>
            </a:p>
          </p:txBody>
        </p:sp>
        <p:sp>
          <p:nvSpPr>
            <p:cNvPr id="10" name="矩形 4"/>
            <p:cNvSpPr>
              <a:spLocks noChangeArrowheads="1"/>
            </p:cNvSpPr>
            <p:nvPr/>
          </p:nvSpPr>
          <p:spPr bwMode="auto">
            <a:xfrm>
              <a:off x="806991" y="1981927"/>
              <a:ext cx="4672252" cy="238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285750" indent="-285750" eaLnBrk="1" hangingPunct="1">
                <a:spcBef>
                  <a:spcPct val="0"/>
                </a:spcBef>
                <a:buFont typeface="Wingdings" panose="05000000000000000000" pitchFamily="2" charset="2"/>
                <a:buChar char="l"/>
              </a:pPr>
              <a:r>
                <a:rPr lang="zh-CN" altLang="en-US" sz="1100" b="1" dirty="0">
                  <a:latin typeface="+mn-ea"/>
                  <a:ea typeface="+mn-ea"/>
                  <a:cs typeface="+mn-ea"/>
                  <a:sym typeface="+mn-lt"/>
                </a:rPr>
                <a:t>雷锋生前是解放军沈阳部队工程兵某部运输班班长、五好战士。</a:t>
              </a:r>
              <a:endParaRPr lang="zh-CN" altLang="zh-CN" sz="1100" b="1" dirty="0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5"/>
            <p:cNvSpPr>
              <a:spLocks noChangeArrowheads="1"/>
            </p:cNvSpPr>
            <p:nvPr/>
          </p:nvSpPr>
          <p:spPr bwMode="auto">
            <a:xfrm>
              <a:off x="806991" y="2314284"/>
              <a:ext cx="2740174" cy="238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285750" indent="-285750" eaLnBrk="1" hangingPunct="1">
                <a:spcBef>
                  <a:spcPct val="0"/>
                </a:spcBef>
                <a:buFont typeface="Wingdings" panose="05000000000000000000" pitchFamily="2" charset="2"/>
                <a:buChar char="l"/>
              </a:pPr>
              <a:r>
                <a:rPr lang="en-US" altLang="zh-CN" sz="1100" b="1" dirty="0">
                  <a:latin typeface="+mn-ea"/>
                  <a:ea typeface="+mn-ea"/>
                  <a:cs typeface="+mn-ea"/>
                  <a:sym typeface="+mn-lt"/>
                </a:rPr>
                <a:t>1960</a:t>
              </a:r>
              <a:r>
                <a:rPr lang="zh-CN" altLang="en-US" sz="1100" b="1" dirty="0">
                  <a:latin typeface="+mn-ea"/>
                  <a:ea typeface="+mn-ea"/>
                  <a:cs typeface="+mn-ea"/>
                  <a:sym typeface="+mn-lt"/>
                </a:rPr>
                <a:t>年</a:t>
              </a:r>
              <a:r>
                <a:rPr lang="en-US" altLang="zh-CN" sz="1100" b="1" dirty="0">
                  <a:latin typeface="+mn-ea"/>
                  <a:ea typeface="+mn-ea"/>
                  <a:cs typeface="+mn-ea"/>
                  <a:sym typeface="+mn-lt"/>
                </a:rPr>
                <a:t>11</a:t>
              </a:r>
              <a:r>
                <a:rPr lang="zh-CN" altLang="en-US" sz="1100" b="1" dirty="0">
                  <a:latin typeface="+mn-ea"/>
                  <a:ea typeface="+mn-ea"/>
                  <a:cs typeface="+mn-ea"/>
                  <a:sym typeface="+mn-lt"/>
                </a:rPr>
                <a:t>月，他加入了中国共产党。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22E88A9-86C1-41E2-88C9-E7F396D1C5E2}"/>
                </a:ext>
              </a:extLst>
            </p:cNvPr>
            <p:cNvGrpSpPr/>
            <p:nvPr/>
          </p:nvGrpSpPr>
          <p:grpSpPr>
            <a:xfrm>
              <a:off x="806992" y="2694768"/>
              <a:ext cx="5208031" cy="838840"/>
              <a:chOff x="806992" y="3229828"/>
              <a:chExt cx="5208031" cy="838840"/>
            </a:xfrm>
          </p:grpSpPr>
          <p:sp>
            <p:nvSpPr>
              <p:cNvPr id="12" name="矩形 6"/>
              <p:cNvSpPr>
                <a:spLocks noChangeArrowheads="1"/>
              </p:cNvSpPr>
              <p:nvPr/>
            </p:nvSpPr>
            <p:spPr bwMode="auto">
              <a:xfrm>
                <a:off x="806992" y="3229828"/>
                <a:ext cx="4661297" cy="2385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285750" indent="-285750" eaLnBrk="1" hangingPunct="1">
                  <a:spcBef>
                    <a:spcPct val="0"/>
                  </a:spcBef>
                  <a:buFont typeface="Wingdings" panose="05000000000000000000" pitchFamily="2" charset="2"/>
                  <a:buChar char="l"/>
                </a:pPr>
                <a:r>
                  <a:rPr lang="en-US" altLang="zh-CN" sz="1100" b="1" dirty="0">
                    <a:latin typeface="+mn-ea"/>
                    <a:ea typeface="+mn-ea"/>
                    <a:cs typeface="+mn-ea"/>
                    <a:sym typeface="+mn-lt"/>
                  </a:rPr>
                  <a:t>1961</a:t>
                </a:r>
                <a:r>
                  <a:rPr lang="zh-CN" altLang="en-US" sz="1100" b="1" dirty="0">
                    <a:latin typeface="+mn-ea"/>
                    <a:ea typeface="+mn-ea"/>
                    <a:cs typeface="+mn-ea"/>
                    <a:sym typeface="+mn-lt"/>
                  </a:rPr>
                  <a:t>年，雷锋晋升为班长，被选为抚顺市人民代表。</a:t>
                </a:r>
                <a:endParaRPr lang="en-US" altLang="zh-CN" sz="1100" b="1" dirty="0"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矩形 7"/>
              <p:cNvSpPr>
                <a:spLocks noChangeArrowheads="1"/>
              </p:cNvSpPr>
              <p:nvPr/>
            </p:nvSpPr>
            <p:spPr bwMode="auto">
              <a:xfrm>
                <a:off x="817946" y="3529866"/>
                <a:ext cx="4661297" cy="2385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285750" indent="-285750" eaLnBrk="1" hangingPunct="1">
                  <a:spcBef>
                    <a:spcPct val="0"/>
                  </a:spcBef>
                  <a:buFont typeface="Wingdings" panose="05000000000000000000" pitchFamily="2" charset="2"/>
                  <a:buChar char="l"/>
                </a:pPr>
                <a:r>
                  <a:rPr lang="en-US" altLang="zh-CN" sz="1100" b="1">
                    <a:latin typeface="+mn-ea"/>
                    <a:ea typeface="+mn-ea"/>
                    <a:cs typeface="+mn-ea"/>
                    <a:sym typeface="+mn-lt"/>
                  </a:rPr>
                  <a:t>1962</a:t>
                </a:r>
                <a:r>
                  <a:rPr lang="zh-CN" altLang="en-US" sz="1100" b="1">
                    <a:latin typeface="+mn-ea"/>
                    <a:ea typeface="+mn-ea"/>
                    <a:cs typeface="+mn-ea"/>
                    <a:sym typeface="+mn-lt"/>
                  </a:rPr>
                  <a:t>年</a:t>
                </a:r>
                <a:r>
                  <a:rPr lang="en-US" altLang="zh-CN" sz="1100" b="1">
                    <a:latin typeface="+mn-ea"/>
                    <a:ea typeface="+mn-ea"/>
                    <a:cs typeface="+mn-ea"/>
                    <a:sym typeface="+mn-lt"/>
                  </a:rPr>
                  <a:t>8</a:t>
                </a:r>
                <a:r>
                  <a:rPr lang="zh-CN" altLang="en-US" sz="1100" b="1">
                    <a:latin typeface="+mn-ea"/>
                    <a:ea typeface="+mn-ea"/>
                    <a:cs typeface="+mn-ea"/>
                    <a:sym typeface="+mn-lt"/>
                  </a:rPr>
                  <a:t>月</a:t>
                </a:r>
                <a:r>
                  <a:rPr lang="en-US" altLang="zh-CN" sz="1100" b="1">
                    <a:latin typeface="+mn-ea"/>
                    <a:ea typeface="+mn-ea"/>
                    <a:cs typeface="+mn-ea"/>
                    <a:sym typeface="+mn-lt"/>
                  </a:rPr>
                  <a:t>15</a:t>
                </a:r>
                <a:r>
                  <a:rPr lang="zh-CN" altLang="en-US" sz="1100" b="1">
                    <a:latin typeface="+mn-ea"/>
                    <a:ea typeface="+mn-ea"/>
                    <a:cs typeface="+mn-ea"/>
                    <a:sym typeface="+mn-lt"/>
                  </a:rPr>
                  <a:t>日，他在执行运输任务时不幸殉职。</a:t>
                </a:r>
              </a:p>
            </p:txBody>
          </p:sp>
          <p:sp>
            <p:nvSpPr>
              <p:cNvPr id="14" name="矩形 9"/>
              <p:cNvSpPr>
                <a:spLocks noChangeArrowheads="1"/>
              </p:cNvSpPr>
              <p:nvPr/>
            </p:nvSpPr>
            <p:spPr bwMode="auto">
              <a:xfrm>
                <a:off x="817944" y="3830141"/>
                <a:ext cx="5197079" cy="2385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285750" indent="-285750" eaLnBrk="1" hangingPunct="1">
                  <a:spcBef>
                    <a:spcPct val="0"/>
                  </a:spcBef>
                  <a:buFont typeface="Wingdings" panose="05000000000000000000" pitchFamily="2" charset="2"/>
                  <a:buChar char="l"/>
                </a:pPr>
                <a:r>
                  <a:rPr lang="en-US" altLang="zh-CN" sz="1100" b="1">
                    <a:latin typeface="+mn-ea"/>
                    <a:ea typeface="+mn-ea"/>
                    <a:cs typeface="+mn-ea"/>
                    <a:sym typeface="+mn-lt"/>
                  </a:rPr>
                  <a:t>1963</a:t>
                </a:r>
                <a:r>
                  <a:rPr lang="zh-CN" altLang="en-US" sz="1100" b="1">
                    <a:latin typeface="+mn-ea"/>
                    <a:ea typeface="+mn-ea"/>
                    <a:cs typeface="+mn-ea"/>
                    <a:sym typeface="+mn-lt"/>
                  </a:rPr>
                  <a:t>年</a:t>
                </a:r>
                <a:r>
                  <a:rPr lang="en-US" altLang="zh-CN" sz="1100" b="1">
                    <a:latin typeface="+mn-ea"/>
                    <a:ea typeface="+mn-ea"/>
                    <a:cs typeface="+mn-ea"/>
                    <a:sym typeface="+mn-lt"/>
                  </a:rPr>
                  <a:t>1</a:t>
                </a:r>
                <a:r>
                  <a:rPr lang="zh-CN" altLang="en-US" sz="1100" b="1">
                    <a:latin typeface="+mn-ea"/>
                    <a:ea typeface="+mn-ea"/>
                    <a:cs typeface="+mn-ea"/>
                    <a:sym typeface="+mn-lt"/>
                  </a:rPr>
                  <a:t>月</a:t>
                </a:r>
                <a:r>
                  <a:rPr lang="en-US" altLang="zh-CN" sz="1100" b="1">
                    <a:latin typeface="+mn-ea"/>
                    <a:ea typeface="+mn-ea"/>
                    <a:cs typeface="+mn-ea"/>
                    <a:sym typeface="+mn-lt"/>
                  </a:rPr>
                  <a:t>7</a:t>
                </a:r>
                <a:r>
                  <a:rPr lang="zh-CN" altLang="en-US" sz="1100" b="1">
                    <a:latin typeface="+mn-ea"/>
                    <a:ea typeface="+mn-ea"/>
                    <a:cs typeface="+mn-ea"/>
                    <a:sym typeface="+mn-lt"/>
                  </a:rPr>
                  <a:t>日，国防部命名他生前所在班为“雷锋班”。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69D455B-8D0B-4430-8E9F-A7FE705C345E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14102C6-B155-4B0F-8CFE-F9272372E847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179BC97-E6CA-45C2-BA3D-1C41B45E9BF2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1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C9770A7B-CE38-42F9-9A35-963B609F503F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雷锋简介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8B50090-B642-4BC3-BCA9-45F4D3AA2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39513"/>
            <a:ext cx="1989741" cy="1952698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094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203598"/>
            <a:ext cx="3888432" cy="280831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100" b="1" dirty="0">
                <a:cs typeface="+mn-ea"/>
                <a:sym typeface="+mn-lt"/>
              </a:rPr>
              <a:t>人的生命是有限的，可是，为人民服务是无限的，我要把有限的生命，投入到无限的“为人民服务”之中去。       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100" b="1" dirty="0">
                <a:cs typeface="+mn-ea"/>
                <a:sym typeface="+mn-lt"/>
              </a:rPr>
              <a:t>我觉得人生在世，只有勤劳、发奋图强，用自己的双手创造财富，为人类的解放事业共产主义贡献自己的一切，这才是最幸福的 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100" b="1" dirty="0">
                <a:cs typeface="+mn-ea"/>
                <a:sym typeface="+mn-lt"/>
              </a:rPr>
              <a:t>我们每个人的幸福也依赖于祖国的繁荣，如果损害了祖国的利益，我们每个人就得不到幸福。 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100" b="1" dirty="0">
                <a:cs typeface="+mn-ea"/>
                <a:sym typeface="+mn-lt"/>
              </a:rPr>
              <a:t>不经风雨，长不成大树；不受百炼，难以成钢。迎着困难前进，这也是我们革命青年成长的必经之路。有理想有出息的青年人必定是乐于吃苦的人。  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C2982D7-8778-4293-AA0E-7B19DC3C0B74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C1ABB1A-2F34-4E25-8EA6-9D92B879D09C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C2D8828-A8B2-42A3-9B4D-77DAB4DB9A75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1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2F05FD26-5AA2-40E7-A359-66132C52D43C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雷锋格言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8FA6E9D2-4432-44EE-BD7C-8566B8BD8A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47614"/>
            <a:ext cx="2798639" cy="1865759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812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image0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167" y="1243615"/>
            <a:ext cx="2760217" cy="2326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CA1C0C07-9540-4625-ACF6-50B3EF79E07D}"/>
              </a:ext>
            </a:extLst>
          </p:cNvPr>
          <p:cNvSpPr/>
          <p:nvPr/>
        </p:nvSpPr>
        <p:spPr>
          <a:xfrm>
            <a:off x="1115616" y="1638422"/>
            <a:ext cx="4464496" cy="1536866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1497101" y="1807699"/>
            <a:ext cx="3540919" cy="1060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1949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月，湖南解放了！小雷锋便找到路过的解放军连长要求当兵。连长没同意，但把一支钢笔送给他。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1950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年，雷锋当了儿童团团长，积极参加土改。同年夏，乡政府的党支书供他免费读书，后来加入少先队。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932040" y="3615192"/>
            <a:ext cx="2113399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 dirty="0">
                <a:latin typeface="+mn-lt"/>
                <a:ea typeface="+mn-ea"/>
                <a:cs typeface="+mn-ea"/>
                <a:sym typeface="+mn-lt"/>
              </a:rPr>
              <a:t>雷锋和少先队员们在一起</a:t>
            </a:r>
            <a:endParaRPr lang="zh-CN" altLang="zh-CN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2002BF1-CEE5-43AB-BA3C-6B43FD33A659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CA04ADE-E336-42EF-B9E9-5233FE49D985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BB349C9-141F-44CA-A024-8FB8DE66C960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1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EAE87D3E-5714-4F26-8F63-69C21F48765A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翻身少年</a:t>
            </a:r>
          </a:p>
        </p:txBody>
      </p:sp>
    </p:spTree>
    <p:extLst>
      <p:ext uri="{BB962C8B-B14F-4D97-AF65-F5344CB8AC3E}">
        <p14:creationId xmlns:p14="http://schemas.microsoft.com/office/powerpoint/2010/main" val="553548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6CE8746-6E2F-414D-A289-1D06B7478D1D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1FC47C8-9132-405E-8515-2BD7A014147B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DA76714-C672-4E16-9620-32987E5EB2C7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1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701009AD-1020-4575-9DE3-31B36B60A924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雷锋名言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D09DF9A-273F-4E78-B75A-9F3DE9BBA4D6}"/>
              </a:ext>
            </a:extLst>
          </p:cNvPr>
          <p:cNvGrpSpPr/>
          <p:nvPr/>
        </p:nvGrpSpPr>
        <p:grpSpPr>
          <a:xfrm>
            <a:off x="1167618" y="988067"/>
            <a:ext cx="7051692" cy="2735811"/>
            <a:chOff x="1167618" y="988067"/>
            <a:chExt cx="7051692" cy="333873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C7CFC06-F1B6-4398-BA65-75293D81760B}"/>
                </a:ext>
              </a:extLst>
            </p:cNvPr>
            <p:cNvGrpSpPr/>
            <p:nvPr/>
          </p:nvGrpSpPr>
          <p:grpSpPr>
            <a:xfrm>
              <a:off x="1167618" y="988067"/>
              <a:ext cx="7051692" cy="460884"/>
              <a:chOff x="1167618" y="1131590"/>
              <a:chExt cx="7051692" cy="460884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942624C7-C0B9-4DEA-A7CF-72650851D7D6}"/>
                  </a:ext>
                </a:extLst>
              </p:cNvPr>
              <p:cNvSpPr/>
              <p:nvPr/>
            </p:nvSpPr>
            <p:spPr>
              <a:xfrm>
                <a:off x="1259632" y="1205801"/>
                <a:ext cx="6959678" cy="386673"/>
              </a:xfrm>
              <a:prstGeom prst="roundRect">
                <a:avLst>
                  <a:gd name="adj" fmla="val 8429"/>
                </a:avLst>
              </a:prstGeom>
              <a:solidFill>
                <a:schemeClr val="bg1">
                  <a:alpha val="47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2E29CEAE-9856-4D8F-9813-A02310CF0040}"/>
                  </a:ext>
                </a:extLst>
              </p:cNvPr>
              <p:cNvSpPr/>
              <p:nvPr/>
            </p:nvSpPr>
            <p:spPr>
              <a:xfrm>
                <a:off x="1167618" y="1131590"/>
                <a:ext cx="6959677" cy="386673"/>
              </a:xfrm>
              <a:prstGeom prst="roundRect">
                <a:avLst>
                  <a:gd name="adj" fmla="val 8429"/>
                </a:avLst>
              </a:prstGeom>
              <a:solidFill>
                <a:srgbClr val="C00000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BCB405A-6C54-4113-96E0-B51B0FD3E94B}"/>
                  </a:ext>
                </a:extLst>
              </p:cNvPr>
              <p:cNvSpPr txBox="1"/>
              <p:nvPr/>
            </p:nvSpPr>
            <p:spPr>
              <a:xfrm>
                <a:off x="1289081" y="1167641"/>
                <a:ext cx="6716750" cy="3098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1、一滴水只有放进大海里才永远不会干涸，一个 人只有当他把自己和集体事业融合在一起的时候才能最有力量。 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EEB9D66-4E63-4EE8-B75A-13ED398EA494}"/>
                </a:ext>
              </a:extLst>
            </p:cNvPr>
            <p:cNvGrpSpPr/>
            <p:nvPr/>
          </p:nvGrpSpPr>
          <p:grpSpPr>
            <a:xfrm>
              <a:off x="1167618" y="1563638"/>
              <a:ext cx="7051692" cy="460884"/>
              <a:chOff x="1167618" y="1131590"/>
              <a:chExt cx="7051692" cy="460884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03FC430A-E16F-45C6-965C-DC361DDECFA5}"/>
                  </a:ext>
                </a:extLst>
              </p:cNvPr>
              <p:cNvSpPr/>
              <p:nvPr/>
            </p:nvSpPr>
            <p:spPr>
              <a:xfrm>
                <a:off x="1259632" y="1205801"/>
                <a:ext cx="6959678" cy="386673"/>
              </a:xfrm>
              <a:prstGeom prst="roundRect">
                <a:avLst>
                  <a:gd name="adj" fmla="val 8429"/>
                </a:avLst>
              </a:prstGeom>
              <a:solidFill>
                <a:schemeClr val="bg1">
                  <a:alpha val="47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1E5AE574-BB9E-4CC5-A3C6-CB1A63C35B9E}"/>
                  </a:ext>
                </a:extLst>
              </p:cNvPr>
              <p:cNvSpPr/>
              <p:nvPr/>
            </p:nvSpPr>
            <p:spPr>
              <a:xfrm>
                <a:off x="1167618" y="1131590"/>
                <a:ext cx="6959677" cy="386673"/>
              </a:xfrm>
              <a:prstGeom prst="roundRect">
                <a:avLst>
                  <a:gd name="adj" fmla="val 8429"/>
                </a:avLst>
              </a:prstGeom>
              <a:solidFill>
                <a:srgbClr val="C00000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B8BD3ED1-4825-43D0-A3D7-DE9DD3E2F014}"/>
                  </a:ext>
                </a:extLst>
              </p:cNvPr>
              <p:cNvSpPr txBox="1"/>
              <p:nvPr/>
            </p:nvSpPr>
            <p:spPr>
              <a:xfrm>
                <a:off x="1289081" y="1167641"/>
                <a:ext cx="6716750" cy="3192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2、一朵鲜花打扮不出美丽的春天，一个人先进总是单枪匹马，众人先进才能移山填海。 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4F3234F6-003B-411F-AFBC-E0E462D53116}"/>
                </a:ext>
              </a:extLst>
            </p:cNvPr>
            <p:cNvGrpSpPr/>
            <p:nvPr/>
          </p:nvGrpSpPr>
          <p:grpSpPr>
            <a:xfrm>
              <a:off x="1167618" y="2139209"/>
              <a:ext cx="7051692" cy="460884"/>
              <a:chOff x="1167618" y="1131590"/>
              <a:chExt cx="7051692" cy="460884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0764FFBB-031D-4CD9-83B3-8CFFFA13D888}"/>
                  </a:ext>
                </a:extLst>
              </p:cNvPr>
              <p:cNvSpPr/>
              <p:nvPr/>
            </p:nvSpPr>
            <p:spPr>
              <a:xfrm>
                <a:off x="1259632" y="1205801"/>
                <a:ext cx="6959678" cy="386673"/>
              </a:xfrm>
              <a:prstGeom prst="roundRect">
                <a:avLst>
                  <a:gd name="adj" fmla="val 8429"/>
                </a:avLst>
              </a:prstGeom>
              <a:solidFill>
                <a:schemeClr val="bg1">
                  <a:alpha val="47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15EF97B0-07FD-4AC3-9AE9-FA2576CE8BC6}"/>
                  </a:ext>
                </a:extLst>
              </p:cNvPr>
              <p:cNvSpPr/>
              <p:nvPr/>
            </p:nvSpPr>
            <p:spPr>
              <a:xfrm>
                <a:off x="1167618" y="1131590"/>
                <a:ext cx="6959677" cy="386673"/>
              </a:xfrm>
              <a:prstGeom prst="roundRect">
                <a:avLst>
                  <a:gd name="adj" fmla="val 8429"/>
                </a:avLst>
              </a:prstGeom>
              <a:solidFill>
                <a:srgbClr val="C00000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D387024D-0558-4CE2-9B67-3FC17FB78216}"/>
                  </a:ext>
                </a:extLst>
              </p:cNvPr>
              <p:cNvSpPr txBox="1"/>
              <p:nvPr/>
            </p:nvSpPr>
            <p:spPr>
              <a:xfrm>
                <a:off x="1289081" y="1167641"/>
                <a:ext cx="6716750" cy="3192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3、我们是国家的主人 , 应该处处为国家着想。 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3BE5EBE-D61B-4274-9BDA-8A1A3BFBC96D}"/>
                </a:ext>
              </a:extLst>
            </p:cNvPr>
            <p:cNvGrpSpPr/>
            <p:nvPr/>
          </p:nvGrpSpPr>
          <p:grpSpPr>
            <a:xfrm>
              <a:off x="1167618" y="2714780"/>
              <a:ext cx="7051692" cy="460884"/>
              <a:chOff x="1167618" y="1131590"/>
              <a:chExt cx="7051692" cy="460884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D1F61D9D-42C5-41DB-89D3-92EEDA24E220}"/>
                  </a:ext>
                </a:extLst>
              </p:cNvPr>
              <p:cNvSpPr/>
              <p:nvPr/>
            </p:nvSpPr>
            <p:spPr>
              <a:xfrm>
                <a:off x="1259632" y="1205801"/>
                <a:ext cx="6959678" cy="386673"/>
              </a:xfrm>
              <a:prstGeom prst="roundRect">
                <a:avLst>
                  <a:gd name="adj" fmla="val 8429"/>
                </a:avLst>
              </a:prstGeom>
              <a:solidFill>
                <a:schemeClr val="bg1">
                  <a:alpha val="47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8BD4882F-9130-4D22-B47E-6733D4F59D76}"/>
                  </a:ext>
                </a:extLst>
              </p:cNvPr>
              <p:cNvSpPr/>
              <p:nvPr/>
            </p:nvSpPr>
            <p:spPr>
              <a:xfrm>
                <a:off x="1167618" y="1131590"/>
                <a:ext cx="6959677" cy="386673"/>
              </a:xfrm>
              <a:prstGeom prst="roundRect">
                <a:avLst>
                  <a:gd name="adj" fmla="val 8429"/>
                </a:avLst>
              </a:prstGeom>
              <a:solidFill>
                <a:srgbClr val="C00000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1227DFF2-5E01-48B9-BC88-D7964551A6FA}"/>
                  </a:ext>
                </a:extLst>
              </p:cNvPr>
              <p:cNvSpPr txBox="1"/>
              <p:nvPr/>
            </p:nvSpPr>
            <p:spPr>
              <a:xfrm>
                <a:off x="1289081" y="1167641"/>
                <a:ext cx="6716750" cy="3192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4、人的生命是有限的，可是为人民服务是无限的，我要把有限的生命，投入到无限的为人民服务之中去。 　　 </a:t>
                </a: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00E6DACE-03BC-43B6-933E-91BCDF8672B5}"/>
                </a:ext>
              </a:extLst>
            </p:cNvPr>
            <p:cNvGrpSpPr/>
            <p:nvPr/>
          </p:nvGrpSpPr>
          <p:grpSpPr>
            <a:xfrm>
              <a:off x="1167618" y="3290351"/>
              <a:ext cx="7051692" cy="460884"/>
              <a:chOff x="1167618" y="1131590"/>
              <a:chExt cx="7051692" cy="460884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6B8ACB91-3502-48F9-907E-CAAC03A24555}"/>
                  </a:ext>
                </a:extLst>
              </p:cNvPr>
              <p:cNvSpPr/>
              <p:nvPr/>
            </p:nvSpPr>
            <p:spPr>
              <a:xfrm>
                <a:off x="1259632" y="1205801"/>
                <a:ext cx="6959678" cy="386673"/>
              </a:xfrm>
              <a:prstGeom prst="roundRect">
                <a:avLst>
                  <a:gd name="adj" fmla="val 8429"/>
                </a:avLst>
              </a:prstGeom>
              <a:solidFill>
                <a:schemeClr val="bg1">
                  <a:alpha val="47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F5008E81-A78C-4C72-A6CC-B620A0988892}"/>
                  </a:ext>
                </a:extLst>
              </p:cNvPr>
              <p:cNvSpPr/>
              <p:nvPr/>
            </p:nvSpPr>
            <p:spPr>
              <a:xfrm>
                <a:off x="1167618" y="1131590"/>
                <a:ext cx="6959677" cy="386673"/>
              </a:xfrm>
              <a:prstGeom prst="roundRect">
                <a:avLst>
                  <a:gd name="adj" fmla="val 8429"/>
                </a:avLst>
              </a:prstGeom>
              <a:solidFill>
                <a:srgbClr val="C00000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FA7B061D-FA10-4703-8DB7-B8F01CE50EC5}"/>
                  </a:ext>
                </a:extLst>
              </p:cNvPr>
              <p:cNvSpPr txBox="1"/>
              <p:nvPr/>
            </p:nvSpPr>
            <p:spPr>
              <a:xfrm>
                <a:off x="1289081" y="1167641"/>
                <a:ext cx="6716750" cy="3192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5、我愿永久做一个螺丝钉。（意：要做一个有螺丝钉精神的人，不断钻取时间，钻取问题。）</a:t>
                </a:r>
                <a:endParaRPr lang="en-US" altLang="zh-CN" sz="105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3F99B33B-6B39-4CF4-A0FF-D14CF05F8DC9}"/>
                </a:ext>
              </a:extLst>
            </p:cNvPr>
            <p:cNvGrpSpPr/>
            <p:nvPr/>
          </p:nvGrpSpPr>
          <p:grpSpPr>
            <a:xfrm>
              <a:off x="1167618" y="3865922"/>
              <a:ext cx="7051692" cy="460884"/>
              <a:chOff x="1167618" y="1131590"/>
              <a:chExt cx="7051692" cy="460884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69C9B43E-8D02-4395-8EFB-AB26CD0191FE}"/>
                  </a:ext>
                </a:extLst>
              </p:cNvPr>
              <p:cNvSpPr/>
              <p:nvPr/>
            </p:nvSpPr>
            <p:spPr>
              <a:xfrm>
                <a:off x="1259632" y="1205801"/>
                <a:ext cx="6959678" cy="386673"/>
              </a:xfrm>
              <a:prstGeom prst="roundRect">
                <a:avLst>
                  <a:gd name="adj" fmla="val 8429"/>
                </a:avLst>
              </a:prstGeom>
              <a:solidFill>
                <a:schemeClr val="bg1">
                  <a:alpha val="47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7A05684C-0C95-41F5-A19E-54F230CBF768}"/>
                  </a:ext>
                </a:extLst>
              </p:cNvPr>
              <p:cNvSpPr/>
              <p:nvPr/>
            </p:nvSpPr>
            <p:spPr>
              <a:xfrm>
                <a:off x="1167618" y="1131590"/>
                <a:ext cx="6959677" cy="386673"/>
              </a:xfrm>
              <a:prstGeom prst="roundRect">
                <a:avLst>
                  <a:gd name="adj" fmla="val 8429"/>
                </a:avLst>
              </a:prstGeom>
              <a:solidFill>
                <a:srgbClr val="C00000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46F4632-2E54-49E3-B762-31BD21268363}"/>
                  </a:ext>
                </a:extLst>
              </p:cNvPr>
              <p:cNvSpPr txBox="1"/>
              <p:nvPr/>
            </p:nvSpPr>
            <p:spPr>
              <a:xfrm>
                <a:off x="1289081" y="1167641"/>
                <a:ext cx="6716750" cy="3192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6、谁要是游戏人生，他就一事无成；谁不能主宰自己，永远是一个奴隶。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9069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203848" y="1416481"/>
            <a:ext cx="5256584" cy="55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1100" b="1" dirty="0">
                <a:latin typeface="+mn-ea"/>
                <a:ea typeface="+mn-ea"/>
                <a:cs typeface="+mn-ea"/>
                <a:sym typeface="+mn-lt"/>
              </a:rPr>
              <a:t>1956</a:t>
            </a:r>
            <a:r>
              <a:rPr lang="zh-CN" altLang="en-US" sz="1100" b="1" dirty="0">
                <a:latin typeface="+mn-ea"/>
                <a:ea typeface="+mn-ea"/>
                <a:cs typeface="+mn-ea"/>
                <a:sym typeface="+mn-lt"/>
              </a:rPr>
              <a:t>年夏天，他小学毕业后在乡政府当了通信员，不久调到望城县委当公务员，被评为机关模范工作者。</a:t>
            </a:r>
            <a:endParaRPr lang="en-US" altLang="zh-CN" sz="1100" b="1" dirty="0">
              <a:latin typeface="+mn-ea"/>
              <a:ea typeface="+mn-ea"/>
              <a:cs typeface="+mn-ea"/>
              <a:sym typeface="+mn-lt"/>
            </a:endParaRPr>
          </a:p>
        </p:txBody>
      </p:sp>
      <p:pic>
        <p:nvPicPr>
          <p:cNvPr id="6" name="图片 3" descr="image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423" y="1131590"/>
            <a:ext cx="1618059" cy="205263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56952" y="3546377"/>
            <a:ext cx="1687000" cy="22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 b="1" dirty="0">
                <a:latin typeface="+mn-lt"/>
                <a:ea typeface="+mn-ea"/>
                <a:cs typeface="+mn-ea"/>
                <a:sym typeface="+mn-lt"/>
              </a:rPr>
              <a:t>1957</a:t>
            </a:r>
            <a:r>
              <a:rPr lang="zh-CN" altLang="en-US" sz="1000" b="1" dirty="0">
                <a:latin typeface="+mn-lt"/>
                <a:ea typeface="+mn-ea"/>
                <a:cs typeface="+mn-ea"/>
                <a:sym typeface="+mn-lt"/>
              </a:rPr>
              <a:t>年，雷正兴改名为雷锋</a:t>
            </a:r>
            <a:endParaRPr lang="zh-CN" altLang="en-US" sz="1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3203848" y="2355726"/>
            <a:ext cx="5755845" cy="55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1100" b="1" dirty="0">
                <a:latin typeface="+mn-ea"/>
                <a:ea typeface="+mn-ea"/>
                <a:cs typeface="+mn-ea"/>
                <a:sym typeface="+mn-lt"/>
              </a:rPr>
              <a:t>1958</a:t>
            </a:r>
            <a:r>
              <a:rPr lang="zh-CN" altLang="en-US" sz="1100" b="1" dirty="0">
                <a:latin typeface="+mn-ea"/>
                <a:ea typeface="+mn-ea"/>
                <a:cs typeface="+mn-ea"/>
                <a:sym typeface="+mn-lt"/>
              </a:rPr>
              <a:t>年春，雷锋到团山湖农场，只用了一周的时间就学会了开拖拉机。</a:t>
            </a:r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1100" b="1" dirty="0">
                <a:latin typeface="+mn-ea"/>
                <a:ea typeface="+mn-ea"/>
                <a:cs typeface="+mn-ea"/>
                <a:sym typeface="+mn-lt"/>
              </a:rPr>
              <a:t>1958</a:t>
            </a:r>
            <a:r>
              <a:rPr lang="zh-CN" altLang="en-US" sz="1100" b="1" dirty="0">
                <a:latin typeface="+mn-ea"/>
                <a:ea typeface="+mn-ea"/>
                <a:cs typeface="+mn-ea"/>
                <a:sym typeface="+mn-lt"/>
              </a:rPr>
              <a:t>年</a:t>
            </a:r>
            <a:r>
              <a:rPr lang="en-US" altLang="zh-CN" sz="1100" b="1" dirty="0">
                <a:latin typeface="+mn-ea"/>
                <a:ea typeface="+mn-ea"/>
                <a:cs typeface="+mn-ea"/>
                <a:sym typeface="+mn-lt"/>
              </a:rPr>
              <a:t>9</a:t>
            </a:r>
            <a:r>
              <a:rPr lang="zh-CN" altLang="en-US" sz="1100" b="1" dirty="0">
                <a:latin typeface="+mn-ea"/>
                <a:ea typeface="+mn-ea"/>
                <a:cs typeface="+mn-ea"/>
                <a:sym typeface="+mn-lt"/>
              </a:rPr>
              <a:t>月，雷锋响应支援鞍钢的号召，到辽宁鞍山做了一名推土机手。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AE55969-7C24-4055-84E9-0029779BF610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5F43061-4DC2-44F0-815B-CAE39F63D95D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3BCCAEB-0991-4D8C-AD48-3EDEE43E987A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1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C3ABD63F-D66E-45D0-A8F1-219627D8D0C7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参加工作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FCDF1D8-6EBB-43E9-AE04-3D061E6F18CC}"/>
              </a:ext>
            </a:extLst>
          </p:cNvPr>
          <p:cNvSpPr txBox="1"/>
          <p:nvPr/>
        </p:nvSpPr>
        <p:spPr>
          <a:xfrm>
            <a:off x="3203848" y="1971185"/>
            <a:ext cx="5024436" cy="34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1200" b="1" dirty="0">
                <a:latin typeface="+mn-ea"/>
                <a:ea typeface="+mn-ea"/>
                <a:cs typeface="+mn-ea"/>
                <a:sym typeface="+mn-lt"/>
              </a:rPr>
              <a:t>1957</a:t>
            </a:r>
            <a:r>
              <a:rPr lang="zh-CN" altLang="en-US" sz="1200" b="1" dirty="0">
                <a:latin typeface="+mn-ea"/>
                <a:ea typeface="+mn-ea"/>
                <a:cs typeface="+mn-ea"/>
                <a:sym typeface="+mn-lt"/>
              </a:rPr>
              <a:t>年加入共青团。</a:t>
            </a:r>
          </a:p>
        </p:txBody>
      </p:sp>
    </p:spTree>
    <p:extLst>
      <p:ext uri="{BB962C8B-B14F-4D97-AF65-F5344CB8AC3E}">
        <p14:creationId xmlns:p14="http://schemas.microsoft.com/office/powerpoint/2010/main" val="553548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image0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335" y="987574"/>
            <a:ext cx="1434703" cy="2707481"/>
          </a:xfrm>
          <a:prstGeom prst="rect">
            <a:avLst/>
          </a:prstGeom>
          <a:noFill/>
          <a:ln>
            <a:noFill/>
          </a:ln>
          <a:effectLst>
            <a:outerShdw algn="ctr" rotWithShape="0">
              <a:srgbClr val="000000">
                <a:alpha val="6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24932" y="3865430"/>
            <a:ext cx="1851578" cy="22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0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1960</a:t>
            </a:r>
            <a:r>
              <a:rPr lang="zh-CN" altLang="en-US" sz="10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年光荣入伍</a:t>
            </a:r>
            <a:endParaRPr lang="zh-CN" altLang="en-US" sz="1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563888" y="1275606"/>
            <a:ext cx="4482703" cy="156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1959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月征兵开始，雷锋迫切要求参军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他身高只有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．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54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米，体重不足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55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公斤，均不符合征兵条件，但因政治素质过硬和有经验技术，最后被破例批准入伍。</a:t>
            </a:r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 参加人民解放军后，编入工程兵某部运输连四班，任班长。</a:t>
            </a:r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1960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100" b="1" dirty="0">
                <a:latin typeface="+mn-lt"/>
                <a:ea typeface="+mn-ea"/>
                <a:cs typeface="+mn-ea"/>
                <a:sym typeface="+mn-lt"/>
              </a:rPr>
              <a:t>11</a:t>
            </a:r>
            <a:r>
              <a:rPr lang="zh-CN" altLang="en-US" sz="1100" b="1" dirty="0">
                <a:latin typeface="+mn-lt"/>
                <a:ea typeface="+mn-ea"/>
                <a:cs typeface="+mn-ea"/>
                <a:sym typeface="+mn-lt"/>
              </a:rPr>
              <a:t>月入党，并被选为抚顺市人民代表。</a:t>
            </a:r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zh-CN" altLang="en-US" sz="1100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D790C7B-A3BC-4E2C-9127-F663D7B414CF}"/>
              </a:ext>
            </a:extLst>
          </p:cNvPr>
          <p:cNvGrpSpPr/>
          <p:nvPr/>
        </p:nvGrpSpPr>
        <p:grpSpPr>
          <a:xfrm>
            <a:off x="308175" y="0"/>
            <a:ext cx="1479646" cy="769441"/>
            <a:chOff x="1777192" y="1231626"/>
            <a:chExt cx="1479646" cy="76944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D3CA7F0-6A5F-469B-81CF-B92F9AC355E9}"/>
                </a:ext>
              </a:extLst>
            </p:cNvPr>
            <p:cNvSpPr txBox="1"/>
            <p:nvPr/>
          </p:nvSpPr>
          <p:spPr>
            <a:xfrm>
              <a:off x="1777192" y="1287078"/>
              <a:ext cx="1188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gradFill flip="none" rotWithShape="1">
                    <a:gsLst>
                      <a:gs pos="23000">
                        <a:srgbClr val="C00000"/>
                      </a:gs>
                      <a:gs pos="76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0</a:t>
              </a:r>
              <a:endParaRPr lang="zh-CN" altLang="en-US" sz="4000" dirty="0">
                <a:gradFill flip="none" rotWithShape="1">
                  <a:gsLst>
                    <a:gs pos="23000">
                      <a:srgbClr val="C00000"/>
                    </a:gs>
                    <a:gs pos="76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9A9A1BD-1FEA-4A81-AD39-89E1853943DA}"/>
                </a:ext>
              </a:extLst>
            </p:cNvPr>
            <p:cNvSpPr txBox="1"/>
            <p:nvPr/>
          </p:nvSpPr>
          <p:spPr>
            <a:xfrm>
              <a:off x="2067912" y="1231626"/>
              <a:ext cx="118892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23000">
                        <a:srgbClr val="C00000"/>
                      </a:gs>
                      <a:gs pos="78000">
                        <a:srgbClr val="C00000">
                          <a:alpha val="0"/>
                        </a:srgbClr>
                      </a:gs>
                    </a:gsLst>
                    <a:lin ang="27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1</a:t>
              </a:r>
              <a:endParaRPr lang="zh-CN" altLang="en-US" sz="4400" dirty="0">
                <a:gradFill>
                  <a:gsLst>
                    <a:gs pos="23000">
                      <a:srgbClr val="C00000"/>
                    </a:gs>
                    <a:gs pos="78000">
                      <a:srgbClr val="C00000">
                        <a:alpha val="0"/>
                      </a:srgbClr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ADE20DC-83E6-40DD-A579-5032B12A23FB}"/>
              </a:ext>
            </a:extLst>
          </p:cNvPr>
          <p:cNvSpPr txBox="1"/>
          <p:nvPr/>
        </p:nvSpPr>
        <p:spPr>
          <a:xfrm>
            <a:off x="1045063" y="224729"/>
            <a:ext cx="2308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b="1" kern="0" dirty="0">
                <a:solidFill>
                  <a:srgbClr val="C00000"/>
                </a:solidFill>
                <a:cs typeface="+mn-ea"/>
                <a:sym typeface="+mn-lt"/>
              </a:rPr>
              <a:t>参军入伍</a:t>
            </a:r>
          </a:p>
        </p:txBody>
      </p:sp>
    </p:spTree>
    <p:extLst>
      <p:ext uri="{BB962C8B-B14F-4D97-AF65-F5344CB8AC3E}">
        <p14:creationId xmlns:p14="http://schemas.microsoft.com/office/powerpoint/2010/main" val="5535485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学雷锋好榜样主题活动演讲PPT模板"/>
</p:tagLst>
</file>

<file path=ppt/theme/theme1.xml><?xml version="1.0" encoding="utf-8"?>
<a:theme xmlns:a="http://schemas.openxmlformats.org/drawingml/2006/main" name="51PPT模板网 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ddmjtnb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</TotalTime>
  <Words>1760</Words>
  <Application>Microsoft Office PowerPoint</Application>
  <PresentationFormat>全屏显示(16:9)</PresentationFormat>
  <Paragraphs>183</Paragraphs>
  <Slides>28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阿里巴巴普惠体 2.0 55 Regular</vt:lpstr>
      <vt:lpstr>鸿雷板书简体</vt:lpstr>
      <vt:lpstr>Arial</vt:lpstr>
      <vt:lpstr>Calibri</vt:lpstr>
      <vt:lpstr>Wingdings</vt:lpstr>
      <vt:lpstr>51PPT模板网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51PPT</Company>
  <LinksUpToDate>false</LinksUpToDate>
  <SharedDoc>false</SharedDoc>
  <HyperlinkBase>小熊猫素材店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学雷锋 好榜样——继承发扬雷锋精神ppt模板</dc:title>
  <dc:subject>51PPT</dc:subject>
  <dc:creator>51PPT模板网</dc:creator>
  <cp:keywords>www.51pptmoban.com</cp:keywords>
  <dc:description>www.51pptmoban.com</dc:description>
  <cp:lastModifiedBy>Win user</cp:lastModifiedBy>
  <cp:revision>77</cp:revision>
  <dcterms:created xsi:type="dcterms:W3CDTF">2018-02-26T11:39:18Z</dcterms:created>
  <dcterms:modified xsi:type="dcterms:W3CDTF">2022-03-07T14:08:50Z</dcterms:modified>
  <cp:category>www.51pptmoban.com</cp:category>
</cp:coreProperties>
</file>