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69" r:id="rId2"/>
    <p:sldId id="370" r:id="rId3"/>
    <p:sldId id="371" r:id="rId4"/>
    <p:sldId id="361" r:id="rId5"/>
    <p:sldId id="362" r:id="rId6"/>
    <p:sldId id="364" r:id="rId7"/>
    <p:sldId id="365" r:id="rId8"/>
    <p:sldId id="372" r:id="rId9"/>
    <p:sldId id="353" r:id="rId10"/>
    <p:sldId id="355" r:id="rId11"/>
    <p:sldId id="354" r:id="rId12"/>
    <p:sldId id="328" r:id="rId13"/>
    <p:sldId id="357" r:id="rId14"/>
    <p:sldId id="356" r:id="rId15"/>
    <p:sldId id="360" r:id="rId16"/>
    <p:sldId id="373" r:id="rId17"/>
    <p:sldId id="323" r:id="rId18"/>
    <p:sldId id="324" r:id="rId19"/>
    <p:sldId id="376" r:id="rId20"/>
    <p:sldId id="331" r:id="rId21"/>
    <p:sldId id="366" r:id="rId22"/>
    <p:sldId id="374" r:id="rId23"/>
    <p:sldId id="344" r:id="rId24"/>
    <p:sldId id="359" r:id="rId25"/>
    <p:sldId id="350" r:id="rId26"/>
    <p:sldId id="352" r:id="rId27"/>
    <p:sldId id="349" r:id="rId28"/>
    <p:sldId id="347" r:id="rId29"/>
    <p:sldId id="367" r:id="rId30"/>
    <p:sldId id="375" r:id="rId31"/>
    <p:sldId id="377" r:id="rId32"/>
    <p:sldId id="257" r:id="rId33"/>
    <p:sldId id="315" r:id="rId34"/>
    <p:sldId id="316" r:id="rId35"/>
    <p:sldId id="378" r:id="rId36"/>
    <p:sldId id="379" r:id="rId37"/>
  </p:sldIdLst>
  <p:sldSz cx="12193588"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32F"/>
    <a:srgbClr val="EAB182"/>
    <a:srgbClr val="FDAD6E"/>
    <a:srgbClr val="E35F14"/>
    <a:srgbClr val="F0F0F0"/>
    <a:srgbClr val="323232"/>
    <a:srgbClr val="191919"/>
    <a:srgbClr val="48484A"/>
    <a:srgbClr val="3C3C3E"/>
    <a:srgbClr val="2A2A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93" autoAdjust="0"/>
    <p:restoredTop sz="89460" autoAdjust="0"/>
  </p:normalViewPr>
  <p:slideViewPr>
    <p:cSldViewPr snapToGrid="0">
      <p:cViewPr varScale="1">
        <p:scale>
          <a:sx n="119" d="100"/>
          <a:sy n="119" d="100"/>
        </p:scale>
        <p:origin x="120" y="108"/>
      </p:cViewPr>
      <p:guideLst/>
    </p:cSldViewPr>
  </p:slideViewPr>
  <p:notesTextViewPr>
    <p:cViewPr>
      <p:scale>
        <a:sx n="1" d="1"/>
        <a:sy n="1" d="1"/>
      </p:scale>
      <p:origin x="0" y="0"/>
    </p:cViewPr>
  </p:notesTextViewPr>
  <p:sorterViewPr>
    <p:cViewPr>
      <p:scale>
        <a:sx n="66" d="100"/>
        <a:sy n="66" d="100"/>
      </p:scale>
      <p:origin x="0" y="0"/>
    </p:cViewPr>
  </p:sorter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bg1"/>
                </a:solidFill>
                <a:latin typeface="+mn-lt"/>
                <a:ea typeface="+mn-ea"/>
                <a:cs typeface="+mn-cs"/>
              </a:defRPr>
            </a:pPr>
            <a:r>
              <a:rPr lang="en-US" altLang="zh-CN" sz="2000"/>
              <a:t>-  </a:t>
            </a:r>
            <a:r>
              <a:rPr lang="zh-CN" sz="2000"/>
              <a:t>混合现实</a:t>
            </a:r>
            <a:r>
              <a:rPr lang="en-US" sz="2000"/>
              <a:t>ISV</a:t>
            </a:r>
            <a:r>
              <a:rPr lang="zh-CN" sz="2000"/>
              <a:t>毛利率</a:t>
            </a:r>
            <a:r>
              <a:rPr lang="en-US" altLang="zh-CN" sz="2000"/>
              <a:t>  - </a:t>
            </a:r>
            <a:endParaRPr lang="zh-CN" sz="2000"/>
          </a:p>
        </c:rich>
      </c:tx>
      <c:layout>
        <c:manualLayout>
          <c:xMode val="edge"/>
          <c:yMode val="edge"/>
          <c:x val="0.31527705442801851"/>
          <c:y val="0"/>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软件的毛利率</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第一年</c:v>
                </c:pt>
                <c:pt idx="1">
                  <c:v>第二年</c:v>
                </c:pt>
                <c:pt idx="2">
                  <c:v>第三年</c:v>
                </c:pt>
              </c:strCache>
            </c:strRef>
          </c:cat>
          <c:val>
            <c:numRef>
              <c:f>Sheet1!$B$2:$B$4</c:f>
              <c:numCache>
                <c:formatCode>0%</c:formatCode>
                <c:ptCount val="3"/>
                <c:pt idx="0">
                  <c:v>0.53</c:v>
                </c:pt>
                <c:pt idx="1">
                  <c:v>0.55000000000000004</c:v>
                </c:pt>
                <c:pt idx="2">
                  <c:v>0.56999999999999995</c:v>
                </c:pt>
              </c:numCache>
            </c:numRef>
          </c:val>
          <c:extLst>
            <c:ext xmlns:c16="http://schemas.microsoft.com/office/drawing/2014/chart" uri="{C3380CC4-5D6E-409C-BE32-E72D297353CC}">
              <c16:uniqueId val="{00000000-4FEE-40CB-83D9-275763E7B3A0}"/>
            </c:ext>
          </c:extLst>
        </c:ser>
        <c:ser>
          <c:idx val="1"/>
          <c:order val="1"/>
          <c:tx>
            <c:strRef>
              <c:f>Sheet1!$C$1</c:f>
              <c:strCache>
                <c:ptCount val="1"/>
                <c:pt idx="0">
                  <c:v>服务的毛利率</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第一年</c:v>
                </c:pt>
                <c:pt idx="1">
                  <c:v>第二年</c:v>
                </c:pt>
                <c:pt idx="2">
                  <c:v>第三年</c:v>
                </c:pt>
              </c:strCache>
            </c:strRef>
          </c:cat>
          <c:val>
            <c:numRef>
              <c:f>Sheet1!$C$2:$C$4</c:f>
              <c:numCache>
                <c:formatCode>0%</c:formatCode>
                <c:ptCount val="3"/>
                <c:pt idx="0">
                  <c:v>0.32</c:v>
                </c:pt>
                <c:pt idx="1">
                  <c:v>0.32</c:v>
                </c:pt>
                <c:pt idx="2">
                  <c:v>0.33</c:v>
                </c:pt>
              </c:numCache>
            </c:numRef>
          </c:val>
          <c:extLst>
            <c:ext xmlns:c16="http://schemas.microsoft.com/office/drawing/2014/chart" uri="{C3380CC4-5D6E-409C-BE32-E72D297353CC}">
              <c16:uniqueId val="{00000001-4FEE-40CB-83D9-275763E7B3A0}"/>
            </c:ext>
          </c:extLst>
        </c:ser>
        <c:dLbls>
          <c:dLblPos val="outEnd"/>
          <c:showLegendKey val="0"/>
          <c:showVal val="1"/>
          <c:showCatName val="0"/>
          <c:showSerName val="0"/>
          <c:showPercent val="0"/>
          <c:showBubbleSize val="0"/>
        </c:dLbls>
        <c:gapWidth val="219"/>
        <c:overlap val="-27"/>
        <c:axId val="353271712"/>
        <c:axId val="353264640"/>
      </c:barChart>
      <c:catAx>
        <c:axId val="353271712"/>
        <c:scaling>
          <c:orientation val="minMax"/>
        </c:scaling>
        <c:delete val="0"/>
        <c:axPos val="b"/>
        <c:numFmt formatCode="General" sourceLinked="1"/>
        <c:majorTickMark val="none"/>
        <c:minorTickMark val="none"/>
        <c:tickLblPos val="nextTo"/>
        <c:spPr>
          <a:noFill/>
          <a:ln w="1905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alpha val="80000"/>
                  </a:schemeClr>
                </a:solidFill>
                <a:latin typeface="+mn-lt"/>
                <a:ea typeface="+mn-ea"/>
                <a:cs typeface="+mn-cs"/>
              </a:defRPr>
            </a:pPr>
            <a:endParaRPr lang="zh-CN"/>
          </a:p>
        </c:txPr>
        <c:crossAx val="353264640"/>
        <c:crosses val="autoZero"/>
        <c:auto val="1"/>
        <c:lblAlgn val="ctr"/>
        <c:lblOffset val="100"/>
        <c:noMultiLvlLbl val="0"/>
      </c:catAx>
      <c:valAx>
        <c:axId val="353264640"/>
        <c:scaling>
          <c:orientation val="minMax"/>
          <c:max val="1"/>
        </c:scaling>
        <c:delete val="0"/>
        <c:axPos val="l"/>
        <c:majorGridlines>
          <c:spPr>
            <a:ln w="9525" cap="flat" cmpd="sng" algn="ctr">
              <a:noFill/>
              <a:round/>
            </a:ln>
            <a:effectLst/>
          </c:spPr>
        </c:majorGridlines>
        <c:numFmt formatCode="0%" sourceLinked="1"/>
        <c:majorTickMark val="none"/>
        <c:minorTickMark val="none"/>
        <c:tickLblPos val="nextTo"/>
        <c:spPr>
          <a:noFill/>
          <a:ln w="19050">
            <a:noFill/>
          </a:ln>
          <a:effectLst/>
        </c:spPr>
        <c:txPr>
          <a:bodyPr rot="-60000000" spcFirstLastPara="1" vertOverflow="ellipsis" vert="horz" wrap="square" anchor="ctr" anchorCtr="1"/>
          <a:lstStyle/>
          <a:p>
            <a:pPr>
              <a:defRPr sz="1197" b="0" i="0" u="none" strike="noStrike" kern="1200" baseline="0">
                <a:solidFill>
                  <a:schemeClr val="bg1">
                    <a:alpha val="80000"/>
                  </a:schemeClr>
                </a:solidFill>
                <a:latin typeface="+mn-lt"/>
                <a:ea typeface="+mn-ea"/>
                <a:cs typeface="+mn-cs"/>
              </a:defRPr>
            </a:pPr>
            <a:endParaRPr lang="zh-CN"/>
          </a:p>
        </c:txPr>
        <c:crossAx val="35327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alpha val="80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86A5A-CE36-4D90-A162-010AC69EE2A5}" type="datetimeFigureOut">
              <a:rPr lang="zh-CN" altLang="en-US" smtClean="0"/>
              <a:t>2022/3/7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B8D2C-4A24-49AE-A420-59DF946CCD63}" type="slidenum">
              <a:rPr lang="zh-CN" altLang="en-US" smtClean="0"/>
              <a:t>‹#›</a:t>
            </a:fld>
            <a:endParaRPr lang="zh-CN" altLang="en-US"/>
          </a:p>
        </p:txBody>
      </p:sp>
    </p:spTree>
    <p:extLst>
      <p:ext uri="{BB962C8B-B14F-4D97-AF65-F5344CB8AC3E}">
        <p14:creationId xmlns:p14="http://schemas.microsoft.com/office/powerpoint/2010/main" val="189694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3B8D2C-4A24-49AE-A420-59DF946CCD6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29776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A3B8D2C-4A24-49AE-A420-59DF946CCD63}" type="slidenum">
              <a:rPr lang="zh-CN" altLang="en-US" smtClean="0"/>
              <a:t>11</a:t>
            </a:fld>
            <a:endParaRPr lang="zh-CN" altLang="en-US"/>
          </a:p>
        </p:txBody>
      </p:sp>
    </p:spTree>
    <p:extLst>
      <p:ext uri="{BB962C8B-B14F-4D97-AF65-F5344CB8AC3E}">
        <p14:creationId xmlns:p14="http://schemas.microsoft.com/office/powerpoint/2010/main" val="2719462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A3B8D2C-4A24-49AE-A420-59DF946CCD63}" type="slidenum">
              <a:rPr lang="zh-CN" altLang="en-US" smtClean="0"/>
              <a:t>29</a:t>
            </a:fld>
            <a:endParaRPr lang="zh-CN" altLang="en-US"/>
          </a:p>
        </p:txBody>
      </p:sp>
    </p:spTree>
    <p:extLst>
      <p:ext uri="{BB962C8B-B14F-4D97-AF65-F5344CB8AC3E}">
        <p14:creationId xmlns:p14="http://schemas.microsoft.com/office/powerpoint/2010/main" val="3969393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3B8D2C-4A24-49AE-A420-59DF946CCD6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5148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902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注页2">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D05AA21-9395-4D75-832D-D70345AD829D}"/>
              </a:ext>
            </a:extLst>
          </p:cNvPr>
          <p:cNvSpPr/>
          <p:nvPr userDrawn="1"/>
        </p:nvSpPr>
        <p:spPr>
          <a:xfrm>
            <a:off x="-2518" y="0"/>
            <a:ext cx="12196106"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ndParaRPr>
          </a:p>
        </p:txBody>
      </p:sp>
    </p:spTree>
    <p:extLst>
      <p:ext uri="{BB962C8B-B14F-4D97-AF65-F5344CB8AC3E}">
        <p14:creationId xmlns:p14="http://schemas.microsoft.com/office/powerpoint/2010/main" val="1490299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12753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封面背景">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D6F6C61-677A-435E-A42D-EAD58698FD6B}"/>
              </a:ext>
            </a:extLst>
          </p:cNvPr>
          <p:cNvGrpSpPr/>
          <p:nvPr/>
        </p:nvGrpSpPr>
        <p:grpSpPr>
          <a:xfrm>
            <a:off x="1" y="0"/>
            <a:ext cx="12192793" cy="6858000"/>
            <a:chOff x="1" y="0"/>
            <a:chExt cx="12192793" cy="6858000"/>
          </a:xfrm>
        </p:grpSpPr>
        <p:pic>
          <p:nvPicPr>
            <p:cNvPr id="3" name="图片 2" descr="背景图案&#10;&#10;描述已自动生成">
              <a:extLst>
                <a:ext uri="{FF2B5EF4-FFF2-40B4-BE49-F238E27FC236}">
                  <a16:creationId xmlns:a16="http://schemas.microsoft.com/office/drawing/2014/main" id="{42CC7049-AFC9-4A02-BBED-48A66B237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 y="0"/>
              <a:ext cx="12192000" cy="6858000"/>
            </a:xfrm>
            <a:prstGeom prst="rect">
              <a:avLst/>
            </a:prstGeom>
          </p:spPr>
        </p:pic>
        <p:pic>
          <p:nvPicPr>
            <p:cNvPr id="4" name="图片 3">
              <a:extLst>
                <a:ext uri="{FF2B5EF4-FFF2-40B4-BE49-F238E27FC236}">
                  <a16:creationId xmlns:a16="http://schemas.microsoft.com/office/drawing/2014/main" id="{783BB227-584B-4CF4-933F-AC719E038621}"/>
                </a:ext>
              </a:extLst>
            </p:cNvPr>
            <p:cNvPicPr>
              <a:picLocks noChangeAspect="1"/>
            </p:cNvPicPr>
            <p:nvPr/>
          </p:nvPicPr>
          <p:blipFill>
            <a:blip r:embed="rId3">
              <a:alphaModFix amt="22000"/>
            </a:blip>
            <a:srcRect l="29354" t="34226"/>
            <a:stretch>
              <a:fillRect/>
            </a:stretch>
          </p:blipFill>
          <p:spPr>
            <a:xfrm>
              <a:off x="1" y="0"/>
              <a:ext cx="6242048" cy="5095922"/>
            </a:xfrm>
            <a:custGeom>
              <a:avLst/>
              <a:gdLst>
                <a:gd name="connsiteX0" fmla="*/ 0 w 6242048"/>
                <a:gd name="connsiteY0" fmla="*/ 0 h 5095922"/>
                <a:gd name="connsiteX1" fmla="*/ 6242048 w 6242048"/>
                <a:gd name="connsiteY1" fmla="*/ 0 h 5095922"/>
                <a:gd name="connsiteX2" fmla="*/ 6242048 w 6242048"/>
                <a:gd name="connsiteY2" fmla="*/ 5095922 h 5095922"/>
                <a:gd name="connsiteX3" fmla="*/ 0 w 6242048"/>
                <a:gd name="connsiteY3" fmla="*/ 5095922 h 5095922"/>
              </a:gdLst>
              <a:ahLst/>
              <a:cxnLst>
                <a:cxn ang="0">
                  <a:pos x="connsiteX0" y="connsiteY0"/>
                </a:cxn>
                <a:cxn ang="0">
                  <a:pos x="connsiteX1" y="connsiteY1"/>
                </a:cxn>
                <a:cxn ang="0">
                  <a:pos x="connsiteX2" y="connsiteY2"/>
                </a:cxn>
                <a:cxn ang="0">
                  <a:pos x="connsiteX3" y="connsiteY3"/>
                </a:cxn>
              </a:cxnLst>
              <a:rect l="l" t="t" r="r" b="b"/>
              <a:pathLst>
                <a:path w="6242048" h="5095922">
                  <a:moveTo>
                    <a:pt x="0" y="0"/>
                  </a:moveTo>
                  <a:lnTo>
                    <a:pt x="6242048" y="0"/>
                  </a:lnTo>
                  <a:lnTo>
                    <a:pt x="6242048" y="5095922"/>
                  </a:lnTo>
                  <a:lnTo>
                    <a:pt x="0" y="5095922"/>
                  </a:lnTo>
                  <a:close/>
                </a:path>
              </a:pathLst>
            </a:custGeom>
          </p:spPr>
        </p:pic>
      </p:grpSp>
      <p:sp>
        <p:nvSpPr>
          <p:cNvPr id="10" name="任意多边形: 形状 9">
            <a:extLst>
              <a:ext uri="{FF2B5EF4-FFF2-40B4-BE49-F238E27FC236}">
                <a16:creationId xmlns:a16="http://schemas.microsoft.com/office/drawing/2014/main" id="{6FBCBD11-5C41-42FE-979A-82AF37A4C47C}"/>
              </a:ext>
            </a:extLst>
          </p:cNvPr>
          <p:cNvSpPr/>
          <p:nvPr userDrawn="1"/>
        </p:nvSpPr>
        <p:spPr>
          <a:xfrm>
            <a:off x="6524520" y="4895850"/>
            <a:ext cx="5669068" cy="1962150"/>
          </a:xfrm>
          <a:custGeom>
            <a:avLst/>
            <a:gdLst>
              <a:gd name="connsiteX0" fmla="*/ 3314806 w 5669068"/>
              <a:gd name="connsiteY0" fmla="*/ 0 h 1962150"/>
              <a:gd name="connsiteX1" fmla="*/ 5503825 w 5669068"/>
              <a:gd name="connsiteY1" fmla="*/ 697653 h 1962150"/>
              <a:gd name="connsiteX2" fmla="*/ 5669068 w 5669068"/>
              <a:gd name="connsiteY2" fmla="*/ 822776 h 1962150"/>
              <a:gd name="connsiteX3" fmla="*/ 5669068 w 5669068"/>
              <a:gd name="connsiteY3" fmla="*/ 1962150 h 1962150"/>
              <a:gd name="connsiteX4" fmla="*/ 0 w 5669068"/>
              <a:gd name="connsiteY4" fmla="*/ 1962150 h 1962150"/>
              <a:gd name="connsiteX5" fmla="*/ 179189 w 5669068"/>
              <a:gd name="connsiteY5" fmla="*/ 1667195 h 1962150"/>
              <a:gd name="connsiteX6" fmla="*/ 3314806 w 5669068"/>
              <a:gd name="connsiteY6" fmla="*/ 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69068" h="1962150">
                <a:moveTo>
                  <a:pt x="3314806" y="0"/>
                </a:moveTo>
                <a:cubicBezTo>
                  <a:pt x="4130596" y="0"/>
                  <a:pt x="4886050" y="258332"/>
                  <a:pt x="5503825" y="697653"/>
                </a:cubicBezTo>
                <a:lnTo>
                  <a:pt x="5669068" y="822776"/>
                </a:lnTo>
                <a:lnTo>
                  <a:pt x="5669068" y="1962150"/>
                </a:lnTo>
                <a:lnTo>
                  <a:pt x="0" y="1962150"/>
                </a:lnTo>
                <a:lnTo>
                  <a:pt x="179189" y="1667195"/>
                </a:lnTo>
                <a:cubicBezTo>
                  <a:pt x="858739" y="661329"/>
                  <a:pt x="2009542" y="0"/>
                  <a:pt x="3314806" y="0"/>
                </a:cubicBezTo>
                <a:close/>
              </a:path>
            </a:pathLst>
          </a:custGeom>
          <a:gradFill>
            <a:gsLst>
              <a:gs pos="0">
                <a:schemeClr val="accent1"/>
              </a:gs>
              <a:gs pos="100000">
                <a:schemeClr val="accent2"/>
              </a:gs>
            </a:gsLst>
            <a:lin ang="2700000" scaled="0"/>
          </a:gradFill>
          <a:ln>
            <a:noFill/>
          </a:ln>
          <a:effectLst>
            <a:outerShdw blurRad="825500" dir="5400000" sx="110000" sy="110000" algn="ctr" rotWithShape="0">
              <a:schemeClr val="bg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1" name="Picture 2">
            <a:extLst>
              <a:ext uri="{FF2B5EF4-FFF2-40B4-BE49-F238E27FC236}">
                <a16:creationId xmlns:a16="http://schemas.microsoft.com/office/drawing/2014/main" id="{D98E87B2-9ED3-48AA-8350-81604AE59B1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rot="-60000" flipH="1">
            <a:off x="6512330" y="2911580"/>
            <a:ext cx="4871206" cy="4871206"/>
          </a:xfrm>
          <a:prstGeom prst="rect">
            <a:avLst/>
          </a:prstGeom>
          <a:noFill/>
          <a:ln>
            <a:noFill/>
          </a:ln>
          <a:effectLst>
            <a:outerShdw blurRad="508000" dist="571500" dir="3000000" algn="tl" rotWithShape="0">
              <a:prstClr val="black">
                <a:alpha val="35000"/>
              </a:prstClr>
            </a:outerShdw>
          </a:effectLst>
          <a:extLst>
            <a:ext uri="{909E8E84-426E-40DD-AFC4-6F175D3DCCD1}">
              <a14:hiddenFill xmlns:a14="http://schemas.microsoft.com/office/drawing/2010/main">
                <a:solidFill>
                  <a:srgbClr val="FFFFFF"/>
                </a:solidFill>
              </a14:hiddenFill>
            </a:ext>
          </a:extLst>
        </p:spPr>
      </p:pic>
      <p:sp>
        <p:nvSpPr>
          <p:cNvPr id="16" name="任意多边形: 形状 15">
            <a:extLst>
              <a:ext uri="{FF2B5EF4-FFF2-40B4-BE49-F238E27FC236}">
                <a16:creationId xmlns:a16="http://schemas.microsoft.com/office/drawing/2014/main" id="{AB1541AE-D482-4E9A-A793-FCBB0A582F82}"/>
              </a:ext>
            </a:extLst>
          </p:cNvPr>
          <p:cNvSpPr/>
          <p:nvPr userDrawn="1"/>
        </p:nvSpPr>
        <p:spPr>
          <a:xfrm>
            <a:off x="1" y="6356350"/>
            <a:ext cx="504086" cy="501650"/>
          </a:xfrm>
          <a:custGeom>
            <a:avLst/>
            <a:gdLst>
              <a:gd name="connsiteX0" fmla="*/ 0 w 504086"/>
              <a:gd name="connsiteY0" fmla="*/ 0 h 501650"/>
              <a:gd name="connsiteX1" fmla="*/ 494112 w 504086"/>
              <a:gd name="connsiteY1" fmla="*/ 402713 h 501650"/>
              <a:gd name="connsiteX2" fmla="*/ 504086 w 504086"/>
              <a:gd name="connsiteY2" fmla="*/ 501650 h 501650"/>
              <a:gd name="connsiteX3" fmla="*/ 0 w 504086"/>
              <a:gd name="connsiteY3" fmla="*/ 501650 h 501650"/>
            </a:gdLst>
            <a:ahLst/>
            <a:cxnLst>
              <a:cxn ang="0">
                <a:pos x="connsiteX0" y="connsiteY0"/>
              </a:cxn>
              <a:cxn ang="0">
                <a:pos x="connsiteX1" y="connsiteY1"/>
              </a:cxn>
              <a:cxn ang="0">
                <a:pos x="connsiteX2" y="connsiteY2"/>
              </a:cxn>
              <a:cxn ang="0">
                <a:pos x="connsiteX3" y="connsiteY3"/>
              </a:cxn>
            </a:cxnLst>
            <a:rect l="l" t="t" r="r" b="b"/>
            <a:pathLst>
              <a:path w="504086" h="501650">
                <a:moveTo>
                  <a:pt x="0" y="0"/>
                </a:moveTo>
                <a:cubicBezTo>
                  <a:pt x="243731" y="0"/>
                  <a:pt x="447083" y="172885"/>
                  <a:pt x="494112" y="402713"/>
                </a:cubicBezTo>
                <a:lnTo>
                  <a:pt x="504086" y="501650"/>
                </a:lnTo>
                <a:lnTo>
                  <a:pt x="0" y="501650"/>
                </a:lnTo>
                <a:close/>
              </a:path>
            </a:pathLst>
          </a:custGeom>
          <a:gradFill>
            <a:gsLst>
              <a:gs pos="99000">
                <a:schemeClr val="accent2"/>
              </a:gs>
              <a:gs pos="0">
                <a:schemeClr val="accent1"/>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556088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目录页">
    <p:bg>
      <p:bgPr>
        <a:solidFill>
          <a:schemeClr val="accent4"/>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E085123-241F-43D7-AE92-545B53986E33}"/>
              </a:ext>
            </a:extLst>
          </p:cNvPr>
          <p:cNvPicPr>
            <a:picLocks noChangeAspect="1"/>
          </p:cNvPicPr>
          <p:nvPr userDrawn="1"/>
        </p:nvPicPr>
        <p:blipFill>
          <a:blip r:embed="rId2"/>
          <a:stretch>
            <a:fillRect/>
          </a:stretch>
        </p:blipFill>
        <p:spPr>
          <a:xfrm>
            <a:off x="793" y="0"/>
            <a:ext cx="12192001" cy="6858000"/>
          </a:xfrm>
          <a:prstGeom prst="rect">
            <a:avLst/>
          </a:prstGeom>
        </p:spPr>
      </p:pic>
      <p:sp>
        <p:nvSpPr>
          <p:cNvPr id="22" name="矩形 21">
            <a:extLst>
              <a:ext uri="{FF2B5EF4-FFF2-40B4-BE49-F238E27FC236}">
                <a16:creationId xmlns:a16="http://schemas.microsoft.com/office/drawing/2014/main" id="{A19E19B4-B1B8-4447-8959-9A0C0B315597}"/>
              </a:ext>
            </a:extLst>
          </p:cNvPr>
          <p:cNvSpPr/>
          <p:nvPr userDrawn="1"/>
        </p:nvSpPr>
        <p:spPr>
          <a:xfrm>
            <a:off x="0" y="0"/>
            <a:ext cx="12193588" cy="6858000"/>
          </a:xfrm>
          <a:prstGeom prst="rect">
            <a:avLst/>
          </a:prstGeom>
          <a:solidFill>
            <a:schemeClr val="tx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图片包含 游戏机, 笔记本, 电脑, 夜空&#10;&#10;描述已自动生成">
            <a:extLst>
              <a:ext uri="{FF2B5EF4-FFF2-40B4-BE49-F238E27FC236}">
                <a16:creationId xmlns:a16="http://schemas.microsoft.com/office/drawing/2014/main" id="{6E3636E8-D6EC-42DC-9138-C233CCAE166C}"/>
              </a:ext>
            </a:extLst>
          </p:cNvPr>
          <p:cNvPicPr>
            <a:picLocks noChangeAspect="1"/>
          </p:cNvPicPr>
          <p:nvPr userDrawn="1"/>
        </p:nvPicPr>
        <p:blipFill>
          <a:blip r:embed="rId3">
            <a:alphaModFix amt="25000"/>
            <a:extLst>
              <a:ext uri="{28A0092B-C50C-407E-A947-70E740481C1C}">
                <a14:useLocalDpi xmlns:a14="http://schemas.microsoft.com/office/drawing/2010/main" val="0"/>
              </a:ext>
            </a:extLst>
          </a:blip>
          <a:srcRect l="18140" t="30624" r="18140"/>
          <a:stretch>
            <a:fillRect/>
          </a:stretch>
        </p:blipFill>
        <p:spPr>
          <a:xfrm>
            <a:off x="0" y="-2267"/>
            <a:ext cx="12193588" cy="7467600"/>
          </a:xfrm>
          <a:custGeom>
            <a:avLst/>
            <a:gdLst>
              <a:gd name="connsiteX0" fmla="*/ 0 w 12193588"/>
              <a:gd name="connsiteY0" fmla="*/ 0 h 7467600"/>
              <a:gd name="connsiteX1" fmla="*/ 12193588 w 12193588"/>
              <a:gd name="connsiteY1" fmla="*/ 0 h 7467600"/>
              <a:gd name="connsiteX2" fmla="*/ 12193588 w 12193588"/>
              <a:gd name="connsiteY2" fmla="*/ 7467600 h 7467600"/>
              <a:gd name="connsiteX3" fmla="*/ 0 w 12193588"/>
              <a:gd name="connsiteY3" fmla="*/ 7467600 h 7467600"/>
            </a:gdLst>
            <a:ahLst/>
            <a:cxnLst>
              <a:cxn ang="0">
                <a:pos x="connsiteX0" y="connsiteY0"/>
              </a:cxn>
              <a:cxn ang="0">
                <a:pos x="connsiteX1" y="connsiteY1"/>
              </a:cxn>
              <a:cxn ang="0">
                <a:pos x="connsiteX2" y="connsiteY2"/>
              </a:cxn>
              <a:cxn ang="0">
                <a:pos x="connsiteX3" y="connsiteY3"/>
              </a:cxn>
            </a:cxnLst>
            <a:rect l="l" t="t" r="r" b="b"/>
            <a:pathLst>
              <a:path w="12193588" h="7467600">
                <a:moveTo>
                  <a:pt x="0" y="0"/>
                </a:moveTo>
                <a:lnTo>
                  <a:pt x="12193588" y="0"/>
                </a:lnTo>
                <a:lnTo>
                  <a:pt x="12193588" y="7467600"/>
                </a:lnTo>
                <a:lnTo>
                  <a:pt x="0" y="7467600"/>
                </a:lnTo>
                <a:close/>
              </a:path>
            </a:pathLst>
          </a:custGeom>
        </p:spPr>
      </p:pic>
      <p:sp>
        <p:nvSpPr>
          <p:cNvPr id="13" name="椭圆 12">
            <a:extLst>
              <a:ext uri="{FF2B5EF4-FFF2-40B4-BE49-F238E27FC236}">
                <a16:creationId xmlns:a16="http://schemas.microsoft.com/office/drawing/2014/main" id="{729DE6CF-5B74-4571-877F-469BADB14CC0}"/>
              </a:ext>
            </a:extLst>
          </p:cNvPr>
          <p:cNvSpPr/>
          <p:nvPr userDrawn="1"/>
        </p:nvSpPr>
        <p:spPr>
          <a:xfrm>
            <a:off x="708794" y="4933040"/>
            <a:ext cx="10776000" cy="1520825"/>
          </a:xfrm>
          <a:prstGeom prst="ellipse">
            <a:avLst/>
          </a:prstGeom>
          <a:gradFill>
            <a:gsLst>
              <a:gs pos="0">
                <a:schemeClr val="bg1">
                  <a:alpha val="0"/>
                </a:schemeClr>
              </a:gs>
              <a:gs pos="100000">
                <a:schemeClr val="bg1">
                  <a:alpha val="30000"/>
                </a:schemeClr>
              </a:gs>
            </a:gsLst>
            <a:lin ang="5400000" scaled="0"/>
          </a:gradFill>
          <a:ln w="15875">
            <a:gradFill>
              <a:gsLst>
                <a:gs pos="40000">
                  <a:schemeClr val="bg1">
                    <a:alpha val="0"/>
                  </a:schemeClr>
                </a:gs>
                <a:gs pos="100000">
                  <a:schemeClr val="bg1">
                    <a:alpha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1D091CDF-2411-4C51-A4BD-3F057371536B}"/>
              </a:ext>
            </a:extLst>
          </p:cNvPr>
          <p:cNvSpPr/>
          <p:nvPr userDrawn="1"/>
        </p:nvSpPr>
        <p:spPr>
          <a:xfrm>
            <a:off x="1430268" y="2420709"/>
            <a:ext cx="2189302" cy="3322320"/>
          </a:xfrm>
          <a:prstGeom prst="roundRect">
            <a:avLst>
              <a:gd name="adj" fmla="val 5044"/>
            </a:avLst>
          </a:prstGeom>
          <a:solidFill>
            <a:schemeClr val="bg1">
              <a:lumMod val="95000"/>
            </a:schemeClr>
          </a:solidFill>
          <a:ln w="12700">
            <a:gradFill>
              <a:gsLst>
                <a:gs pos="0">
                  <a:schemeClr val="bg1">
                    <a:lumMod val="95000"/>
                  </a:schemeClr>
                </a:gs>
                <a:gs pos="98000">
                  <a:schemeClr val="bg1">
                    <a:lumMod val="73000"/>
                    <a:lumOff val="2700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10" name="矩形: 圆角 9">
            <a:extLst>
              <a:ext uri="{FF2B5EF4-FFF2-40B4-BE49-F238E27FC236}">
                <a16:creationId xmlns:a16="http://schemas.microsoft.com/office/drawing/2014/main" id="{D4E3167A-00B4-4A5A-8514-90B388082E56}"/>
              </a:ext>
            </a:extLst>
          </p:cNvPr>
          <p:cNvSpPr/>
          <p:nvPr userDrawn="1"/>
        </p:nvSpPr>
        <p:spPr>
          <a:xfrm>
            <a:off x="3811518" y="2420709"/>
            <a:ext cx="2189302" cy="3322320"/>
          </a:xfrm>
          <a:prstGeom prst="roundRect">
            <a:avLst>
              <a:gd name="adj" fmla="val 5044"/>
            </a:avLst>
          </a:prstGeom>
          <a:gradFill>
            <a:gsLst>
              <a:gs pos="0">
                <a:schemeClr val="accent1"/>
              </a:gs>
              <a:gs pos="98000">
                <a:schemeClr val="accent2"/>
              </a:gs>
            </a:gsLst>
            <a:lin ang="270000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11" name="矩形: 圆角 10">
            <a:extLst>
              <a:ext uri="{FF2B5EF4-FFF2-40B4-BE49-F238E27FC236}">
                <a16:creationId xmlns:a16="http://schemas.microsoft.com/office/drawing/2014/main" id="{6F7B1124-4E3C-43F2-86F4-0AE36389B56A}"/>
              </a:ext>
            </a:extLst>
          </p:cNvPr>
          <p:cNvSpPr/>
          <p:nvPr userDrawn="1"/>
        </p:nvSpPr>
        <p:spPr>
          <a:xfrm>
            <a:off x="6192768" y="2420709"/>
            <a:ext cx="2189302" cy="3322320"/>
          </a:xfrm>
          <a:prstGeom prst="roundRect">
            <a:avLst>
              <a:gd name="adj" fmla="val 5044"/>
            </a:avLst>
          </a:prstGeom>
          <a:solidFill>
            <a:schemeClr val="bg1">
              <a:lumMod val="95000"/>
            </a:schemeClr>
          </a:solidFill>
          <a:ln w="12700">
            <a:gradFill>
              <a:gsLst>
                <a:gs pos="0">
                  <a:schemeClr val="bg1">
                    <a:lumMod val="95000"/>
                  </a:schemeClr>
                </a:gs>
                <a:gs pos="98000">
                  <a:schemeClr val="bg1">
                    <a:lumMod val="73000"/>
                    <a:lumOff val="2700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12" name="矩形: 圆角 11">
            <a:extLst>
              <a:ext uri="{FF2B5EF4-FFF2-40B4-BE49-F238E27FC236}">
                <a16:creationId xmlns:a16="http://schemas.microsoft.com/office/drawing/2014/main" id="{929F5617-67DD-418A-978B-E9DF5923F21F}"/>
              </a:ext>
            </a:extLst>
          </p:cNvPr>
          <p:cNvSpPr/>
          <p:nvPr userDrawn="1"/>
        </p:nvSpPr>
        <p:spPr>
          <a:xfrm>
            <a:off x="8574018" y="2420709"/>
            <a:ext cx="2189302" cy="3322320"/>
          </a:xfrm>
          <a:prstGeom prst="roundRect">
            <a:avLst>
              <a:gd name="adj" fmla="val 5044"/>
            </a:avLst>
          </a:prstGeom>
          <a:gradFill>
            <a:gsLst>
              <a:gs pos="0">
                <a:schemeClr val="accent1"/>
              </a:gs>
              <a:gs pos="98000">
                <a:schemeClr val="accent2"/>
              </a:gs>
            </a:gsLst>
            <a:lin ang="270000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8" name="文本框 7">
            <a:extLst>
              <a:ext uri="{FF2B5EF4-FFF2-40B4-BE49-F238E27FC236}">
                <a16:creationId xmlns:a16="http://schemas.microsoft.com/office/drawing/2014/main" id="{FB108C9E-2CEA-4C3C-AA6F-F9BE57A34879}"/>
              </a:ext>
            </a:extLst>
          </p:cNvPr>
          <p:cNvSpPr txBox="1"/>
          <p:nvPr userDrawn="1"/>
        </p:nvSpPr>
        <p:spPr>
          <a:xfrm>
            <a:off x="4954191" y="1447643"/>
            <a:ext cx="2285206" cy="314638"/>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en-US" altLang="zh-CN" sz="1800" b="0" i="0" u="none" strike="noStrike" kern="1200" cap="none" spc="250" normalizeH="0" baseline="0" noProof="0">
                <a:ln>
                  <a:noFill/>
                </a:ln>
                <a:solidFill>
                  <a:schemeClr val="bg1">
                    <a:lumMod val="85000"/>
                    <a:alpha val="99000"/>
                  </a:schemeClr>
                </a:solidFill>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a:t>
            </a:r>
            <a:endParaRPr kumimoji="0" lang="zh-CN" altLang="en-US" sz="1800" b="0" i="0" u="none" strike="noStrike" kern="1200" cap="none" spc="250" normalizeH="0" baseline="0" noProof="0">
              <a:ln>
                <a:noFill/>
              </a:ln>
              <a:solidFill>
                <a:schemeClr val="bg1">
                  <a:lumMod val="85000"/>
                  <a:alpha val="99000"/>
                </a:schemeClr>
              </a:solidFill>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文本框 6">
            <a:extLst>
              <a:ext uri="{FF2B5EF4-FFF2-40B4-BE49-F238E27FC236}">
                <a16:creationId xmlns:a16="http://schemas.microsoft.com/office/drawing/2014/main" id="{15DD9F81-ECB4-4DFA-935E-C5ECCDBC55ED}"/>
              </a:ext>
            </a:extLst>
          </p:cNvPr>
          <p:cNvSpPr txBox="1"/>
          <p:nvPr userDrawn="1"/>
        </p:nvSpPr>
        <p:spPr>
          <a:xfrm>
            <a:off x="5167491" y="387350"/>
            <a:ext cx="1858606" cy="1107996"/>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gradFill>
                  <a:gsLst>
                    <a:gs pos="0">
                      <a:schemeClr val="bg1"/>
                    </a:gs>
                    <a:gs pos="100000">
                      <a:schemeClr val="bg1">
                        <a:lumMod val="95000"/>
                      </a:schemeClr>
                    </a:gs>
                  </a:gsLst>
                  <a:lin ang="5400000" scaled="0"/>
                </a:gradFill>
                <a:uLnTx/>
                <a:uFillTx/>
                <a:latin typeface="+mj-ea"/>
                <a:ea typeface="+mj-ea"/>
                <a:cs typeface="+mn-cs"/>
                <a:sym typeface="微软雅黑 Bold" panose="020B0703020204020201" pitchFamily="34" charset="-122"/>
              </a:rPr>
              <a:t>目录</a:t>
            </a:r>
          </a:p>
        </p:txBody>
      </p:sp>
      <p:pic>
        <p:nvPicPr>
          <p:cNvPr id="14" name="图片 13">
            <a:extLst>
              <a:ext uri="{FF2B5EF4-FFF2-40B4-BE49-F238E27FC236}">
                <a16:creationId xmlns:a16="http://schemas.microsoft.com/office/drawing/2014/main" id="{5CF09982-A67B-4F35-94D6-26273720D35B}"/>
              </a:ext>
            </a:extLst>
          </p:cNvPr>
          <p:cNvPicPr>
            <a:picLocks noChangeAspect="1"/>
          </p:cNvPicPr>
          <p:nvPr userDrawn="1"/>
        </p:nvPicPr>
        <p:blipFill>
          <a:blip r:embed="rId4">
            <a:alphaModFix amt="60000"/>
            <a:extLst>
              <a:ext uri="{BEBA8EAE-BF5A-486C-A8C5-ECC9F3942E4B}">
                <a14:imgProps xmlns:a14="http://schemas.microsoft.com/office/drawing/2010/main">
                  <a14:imgLayer r:embed="rId5">
                    <a14:imgEffect>
                      <a14:artisticBlur radius="20"/>
                    </a14:imgEffect>
                  </a14:imgLayer>
                </a14:imgProps>
              </a:ext>
            </a:extLst>
          </a:blip>
          <a:stretch>
            <a:fillRect/>
          </a:stretch>
        </p:blipFill>
        <p:spPr>
          <a:xfrm>
            <a:off x="1438029" y="2686987"/>
            <a:ext cx="9339881" cy="3334801"/>
          </a:xfrm>
          <a:prstGeom prst="rect">
            <a:avLst/>
          </a:prstGeom>
        </p:spPr>
      </p:pic>
    </p:spTree>
    <p:extLst>
      <p:ext uri="{BB962C8B-B14F-4D97-AF65-F5344CB8AC3E}">
        <p14:creationId xmlns:p14="http://schemas.microsoft.com/office/powerpoint/2010/main" val="2100431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过渡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D193E37-D134-4FDD-9FEA-7B15EABB314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8000"/>
                    </a14:imgEffect>
                  </a14:imgLayer>
                </a14:imgProps>
              </a:ext>
            </a:extLst>
          </a:blip>
          <a:stretch>
            <a:fillRect/>
          </a:stretch>
        </p:blipFill>
        <p:spPr>
          <a:xfrm>
            <a:off x="793" y="0"/>
            <a:ext cx="12192001" cy="6858000"/>
          </a:xfrm>
          <a:prstGeom prst="rect">
            <a:avLst/>
          </a:prstGeom>
        </p:spPr>
      </p:pic>
      <p:sp>
        <p:nvSpPr>
          <p:cNvPr id="20" name="矩形 19">
            <a:extLst>
              <a:ext uri="{FF2B5EF4-FFF2-40B4-BE49-F238E27FC236}">
                <a16:creationId xmlns:a16="http://schemas.microsoft.com/office/drawing/2014/main" id="{B1058805-060F-4C4C-B4EC-28D3B5D448A7}"/>
              </a:ext>
            </a:extLst>
          </p:cNvPr>
          <p:cNvSpPr>
            <a:spLocks/>
          </p:cNvSpPr>
          <p:nvPr userDrawn="1"/>
        </p:nvSpPr>
        <p:spPr>
          <a:xfrm>
            <a:off x="1536700" y="692671"/>
            <a:ext cx="1257300" cy="1697393"/>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7DA44F58-EA14-47CC-9E3F-19326DE96E44}"/>
              </a:ext>
            </a:extLst>
          </p:cNvPr>
          <p:cNvSpPr>
            <a:spLocks/>
          </p:cNvSpPr>
          <p:nvPr userDrawn="1"/>
        </p:nvSpPr>
        <p:spPr>
          <a:xfrm>
            <a:off x="9372600" y="1340371"/>
            <a:ext cx="1257300" cy="1697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1FB56725-FA13-4DEB-9558-26BC6D1FB5EC}"/>
              </a:ext>
            </a:extLst>
          </p:cNvPr>
          <p:cNvGrpSpPr/>
          <p:nvPr userDrawn="1"/>
        </p:nvGrpSpPr>
        <p:grpSpPr>
          <a:xfrm>
            <a:off x="3167857" y="5440617"/>
            <a:ext cx="5857875" cy="319579"/>
            <a:chOff x="3167857" y="5254134"/>
            <a:chExt cx="5857875" cy="319579"/>
          </a:xfrm>
        </p:grpSpPr>
        <p:cxnSp>
          <p:nvCxnSpPr>
            <p:cNvPr id="26" name="直接连接符 25">
              <a:extLst>
                <a:ext uri="{FF2B5EF4-FFF2-40B4-BE49-F238E27FC236}">
                  <a16:creationId xmlns:a16="http://schemas.microsoft.com/office/drawing/2014/main" id="{9AB1FD0A-90C0-4AE2-9165-CC3B6469C09E}"/>
                </a:ext>
              </a:extLst>
            </p:cNvPr>
            <p:cNvCxnSpPr>
              <a:cxnSpLocks/>
            </p:cNvCxnSpPr>
            <p:nvPr/>
          </p:nvCxnSpPr>
          <p:spPr>
            <a:xfrm>
              <a:off x="3251994" y="5573713"/>
              <a:ext cx="5689600" cy="0"/>
            </a:xfrm>
            <a:prstGeom prst="line">
              <a:avLst/>
            </a:prstGeom>
            <a:ln w="19050" cap="rnd">
              <a:solidFill>
                <a:schemeClr val="bg1">
                  <a:alpha val="70000"/>
                </a:schemeClr>
              </a:solidFill>
            </a:ln>
            <a:effectLst>
              <a:outerShdw blurRad="101600" dist="25400" dir="16200000" rotWithShape="0">
                <a:schemeClr val="bg1">
                  <a:alpha val="50000"/>
                </a:schemeClr>
              </a:outerShdw>
            </a:effectLst>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a16="http://schemas.microsoft.com/office/drawing/2014/main" id="{CF11DEF9-374E-429F-8BB4-8B8EC1958E9B}"/>
                </a:ext>
              </a:extLst>
            </p:cNvPr>
            <p:cNvPicPr>
              <a:picLocks noChangeAspect="1"/>
            </p:cNvPicPr>
            <p:nvPr/>
          </p:nvPicPr>
          <p:blipFill>
            <a:blip r:embed="rId4">
              <a:alphaModFix amt="25000"/>
            </a:blip>
            <a:stretch>
              <a:fillRect/>
            </a:stretch>
          </p:blipFill>
          <p:spPr>
            <a:xfrm>
              <a:off x="3167857" y="5254134"/>
              <a:ext cx="5857875" cy="304826"/>
            </a:xfrm>
            <a:prstGeom prst="rect">
              <a:avLst/>
            </a:prstGeom>
          </p:spPr>
        </p:pic>
      </p:grpSp>
      <p:pic>
        <p:nvPicPr>
          <p:cNvPr id="10" name="图片 9" descr="黑暗里有人&#10;&#10;描述已自动生成">
            <a:extLst>
              <a:ext uri="{FF2B5EF4-FFF2-40B4-BE49-F238E27FC236}">
                <a16:creationId xmlns:a16="http://schemas.microsoft.com/office/drawing/2014/main" id="{BBBC9BFA-8EB2-43EB-827F-171B36C26FB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5239424"/>
            <a:ext cx="4105275" cy="1618576"/>
          </a:xfrm>
          <a:prstGeom prst="rect">
            <a:avLst/>
          </a:prstGeom>
        </p:spPr>
      </p:pic>
      <p:pic>
        <p:nvPicPr>
          <p:cNvPr id="11" name="图片 10" descr="黑暗里有人&#10;&#10;描述已自动生成">
            <a:extLst>
              <a:ext uri="{FF2B5EF4-FFF2-40B4-BE49-F238E27FC236}">
                <a16:creationId xmlns:a16="http://schemas.microsoft.com/office/drawing/2014/main" id="{CBAE2C83-48E1-414A-8BCB-0C835C720B4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H="1">
            <a:off x="8088313" y="5239424"/>
            <a:ext cx="4105275" cy="1618576"/>
          </a:xfrm>
          <a:prstGeom prst="rect">
            <a:avLst/>
          </a:prstGeom>
        </p:spPr>
      </p:pic>
    </p:spTree>
    <p:extLst>
      <p:ext uri="{BB962C8B-B14F-4D97-AF65-F5344CB8AC3E}">
        <p14:creationId xmlns:p14="http://schemas.microsoft.com/office/powerpoint/2010/main" val="3220784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1">
    <p:bg>
      <p:bgPr>
        <a:solidFill>
          <a:schemeClr val="accent4"/>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2727C5A-73C2-46DF-B741-7CB81051FC0F}"/>
              </a:ext>
            </a:extLst>
          </p:cNvPr>
          <p:cNvPicPr>
            <a:picLocks noChangeAspect="1"/>
          </p:cNvPicPr>
          <p:nvPr userDrawn="1"/>
        </p:nvPicPr>
        <p:blipFill>
          <a:blip r:embed="rId2"/>
          <a:stretch>
            <a:fillRect/>
          </a:stretch>
        </p:blipFill>
        <p:spPr>
          <a:xfrm>
            <a:off x="793" y="0"/>
            <a:ext cx="12192001" cy="6858000"/>
          </a:xfrm>
          <a:prstGeom prst="rect">
            <a:avLst/>
          </a:prstGeom>
        </p:spPr>
      </p:pic>
      <p:grpSp>
        <p:nvGrpSpPr>
          <p:cNvPr id="4" name="组合 3">
            <a:extLst>
              <a:ext uri="{FF2B5EF4-FFF2-40B4-BE49-F238E27FC236}">
                <a16:creationId xmlns:a16="http://schemas.microsoft.com/office/drawing/2014/main" id="{F1108D58-BA1D-42DB-88C1-220B0FCF13FE}"/>
              </a:ext>
            </a:extLst>
          </p:cNvPr>
          <p:cNvGrpSpPr/>
          <p:nvPr userDrawn="1"/>
        </p:nvGrpSpPr>
        <p:grpSpPr>
          <a:xfrm>
            <a:off x="-1380302" y="-645446"/>
            <a:ext cx="3647457" cy="1965836"/>
            <a:chOff x="-1822450" y="-869950"/>
            <a:chExt cx="3911601" cy="2108199"/>
          </a:xfrm>
        </p:grpSpPr>
        <p:sp>
          <p:nvSpPr>
            <p:cNvPr id="3" name="椭圆 2">
              <a:extLst>
                <a:ext uri="{FF2B5EF4-FFF2-40B4-BE49-F238E27FC236}">
                  <a16:creationId xmlns:a16="http://schemas.microsoft.com/office/drawing/2014/main" id="{DEF64378-B020-495B-9DAA-179972DF85FB}"/>
                </a:ext>
              </a:extLst>
            </p:cNvPr>
            <p:cNvSpPr/>
            <p:nvPr userDrawn="1"/>
          </p:nvSpPr>
          <p:spPr>
            <a:xfrm rot="17450342">
              <a:off x="-431799" y="-1282701"/>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3BF7B7C-675B-4508-91F0-30F16D0FE857}"/>
                </a:ext>
              </a:extLst>
            </p:cNvPr>
            <p:cNvSpPr/>
            <p:nvPr userDrawn="1"/>
          </p:nvSpPr>
          <p:spPr>
            <a:xfrm rot="17450342">
              <a:off x="-1041400" y="-1651000"/>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内容占位符 5">
            <a:extLst>
              <a:ext uri="{FF2B5EF4-FFF2-40B4-BE49-F238E27FC236}">
                <a16:creationId xmlns:a16="http://schemas.microsoft.com/office/drawing/2014/main" id="{95B050EB-B29E-4505-8CA2-D9AA488E1EB2}"/>
              </a:ext>
            </a:extLst>
          </p:cNvPr>
          <p:cNvSpPr>
            <a:spLocks noGrp="1"/>
          </p:cNvSpPr>
          <p:nvPr>
            <p:ph sz="quarter" idx="10" hasCustomPrompt="1"/>
          </p:nvPr>
        </p:nvSpPr>
        <p:spPr>
          <a:xfrm>
            <a:off x="603915" y="503238"/>
            <a:ext cx="3868072" cy="403225"/>
          </a:xfrm>
          <a:prstGeom prst="rect">
            <a:avLst/>
          </a:prstGeom>
        </p:spPr>
        <p:txBody>
          <a:bodyPr/>
          <a:lstStyle>
            <a:lvl1pPr marL="0" indent="0">
              <a:buNone/>
              <a:defRPr lang="zh-CN" altLang="en-US" sz="3200" kern="1200" spc="250">
                <a:gradFill>
                  <a:gsLst>
                    <a:gs pos="0">
                      <a:schemeClr val="accent1"/>
                    </a:gs>
                    <a:gs pos="100000">
                      <a:schemeClr val="accent2"/>
                    </a:gs>
                  </a:gsLst>
                  <a:lin ang="5400000" scaled="0"/>
                </a:gradFill>
                <a:latin typeface="+mj-ea"/>
                <a:ea typeface="+mj-ea"/>
                <a:cs typeface="+mn-cs"/>
              </a:defRPr>
            </a:lvl1pPr>
          </a:lstStyle>
          <a:p>
            <a:pPr lvl="0"/>
            <a:r>
              <a:rPr lang="zh-CN" altLang="en-US"/>
              <a:t>单击此处输入标题</a:t>
            </a:r>
          </a:p>
        </p:txBody>
      </p:sp>
      <p:pic>
        <p:nvPicPr>
          <p:cNvPr id="23" name="图片 22">
            <a:extLst>
              <a:ext uri="{FF2B5EF4-FFF2-40B4-BE49-F238E27FC236}">
                <a16:creationId xmlns:a16="http://schemas.microsoft.com/office/drawing/2014/main" id="{5F422627-C138-41B9-8A2E-17DCA057FAB5}"/>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sp>
        <p:nvSpPr>
          <p:cNvPr id="16" name="矩形: 圆角 15">
            <a:extLst>
              <a:ext uri="{FF2B5EF4-FFF2-40B4-BE49-F238E27FC236}">
                <a16:creationId xmlns:a16="http://schemas.microsoft.com/office/drawing/2014/main" id="{C40BD75D-47EB-4644-B5B1-35D5728DBC7C}"/>
              </a:ext>
            </a:extLst>
          </p:cNvPr>
          <p:cNvSpPr/>
          <p:nvPr userDrawn="1"/>
        </p:nvSpPr>
        <p:spPr>
          <a:xfrm>
            <a:off x="390525" y="526257"/>
            <a:ext cx="171450" cy="445293"/>
          </a:xfrm>
          <a:prstGeom prst="roundRect">
            <a:avLst>
              <a:gd name="adj" fmla="val 11111"/>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bg1"/>
              </a:solidFill>
            </a:endParaRPr>
          </a:p>
        </p:txBody>
      </p:sp>
      <p:sp>
        <p:nvSpPr>
          <p:cNvPr id="8" name="矩形: 圆角 7">
            <a:extLst>
              <a:ext uri="{FF2B5EF4-FFF2-40B4-BE49-F238E27FC236}">
                <a16:creationId xmlns:a16="http://schemas.microsoft.com/office/drawing/2014/main" id="{FAE32372-E2EB-4BE1-91CC-999818913304}"/>
              </a:ext>
            </a:extLst>
          </p:cNvPr>
          <p:cNvSpPr/>
          <p:nvPr userDrawn="1"/>
        </p:nvSpPr>
        <p:spPr>
          <a:xfrm>
            <a:off x="0" y="6719888"/>
            <a:ext cx="9271588" cy="138112"/>
          </a:xfrm>
          <a:prstGeom prst="roundRect">
            <a:avLst>
              <a:gd name="adj" fmla="val 0"/>
            </a:avLst>
          </a:prstGeom>
          <a:gradFill>
            <a:gsLst>
              <a:gs pos="99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5362017E-B71F-4618-99E1-E3979B52EF03}"/>
              </a:ext>
            </a:extLst>
          </p:cNvPr>
          <p:cNvSpPr/>
          <p:nvPr userDrawn="1"/>
        </p:nvSpPr>
        <p:spPr>
          <a:xfrm>
            <a:off x="9258300" y="6719888"/>
            <a:ext cx="2935288" cy="13811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7939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_2">
    <p:bg>
      <p:bgPr>
        <a:solidFill>
          <a:schemeClr val="accent4"/>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A94A2D29-567F-46C8-AE3E-3644538EEC59}"/>
              </a:ext>
            </a:extLst>
          </p:cNvPr>
          <p:cNvPicPr>
            <a:picLocks noChangeAspect="1"/>
          </p:cNvPicPr>
          <p:nvPr userDrawn="1"/>
        </p:nvPicPr>
        <p:blipFill>
          <a:blip r:embed="rId2"/>
          <a:stretch>
            <a:fillRect/>
          </a:stretch>
        </p:blipFill>
        <p:spPr>
          <a:xfrm>
            <a:off x="793" y="0"/>
            <a:ext cx="12192001" cy="6858000"/>
          </a:xfrm>
          <a:prstGeom prst="rect">
            <a:avLst/>
          </a:prstGeom>
        </p:spPr>
      </p:pic>
      <p:grpSp>
        <p:nvGrpSpPr>
          <p:cNvPr id="7" name="组合 6">
            <a:extLst>
              <a:ext uri="{FF2B5EF4-FFF2-40B4-BE49-F238E27FC236}">
                <a16:creationId xmlns:a16="http://schemas.microsoft.com/office/drawing/2014/main" id="{7FEFE889-BC1D-45A9-ADC2-C1151E67B7B1}"/>
              </a:ext>
            </a:extLst>
          </p:cNvPr>
          <p:cNvGrpSpPr/>
          <p:nvPr userDrawn="1"/>
        </p:nvGrpSpPr>
        <p:grpSpPr>
          <a:xfrm>
            <a:off x="-1380302" y="-645446"/>
            <a:ext cx="3647457" cy="1965836"/>
            <a:chOff x="-1822450" y="-869950"/>
            <a:chExt cx="3911601" cy="2108199"/>
          </a:xfrm>
        </p:grpSpPr>
        <p:sp>
          <p:nvSpPr>
            <p:cNvPr id="8" name="椭圆 7">
              <a:extLst>
                <a:ext uri="{FF2B5EF4-FFF2-40B4-BE49-F238E27FC236}">
                  <a16:creationId xmlns:a16="http://schemas.microsoft.com/office/drawing/2014/main" id="{4D867FF3-6650-41E4-A172-E1A86B2A6AEB}"/>
                </a:ext>
              </a:extLst>
            </p:cNvPr>
            <p:cNvSpPr/>
            <p:nvPr userDrawn="1"/>
          </p:nvSpPr>
          <p:spPr>
            <a:xfrm rot="17450342">
              <a:off x="-431799" y="-1282701"/>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84DED1A-1C60-45F4-A937-86EF649854A1}"/>
                </a:ext>
              </a:extLst>
            </p:cNvPr>
            <p:cNvSpPr/>
            <p:nvPr userDrawn="1"/>
          </p:nvSpPr>
          <p:spPr>
            <a:xfrm rot="17450342">
              <a:off x="-1041400" y="-1651000"/>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内容占位符 5">
            <a:extLst>
              <a:ext uri="{FF2B5EF4-FFF2-40B4-BE49-F238E27FC236}">
                <a16:creationId xmlns:a16="http://schemas.microsoft.com/office/drawing/2014/main" id="{3151B4A4-244E-4818-BD64-44DC83CFD51C}"/>
              </a:ext>
            </a:extLst>
          </p:cNvPr>
          <p:cNvSpPr>
            <a:spLocks noGrp="1"/>
          </p:cNvSpPr>
          <p:nvPr>
            <p:ph sz="quarter" idx="10" hasCustomPrompt="1"/>
          </p:nvPr>
        </p:nvSpPr>
        <p:spPr>
          <a:xfrm>
            <a:off x="603915" y="503238"/>
            <a:ext cx="3868072" cy="403225"/>
          </a:xfrm>
          <a:prstGeom prst="rect">
            <a:avLst/>
          </a:prstGeom>
        </p:spPr>
        <p:txBody>
          <a:bodyPr/>
          <a:lstStyle>
            <a:lvl1pPr marL="0" indent="0">
              <a:buNone/>
              <a:defRPr lang="zh-CN" altLang="en-US" sz="3200" kern="1200" spc="250" dirty="0">
                <a:gradFill>
                  <a:gsLst>
                    <a:gs pos="0">
                      <a:schemeClr val="accent1"/>
                    </a:gs>
                    <a:gs pos="100000">
                      <a:schemeClr val="accent2"/>
                    </a:gs>
                  </a:gsLst>
                  <a:lin ang="5400000" scaled="0"/>
                </a:gradFill>
                <a:latin typeface="+mj-ea"/>
                <a:ea typeface="+mj-ea"/>
                <a:cs typeface="+mn-cs"/>
              </a:defRPr>
            </a:lvl1pPr>
          </a:lstStyle>
          <a:p>
            <a:pPr marL="0" lvl="0" indent="0" algn="l" defTabSz="914491" rtl="0" eaLnBrk="1" latinLnBrk="0" hangingPunct="1">
              <a:lnSpc>
                <a:spcPct val="90000"/>
              </a:lnSpc>
              <a:spcBef>
                <a:spcPts val="1000"/>
              </a:spcBef>
              <a:buFont typeface="Arial" panose="020B0604020202020204" pitchFamily="34" charset="0"/>
              <a:buNone/>
            </a:pPr>
            <a:r>
              <a:rPr lang="zh-CN" altLang="en-US" dirty="0"/>
              <a:t>单击此处输入标题</a:t>
            </a:r>
          </a:p>
        </p:txBody>
      </p:sp>
      <p:pic>
        <p:nvPicPr>
          <p:cNvPr id="12" name="图片 11">
            <a:extLst>
              <a:ext uri="{FF2B5EF4-FFF2-40B4-BE49-F238E27FC236}">
                <a16:creationId xmlns:a16="http://schemas.microsoft.com/office/drawing/2014/main" id="{04246A84-952B-45D0-9187-31741274480E}"/>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sp>
        <p:nvSpPr>
          <p:cNvPr id="13" name="矩形: 圆角 12">
            <a:extLst>
              <a:ext uri="{FF2B5EF4-FFF2-40B4-BE49-F238E27FC236}">
                <a16:creationId xmlns:a16="http://schemas.microsoft.com/office/drawing/2014/main" id="{B7B49700-1DF2-452F-8172-DB265606EE1E}"/>
              </a:ext>
            </a:extLst>
          </p:cNvPr>
          <p:cNvSpPr/>
          <p:nvPr userDrawn="1"/>
        </p:nvSpPr>
        <p:spPr>
          <a:xfrm>
            <a:off x="390525" y="526257"/>
            <a:ext cx="171450" cy="445293"/>
          </a:xfrm>
          <a:prstGeom prst="roundRect">
            <a:avLst>
              <a:gd name="adj" fmla="val 11111"/>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bg1"/>
              </a:solidFill>
            </a:endParaRPr>
          </a:p>
        </p:txBody>
      </p:sp>
      <p:grpSp>
        <p:nvGrpSpPr>
          <p:cNvPr id="4" name="组合 3">
            <a:extLst>
              <a:ext uri="{FF2B5EF4-FFF2-40B4-BE49-F238E27FC236}">
                <a16:creationId xmlns:a16="http://schemas.microsoft.com/office/drawing/2014/main" id="{F557B069-D804-4122-B77A-255E27758525}"/>
              </a:ext>
            </a:extLst>
          </p:cNvPr>
          <p:cNvGrpSpPr/>
          <p:nvPr userDrawn="1"/>
        </p:nvGrpSpPr>
        <p:grpSpPr>
          <a:xfrm>
            <a:off x="0" y="6719888"/>
            <a:ext cx="12193588" cy="138112"/>
            <a:chOff x="0" y="6719888"/>
            <a:chExt cx="12193588" cy="138112"/>
          </a:xfrm>
        </p:grpSpPr>
        <p:sp>
          <p:nvSpPr>
            <p:cNvPr id="18" name="矩形: 圆角 17">
              <a:extLst>
                <a:ext uri="{FF2B5EF4-FFF2-40B4-BE49-F238E27FC236}">
                  <a16:creationId xmlns:a16="http://schemas.microsoft.com/office/drawing/2014/main" id="{83ED0498-96F1-4F05-AA28-DC21867317C5}"/>
                </a:ext>
              </a:extLst>
            </p:cNvPr>
            <p:cNvSpPr/>
            <p:nvPr userDrawn="1"/>
          </p:nvSpPr>
          <p:spPr>
            <a:xfrm>
              <a:off x="0" y="6719888"/>
              <a:ext cx="9271588" cy="138112"/>
            </a:xfrm>
            <a:prstGeom prst="roundRect">
              <a:avLst>
                <a:gd name="adj" fmla="val 0"/>
              </a:avLst>
            </a:prstGeom>
            <a:gradFill>
              <a:gsLst>
                <a:gs pos="99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05CB7E20-8FAD-41CB-A8EA-ED4BCC0575E6}"/>
                </a:ext>
              </a:extLst>
            </p:cNvPr>
            <p:cNvSpPr/>
            <p:nvPr userDrawn="1"/>
          </p:nvSpPr>
          <p:spPr>
            <a:xfrm>
              <a:off x="9258300" y="6719888"/>
              <a:ext cx="2935288" cy="13811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233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3">
    <p:bg>
      <p:bgPr>
        <a:solidFill>
          <a:schemeClr val="accent4"/>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A94A2D29-567F-46C8-AE3E-3644538EEC59}"/>
              </a:ext>
            </a:extLst>
          </p:cNvPr>
          <p:cNvPicPr>
            <a:picLocks noChangeAspect="1"/>
          </p:cNvPicPr>
          <p:nvPr userDrawn="1"/>
        </p:nvPicPr>
        <p:blipFill>
          <a:blip r:embed="rId2"/>
          <a:stretch>
            <a:fillRect/>
          </a:stretch>
        </p:blipFill>
        <p:spPr>
          <a:xfrm>
            <a:off x="793" y="0"/>
            <a:ext cx="12192001" cy="6858000"/>
          </a:xfrm>
          <a:prstGeom prst="rect">
            <a:avLst/>
          </a:prstGeom>
        </p:spPr>
      </p:pic>
      <p:grpSp>
        <p:nvGrpSpPr>
          <p:cNvPr id="7" name="组合 6">
            <a:extLst>
              <a:ext uri="{FF2B5EF4-FFF2-40B4-BE49-F238E27FC236}">
                <a16:creationId xmlns:a16="http://schemas.microsoft.com/office/drawing/2014/main" id="{7FEFE889-BC1D-45A9-ADC2-C1151E67B7B1}"/>
              </a:ext>
            </a:extLst>
          </p:cNvPr>
          <p:cNvGrpSpPr/>
          <p:nvPr userDrawn="1"/>
        </p:nvGrpSpPr>
        <p:grpSpPr>
          <a:xfrm>
            <a:off x="-1380302" y="-645446"/>
            <a:ext cx="3647457" cy="1965836"/>
            <a:chOff x="-1822450" y="-869950"/>
            <a:chExt cx="3911601" cy="2108199"/>
          </a:xfrm>
        </p:grpSpPr>
        <p:sp>
          <p:nvSpPr>
            <p:cNvPr id="8" name="椭圆 7">
              <a:extLst>
                <a:ext uri="{FF2B5EF4-FFF2-40B4-BE49-F238E27FC236}">
                  <a16:creationId xmlns:a16="http://schemas.microsoft.com/office/drawing/2014/main" id="{4D867FF3-6650-41E4-A172-E1A86B2A6AEB}"/>
                </a:ext>
              </a:extLst>
            </p:cNvPr>
            <p:cNvSpPr/>
            <p:nvPr userDrawn="1"/>
          </p:nvSpPr>
          <p:spPr>
            <a:xfrm rot="17450342">
              <a:off x="-431799" y="-1282701"/>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84DED1A-1C60-45F4-A937-86EF649854A1}"/>
                </a:ext>
              </a:extLst>
            </p:cNvPr>
            <p:cNvSpPr/>
            <p:nvPr userDrawn="1"/>
          </p:nvSpPr>
          <p:spPr>
            <a:xfrm rot="17450342">
              <a:off x="-1041400" y="-1651000"/>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内容占位符 5">
            <a:extLst>
              <a:ext uri="{FF2B5EF4-FFF2-40B4-BE49-F238E27FC236}">
                <a16:creationId xmlns:a16="http://schemas.microsoft.com/office/drawing/2014/main" id="{3151B4A4-244E-4818-BD64-44DC83CFD51C}"/>
              </a:ext>
            </a:extLst>
          </p:cNvPr>
          <p:cNvSpPr>
            <a:spLocks noGrp="1"/>
          </p:cNvSpPr>
          <p:nvPr>
            <p:ph sz="quarter" idx="10" hasCustomPrompt="1"/>
          </p:nvPr>
        </p:nvSpPr>
        <p:spPr>
          <a:xfrm>
            <a:off x="603915" y="503238"/>
            <a:ext cx="3868072" cy="403225"/>
          </a:xfrm>
          <a:prstGeom prst="rect">
            <a:avLst/>
          </a:prstGeom>
        </p:spPr>
        <p:txBody>
          <a:bodyPr/>
          <a:lstStyle>
            <a:lvl1pPr marL="0" indent="0">
              <a:buNone/>
              <a:defRPr lang="zh-CN" altLang="en-US" sz="3200" kern="1200" spc="250" dirty="0">
                <a:gradFill>
                  <a:gsLst>
                    <a:gs pos="0">
                      <a:schemeClr val="accent1"/>
                    </a:gs>
                    <a:gs pos="100000">
                      <a:schemeClr val="accent2"/>
                    </a:gs>
                  </a:gsLst>
                  <a:lin ang="5400000" scaled="0"/>
                </a:gradFill>
                <a:latin typeface="+mj-ea"/>
                <a:ea typeface="+mj-ea"/>
                <a:cs typeface="+mn-cs"/>
              </a:defRPr>
            </a:lvl1pPr>
          </a:lstStyle>
          <a:p>
            <a:pPr marL="0" lvl="0" indent="0" algn="l" defTabSz="914491" rtl="0" eaLnBrk="1" latinLnBrk="0" hangingPunct="1">
              <a:lnSpc>
                <a:spcPct val="90000"/>
              </a:lnSpc>
              <a:spcBef>
                <a:spcPts val="1000"/>
              </a:spcBef>
              <a:buFont typeface="Arial" panose="020B0604020202020204" pitchFamily="34" charset="0"/>
              <a:buNone/>
            </a:pPr>
            <a:r>
              <a:rPr lang="zh-CN" altLang="en-US" dirty="0"/>
              <a:t>单击此处输入标题</a:t>
            </a:r>
          </a:p>
        </p:txBody>
      </p:sp>
      <p:pic>
        <p:nvPicPr>
          <p:cNvPr id="12" name="图片 11">
            <a:extLst>
              <a:ext uri="{FF2B5EF4-FFF2-40B4-BE49-F238E27FC236}">
                <a16:creationId xmlns:a16="http://schemas.microsoft.com/office/drawing/2014/main" id="{04246A84-952B-45D0-9187-31741274480E}"/>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sp>
        <p:nvSpPr>
          <p:cNvPr id="13" name="矩形: 圆角 12">
            <a:extLst>
              <a:ext uri="{FF2B5EF4-FFF2-40B4-BE49-F238E27FC236}">
                <a16:creationId xmlns:a16="http://schemas.microsoft.com/office/drawing/2014/main" id="{B7B49700-1DF2-452F-8172-DB265606EE1E}"/>
              </a:ext>
            </a:extLst>
          </p:cNvPr>
          <p:cNvSpPr/>
          <p:nvPr userDrawn="1"/>
        </p:nvSpPr>
        <p:spPr>
          <a:xfrm>
            <a:off x="390525" y="526257"/>
            <a:ext cx="171450" cy="445293"/>
          </a:xfrm>
          <a:prstGeom prst="roundRect">
            <a:avLst>
              <a:gd name="adj" fmla="val 11111"/>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bg1"/>
              </a:solidFill>
            </a:endParaRPr>
          </a:p>
        </p:txBody>
      </p:sp>
      <p:sp>
        <p:nvSpPr>
          <p:cNvPr id="16" name="任意多边形: 形状 15">
            <a:extLst>
              <a:ext uri="{FF2B5EF4-FFF2-40B4-BE49-F238E27FC236}">
                <a16:creationId xmlns:a16="http://schemas.microsoft.com/office/drawing/2014/main" id="{5A1D845D-64B5-4A32-91B8-1E30929AD139}"/>
              </a:ext>
            </a:extLst>
          </p:cNvPr>
          <p:cNvSpPr/>
          <p:nvPr userDrawn="1"/>
        </p:nvSpPr>
        <p:spPr>
          <a:xfrm>
            <a:off x="696913" y="1511300"/>
            <a:ext cx="10799762" cy="5334000"/>
          </a:xfrm>
          <a:custGeom>
            <a:avLst/>
            <a:gdLst>
              <a:gd name="connsiteX0" fmla="*/ 155397 w 10799762"/>
              <a:gd name="connsiteY0" fmla="*/ 0 h 5334000"/>
              <a:gd name="connsiteX1" fmla="*/ 10644365 w 10799762"/>
              <a:gd name="connsiteY1" fmla="*/ 0 h 5334000"/>
              <a:gd name="connsiteX2" fmla="*/ 10799762 w 10799762"/>
              <a:gd name="connsiteY2" fmla="*/ 155397 h 5334000"/>
              <a:gd name="connsiteX3" fmla="*/ 10799762 w 10799762"/>
              <a:gd name="connsiteY3" fmla="*/ 5334000 h 5334000"/>
              <a:gd name="connsiteX4" fmla="*/ 0 w 10799762"/>
              <a:gd name="connsiteY4" fmla="*/ 5334000 h 5334000"/>
              <a:gd name="connsiteX5" fmla="*/ 0 w 10799762"/>
              <a:gd name="connsiteY5" fmla="*/ 155397 h 5334000"/>
              <a:gd name="connsiteX6" fmla="*/ 155397 w 10799762"/>
              <a:gd name="connsiteY6" fmla="*/ 0 h 533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9762" h="5334000">
                <a:moveTo>
                  <a:pt x="155397" y="0"/>
                </a:moveTo>
                <a:lnTo>
                  <a:pt x="10644365" y="0"/>
                </a:lnTo>
                <a:cubicBezTo>
                  <a:pt x="10730188" y="0"/>
                  <a:pt x="10799762" y="69574"/>
                  <a:pt x="10799762" y="155397"/>
                </a:cubicBezTo>
                <a:lnTo>
                  <a:pt x="10799762" y="5334000"/>
                </a:lnTo>
                <a:lnTo>
                  <a:pt x="0" y="5334000"/>
                </a:lnTo>
                <a:lnTo>
                  <a:pt x="0" y="155397"/>
                </a:lnTo>
                <a:cubicBezTo>
                  <a:pt x="0" y="69574"/>
                  <a:pt x="69574" y="0"/>
                  <a:pt x="155397" y="0"/>
                </a:cubicBezTo>
                <a:close/>
              </a:path>
            </a:pathLst>
          </a:custGeom>
          <a:gradFill>
            <a:gsLst>
              <a:gs pos="0">
                <a:schemeClr val="tx1">
                  <a:lumMod val="75000"/>
                  <a:lumOff val="25000"/>
                </a:schemeClr>
              </a:gs>
              <a:gs pos="100000">
                <a:schemeClr val="tx1">
                  <a:lumMod val="85000"/>
                  <a:lumOff val="15000"/>
                </a:schemeClr>
              </a:gs>
            </a:gsLst>
            <a:lin ang="5400000" scaled="1"/>
          </a:gradFill>
          <a:ln w="15875">
            <a:gradFill>
              <a:gsLst>
                <a:gs pos="0">
                  <a:schemeClr val="bg1">
                    <a:alpha val="90000"/>
                  </a:schemeClr>
                </a:gs>
                <a:gs pos="100000">
                  <a:schemeClr val="bg1">
                    <a:alpha val="0"/>
                  </a:schemeClr>
                </a:gs>
              </a:gsLst>
              <a:lin ang="5400000" scaled="1"/>
            </a:gradFill>
          </a:ln>
          <a:effectLst>
            <a:outerShdw blurRad="635000" dist="444500" dir="16200000" sx="92000" sy="92000"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AEA55516-0BE0-4315-BC9D-CE70A677F41E}"/>
              </a:ext>
            </a:extLst>
          </p:cNvPr>
          <p:cNvSpPr/>
          <p:nvPr userDrawn="1"/>
        </p:nvSpPr>
        <p:spPr>
          <a:xfrm>
            <a:off x="708818" y="1523206"/>
            <a:ext cx="1156718" cy="1158987"/>
          </a:xfrm>
          <a:custGeom>
            <a:avLst/>
            <a:gdLst>
              <a:gd name="connsiteX0" fmla="*/ 798663 w 1156718"/>
              <a:gd name="connsiteY0" fmla="*/ 0 h 1158987"/>
              <a:gd name="connsiteX1" fmla="*/ 1156169 w 1156718"/>
              <a:gd name="connsiteY1" fmla="*/ 0 h 1158987"/>
              <a:gd name="connsiteX2" fmla="*/ 1156718 w 1156718"/>
              <a:gd name="connsiteY2" fmla="*/ 5444 h 1158987"/>
              <a:gd name="connsiteX3" fmla="*/ 3175 w 1156718"/>
              <a:gd name="connsiteY3" fmla="*/ 1158987 h 1158987"/>
              <a:gd name="connsiteX4" fmla="*/ 0 w 1156718"/>
              <a:gd name="connsiteY4" fmla="*/ 1158827 h 1158987"/>
              <a:gd name="connsiteX5" fmla="*/ 0 w 1156718"/>
              <a:gd name="connsiteY5" fmla="*/ 801321 h 1158987"/>
              <a:gd name="connsiteX6" fmla="*/ 3175 w 1156718"/>
              <a:gd name="connsiteY6" fmla="*/ 801481 h 1158987"/>
              <a:gd name="connsiteX7" fmla="*/ 799212 w 1156718"/>
              <a:gd name="connsiteY7" fmla="*/ 5444 h 115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718" h="1158987">
                <a:moveTo>
                  <a:pt x="798663" y="0"/>
                </a:moveTo>
                <a:lnTo>
                  <a:pt x="1156169" y="0"/>
                </a:lnTo>
                <a:lnTo>
                  <a:pt x="1156718" y="5444"/>
                </a:lnTo>
                <a:cubicBezTo>
                  <a:pt x="1156718" y="642528"/>
                  <a:pt x="640259" y="1158987"/>
                  <a:pt x="3175" y="1158987"/>
                </a:cubicBezTo>
                <a:lnTo>
                  <a:pt x="0" y="1158827"/>
                </a:lnTo>
                <a:lnTo>
                  <a:pt x="0" y="801321"/>
                </a:lnTo>
                <a:lnTo>
                  <a:pt x="3175" y="801481"/>
                </a:lnTo>
                <a:cubicBezTo>
                  <a:pt x="442814" y="801481"/>
                  <a:pt x="799212" y="445083"/>
                  <a:pt x="799212" y="5444"/>
                </a:cubicBez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52D9D834-4AB9-41B3-8820-003E4934850B}"/>
              </a:ext>
            </a:extLst>
          </p:cNvPr>
          <p:cNvSpPr/>
          <p:nvPr userDrawn="1"/>
        </p:nvSpPr>
        <p:spPr>
          <a:xfrm flipH="1">
            <a:off x="10330433" y="1523206"/>
            <a:ext cx="1156718" cy="1158987"/>
          </a:xfrm>
          <a:custGeom>
            <a:avLst/>
            <a:gdLst>
              <a:gd name="connsiteX0" fmla="*/ 798663 w 1156718"/>
              <a:gd name="connsiteY0" fmla="*/ 0 h 1158987"/>
              <a:gd name="connsiteX1" fmla="*/ 1156169 w 1156718"/>
              <a:gd name="connsiteY1" fmla="*/ 0 h 1158987"/>
              <a:gd name="connsiteX2" fmla="*/ 1156718 w 1156718"/>
              <a:gd name="connsiteY2" fmla="*/ 5444 h 1158987"/>
              <a:gd name="connsiteX3" fmla="*/ 3175 w 1156718"/>
              <a:gd name="connsiteY3" fmla="*/ 1158987 h 1158987"/>
              <a:gd name="connsiteX4" fmla="*/ 0 w 1156718"/>
              <a:gd name="connsiteY4" fmla="*/ 1158827 h 1158987"/>
              <a:gd name="connsiteX5" fmla="*/ 0 w 1156718"/>
              <a:gd name="connsiteY5" fmla="*/ 801321 h 1158987"/>
              <a:gd name="connsiteX6" fmla="*/ 3175 w 1156718"/>
              <a:gd name="connsiteY6" fmla="*/ 801481 h 1158987"/>
              <a:gd name="connsiteX7" fmla="*/ 799212 w 1156718"/>
              <a:gd name="connsiteY7" fmla="*/ 5444 h 115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718" h="1158987">
                <a:moveTo>
                  <a:pt x="798663" y="0"/>
                </a:moveTo>
                <a:lnTo>
                  <a:pt x="1156169" y="0"/>
                </a:lnTo>
                <a:lnTo>
                  <a:pt x="1156718" y="5444"/>
                </a:lnTo>
                <a:cubicBezTo>
                  <a:pt x="1156718" y="642528"/>
                  <a:pt x="640259" y="1158987"/>
                  <a:pt x="3175" y="1158987"/>
                </a:cubicBezTo>
                <a:lnTo>
                  <a:pt x="0" y="1158827"/>
                </a:lnTo>
                <a:lnTo>
                  <a:pt x="0" y="801321"/>
                </a:lnTo>
                <a:lnTo>
                  <a:pt x="3175" y="801481"/>
                </a:lnTo>
                <a:cubicBezTo>
                  <a:pt x="442814" y="801481"/>
                  <a:pt x="799212" y="445083"/>
                  <a:pt x="799212" y="5444"/>
                </a:cubicBez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B290B3CD-9175-4795-A671-55CDE7E3D6F7}"/>
              </a:ext>
            </a:extLst>
          </p:cNvPr>
          <p:cNvGrpSpPr/>
          <p:nvPr userDrawn="1"/>
        </p:nvGrpSpPr>
        <p:grpSpPr>
          <a:xfrm>
            <a:off x="0" y="6719888"/>
            <a:ext cx="12193588" cy="138112"/>
            <a:chOff x="0" y="6719888"/>
            <a:chExt cx="12193588" cy="138112"/>
          </a:xfrm>
        </p:grpSpPr>
        <p:sp>
          <p:nvSpPr>
            <p:cNvPr id="18" name="矩形: 圆角 17">
              <a:extLst>
                <a:ext uri="{FF2B5EF4-FFF2-40B4-BE49-F238E27FC236}">
                  <a16:creationId xmlns:a16="http://schemas.microsoft.com/office/drawing/2014/main" id="{83ED0498-96F1-4F05-AA28-DC21867317C5}"/>
                </a:ext>
              </a:extLst>
            </p:cNvPr>
            <p:cNvSpPr/>
            <p:nvPr userDrawn="1"/>
          </p:nvSpPr>
          <p:spPr>
            <a:xfrm>
              <a:off x="0" y="6719888"/>
              <a:ext cx="9271588" cy="138112"/>
            </a:xfrm>
            <a:prstGeom prst="roundRect">
              <a:avLst>
                <a:gd name="adj" fmla="val 0"/>
              </a:avLst>
            </a:prstGeom>
            <a:gradFill>
              <a:gsLst>
                <a:gs pos="99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05CB7E20-8FAD-41CB-A8EA-ED4BCC0575E6}"/>
                </a:ext>
              </a:extLst>
            </p:cNvPr>
            <p:cNvSpPr/>
            <p:nvPr userDrawn="1"/>
          </p:nvSpPr>
          <p:spPr>
            <a:xfrm>
              <a:off x="9258300" y="6719888"/>
              <a:ext cx="2935288" cy="13811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28499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_1">
    <p:bg>
      <p:bgPr>
        <a:solidFill>
          <a:schemeClr val="accent4"/>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2727C5A-73C2-46DF-B741-7CB81051FC0F}"/>
              </a:ext>
            </a:extLst>
          </p:cNvPr>
          <p:cNvPicPr>
            <a:picLocks noChangeAspect="1"/>
          </p:cNvPicPr>
          <p:nvPr userDrawn="1"/>
        </p:nvPicPr>
        <p:blipFill>
          <a:blip r:embed="rId2"/>
          <a:stretch>
            <a:fillRect/>
          </a:stretch>
        </p:blipFill>
        <p:spPr>
          <a:xfrm>
            <a:off x="793" y="0"/>
            <a:ext cx="12192001" cy="6858000"/>
          </a:xfrm>
          <a:prstGeom prst="rect">
            <a:avLst/>
          </a:prstGeom>
        </p:spPr>
      </p:pic>
      <p:grpSp>
        <p:nvGrpSpPr>
          <p:cNvPr id="4" name="组合 3">
            <a:extLst>
              <a:ext uri="{FF2B5EF4-FFF2-40B4-BE49-F238E27FC236}">
                <a16:creationId xmlns:a16="http://schemas.microsoft.com/office/drawing/2014/main" id="{F1108D58-BA1D-42DB-88C1-220B0FCF13FE}"/>
              </a:ext>
            </a:extLst>
          </p:cNvPr>
          <p:cNvGrpSpPr/>
          <p:nvPr userDrawn="1"/>
        </p:nvGrpSpPr>
        <p:grpSpPr>
          <a:xfrm>
            <a:off x="-1380302" y="-645446"/>
            <a:ext cx="3647457" cy="1965836"/>
            <a:chOff x="-1822450" y="-869950"/>
            <a:chExt cx="3911601" cy="2108199"/>
          </a:xfrm>
        </p:grpSpPr>
        <p:sp>
          <p:nvSpPr>
            <p:cNvPr id="3" name="椭圆 2">
              <a:extLst>
                <a:ext uri="{FF2B5EF4-FFF2-40B4-BE49-F238E27FC236}">
                  <a16:creationId xmlns:a16="http://schemas.microsoft.com/office/drawing/2014/main" id="{DEF64378-B020-495B-9DAA-179972DF85FB}"/>
                </a:ext>
              </a:extLst>
            </p:cNvPr>
            <p:cNvSpPr/>
            <p:nvPr userDrawn="1"/>
          </p:nvSpPr>
          <p:spPr>
            <a:xfrm rot="17450342">
              <a:off x="-431799" y="-1282701"/>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3BF7B7C-675B-4508-91F0-30F16D0FE857}"/>
                </a:ext>
              </a:extLst>
            </p:cNvPr>
            <p:cNvSpPr/>
            <p:nvPr userDrawn="1"/>
          </p:nvSpPr>
          <p:spPr>
            <a:xfrm rot="17450342">
              <a:off x="-1041400" y="-1651000"/>
              <a:ext cx="1739900" cy="3302000"/>
            </a:xfrm>
            <a:prstGeom prst="ellipse">
              <a:avLst/>
            </a:prstGeom>
            <a:gradFill flip="none" rotWithShape="1">
              <a:gsLst>
                <a:gs pos="98000">
                  <a:schemeClr val="bg1">
                    <a:alpha val="0"/>
                  </a:schemeClr>
                </a:gs>
                <a:gs pos="0">
                  <a:schemeClr val="bg1">
                    <a:alpha val="2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内容占位符 5">
            <a:extLst>
              <a:ext uri="{FF2B5EF4-FFF2-40B4-BE49-F238E27FC236}">
                <a16:creationId xmlns:a16="http://schemas.microsoft.com/office/drawing/2014/main" id="{95B050EB-B29E-4505-8CA2-D9AA488E1EB2}"/>
              </a:ext>
            </a:extLst>
          </p:cNvPr>
          <p:cNvSpPr>
            <a:spLocks noGrp="1"/>
          </p:cNvSpPr>
          <p:nvPr>
            <p:ph sz="quarter" idx="10" hasCustomPrompt="1"/>
          </p:nvPr>
        </p:nvSpPr>
        <p:spPr>
          <a:xfrm>
            <a:off x="603915" y="503238"/>
            <a:ext cx="3868072" cy="403225"/>
          </a:xfrm>
          <a:prstGeom prst="rect">
            <a:avLst/>
          </a:prstGeom>
        </p:spPr>
        <p:txBody>
          <a:bodyPr/>
          <a:lstStyle>
            <a:lvl1pPr marL="0" indent="0">
              <a:buNone/>
              <a:defRPr lang="zh-CN" altLang="en-US" sz="3200" kern="1200" spc="250">
                <a:gradFill>
                  <a:gsLst>
                    <a:gs pos="0">
                      <a:schemeClr val="accent1"/>
                    </a:gs>
                    <a:gs pos="100000">
                      <a:schemeClr val="accent2"/>
                    </a:gs>
                  </a:gsLst>
                  <a:lin ang="5400000" scaled="0"/>
                </a:gradFill>
                <a:latin typeface="+mj-ea"/>
                <a:ea typeface="+mj-ea"/>
                <a:cs typeface="+mn-cs"/>
              </a:defRPr>
            </a:lvl1pPr>
          </a:lstStyle>
          <a:p>
            <a:pPr lvl="0"/>
            <a:r>
              <a:rPr lang="zh-CN" altLang="en-US"/>
              <a:t>单击此处输入标题</a:t>
            </a:r>
          </a:p>
        </p:txBody>
      </p:sp>
      <p:pic>
        <p:nvPicPr>
          <p:cNvPr id="23" name="图片 22">
            <a:extLst>
              <a:ext uri="{FF2B5EF4-FFF2-40B4-BE49-F238E27FC236}">
                <a16:creationId xmlns:a16="http://schemas.microsoft.com/office/drawing/2014/main" id="{5F422627-C138-41B9-8A2E-17DCA057FAB5}"/>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sp>
        <p:nvSpPr>
          <p:cNvPr id="16" name="矩形: 圆角 15">
            <a:extLst>
              <a:ext uri="{FF2B5EF4-FFF2-40B4-BE49-F238E27FC236}">
                <a16:creationId xmlns:a16="http://schemas.microsoft.com/office/drawing/2014/main" id="{C40BD75D-47EB-4644-B5B1-35D5728DBC7C}"/>
              </a:ext>
            </a:extLst>
          </p:cNvPr>
          <p:cNvSpPr/>
          <p:nvPr userDrawn="1"/>
        </p:nvSpPr>
        <p:spPr>
          <a:xfrm>
            <a:off x="390525" y="526257"/>
            <a:ext cx="171450" cy="445293"/>
          </a:xfrm>
          <a:prstGeom prst="roundRect">
            <a:avLst>
              <a:gd name="adj" fmla="val 11111"/>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bg1"/>
              </a:solidFill>
            </a:endParaRPr>
          </a:p>
        </p:txBody>
      </p:sp>
      <p:sp>
        <p:nvSpPr>
          <p:cNvPr id="14" name="任意多边形: 形状 13">
            <a:extLst>
              <a:ext uri="{FF2B5EF4-FFF2-40B4-BE49-F238E27FC236}">
                <a16:creationId xmlns:a16="http://schemas.microsoft.com/office/drawing/2014/main" id="{8C1CD9B8-44BD-455D-A705-EA85868AC4D7}"/>
              </a:ext>
            </a:extLst>
          </p:cNvPr>
          <p:cNvSpPr/>
          <p:nvPr userDrawn="1"/>
        </p:nvSpPr>
        <p:spPr>
          <a:xfrm>
            <a:off x="2199075" y="1522006"/>
            <a:ext cx="7795438" cy="5335994"/>
          </a:xfrm>
          <a:custGeom>
            <a:avLst/>
            <a:gdLst>
              <a:gd name="connsiteX0" fmla="*/ 3897719 w 7795438"/>
              <a:gd name="connsiteY0" fmla="*/ 0 h 5335994"/>
              <a:gd name="connsiteX1" fmla="*/ 7795438 w 7795438"/>
              <a:gd name="connsiteY1" fmla="*/ 3897719 h 5335994"/>
              <a:gd name="connsiteX2" fmla="*/ 7620204 w 7795438"/>
              <a:gd name="connsiteY2" fmla="*/ 5056782 h 5335994"/>
              <a:gd name="connsiteX3" fmla="*/ 7518011 w 7795438"/>
              <a:gd name="connsiteY3" fmla="*/ 5335994 h 5335994"/>
              <a:gd name="connsiteX4" fmla="*/ 6443663 w 7795438"/>
              <a:gd name="connsiteY4" fmla="*/ 5335994 h 5335994"/>
              <a:gd name="connsiteX5" fmla="*/ 6470240 w 7795438"/>
              <a:gd name="connsiteY5" fmla="*/ 5292247 h 5335994"/>
              <a:gd name="connsiteX6" fmla="*/ 6823347 w 7795438"/>
              <a:gd name="connsiteY6" fmla="*/ 3897719 h 5335994"/>
              <a:gd name="connsiteX7" fmla="*/ 3897719 w 7795438"/>
              <a:gd name="connsiteY7" fmla="*/ 972091 h 5335994"/>
              <a:gd name="connsiteX8" fmla="*/ 972091 w 7795438"/>
              <a:gd name="connsiteY8" fmla="*/ 3897719 h 5335994"/>
              <a:gd name="connsiteX9" fmla="*/ 1325199 w 7795438"/>
              <a:gd name="connsiteY9" fmla="*/ 5292247 h 5335994"/>
              <a:gd name="connsiteX10" fmla="*/ 1351776 w 7795438"/>
              <a:gd name="connsiteY10" fmla="*/ 5335994 h 5335994"/>
              <a:gd name="connsiteX11" fmla="*/ 277427 w 7795438"/>
              <a:gd name="connsiteY11" fmla="*/ 5335994 h 5335994"/>
              <a:gd name="connsiteX12" fmla="*/ 175234 w 7795438"/>
              <a:gd name="connsiteY12" fmla="*/ 5056782 h 5335994"/>
              <a:gd name="connsiteX13" fmla="*/ 0 w 7795438"/>
              <a:gd name="connsiteY13" fmla="*/ 3897719 h 5335994"/>
              <a:gd name="connsiteX14" fmla="*/ 3897719 w 7795438"/>
              <a:gd name="connsiteY14" fmla="*/ 0 h 5335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95438" h="5335994">
                <a:moveTo>
                  <a:pt x="3897719" y="0"/>
                </a:moveTo>
                <a:cubicBezTo>
                  <a:pt x="6050370" y="0"/>
                  <a:pt x="7795438" y="1745068"/>
                  <a:pt x="7795438" y="3897719"/>
                </a:cubicBezTo>
                <a:cubicBezTo>
                  <a:pt x="7795438" y="4301341"/>
                  <a:pt x="7734088" y="4690634"/>
                  <a:pt x="7620204" y="5056782"/>
                </a:cubicBezTo>
                <a:lnTo>
                  <a:pt x="7518011" y="5335994"/>
                </a:lnTo>
                <a:lnTo>
                  <a:pt x="6443663" y="5335994"/>
                </a:lnTo>
                <a:lnTo>
                  <a:pt x="6470240" y="5292247"/>
                </a:lnTo>
                <a:cubicBezTo>
                  <a:pt x="6695432" y="4877706"/>
                  <a:pt x="6823347" y="4402651"/>
                  <a:pt x="6823347" y="3897719"/>
                </a:cubicBezTo>
                <a:cubicBezTo>
                  <a:pt x="6823347" y="2281939"/>
                  <a:pt x="5513499" y="972091"/>
                  <a:pt x="3897719" y="972091"/>
                </a:cubicBezTo>
                <a:cubicBezTo>
                  <a:pt x="2281939" y="972091"/>
                  <a:pt x="972091" y="2281939"/>
                  <a:pt x="972091" y="3897719"/>
                </a:cubicBezTo>
                <a:cubicBezTo>
                  <a:pt x="972091" y="4402651"/>
                  <a:pt x="1100006" y="4877706"/>
                  <a:pt x="1325199" y="5292247"/>
                </a:cubicBezTo>
                <a:lnTo>
                  <a:pt x="1351776" y="5335994"/>
                </a:lnTo>
                <a:lnTo>
                  <a:pt x="277427" y="5335994"/>
                </a:lnTo>
                <a:lnTo>
                  <a:pt x="175234" y="5056782"/>
                </a:lnTo>
                <a:cubicBezTo>
                  <a:pt x="61350" y="4690634"/>
                  <a:pt x="0" y="4301341"/>
                  <a:pt x="0" y="3897719"/>
                </a:cubicBezTo>
                <a:cubicBezTo>
                  <a:pt x="0" y="1745068"/>
                  <a:pt x="1745068" y="0"/>
                  <a:pt x="3897719" y="0"/>
                </a:cubicBezTo>
                <a:close/>
              </a:path>
            </a:pathLst>
          </a:custGeom>
          <a:gradFill>
            <a:gsLst>
              <a:gs pos="0">
                <a:schemeClr val="tx1">
                  <a:lumMod val="75000"/>
                  <a:lumOff val="25000"/>
                </a:schemeClr>
              </a:gs>
              <a:gs pos="100000">
                <a:schemeClr val="tx1">
                  <a:lumMod val="85000"/>
                  <a:lumOff val="15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8C2AC53D-B1F9-4A27-BA71-90D24BFB35B1}"/>
              </a:ext>
            </a:extLst>
          </p:cNvPr>
          <p:cNvGrpSpPr/>
          <p:nvPr userDrawn="1"/>
        </p:nvGrpSpPr>
        <p:grpSpPr>
          <a:xfrm>
            <a:off x="0" y="6719888"/>
            <a:ext cx="12193588" cy="138112"/>
            <a:chOff x="0" y="6719888"/>
            <a:chExt cx="12193588" cy="138112"/>
          </a:xfrm>
        </p:grpSpPr>
        <p:sp>
          <p:nvSpPr>
            <p:cNvPr id="8" name="矩形: 圆角 7">
              <a:extLst>
                <a:ext uri="{FF2B5EF4-FFF2-40B4-BE49-F238E27FC236}">
                  <a16:creationId xmlns:a16="http://schemas.microsoft.com/office/drawing/2014/main" id="{FAE32372-E2EB-4BE1-91CC-999818913304}"/>
                </a:ext>
              </a:extLst>
            </p:cNvPr>
            <p:cNvSpPr/>
            <p:nvPr userDrawn="1"/>
          </p:nvSpPr>
          <p:spPr>
            <a:xfrm>
              <a:off x="0" y="6719888"/>
              <a:ext cx="9271588" cy="138112"/>
            </a:xfrm>
            <a:prstGeom prst="roundRect">
              <a:avLst>
                <a:gd name="adj" fmla="val 0"/>
              </a:avLst>
            </a:prstGeom>
            <a:gradFill>
              <a:gsLst>
                <a:gs pos="99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5362017E-B71F-4618-99E1-E3979B52EF03}"/>
                </a:ext>
              </a:extLst>
            </p:cNvPr>
            <p:cNvSpPr/>
            <p:nvPr userDrawn="1"/>
          </p:nvSpPr>
          <p:spPr>
            <a:xfrm>
              <a:off x="9258300" y="6719888"/>
              <a:ext cx="2935288" cy="13811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0200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标注页1">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D05AA21-9395-4D75-832D-D70345AD829D}"/>
              </a:ext>
            </a:extLst>
          </p:cNvPr>
          <p:cNvSpPr/>
          <p:nvPr/>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ndParaRPr>
          </a:p>
        </p:txBody>
      </p:sp>
      <p:sp>
        <p:nvSpPr>
          <p:cNvPr id="10" name="矩形 9">
            <a:extLst>
              <a:ext uri="{FF2B5EF4-FFF2-40B4-BE49-F238E27FC236}">
                <a16:creationId xmlns:a16="http://schemas.microsoft.com/office/drawing/2014/main" id="{D3AA1DB0-AFC9-44CE-8343-CFA07925FE34}"/>
              </a:ext>
            </a:extLst>
          </p:cNvPr>
          <p:cNvSpPr/>
          <p:nvPr/>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11" name="矩形 10">
            <a:extLst>
              <a:ext uri="{FF2B5EF4-FFF2-40B4-BE49-F238E27FC236}">
                <a16:creationId xmlns:a16="http://schemas.microsoft.com/office/drawing/2014/main" id="{B631FAE9-DAEA-411A-B363-86AEC44DBE5E}"/>
              </a:ext>
            </a:extLst>
          </p:cNvPr>
          <p:cNvSpPr/>
          <p:nvPr/>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来源</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12" name="矩形 11">
            <a:extLst>
              <a:ext uri="{FF2B5EF4-FFF2-40B4-BE49-F238E27FC236}">
                <a16:creationId xmlns:a16="http://schemas.microsoft.com/office/drawing/2014/main" id="{590BF456-E375-45D3-962D-35AA571C3104}"/>
              </a:ext>
            </a:extLst>
          </p:cNvPr>
          <p:cNvSpPr/>
          <p:nvPr/>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1.3</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err="1">
                <a:solidFill>
                  <a:schemeClr val="bg1"/>
                </a:solidFill>
                <a:latin typeface="Microsoft YaHei" panose="020B0503020204020204" pitchFamily="34" charset="-122"/>
                <a:ea typeface="Microsoft YaHei" panose="020B0503020204020204" pitchFamily="34" charset="-122"/>
                <a:cs typeface="Segoe UI Light"/>
              </a:rPr>
              <a:t>Hololens</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官网，</a:t>
            </a:r>
            <a:r>
              <a:rPr lang="en-US" altLang="zh-CN" sz="1400" kern="1200" dirty="0" err="1">
                <a:solidFill>
                  <a:schemeClr val="bg1"/>
                </a:solidFill>
                <a:latin typeface="Microsoft YaHei" panose="020B0503020204020204" pitchFamily="34" charset="-122"/>
                <a:ea typeface="Microsoft YaHei" panose="020B0503020204020204" pitchFamily="34" charset="-122"/>
                <a:cs typeface="Segoe UI Light"/>
              </a:rPr>
              <a:t>Pixabay</a:t>
            </a:r>
            <a:endParaRPr lang="en-US" altLang="zh-CN" sz="1400" kern="12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设计灵感来自</a:t>
            </a:r>
            <a:r>
              <a:rPr lang="en-US" altLang="zh-CN" sz="1400" dirty="0" err="1">
                <a:solidFill>
                  <a:schemeClr val="bg1"/>
                </a:solidFill>
                <a:latin typeface="Microsoft YaHei" panose="020B0503020204020204" pitchFamily="34" charset="-122"/>
                <a:ea typeface="Microsoft YaHei" panose="020B0503020204020204" pitchFamily="34" charset="-122"/>
                <a:cs typeface="Segoe UI Light"/>
              </a:rPr>
              <a:t>Hololens</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官网</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小杨（邮箱：</a:t>
            </a:r>
            <a:r>
              <a:rPr lang="en-US" altLang="zh-CN" sz="1400" dirty="0">
                <a:solidFill>
                  <a:schemeClr val="bg1"/>
                </a:solidFill>
                <a:latin typeface="Microsoft YaHei" panose="020B0503020204020204" pitchFamily="34" charset="-122"/>
                <a:ea typeface="Microsoft YaHei" panose="020B0503020204020204" pitchFamily="34" charset="-122"/>
              </a:rPr>
              <a:t>1161348915@qq.com</a:t>
            </a:r>
            <a:r>
              <a:rPr lang="zh-CN" altLang="en-US" sz="1400" dirty="0">
                <a:solidFill>
                  <a:schemeClr val="bg1"/>
                </a:solidFill>
                <a:latin typeface="Microsoft YaHei" panose="020B0503020204020204" pitchFamily="34" charset="-122"/>
                <a:ea typeface="Microsoft YaHei" panose="020B0503020204020204" pitchFamily="34" charset="-122"/>
              </a:rPr>
              <a:t>）</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13" name="图片 12">
            <a:extLst>
              <a:ext uri="{FF2B5EF4-FFF2-40B4-BE49-F238E27FC236}">
                <a16:creationId xmlns:a16="http://schemas.microsoft.com/office/drawing/2014/main" id="{1AAAE74D-241A-4ACB-8042-49F7FCDD1B4F}"/>
              </a:ext>
            </a:extLst>
          </p:cNvPr>
          <p:cNvPicPr>
            <a:picLocks noChangeAspect="1"/>
          </p:cNvPicPr>
          <p:nvPr/>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90292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FB0648BD-7B99-4D9B-8300-2B4D554B9962}"/>
              </a:ext>
            </a:extLst>
          </p:cNvPr>
          <p:cNvSpPr/>
          <p:nvPr/>
        </p:nvSpPr>
        <p:spPr>
          <a:xfrm>
            <a:off x="5131469" y="-36525200"/>
            <a:ext cx="1930651" cy="1930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ndParaRPr>
          </a:p>
        </p:txBody>
      </p:sp>
      <p:sp>
        <p:nvSpPr>
          <p:cNvPr id="10" name="椭圆 9">
            <a:extLst>
              <a:ext uri="{FF2B5EF4-FFF2-40B4-BE49-F238E27FC236}">
                <a16:creationId xmlns:a16="http://schemas.microsoft.com/office/drawing/2014/main" id="{AC3E6D4A-FBBD-4E96-B559-192721901852}"/>
              </a:ext>
            </a:extLst>
          </p:cNvPr>
          <p:cNvSpPr/>
          <p:nvPr/>
        </p:nvSpPr>
        <p:spPr>
          <a:xfrm>
            <a:off x="5131469" y="41452800"/>
            <a:ext cx="1930651" cy="1930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ndParaRPr>
          </a:p>
        </p:txBody>
      </p:sp>
      <p:sp>
        <p:nvSpPr>
          <p:cNvPr id="9" name="椭圆 8">
            <a:extLst>
              <a:ext uri="{FF2B5EF4-FFF2-40B4-BE49-F238E27FC236}">
                <a16:creationId xmlns:a16="http://schemas.microsoft.com/office/drawing/2014/main" id="{D3EAF6B7-C450-4D0C-BE6C-7C4A1F47B465}"/>
              </a:ext>
            </a:extLst>
          </p:cNvPr>
          <p:cNvSpPr/>
          <p:nvPr/>
        </p:nvSpPr>
        <p:spPr>
          <a:xfrm>
            <a:off x="-51187666" y="2463800"/>
            <a:ext cx="1930651" cy="1930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ndParaRPr>
          </a:p>
        </p:txBody>
      </p:sp>
      <p:sp>
        <p:nvSpPr>
          <p:cNvPr id="11" name="椭圆 10">
            <a:extLst>
              <a:ext uri="{FF2B5EF4-FFF2-40B4-BE49-F238E27FC236}">
                <a16:creationId xmlns:a16="http://schemas.microsoft.com/office/drawing/2014/main" id="{3F4DAFAA-5C8D-4A83-8016-55D1F0ACFEE6}"/>
              </a:ext>
            </a:extLst>
          </p:cNvPr>
          <p:cNvSpPr/>
          <p:nvPr/>
        </p:nvSpPr>
        <p:spPr>
          <a:xfrm>
            <a:off x="61450603" y="2463800"/>
            <a:ext cx="1930651" cy="1930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ndParaRPr>
          </a:p>
        </p:txBody>
      </p:sp>
    </p:spTree>
    <p:extLst>
      <p:ext uri="{BB962C8B-B14F-4D97-AF65-F5344CB8AC3E}">
        <p14:creationId xmlns:p14="http://schemas.microsoft.com/office/powerpoint/2010/main" val="1535667494"/>
      </p:ext>
    </p:extLst>
  </p:cSld>
  <p:clrMap bg1="lt1" tx1="dk1" bg2="lt2" tx2="dk2" accent1="accent1" accent2="accent2" accent3="accent3" accent4="accent4" accent5="accent5" accent6="accent6" hlink="hlink" folHlink="folHlink"/>
  <p:sldLayoutIdLst>
    <p:sldLayoutId id="2147483661" r:id="rId1"/>
    <p:sldLayoutId id="2147483656" r:id="rId2"/>
    <p:sldLayoutId id="2147483662" r:id="rId3"/>
    <p:sldLayoutId id="2147483667" r:id="rId4"/>
    <p:sldLayoutId id="2147483668" r:id="rId5"/>
    <p:sldLayoutId id="2147483659" r:id="rId6"/>
    <p:sldLayoutId id="2147483670" r:id="rId7"/>
    <p:sldLayoutId id="2147483672" r:id="rId8"/>
    <p:sldLayoutId id="2147483657" r:id="rId9"/>
    <p:sldLayoutId id="2147483669" r:id="rId10"/>
    <p:sldLayoutId id="2147483673" r:id="rId11"/>
  </p:sldLayoutIdLst>
  <p:txStyles>
    <p:titleStyle>
      <a:lvl1pPr algn="l" defTabSz="914491"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23" indent="-228623" algn="l" defTabSz="914491"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69" indent="-228623" algn="l" defTabSz="914491"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114" indent="-228623" algn="l" defTabSz="914491"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60"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606"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51"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97"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343"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89" indent="-228623" algn="l" defTabSz="91449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9.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60.svg"/><Relationship Id="rId2" Type="http://schemas.openxmlformats.org/officeDocument/2006/relationships/image" Target="../media/image55.png"/><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66.png"/><Relationship Id="rId7" Type="http://schemas.openxmlformats.org/officeDocument/2006/relationships/image" Target="../media/image68.png"/><Relationship Id="rId2" Type="http://schemas.openxmlformats.org/officeDocument/2006/relationships/chart" Target="../charts/chart1.xml"/><Relationship Id="rId1" Type="http://schemas.openxmlformats.org/officeDocument/2006/relationships/slideLayout" Target="../slideLayouts/slideLayout6.xml"/><Relationship Id="rId6" Type="http://schemas.microsoft.com/office/2007/relationships/hdphoto" Target="../media/hdphoto5.wdp"/><Relationship Id="rId5" Type="http://schemas.openxmlformats.org/officeDocument/2006/relationships/image" Target="../media/image67.png"/><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26" Type="http://schemas.openxmlformats.org/officeDocument/2006/relationships/image" Target="../media/image95.png"/><Relationship Id="rId21" Type="http://schemas.openxmlformats.org/officeDocument/2006/relationships/image" Target="../media/image90.svg"/><Relationship Id="rId42" Type="http://schemas.openxmlformats.org/officeDocument/2006/relationships/image" Target="../media/image111.png"/><Relationship Id="rId47" Type="http://schemas.openxmlformats.org/officeDocument/2006/relationships/image" Target="../media/image116.svg"/><Relationship Id="rId63" Type="http://schemas.openxmlformats.org/officeDocument/2006/relationships/image" Target="../media/image132.svg"/><Relationship Id="rId68" Type="http://schemas.openxmlformats.org/officeDocument/2006/relationships/image" Target="../media/image137.png"/><Relationship Id="rId16" Type="http://schemas.openxmlformats.org/officeDocument/2006/relationships/image" Target="../media/image85.png"/><Relationship Id="rId11" Type="http://schemas.openxmlformats.org/officeDocument/2006/relationships/image" Target="../media/image80.svg"/><Relationship Id="rId32" Type="http://schemas.openxmlformats.org/officeDocument/2006/relationships/image" Target="../media/image101.png"/><Relationship Id="rId37" Type="http://schemas.openxmlformats.org/officeDocument/2006/relationships/image" Target="../media/image106.svg"/><Relationship Id="rId53" Type="http://schemas.openxmlformats.org/officeDocument/2006/relationships/image" Target="../media/image122.svg"/><Relationship Id="rId58" Type="http://schemas.openxmlformats.org/officeDocument/2006/relationships/image" Target="../media/image127.png"/><Relationship Id="rId74" Type="http://schemas.openxmlformats.org/officeDocument/2006/relationships/image" Target="../media/image143.png"/><Relationship Id="rId79" Type="http://schemas.openxmlformats.org/officeDocument/2006/relationships/image" Target="../media/image148.svg"/><Relationship Id="rId5" Type="http://schemas.openxmlformats.org/officeDocument/2006/relationships/image" Target="../media/image74.svg"/><Relationship Id="rId61" Type="http://schemas.openxmlformats.org/officeDocument/2006/relationships/image" Target="../media/image130.svg"/><Relationship Id="rId19" Type="http://schemas.openxmlformats.org/officeDocument/2006/relationships/image" Target="../media/image88.svg"/><Relationship Id="rId14" Type="http://schemas.openxmlformats.org/officeDocument/2006/relationships/image" Target="../media/image83.png"/><Relationship Id="rId22" Type="http://schemas.openxmlformats.org/officeDocument/2006/relationships/image" Target="../media/image91.png"/><Relationship Id="rId27" Type="http://schemas.openxmlformats.org/officeDocument/2006/relationships/image" Target="../media/image96.svg"/><Relationship Id="rId30" Type="http://schemas.openxmlformats.org/officeDocument/2006/relationships/image" Target="../media/image99.png"/><Relationship Id="rId35" Type="http://schemas.openxmlformats.org/officeDocument/2006/relationships/image" Target="../media/image104.svg"/><Relationship Id="rId43" Type="http://schemas.openxmlformats.org/officeDocument/2006/relationships/image" Target="../media/image112.svg"/><Relationship Id="rId48" Type="http://schemas.openxmlformats.org/officeDocument/2006/relationships/image" Target="../media/image117.png"/><Relationship Id="rId56" Type="http://schemas.openxmlformats.org/officeDocument/2006/relationships/image" Target="../media/image125.png"/><Relationship Id="rId64" Type="http://schemas.openxmlformats.org/officeDocument/2006/relationships/image" Target="../media/image133.png"/><Relationship Id="rId69" Type="http://schemas.openxmlformats.org/officeDocument/2006/relationships/image" Target="../media/image138.svg"/><Relationship Id="rId77" Type="http://schemas.openxmlformats.org/officeDocument/2006/relationships/image" Target="../media/image146.svg"/><Relationship Id="rId8" Type="http://schemas.openxmlformats.org/officeDocument/2006/relationships/image" Target="../media/image77.png"/><Relationship Id="rId51" Type="http://schemas.openxmlformats.org/officeDocument/2006/relationships/image" Target="../media/image120.svg"/><Relationship Id="rId72" Type="http://schemas.openxmlformats.org/officeDocument/2006/relationships/image" Target="../media/image141.png"/><Relationship Id="rId80" Type="http://schemas.openxmlformats.org/officeDocument/2006/relationships/image" Target="../media/image149.png"/><Relationship Id="rId3" Type="http://schemas.openxmlformats.org/officeDocument/2006/relationships/image" Target="../media/image72.svg"/><Relationship Id="rId12" Type="http://schemas.openxmlformats.org/officeDocument/2006/relationships/image" Target="../media/image81.png"/><Relationship Id="rId17" Type="http://schemas.openxmlformats.org/officeDocument/2006/relationships/image" Target="../media/image86.svg"/><Relationship Id="rId25" Type="http://schemas.openxmlformats.org/officeDocument/2006/relationships/image" Target="../media/image94.svg"/><Relationship Id="rId33" Type="http://schemas.openxmlformats.org/officeDocument/2006/relationships/image" Target="../media/image102.svg"/><Relationship Id="rId38" Type="http://schemas.openxmlformats.org/officeDocument/2006/relationships/image" Target="../media/image107.png"/><Relationship Id="rId46" Type="http://schemas.openxmlformats.org/officeDocument/2006/relationships/image" Target="../media/image115.png"/><Relationship Id="rId59" Type="http://schemas.openxmlformats.org/officeDocument/2006/relationships/image" Target="../media/image128.svg"/><Relationship Id="rId67" Type="http://schemas.openxmlformats.org/officeDocument/2006/relationships/image" Target="../media/image136.svg"/><Relationship Id="rId20" Type="http://schemas.openxmlformats.org/officeDocument/2006/relationships/image" Target="../media/image89.png"/><Relationship Id="rId41" Type="http://schemas.openxmlformats.org/officeDocument/2006/relationships/image" Target="../media/image110.svg"/><Relationship Id="rId54" Type="http://schemas.openxmlformats.org/officeDocument/2006/relationships/image" Target="../media/image123.png"/><Relationship Id="rId62" Type="http://schemas.openxmlformats.org/officeDocument/2006/relationships/image" Target="../media/image131.png"/><Relationship Id="rId70" Type="http://schemas.openxmlformats.org/officeDocument/2006/relationships/image" Target="../media/image139.png"/><Relationship Id="rId75" Type="http://schemas.openxmlformats.org/officeDocument/2006/relationships/image" Target="../media/image144.svg"/><Relationship Id="rId1" Type="http://schemas.openxmlformats.org/officeDocument/2006/relationships/slideLayout" Target="../slideLayouts/slideLayout10.xml"/><Relationship Id="rId6" Type="http://schemas.openxmlformats.org/officeDocument/2006/relationships/image" Target="../media/image75.png"/><Relationship Id="rId15" Type="http://schemas.openxmlformats.org/officeDocument/2006/relationships/image" Target="../media/image84.svg"/><Relationship Id="rId23" Type="http://schemas.openxmlformats.org/officeDocument/2006/relationships/image" Target="../media/image92.svg"/><Relationship Id="rId28" Type="http://schemas.openxmlformats.org/officeDocument/2006/relationships/image" Target="../media/image97.png"/><Relationship Id="rId36" Type="http://schemas.openxmlformats.org/officeDocument/2006/relationships/image" Target="../media/image105.png"/><Relationship Id="rId49" Type="http://schemas.openxmlformats.org/officeDocument/2006/relationships/image" Target="../media/image118.svg"/><Relationship Id="rId57" Type="http://schemas.openxmlformats.org/officeDocument/2006/relationships/image" Target="../media/image126.svg"/><Relationship Id="rId10" Type="http://schemas.openxmlformats.org/officeDocument/2006/relationships/image" Target="../media/image79.png"/><Relationship Id="rId31" Type="http://schemas.openxmlformats.org/officeDocument/2006/relationships/image" Target="../media/image100.svg"/><Relationship Id="rId44" Type="http://schemas.openxmlformats.org/officeDocument/2006/relationships/image" Target="../media/image113.png"/><Relationship Id="rId52" Type="http://schemas.openxmlformats.org/officeDocument/2006/relationships/image" Target="../media/image121.png"/><Relationship Id="rId60" Type="http://schemas.openxmlformats.org/officeDocument/2006/relationships/image" Target="../media/image129.png"/><Relationship Id="rId65" Type="http://schemas.openxmlformats.org/officeDocument/2006/relationships/image" Target="../media/image134.svg"/><Relationship Id="rId73" Type="http://schemas.openxmlformats.org/officeDocument/2006/relationships/image" Target="../media/image142.svg"/><Relationship Id="rId78" Type="http://schemas.openxmlformats.org/officeDocument/2006/relationships/image" Target="../media/image147.png"/><Relationship Id="rId81" Type="http://schemas.openxmlformats.org/officeDocument/2006/relationships/image" Target="../media/image150.svg"/><Relationship Id="rId4" Type="http://schemas.openxmlformats.org/officeDocument/2006/relationships/image" Target="../media/image73.png"/><Relationship Id="rId9" Type="http://schemas.openxmlformats.org/officeDocument/2006/relationships/image" Target="../media/image78.svg"/><Relationship Id="rId13" Type="http://schemas.openxmlformats.org/officeDocument/2006/relationships/image" Target="../media/image82.svg"/><Relationship Id="rId18" Type="http://schemas.openxmlformats.org/officeDocument/2006/relationships/image" Target="../media/image87.png"/><Relationship Id="rId39" Type="http://schemas.openxmlformats.org/officeDocument/2006/relationships/image" Target="../media/image108.svg"/><Relationship Id="rId34" Type="http://schemas.openxmlformats.org/officeDocument/2006/relationships/image" Target="../media/image103.png"/><Relationship Id="rId50" Type="http://schemas.openxmlformats.org/officeDocument/2006/relationships/image" Target="../media/image119.png"/><Relationship Id="rId55" Type="http://schemas.openxmlformats.org/officeDocument/2006/relationships/image" Target="../media/image124.svg"/><Relationship Id="rId76" Type="http://schemas.openxmlformats.org/officeDocument/2006/relationships/image" Target="../media/image145.png"/><Relationship Id="rId7" Type="http://schemas.openxmlformats.org/officeDocument/2006/relationships/image" Target="../media/image76.svg"/><Relationship Id="rId71" Type="http://schemas.openxmlformats.org/officeDocument/2006/relationships/image" Target="../media/image140.svg"/><Relationship Id="rId2" Type="http://schemas.openxmlformats.org/officeDocument/2006/relationships/image" Target="../media/image71.png"/><Relationship Id="rId29" Type="http://schemas.openxmlformats.org/officeDocument/2006/relationships/image" Target="../media/image98.svg"/><Relationship Id="rId24" Type="http://schemas.openxmlformats.org/officeDocument/2006/relationships/image" Target="../media/image93.png"/><Relationship Id="rId40" Type="http://schemas.openxmlformats.org/officeDocument/2006/relationships/image" Target="../media/image109.png"/><Relationship Id="rId45" Type="http://schemas.openxmlformats.org/officeDocument/2006/relationships/image" Target="../media/image114.svg"/><Relationship Id="rId66" Type="http://schemas.openxmlformats.org/officeDocument/2006/relationships/image" Target="../media/image1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1.xml"/><Relationship Id="rId4" Type="http://schemas.openxmlformats.org/officeDocument/2006/relationships/image" Target="../media/image153.png"/></Relationships>
</file>

<file path=ppt/slides/_rels/slide34.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1.xml"/><Relationship Id="rId4" Type="http://schemas.openxmlformats.org/officeDocument/2006/relationships/image" Target="../media/image153.png"/></Relationships>
</file>

<file path=ppt/slides/_rels/slide35.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jpeg"/><Relationship Id="rId1" Type="http://schemas.openxmlformats.org/officeDocument/2006/relationships/slideLayout" Target="../slideLayouts/slideLayout11.xml"/><Relationship Id="rId4" Type="http://schemas.openxmlformats.org/officeDocument/2006/relationships/image" Target="../media/image158.jpg"/></Relationships>
</file>

<file path=ppt/slides/_rels/slide3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0.xml"/><Relationship Id="rId7" Type="http://schemas.openxmlformats.org/officeDocument/2006/relationships/image" Target="../media/image20.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9.jpeg"/><Relationship Id="rId5" Type="http://schemas.openxmlformats.org/officeDocument/2006/relationships/slideLayout" Target="../slideLayouts/slideLayout6.xml"/><Relationship Id="rId4" Type="http://schemas.openxmlformats.org/officeDocument/2006/relationships/tags" Target="../tags/tag11.xml"/><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6.xml"/><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F6FC607-3A1A-46E7-B439-5B3D6149F37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pic>
        <p:nvPicPr>
          <p:cNvPr id="6" name="Picture 2">
            <a:extLst>
              <a:ext uri="{FF2B5EF4-FFF2-40B4-BE49-F238E27FC236}">
                <a16:creationId xmlns:a16="http://schemas.microsoft.com/office/drawing/2014/main" id="{9594CE00-F475-48BC-8EAF-20121C1B1B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0000" flipH="1">
            <a:off x="6512330" y="2911580"/>
            <a:ext cx="4871206" cy="4871206"/>
          </a:xfrm>
          <a:prstGeom prst="rect">
            <a:avLst/>
          </a:prstGeom>
          <a:noFill/>
          <a:ln>
            <a:noFill/>
          </a:ln>
          <a:effectLst>
            <a:outerShdw blurRad="508000" dist="571500" dir="3000000" algn="tl" rotWithShape="0">
              <a:prstClr val="black">
                <a:alpha val="35000"/>
              </a:prstClr>
            </a:outerShdw>
          </a:effectLst>
          <a:extLst>
            <a:ext uri="{909E8E84-426E-40DD-AFC4-6F175D3DCCD1}">
              <a14:hiddenFill xmlns:a14="http://schemas.microsoft.com/office/drawing/2010/main">
                <a:solidFill>
                  <a:srgbClr val="FFFFFF"/>
                </a:solidFill>
              </a14:hiddenFill>
            </a:ext>
          </a:extLst>
        </p:spPr>
      </p:pic>
      <p:sp>
        <p:nvSpPr>
          <p:cNvPr id="37" name="矩形: 圆角 36">
            <a:extLst>
              <a:ext uri="{FF2B5EF4-FFF2-40B4-BE49-F238E27FC236}">
                <a16:creationId xmlns:a16="http://schemas.microsoft.com/office/drawing/2014/main" id="{26303645-BECF-4DA5-9085-B4F74BC49E23}"/>
              </a:ext>
            </a:extLst>
          </p:cNvPr>
          <p:cNvSpPr/>
          <p:nvPr/>
        </p:nvSpPr>
        <p:spPr>
          <a:xfrm>
            <a:off x="912019" y="3226594"/>
            <a:ext cx="3583781" cy="512141"/>
          </a:xfrm>
          <a:prstGeom prst="roundRect">
            <a:avLst>
              <a:gd name="adj" fmla="val 50000"/>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a:extLst>
              <a:ext uri="{FF2B5EF4-FFF2-40B4-BE49-F238E27FC236}">
                <a16:creationId xmlns:a16="http://schemas.microsoft.com/office/drawing/2014/main" id="{95842DC9-F73E-4535-8EBF-2A8BA4BB504C}"/>
              </a:ext>
            </a:extLst>
          </p:cNvPr>
          <p:cNvSpPr txBox="1"/>
          <p:nvPr/>
        </p:nvSpPr>
        <p:spPr>
          <a:xfrm>
            <a:off x="1238707" y="3285489"/>
            <a:ext cx="2955803" cy="351186"/>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rPr>
              <a:t>精准 </a:t>
            </a:r>
            <a:r>
              <a:rPr kumimoji="0" lang="en-US" altLang="zh-CN"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Light" panose="020B0502040204020203" pitchFamily="34" charset="-122"/>
              </a:rPr>
              <a:t>|</a:t>
            </a:r>
            <a:r>
              <a:rPr kumimoji="0" lang="en-US" altLang="zh-CN"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rPr>
              <a:t> </a:t>
            </a:r>
            <a:r>
              <a:rPr kumimoji="0" lang="zh-CN" altLang="en-US"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rPr>
              <a:t>高效 </a:t>
            </a:r>
            <a:r>
              <a:rPr kumimoji="0" lang="en-US" altLang="zh-CN"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rPr>
              <a:t>| </a:t>
            </a:r>
            <a:r>
              <a:rPr kumimoji="0" lang="zh-CN" altLang="en-US" sz="2000" b="0" i="0" u="none" strike="noStrike" kern="1200" cap="none" spc="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rPr>
              <a:t>解放双手</a:t>
            </a:r>
            <a:endParaRPr kumimoji="0" lang="zh-CN" altLang="en-US" sz="2000" b="0" i="0" u="none" strike="noStrike" kern="1200" cap="none" spc="250" normalizeH="0" baseline="0" noProof="0">
              <a:ln w="3175">
                <a:noFill/>
              </a:ln>
              <a:solidFill>
                <a:schemeClr val="tx1">
                  <a:lumMod val="85000"/>
                  <a:lumOff val="15000"/>
                </a:schemeClr>
              </a:solidFill>
              <a:effectLst/>
              <a:uLnTx/>
              <a:uFillTx/>
              <a:latin typeface="+mn-ea"/>
              <a:cs typeface="+mn-cs"/>
              <a:sym typeface="微软雅黑" panose="020B0503020204020204" pitchFamily="34" charset="-122"/>
            </a:endParaRPr>
          </a:p>
        </p:txBody>
      </p:sp>
      <p:sp>
        <p:nvSpPr>
          <p:cNvPr id="24" name="文本框 23">
            <a:extLst>
              <a:ext uri="{FF2B5EF4-FFF2-40B4-BE49-F238E27FC236}">
                <a16:creationId xmlns:a16="http://schemas.microsoft.com/office/drawing/2014/main" id="{52349C30-15C7-467C-B18C-ABB98DD895C3}"/>
              </a:ext>
            </a:extLst>
          </p:cNvPr>
          <p:cNvSpPr txBox="1"/>
          <p:nvPr/>
        </p:nvSpPr>
        <p:spPr>
          <a:xfrm>
            <a:off x="909637" y="4423485"/>
            <a:ext cx="3145790" cy="349583"/>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a:ln>
                  <a:noFill/>
                </a:ln>
                <a:gradFill>
                  <a:gsLst>
                    <a:gs pos="0">
                      <a:schemeClr val="bg1"/>
                    </a:gs>
                    <a:gs pos="98000">
                      <a:schemeClr val="bg1">
                        <a:lumMod val="90000"/>
                      </a:schemeClr>
                    </a:gs>
                  </a:gsLst>
                  <a:lin ang="5400000" scaled="0"/>
                </a:gradFill>
                <a:effectLst/>
                <a:uLnTx/>
                <a:uFillTx/>
                <a:latin typeface="+mn-ea"/>
                <a:cs typeface="+mn-cs"/>
                <a:sym typeface="微软雅黑" panose="020B0503020204020204" pitchFamily="34" charset="-122"/>
              </a:rPr>
              <a:t>汇报人</a:t>
            </a:r>
            <a:r>
              <a:rPr kumimoji="0" lang="en-US" altLang="zh-CN" sz="2000" b="0" i="0" u="none" strike="noStrike" kern="1200" cap="none" spc="0" normalizeH="0" baseline="0" noProof="0">
                <a:ln>
                  <a:noFill/>
                </a:ln>
                <a:gradFill>
                  <a:gsLst>
                    <a:gs pos="0">
                      <a:schemeClr val="bg1"/>
                    </a:gs>
                    <a:gs pos="98000">
                      <a:schemeClr val="bg1">
                        <a:lumMod val="90000"/>
                      </a:schemeClr>
                    </a:gs>
                  </a:gsLst>
                  <a:lin ang="5400000" scaled="0"/>
                </a:gradFill>
                <a:effectLst/>
                <a:uLnTx/>
                <a:uFillTx/>
                <a:latin typeface="+mn-ea"/>
                <a:cs typeface="+mn-cs"/>
                <a:sym typeface="微软雅黑" panose="020B0503020204020204" pitchFamily="34" charset="-122"/>
              </a:rPr>
              <a:t>: Microsoft</a:t>
            </a:r>
            <a:endParaRPr kumimoji="0" lang="zh-CN" altLang="en-US" sz="2000" b="0" i="0" u="none" strike="noStrike" kern="1200" cap="none" spc="0" normalizeH="0" baseline="0" noProof="0">
              <a:ln>
                <a:noFill/>
              </a:ln>
              <a:gradFill>
                <a:gsLst>
                  <a:gs pos="0">
                    <a:schemeClr val="bg1"/>
                  </a:gs>
                  <a:gs pos="98000">
                    <a:schemeClr val="bg1">
                      <a:lumMod val="90000"/>
                    </a:schemeClr>
                  </a:gs>
                </a:gsLst>
                <a:lin ang="5400000" scaled="0"/>
              </a:gradFill>
              <a:effectLst/>
              <a:uLnTx/>
              <a:uFillTx/>
              <a:latin typeface="+mn-ea"/>
              <a:cs typeface="+mn-cs"/>
              <a:sym typeface="微软雅黑" panose="020B0503020204020204" pitchFamily="34" charset="-122"/>
            </a:endParaRPr>
          </a:p>
        </p:txBody>
      </p:sp>
      <p:sp>
        <p:nvSpPr>
          <p:cNvPr id="25" name="文本框 24">
            <a:extLst>
              <a:ext uri="{FF2B5EF4-FFF2-40B4-BE49-F238E27FC236}">
                <a16:creationId xmlns:a16="http://schemas.microsoft.com/office/drawing/2014/main" id="{0A2023A5-6C10-460D-9858-C24E7AAA6763}"/>
              </a:ext>
            </a:extLst>
          </p:cNvPr>
          <p:cNvSpPr txBox="1"/>
          <p:nvPr/>
        </p:nvSpPr>
        <p:spPr>
          <a:xfrm>
            <a:off x="4843004" y="1819386"/>
            <a:ext cx="3721374" cy="1256626"/>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7200" b="0" i="0" u="none" strike="noStrike" kern="1200" cap="none" spc="0" normalizeH="0" baseline="0" noProof="0">
                <a:ln>
                  <a:noFill/>
                </a:ln>
                <a:gradFill>
                  <a:gsLst>
                    <a:gs pos="90000">
                      <a:schemeClr val="accent3"/>
                    </a:gs>
                    <a:gs pos="45000">
                      <a:schemeClr val="accent2"/>
                    </a:gs>
                    <a:gs pos="10000">
                      <a:schemeClr val="accent2">
                        <a:lumMod val="90000"/>
                      </a:schemeClr>
                    </a:gs>
                  </a:gsLst>
                  <a:lin ang="2700000" scaled="0"/>
                </a:gradFill>
                <a:uLnTx/>
                <a:uFillTx/>
                <a:latin typeface="+mj-ea"/>
                <a:ea typeface="+mj-ea"/>
                <a:cs typeface="+mn-cs"/>
                <a:sym typeface="微软雅黑 Bold" panose="020B0703020204020201" pitchFamily="34" charset="-122"/>
              </a:rPr>
              <a:t>产品介绍</a:t>
            </a:r>
          </a:p>
        </p:txBody>
      </p:sp>
      <p:sp>
        <p:nvSpPr>
          <p:cNvPr id="26" name="文本框 25">
            <a:extLst>
              <a:ext uri="{FF2B5EF4-FFF2-40B4-BE49-F238E27FC236}">
                <a16:creationId xmlns:a16="http://schemas.microsoft.com/office/drawing/2014/main" id="{65378D64-5257-43C3-95C6-4E0C438A14CC}"/>
              </a:ext>
            </a:extLst>
          </p:cNvPr>
          <p:cNvSpPr txBox="1"/>
          <p:nvPr/>
        </p:nvSpPr>
        <p:spPr>
          <a:xfrm>
            <a:off x="847725" y="1112432"/>
            <a:ext cx="4091940" cy="923330"/>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a:ln>
                  <a:noFill/>
                </a:ln>
                <a:solidFill>
                  <a:schemeClr val="bg1"/>
                </a:solidFill>
                <a:uLnTx/>
                <a:uFillTx/>
                <a:latin typeface="+mj-ea"/>
                <a:ea typeface="+mj-ea"/>
                <a:cs typeface="+mn-cs"/>
                <a:sym typeface="微软雅黑 Bold" panose="020B0703020204020201" pitchFamily="34" charset="-122"/>
              </a:rPr>
              <a:t>Hololens 2</a:t>
            </a:r>
          </a:p>
        </p:txBody>
      </p:sp>
      <p:sp>
        <p:nvSpPr>
          <p:cNvPr id="3" name="文本框 2">
            <a:extLst>
              <a:ext uri="{FF2B5EF4-FFF2-40B4-BE49-F238E27FC236}">
                <a16:creationId xmlns:a16="http://schemas.microsoft.com/office/drawing/2014/main" id="{4F7F798A-F896-4C0A-9FB1-F45CDBEDE6B4}"/>
              </a:ext>
            </a:extLst>
          </p:cNvPr>
          <p:cNvSpPr txBox="1"/>
          <p:nvPr/>
        </p:nvSpPr>
        <p:spPr>
          <a:xfrm>
            <a:off x="770057" y="1940767"/>
            <a:ext cx="3877985" cy="120032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gradFill>
                  <a:gsLst>
                    <a:gs pos="65000">
                      <a:schemeClr val="accent1"/>
                    </a:gs>
                    <a:gs pos="98000">
                      <a:srgbClr val="D599C4">
                        <a:lumMod val="10000"/>
                        <a:lumOff val="90000"/>
                      </a:srgbClr>
                    </a:gs>
                    <a:gs pos="20000">
                      <a:schemeClr val="accent2"/>
                    </a:gs>
                  </a:gsLst>
                  <a:lin ang="8100000" scaled="0"/>
                </a:gradFill>
                <a:uLnTx/>
                <a:uFillTx/>
                <a:latin typeface="+mj-ea"/>
                <a:ea typeface="+mj-ea"/>
                <a:cs typeface="+mn-cs"/>
                <a:sym typeface="微软雅黑 Bold" panose="020B0703020204020201" pitchFamily="34" charset="-122"/>
              </a:rPr>
              <a:t>全息镜头</a:t>
            </a:r>
          </a:p>
        </p:txBody>
      </p:sp>
      <p:sp>
        <p:nvSpPr>
          <p:cNvPr id="2" name="椭圆 1">
            <a:extLst>
              <a:ext uri="{FF2B5EF4-FFF2-40B4-BE49-F238E27FC236}">
                <a16:creationId xmlns:a16="http://schemas.microsoft.com/office/drawing/2014/main" id="{C2C475A1-652E-4BAC-A744-B12E762851DC}"/>
              </a:ext>
            </a:extLst>
          </p:cNvPr>
          <p:cNvSpPr/>
          <p:nvPr/>
        </p:nvSpPr>
        <p:spPr>
          <a:xfrm>
            <a:off x="11180017" y="1847056"/>
            <a:ext cx="100758" cy="100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C0E8AE36-07D2-48D7-B9DF-494CC82A9653}"/>
              </a:ext>
            </a:extLst>
          </p:cNvPr>
          <p:cNvSpPr/>
          <p:nvPr/>
        </p:nvSpPr>
        <p:spPr>
          <a:xfrm>
            <a:off x="11180017" y="2069306"/>
            <a:ext cx="100758" cy="10075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5F71E0E-12B1-4B16-827F-BF4D3D0B5C51}"/>
              </a:ext>
            </a:extLst>
          </p:cNvPr>
          <p:cNvSpPr/>
          <p:nvPr/>
        </p:nvSpPr>
        <p:spPr>
          <a:xfrm>
            <a:off x="11180017" y="2291556"/>
            <a:ext cx="100758" cy="100758"/>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1D242AB-380A-4719-896A-744B64672586}"/>
              </a:ext>
            </a:extLst>
          </p:cNvPr>
          <p:cNvSpPr/>
          <p:nvPr/>
        </p:nvSpPr>
        <p:spPr>
          <a:xfrm>
            <a:off x="11180017" y="2513806"/>
            <a:ext cx="100758" cy="10075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6C5E6459-E1F6-4BA9-B237-9CDD0F9D79F0}"/>
              </a:ext>
            </a:extLst>
          </p:cNvPr>
          <p:cNvSpPr/>
          <p:nvPr/>
        </p:nvSpPr>
        <p:spPr>
          <a:xfrm>
            <a:off x="11180017" y="2736056"/>
            <a:ext cx="100758" cy="100758"/>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7392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974E9B21-25EC-487D-9507-CEEABFC49389}"/>
              </a:ext>
            </a:extLst>
          </p:cNvPr>
          <p:cNvSpPr/>
          <p:nvPr/>
        </p:nvSpPr>
        <p:spPr>
          <a:xfrm>
            <a:off x="1645920" y="1667435"/>
            <a:ext cx="8918089" cy="2066365"/>
          </a:xfrm>
          <a:prstGeom prst="roundRect">
            <a:avLst>
              <a:gd name="adj" fmla="val 490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BEA5C18B-3BE8-491D-87EF-038ED0D0D767}"/>
              </a:ext>
            </a:extLst>
          </p:cNvPr>
          <p:cNvSpPr txBox="1"/>
          <p:nvPr/>
        </p:nvSpPr>
        <p:spPr>
          <a:xfrm>
            <a:off x="2505537" y="1860432"/>
            <a:ext cx="7199998" cy="1405321"/>
          </a:xfrm>
          <a:prstGeom prst="rect">
            <a:avLst/>
          </a:prstGeom>
          <a:noFill/>
        </p:spPr>
        <p:txBody>
          <a:bodyPr wrap="square" lIns="0" tIns="0" rIns="0" bIns="0" rtlCol="0" anchor="ctr" anchorCtr="1">
            <a:spAutoFit/>
          </a:bodyPr>
          <a:lstStyle/>
          <a:p>
            <a:pPr algn="just">
              <a:lnSpc>
                <a:spcPct val="130000"/>
              </a:lnSpc>
            </a:pPr>
            <a:r>
              <a:rPr lang="en-US" altLang="zh-CN" b="0" i="0">
                <a:solidFill>
                  <a:schemeClr val="tx1">
                    <a:lumMod val="85000"/>
                    <a:lumOff val="15000"/>
                  </a:schemeClr>
                </a:solidFill>
                <a:effectLst/>
                <a:latin typeface="+mn-ea"/>
                <a:sym typeface="微软雅黑" panose="020B0503020204020204" pitchFamily="34" charset="-122"/>
              </a:rPr>
              <a:t>       HoloLens </a:t>
            </a:r>
            <a:r>
              <a:rPr lang="zh-CN" altLang="en-US" b="0" i="0" dirty="0">
                <a:solidFill>
                  <a:schemeClr val="tx1">
                    <a:lumMod val="85000"/>
                    <a:lumOff val="15000"/>
                  </a:schemeClr>
                </a:solidFill>
                <a:effectLst/>
                <a:latin typeface="+mn-ea"/>
                <a:sym typeface="微软雅黑" panose="020B0503020204020204" pitchFamily="34" charset="-122"/>
              </a:rPr>
              <a:t>为用户提供了将现实世界与数字世界混合的体验。混合现实捕捉 </a:t>
            </a:r>
            <a:r>
              <a:rPr lang="en-US" altLang="zh-CN" b="0" i="0" dirty="0">
                <a:solidFill>
                  <a:schemeClr val="tx1">
                    <a:lumMod val="85000"/>
                    <a:lumOff val="15000"/>
                  </a:schemeClr>
                </a:solidFill>
                <a:effectLst/>
                <a:latin typeface="+mn-ea"/>
                <a:sym typeface="微软雅黑" panose="020B0503020204020204" pitchFamily="34" charset="-122"/>
              </a:rPr>
              <a:t>(MRC) </a:t>
            </a:r>
            <a:r>
              <a:rPr lang="zh-CN" altLang="en-US" b="0" i="0" dirty="0">
                <a:solidFill>
                  <a:schemeClr val="tx1">
                    <a:lumMod val="85000"/>
                    <a:lumOff val="15000"/>
                  </a:schemeClr>
                </a:solidFill>
                <a:effectLst/>
                <a:latin typeface="+mn-ea"/>
                <a:sym typeface="微软雅黑" panose="020B0503020204020204" pitchFamily="34" charset="-122"/>
              </a:rPr>
              <a:t>可让您将体验捕捉为照片或视频，或与他人实时分享您所看到的</a:t>
            </a:r>
            <a:r>
              <a:rPr lang="zh-CN" altLang="en-US" b="0" i="0">
                <a:solidFill>
                  <a:schemeClr val="tx1">
                    <a:lumMod val="85000"/>
                    <a:lumOff val="15000"/>
                  </a:schemeClr>
                </a:solidFill>
                <a:effectLst/>
                <a:latin typeface="+mn-ea"/>
                <a:sym typeface="微软雅黑" panose="020B0503020204020204" pitchFamily="34" charset="-122"/>
              </a:rPr>
              <a:t>内容。</a:t>
            </a:r>
            <a:r>
              <a:rPr lang="zh-CN" altLang="en-US">
                <a:solidFill>
                  <a:schemeClr val="tx1">
                    <a:lumMod val="85000"/>
                    <a:lumOff val="15000"/>
                  </a:schemeClr>
                </a:solidFill>
                <a:latin typeface="+mn-ea"/>
                <a:sym typeface="微软雅黑" panose="020B0503020204020204" pitchFamily="34" charset="-122"/>
              </a:rPr>
              <a:t>而</a:t>
            </a:r>
            <a:r>
              <a:rPr lang="en-US" altLang="zh-CN">
                <a:solidFill>
                  <a:schemeClr val="tx1">
                    <a:lumMod val="85000"/>
                    <a:lumOff val="15000"/>
                  </a:schemeClr>
                </a:solidFill>
                <a:latin typeface="+mn-ea"/>
                <a:sym typeface="微软雅黑" panose="020B0503020204020204" pitchFamily="34" charset="-122"/>
              </a:rPr>
              <a:t>HoloLens </a:t>
            </a:r>
            <a:r>
              <a:rPr lang="en-US" altLang="zh-CN" dirty="0">
                <a:solidFill>
                  <a:schemeClr val="tx1">
                    <a:lumMod val="85000"/>
                    <a:lumOff val="15000"/>
                  </a:schemeClr>
                </a:solidFill>
                <a:latin typeface="+mn-ea"/>
                <a:sym typeface="微软雅黑" panose="020B0503020204020204" pitchFamily="34" charset="-122"/>
              </a:rPr>
              <a:t>2 </a:t>
            </a:r>
            <a:r>
              <a:rPr lang="zh-CN" altLang="en-US" dirty="0">
                <a:solidFill>
                  <a:schemeClr val="tx1">
                    <a:lumMod val="85000"/>
                    <a:lumOff val="15000"/>
                  </a:schemeClr>
                </a:solidFill>
                <a:latin typeface="+mn-ea"/>
                <a:sym typeface="微软雅黑" panose="020B0503020204020204" pitchFamily="34" charset="-122"/>
              </a:rPr>
              <a:t>设备仅面向商业企业、政府和教育机构客户销售，不面向个人消费者或个人</a:t>
            </a:r>
            <a:r>
              <a:rPr lang="zh-CN" altLang="en-US">
                <a:solidFill>
                  <a:schemeClr val="tx1">
                    <a:lumMod val="85000"/>
                    <a:lumOff val="15000"/>
                  </a:schemeClr>
                </a:solidFill>
                <a:latin typeface="+mn-ea"/>
                <a:sym typeface="微软雅黑" panose="020B0503020204020204" pitchFamily="34" charset="-122"/>
              </a:rPr>
              <a:t>终端用户</a:t>
            </a:r>
            <a:endParaRPr lang="zh-CN" altLang="en-US" spc="250" dirty="0">
              <a:solidFill>
                <a:schemeClr val="tx1">
                  <a:lumMod val="85000"/>
                  <a:lumOff val="15000"/>
                </a:schemeClr>
              </a:solidFill>
              <a:latin typeface="+mn-ea"/>
              <a:sym typeface="微软雅黑" panose="020B0503020204020204" pitchFamily="34" charset="-122"/>
            </a:endParaRPr>
          </a:p>
        </p:txBody>
      </p:sp>
      <p:grpSp>
        <p:nvGrpSpPr>
          <p:cNvPr id="2" name="组合 1">
            <a:extLst>
              <a:ext uri="{FF2B5EF4-FFF2-40B4-BE49-F238E27FC236}">
                <a16:creationId xmlns:a16="http://schemas.microsoft.com/office/drawing/2014/main" id="{D76F0ED0-6C22-4E25-94F3-2657CA0A962D}"/>
              </a:ext>
            </a:extLst>
          </p:cNvPr>
          <p:cNvGrpSpPr/>
          <p:nvPr/>
        </p:nvGrpSpPr>
        <p:grpSpPr>
          <a:xfrm>
            <a:off x="3351149" y="3454827"/>
            <a:ext cx="5580646" cy="2607398"/>
            <a:chOff x="3081794" y="3595678"/>
            <a:chExt cx="6119355" cy="2859096"/>
          </a:xfrm>
        </p:grpSpPr>
        <p:sp>
          <p:nvSpPr>
            <p:cNvPr id="8" name="矩形 7">
              <a:extLst>
                <a:ext uri="{FF2B5EF4-FFF2-40B4-BE49-F238E27FC236}">
                  <a16:creationId xmlns:a16="http://schemas.microsoft.com/office/drawing/2014/main" id="{7F0AD493-C886-4B07-AD1B-7D0842D1D4FD}"/>
                </a:ext>
              </a:extLst>
            </p:cNvPr>
            <p:cNvSpPr/>
            <p:nvPr/>
          </p:nvSpPr>
          <p:spPr>
            <a:xfrm>
              <a:off x="4006850" y="5502275"/>
              <a:ext cx="5194299" cy="95249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D58D999B-BE42-437D-BA65-D82D7D026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1794" y="3595678"/>
              <a:ext cx="6030000" cy="2765760"/>
            </a:xfrm>
            <a:prstGeom prst="rect">
              <a:avLst/>
            </a:prstGeom>
          </p:spPr>
        </p:pic>
      </p:grpSp>
      <p:sp>
        <p:nvSpPr>
          <p:cNvPr id="5" name="内容占位符 4">
            <a:extLst>
              <a:ext uri="{FF2B5EF4-FFF2-40B4-BE49-F238E27FC236}">
                <a16:creationId xmlns:a16="http://schemas.microsoft.com/office/drawing/2014/main" id="{C536B9A0-C7BA-4AAA-8960-4A412CB4F259}"/>
              </a:ext>
            </a:extLst>
          </p:cNvPr>
          <p:cNvSpPr>
            <a:spLocks noGrp="1"/>
          </p:cNvSpPr>
          <p:nvPr>
            <p:ph sz="quarter" idx="10"/>
          </p:nvPr>
        </p:nvSpPr>
        <p:spPr/>
        <p:txBody>
          <a:bodyPr/>
          <a:lstStyle/>
          <a:p>
            <a:r>
              <a:rPr lang="zh-CN" altLang="en-US"/>
              <a:t>研发背景</a:t>
            </a:r>
          </a:p>
        </p:txBody>
      </p:sp>
      <p:sp>
        <p:nvSpPr>
          <p:cNvPr id="14" name="矩形: 圆角 13">
            <a:extLst>
              <a:ext uri="{FF2B5EF4-FFF2-40B4-BE49-F238E27FC236}">
                <a16:creationId xmlns:a16="http://schemas.microsoft.com/office/drawing/2014/main" id="{C90BFD5F-6CEF-447B-BB3C-DC370DD1A33F}"/>
              </a:ext>
            </a:extLst>
          </p:cNvPr>
          <p:cNvSpPr/>
          <p:nvPr/>
        </p:nvSpPr>
        <p:spPr>
          <a:xfrm>
            <a:off x="1563697" y="2062234"/>
            <a:ext cx="161925" cy="1276766"/>
          </a:xfrm>
          <a:prstGeom prst="roundRect">
            <a:avLst>
              <a:gd name="adj" fmla="val 50000"/>
            </a:avLst>
          </a:prstGeom>
          <a:gradFill>
            <a:gsLst>
              <a:gs pos="0">
                <a:schemeClr val="accent1"/>
              </a:gs>
              <a:gs pos="98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游戏机, 灯光&#10;&#10;描述已自动生成">
            <a:extLst>
              <a:ext uri="{FF2B5EF4-FFF2-40B4-BE49-F238E27FC236}">
                <a16:creationId xmlns:a16="http://schemas.microsoft.com/office/drawing/2014/main" id="{F4F20DA0-7A56-486F-B13E-3B7AD89F072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686794" y="1194647"/>
            <a:ext cx="8820000" cy="982556"/>
          </a:xfrm>
          <a:prstGeom prst="rect">
            <a:avLst/>
          </a:prstGeom>
        </p:spPr>
      </p:pic>
      <p:sp>
        <p:nvSpPr>
          <p:cNvPr id="4" name="矩形 3">
            <a:extLst>
              <a:ext uri="{FF2B5EF4-FFF2-40B4-BE49-F238E27FC236}">
                <a16:creationId xmlns:a16="http://schemas.microsoft.com/office/drawing/2014/main" id="{6708D2A6-5433-40F4-8D0E-4C885CED6481}"/>
              </a:ext>
            </a:extLst>
          </p:cNvPr>
          <p:cNvSpPr/>
          <p:nvPr/>
        </p:nvSpPr>
        <p:spPr>
          <a:xfrm>
            <a:off x="10239375" y="1666874"/>
            <a:ext cx="170805" cy="20669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41981"/>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082BAFAE-9539-41DA-B733-BAA741813D9B}"/>
              </a:ext>
            </a:extLst>
          </p:cNvPr>
          <p:cNvSpPr/>
          <p:nvPr/>
        </p:nvSpPr>
        <p:spPr>
          <a:xfrm>
            <a:off x="1356076" y="4032928"/>
            <a:ext cx="1638300" cy="381000"/>
          </a:xfrm>
          <a:prstGeom prst="roundRect">
            <a:avLst>
              <a:gd name="adj" fmla="val 50000"/>
            </a:avLst>
          </a:prstGeom>
          <a:gradFill>
            <a:gsLst>
              <a:gs pos="99000">
                <a:schemeClr val="accent2"/>
              </a:gs>
              <a:gs pos="1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id="{2A0A8660-2129-4B2B-AAD7-81BDD73360BF}"/>
              </a:ext>
            </a:extLst>
          </p:cNvPr>
          <p:cNvSpPr/>
          <p:nvPr/>
        </p:nvSpPr>
        <p:spPr>
          <a:xfrm>
            <a:off x="1618012" y="5220378"/>
            <a:ext cx="1638300" cy="381000"/>
          </a:xfrm>
          <a:prstGeom prst="roundRect">
            <a:avLst>
              <a:gd name="adj" fmla="val 50000"/>
            </a:avLst>
          </a:prstGeom>
          <a:gradFill>
            <a:gsLst>
              <a:gs pos="99000">
                <a:schemeClr val="accent2"/>
              </a:gs>
              <a:gs pos="1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28520D92-ED00-4C53-AA86-F2C714771054}"/>
              </a:ext>
            </a:extLst>
          </p:cNvPr>
          <p:cNvSpPr/>
          <p:nvPr/>
        </p:nvSpPr>
        <p:spPr>
          <a:xfrm>
            <a:off x="8801894" y="5220378"/>
            <a:ext cx="1638300" cy="381000"/>
          </a:xfrm>
          <a:prstGeom prst="roundRect">
            <a:avLst>
              <a:gd name="adj" fmla="val 50000"/>
            </a:avLst>
          </a:prstGeom>
          <a:gradFill>
            <a:gsLst>
              <a:gs pos="99000">
                <a:schemeClr val="accent2"/>
              </a:gs>
              <a:gs pos="1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id="{C764176C-C699-4C0B-8413-A17086EF116F}"/>
              </a:ext>
            </a:extLst>
          </p:cNvPr>
          <p:cNvSpPr/>
          <p:nvPr/>
        </p:nvSpPr>
        <p:spPr>
          <a:xfrm>
            <a:off x="8706644" y="4032928"/>
            <a:ext cx="1638300" cy="381000"/>
          </a:xfrm>
          <a:prstGeom prst="roundRect">
            <a:avLst>
              <a:gd name="adj" fmla="val 50000"/>
            </a:avLst>
          </a:prstGeom>
          <a:gradFill>
            <a:gsLst>
              <a:gs pos="99000">
                <a:schemeClr val="accent2"/>
              </a:gs>
              <a:gs pos="1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内容占位符 16">
            <a:extLst>
              <a:ext uri="{FF2B5EF4-FFF2-40B4-BE49-F238E27FC236}">
                <a16:creationId xmlns:a16="http://schemas.microsoft.com/office/drawing/2014/main" id="{7E2CF0EE-C054-4130-B922-05F25FEA9E2B}"/>
              </a:ext>
            </a:extLst>
          </p:cNvPr>
          <p:cNvSpPr>
            <a:spLocks noGrp="1"/>
          </p:cNvSpPr>
          <p:nvPr>
            <p:ph sz="quarter" idx="10"/>
          </p:nvPr>
        </p:nvSpPr>
        <p:spPr/>
        <p:txBody>
          <a:bodyPr/>
          <a:lstStyle/>
          <a:p>
            <a:r>
              <a:rPr lang="zh-CN" altLang="en-US"/>
              <a:t>发展历史</a:t>
            </a:r>
          </a:p>
        </p:txBody>
      </p:sp>
      <p:cxnSp>
        <p:nvCxnSpPr>
          <p:cNvPr id="50" name="直接连接符 49">
            <a:extLst>
              <a:ext uri="{FF2B5EF4-FFF2-40B4-BE49-F238E27FC236}">
                <a16:creationId xmlns:a16="http://schemas.microsoft.com/office/drawing/2014/main" id="{859EF214-FB8F-43A1-838A-40FEFF5DF7A8}"/>
              </a:ext>
            </a:extLst>
          </p:cNvPr>
          <p:cNvCxnSpPr>
            <a:cxnSpLocks/>
          </p:cNvCxnSpPr>
          <p:nvPr/>
        </p:nvCxnSpPr>
        <p:spPr>
          <a:xfrm flipH="1">
            <a:off x="7820660" y="4544103"/>
            <a:ext cx="1704340" cy="0"/>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764899D1-246D-4972-BDAD-5CF64992EE36}"/>
              </a:ext>
            </a:extLst>
          </p:cNvPr>
          <p:cNvCxnSpPr>
            <a:cxnSpLocks/>
          </p:cNvCxnSpPr>
          <p:nvPr/>
        </p:nvCxnSpPr>
        <p:spPr>
          <a:xfrm flipH="1">
            <a:off x="7916908" y="5726063"/>
            <a:ext cx="1704340" cy="0"/>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F33C5583-CA84-450A-9DF1-596A4046F6C1}"/>
              </a:ext>
            </a:extLst>
          </p:cNvPr>
          <p:cNvSpPr txBox="1"/>
          <p:nvPr/>
        </p:nvSpPr>
        <p:spPr>
          <a:xfrm>
            <a:off x="1648240" y="4028761"/>
            <a:ext cx="1048704" cy="349583"/>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4" name="文本框 3">
            <a:extLst>
              <a:ext uri="{FF2B5EF4-FFF2-40B4-BE49-F238E27FC236}">
                <a16:creationId xmlns:a16="http://schemas.microsoft.com/office/drawing/2014/main" id="{5FFFE34D-B8CE-465D-A314-E99582EEFFBA}"/>
              </a:ext>
            </a:extLst>
          </p:cNvPr>
          <p:cNvSpPr txBox="1"/>
          <p:nvPr/>
        </p:nvSpPr>
        <p:spPr>
          <a:xfrm>
            <a:off x="995914" y="4598326"/>
            <a:ext cx="2378086" cy="244682"/>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chemeClr val="bg1"/>
                </a:solidFill>
                <a:effectLst/>
                <a:uLnTx/>
                <a:uFillTx/>
                <a:latin typeface="+mn-ea"/>
                <a:cs typeface="+mn-cs"/>
              </a:rPr>
              <a:t>HoloLens</a:t>
            </a:r>
            <a:r>
              <a:rPr kumimoji="0" lang="zh-CN" altLang="en-US" sz="1400" b="0" i="0" u="none" strike="noStrike" kern="1200" cap="none" spc="0" normalizeH="0" baseline="0" noProof="0">
                <a:ln>
                  <a:noFill/>
                </a:ln>
                <a:solidFill>
                  <a:schemeClr val="bg1"/>
                </a:solidFill>
                <a:effectLst/>
                <a:uLnTx/>
                <a:uFillTx/>
                <a:latin typeface="+mn-ea"/>
                <a:cs typeface="+mn-cs"/>
              </a:rPr>
              <a:t>产品由微软发布</a:t>
            </a:r>
            <a:endParaRPr kumimoji="0" lang="zh-CN" altLang="en-US" sz="1400" b="0" i="0" u="none" strike="noStrike" kern="1200" cap="none" spc="250" normalizeH="0" baseline="0" noProof="0">
              <a:ln>
                <a:noFill/>
              </a:ln>
              <a:solidFill>
                <a:schemeClr val="bg1"/>
              </a:solidFill>
              <a:effectLst/>
              <a:uLnTx/>
              <a:uFillTx/>
              <a:latin typeface="+mn-ea"/>
              <a:cs typeface="+mn-cs"/>
              <a:sym typeface="思源黑体 CN Light" panose="020B0300000000000000" pitchFamily="34" charset="-122"/>
            </a:endParaRPr>
          </a:p>
        </p:txBody>
      </p:sp>
      <p:sp>
        <p:nvSpPr>
          <p:cNvPr id="5" name="文本框 4">
            <a:extLst>
              <a:ext uri="{FF2B5EF4-FFF2-40B4-BE49-F238E27FC236}">
                <a16:creationId xmlns:a16="http://schemas.microsoft.com/office/drawing/2014/main" id="{8DDFBA0E-7F40-416A-A708-4083754365A1}"/>
              </a:ext>
            </a:extLst>
          </p:cNvPr>
          <p:cNvSpPr txBox="1"/>
          <p:nvPr/>
        </p:nvSpPr>
        <p:spPr>
          <a:xfrm>
            <a:off x="1910958" y="5225970"/>
            <a:ext cx="1055986" cy="349583"/>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6" name="文本框 5">
            <a:extLst>
              <a:ext uri="{FF2B5EF4-FFF2-40B4-BE49-F238E27FC236}">
                <a16:creationId xmlns:a16="http://schemas.microsoft.com/office/drawing/2014/main" id="{11E96AA0-268D-4C4C-97EA-A44A975FC51B}"/>
              </a:ext>
            </a:extLst>
          </p:cNvPr>
          <p:cNvSpPr txBox="1"/>
          <p:nvPr/>
        </p:nvSpPr>
        <p:spPr>
          <a:xfrm>
            <a:off x="1124397" y="5777961"/>
            <a:ext cx="2643454" cy="244682"/>
          </a:xfrm>
          <a:prstGeom prst="rect">
            <a:avLst/>
          </a:prstGeom>
          <a:noFill/>
        </p:spPr>
        <p:txBody>
          <a:bodyPr wrap="square" lIns="0" tIns="0" rIns="0" bIns="0" rtlCol="0" anchor="ctr" anchorCtr="1">
            <a:spAutoFit/>
          </a:bodyPr>
          <a:lstStyle/>
          <a:p>
            <a:pPr algn="ctr">
              <a:lnSpc>
                <a:spcPct val="125000"/>
              </a:lnSpc>
              <a:defRPr/>
            </a:pPr>
            <a:r>
              <a:rPr lang="zh-CN" altLang="en-US" sz="1400">
                <a:solidFill>
                  <a:schemeClr val="bg1"/>
                </a:solidFill>
                <a:latin typeface="+mn-ea"/>
              </a:rPr>
              <a:t>微软展示了</a:t>
            </a:r>
            <a:r>
              <a:rPr lang="en-US" altLang="zh-CN" sz="1400">
                <a:solidFill>
                  <a:schemeClr val="bg1"/>
                </a:solidFill>
                <a:latin typeface="+mn-ea"/>
              </a:rPr>
              <a:t>HoloLens</a:t>
            </a:r>
            <a:r>
              <a:rPr lang="zh-CN" altLang="en-US" sz="1400">
                <a:solidFill>
                  <a:schemeClr val="bg1"/>
                </a:solidFill>
                <a:latin typeface="+mn-ea"/>
              </a:rPr>
              <a:t>的各种应用</a:t>
            </a:r>
            <a:endParaRPr lang="zh-CN" altLang="en-US" sz="1400">
              <a:solidFill>
                <a:schemeClr val="bg1"/>
              </a:solidFill>
              <a:latin typeface="+mn-ea"/>
              <a:sym typeface="思源黑体 CN Light" panose="020B0300000000000000" pitchFamily="34" charset="-122"/>
            </a:endParaRPr>
          </a:p>
        </p:txBody>
      </p:sp>
      <p:sp>
        <p:nvSpPr>
          <p:cNvPr id="57" name="矩形: 圆角 56">
            <a:extLst>
              <a:ext uri="{FF2B5EF4-FFF2-40B4-BE49-F238E27FC236}">
                <a16:creationId xmlns:a16="http://schemas.microsoft.com/office/drawing/2014/main" id="{C2A3D6DD-7D2F-48F5-A2CF-6ADD4D0A1C78}"/>
              </a:ext>
            </a:extLst>
          </p:cNvPr>
          <p:cNvSpPr/>
          <p:nvPr/>
        </p:nvSpPr>
        <p:spPr>
          <a:xfrm>
            <a:off x="4020344" y="2266518"/>
            <a:ext cx="1638300" cy="381000"/>
          </a:xfrm>
          <a:prstGeom prst="roundRect">
            <a:avLst>
              <a:gd name="adj" fmla="val 5000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D83E157-C8EB-46FC-AD1F-06514CBAE803}"/>
              </a:ext>
            </a:extLst>
          </p:cNvPr>
          <p:cNvSpPr txBox="1"/>
          <p:nvPr/>
        </p:nvSpPr>
        <p:spPr>
          <a:xfrm>
            <a:off x="4306565" y="2262923"/>
            <a:ext cx="1080304" cy="349070"/>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8" name="文本框 7">
            <a:extLst>
              <a:ext uri="{FF2B5EF4-FFF2-40B4-BE49-F238E27FC236}">
                <a16:creationId xmlns:a16="http://schemas.microsoft.com/office/drawing/2014/main" id="{3E9C73FC-A913-48AD-B366-748547AE1ED8}"/>
              </a:ext>
            </a:extLst>
          </p:cNvPr>
          <p:cNvSpPr txBox="1"/>
          <p:nvPr/>
        </p:nvSpPr>
        <p:spPr>
          <a:xfrm>
            <a:off x="3613918" y="2705744"/>
            <a:ext cx="2460355" cy="532838"/>
          </a:xfrm>
          <a:prstGeom prst="rect">
            <a:avLst/>
          </a:prstGeom>
          <a:noFill/>
        </p:spPr>
        <p:txBody>
          <a:bodyPr wrap="square" lIns="0" tIns="0" rIns="0" bIns="0" rtlCol="0" anchor="ctr" anchorCtr="1">
            <a:spAutoFit/>
          </a:bodyPr>
          <a:lstStyle/>
          <a:p>
            <a:pPr algn="ctr">
              <a:lnSpc>
                <a:spcPct val="130000"/>
              </a:lnSpc>
              <a:defRPr/>
            </a:pPr>
            <a:r>
              <a:rPr lang="en-US" altLang="zh-CN" sz="1400">
                <a:solidFill>
                  <a:schemeClr val="bg1"/>
                </a:solidFill>
                <a:latin typeface="+mn-ea"/>
              </a:rPr>
              <a:t>HoloLens</a:t>
            </a:r>
            <a:r>
              <a:rPr lang="zh-CN" altLang="en-US" sz="1400">
                <a:solidFill>
                  <a:schemeClr val="bg1"/>
                </a:solidFill>
                <a:latin typeface="+mn-ea"/>
              </a:rPr>
              <a:t>产品确定价格并提供给企业市场和消费市场</a:t>
            </a:r>
            <a:endParaRPr lang="zh-CN" altLang="en-US" sz="1400">
              <a:solidFill>
                <a:schemeClr val="bg1"/>
              </a:solidFill>
              <a:latin typeface="+mn-ea"/>
              <a:sym typeface="思源黑体 CN Light" panose="020B0300000000000000" pitchFamily="34" charset="-122"/>
            </a:endParaRPr>
          </a:p>
        </p:txBody>
      </p:sp>
      <p:sp>
        <p:nvSpPr>
          <p:cNvPr id="58" name="矩形: 圆角 57">
            <a:extLst>
              <a:ext uri="{FF2B5EF4-FFF2-40B4-BE49-F238E27FC236}">
                <a16:creationId xmlns:a16="http://schemas.microsoft.com/office/drawing/2014/main" id="{7D2B72F2-72AF-4ABD-AC54-BCE2B76130BC}"/>
              </a:ext>
            </a:extLst>
          </p:cNvPr>
          <p:cNvSpPr/>
          <p:nvPr/>
        </p:nvSpPr>
        <p:spPr>
          <a:xfrm>
            <a:off x="6560344" y="2268896"/>
            <a:ext cx="1638300" cy="381000"/>
          </a:xfrm>
          <a:prstGeom prst="roundRect">
            <a:avLst>
              <a:gd name="adj" fmla="val 50000"/>
            </a:avLst>
          </a:prstGeom>
          <a:gradFill>
            <a:gsLst>
              <a:gs pos="99000">
                <a:schemeClr val="accent2"/>
              </a:gs>
              <a:gs pos="1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3330AB10-B2C6-4875-B52F-E86794BC9D0C}"/>
              </a:ext>
            </a:extLst>
          </p:cNvPr>
          <p:cNvSpPr txBox="1"/>
          <p:nvPr/>
        </p:nvSpPr>
        <p:spPr>
          <a:xfrm>
            <a:off x="6892398" y="2278347"/>
            <a:ext cx="979546" cy="349070"/>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10" name="文本框 9">
            <a:extLst>
              <a:ext uri="{FF2B5EF4-FFF2-40B4-BE49-F238E27FC236}">
                <a16:creationId xmlns:a16="http://schemas.microsoft.com/office/drawing/2014/main" id="{5C6657D5-313E-4FD4-A7CF-FEFA49D8A821}"/>
              </a:ext>
            </a:extLst>
          </p:cNvPr>
          <p:cNvSpPr txBox="1"/>
          <p:nvPr/>
        </p:nvSpPr>
        <p:spPr>
          <a:xfrm>
            <a:off x="6498430" y="2725414"/>
            <a:ext cx="1762150" cy="244682"/>
          </a:xfrm>
          <a:prstGeom prst="rect">
            <a:avLst/>
          </a:prstGeom>
          <a:noFill/>
        </p:spPr>
        <p:txBody>
          <a:bodyPr wrap="square" lIns="0" tIns="0" rIns="0" bIns="0" rtlCol="0" anchor="ctr" anchorCtr="1">
            <a:spAutoFit/>
          </a:bodyPr>
          <a:lstStyle/>
          <a:p>
            <a:pPr>
              <a:lnSpc>
                <a:spcPct val="125000"/>
              </a:lnSpc>
              <a:defRPr/>
            </a:pPr>
            <a:r>
              <a:rPr lang="zh-CN" altLang="en-US" sz="1400">
                <a:solidFill>
                  <a:schemeClr val="bg1"/>
                </a:solidFill>
                <a:latin typeface="+mn-ea"/>
              </a:rPr>
              <a:t>微软停产</a:t>
            </a:r>
            <a:r>
              <a:rPr lang="en-US" altLang="zh-CN" sz="1400">
                <a:solidFill>
                  <a:schemeClr val="bg1"/>
                </a:solidFill>
                <a:latin typeface="+mn-ea"/>
              </a:rPr>
              <a:t>HoloLens</a:t>
            </a:r>
            <a:endParaRPr lang="zh-CN" altLang="en-US" sz="1400">
              <a:solidFill>
                <a:schemeClr val="bg1"/>
              </a:solidFill>
              <a:latin typeface="+mn-ea"/>
              <a:sym typeface="思源黑体 CN Light" panose="020B0300000000000000" pitchFamily="34" charset="-122"/>
            </a:endParaRPr>
          </a:p>
        </p:txBody>
      </p:sp>
      <p:sp>
        <p:nvSpPr>
          <p:cNvPr id="11" name="文本框 10">
            <a:extLst>
              <a:ext uri="{FF2B5EF4-FFF2-40B4-BE49-F238E27FC236}">
                <a16:creationId xmlns:a16="http://schemas.microsoft.com/office/drawing/2014/main" id="{32B12C63-467A-4215-AF70-CFAA6404F7A4}"/>
              </a:ext>
            </a:extLst>
          </p:cNvPr>
          <p:cNvSpPr txBox="1"/>
          <p:nvPr/>
        </p:nvSpPr>
        <p:spPr>
          <a:xfrm>
            <a:off x="8886568" y="4032745"/>
            <a:ext cx="1280376" cy="349070"/>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12" name="文本框 11">
            <a:extLst>
              <a:ext uri="{FF2B5EF4-FFF2-40B4-BE49-F238E27FC236}">
                <a16:creationId xmlns:a16="http://schemas.microsoft.com/office/drawing/2014/main" id="{55B88F2F-A893-4E9A-A052-6755E72C9ED0}"/>
              </a:ext>
            </a:extLst>
          </p:cNvPr>
          <p:cNvSpPr txBox="1"/>
          <p:nvPr/>
        </p:nvSpPr>
        <p:spPr>
          <a:xfrm>
            <a:off x="8052385" y="4599164"/>
            <a:ext cx="3252530" cy="244682"/>
          </a:xfrm>
          <a:prstGeom prst="rect">
            <a:avLst/>
          </a:prstGeom>
          <a:noFill/>
        </p:spPr>
        <p:txBody>
          <a:bodyPr wrap="square" lIns="0" tIns="0" rIns="0" bIns="0" rtlCol="0" anchor="ctr" anchorCtr="1">
            <a:spAutoFit/>
          </a:bodyPr>
          <a:lstStyle/>
          <a:p>
            <a:pPr>
              <a:lnSpc>
                <a:spcPct val="125000"/>
              </a:lnSpc>
              <a:defRPr/>
            </a:pPr>
            <a:r>
              <a:rPr lang="zh-CN" altLang="en-US" sz="1400">
                <a:solidFill>
                  <a:schemeClr val="bg1"/>
                </a:solidFill>
                <a:latin typeface="+mn-ea"/>
              </a:rPr>
              <a:t>微软公布</a:t>
            </a:r>
            <a:r>
              <a:rPr lang="en-US" altLang="zh-CN" sz="1400">
                <a:solidFill>
                  <a:schemeClr val="bg1"/>
                </a:solidFill>
                <a:latin typeface="+mn-ea"/>
              </a:rPr>
              <a:t>HoloLens</a:t>
            </a:r>
            <a:r>
              <a:rPr lang="zh-CN" altLang="en-US" sz="1400">
                <a:solidFill>
                  <a:schemeClr val="bg1"/>
                </a:solidFill>
                <a:latin typeface="+mn-ea"/>
              </a:rPr>
              <a:t>销售量</a:t>
            </a:r>
            <a:r>
              <a:rPr lang="en-US" altLang="zh-CN" sz="1400">
                <a:solidFill>
                  <a:schemeClr val="bg1"/>
                </a:solidFill>
                <a:latin typeface="+mn-ea"/>
              </a:rPr>
              <a:t>50000</a:t>
            </a:r>
            <a:r>
              <a:rPr lang="zh-CN" altLang="en-US" sz="1400">
                <a:solidFill>
                  <a:schemeClr val="bg1"/>
                </a:solidFill>
                <a:latin typeface="+mn-ea"/>
              </a:rPr>
              <a:t>台</a:t>
            </a:r>
            <a:endParaRPr lang="zh-CN" altLang="en-US" sz="1400">
              <a:solidFill>
                <a:schemeClr val="bg1"/>
              </a:solidFill>
              <a:latin typeface="+mn-ea"/>
              <a:sym typeface="思源黑体 CN Light" panose="020B0300000000000000" pitchFamily="34" charset="-122"/>
            </a:endParaRPr>
          </a:p>
        </p:txBody>
      </p:sp>
      <p:sp>
        <p:nvSpPr>
          <p:cNvPr id="13" name="文本框 12">
            <a:extLst>
              <a:ext uri="{FF2B5EF4-FFF2-40B4-BE49-F238E27FC236}">
                <a16:creationId xmlns:a16="http://schemas.microsoft.com/office/drawing/2014/main" id="{54984C05-0462-4F84-A508-D6DDD6A536DE}"/>
              </a:ext>
            </a:extLst>
          </p:cNvPr>
          <p:cNvSpPr txBox="1"/>
          <p:nvPr/>
        </p:nvSpPr>
        <p:spPr>
          <a:xfrm>
            <a:off x="9077540" y="5230991"/>
            <a:ext cx="1089404" cy="349070"/>
          </a:xfrm>
          <a:prstGeom prst="rect">
            <a:avLst/>
          </a:prstGeom>
          <a:noFill/>
        </p:spPr>
        <p:txBody>
          <a:bodyPr wrap="square" lIns="0" tIns="0" rIns="0" bIns="0" rtlCol="0" anchor="ctr" anchorCtr="1">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chemeClr val="tx1">
                    <a:lumMod val="85000"/>
                    <a:lumOff val="15000"/>
                  </a:schemeClr>
                </a:solidFill>
                <a:effectLst/>
                <a:uLnTx/>
                <a:uFillTx/>
                <a:latin typeface="+mj-ea"/>
                <a:ea typeface="+mj-ea"/>
                <a:cs typeface="+mn-cs"/>
              </a:rPr>
              <a:t>20XX</a:t>
            </a:r>
            <a:r>
              <a:rPr kumimoji="0" lang="zh-CN" altLang="en-US" sz="2000" b="1" i="0" u="none" strike="noStrike" kern="1200" cap="none" spc="0" normalizeH="0" baseline="0" noProof="0">
                <a:ln>
                  <a:noFill/>
                </a:ln>
                <a:solidFill>
                  <a:schemeClr val="tx1">
                    <a:lumMod val="85000"/>
                    <a:lumOff val="15000"/>
                  </a:schemeClr>
                </a:solidFill>
                <a:effectLst/>
                <a:uLnTx/>
                <a:uFillTx/>
                <a:latin typeface="+mj-ea"/>
                <a:ea typeface="+mj-ea"/>
                <a:cs typeface="+mn-cs"/>
              </a:rPr>
              <a:t>年</a:t>
            </a:r>
            <a:endParaRPr kumimoji="0" lang="zh-CN" altLang="en-US" sz="20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sp>
        <p:nvSpPr>
          <p:cNvPr id="14" name="文本框 13">
            <a:extLst>
              <a:ext uri="{FF2B5EF4-FFF2-40B4-BE49-F238E27FC236}">
                <a16:creationId xmlns:a16="http://schemas.microsoft.com/office/drawing/2014/main" id="{DF77939D-2481-4C15-918A-4D059A938183}"/>
              </a:ext>
            </a:extLst>
          </p:cNvPr>
          <p:cNvSpPr txBox="1"/>
          <p:nvPr/>
        </p:nvSpPr>
        <p:spPr>
          <a:xfrm>
            <a:off x="7943336" y="5777961"/>
            <a:ext cx="3358322" cy="244682"/>
          </a:xfrm>
          <a:prstGeom prst="rect">
            <a:avLst/>
          </a:prstGeom>
          <a:noFill/>
        </p:spPr>
        <p:txBody>
          <a:bodyPr wrap="square" lIns="0" tIns="0" rIns="0" bIns="0" rtlCol="0" anchor="ctr" anchorCtr="1">
            <a:spAutoFit/>
          </a:bodyPr>
          <a:lstStyle/>
          <a:p>
            <a:pPr>
              <a:lnSpc>
                <a:spcPct val="125000"/>
              </a:lnSpc>
              <a:defRPr/>
            </a:pPr>
            <a:r>
              <a:rPr lang="zh-CN" altLang="en-US" sz="1400">
                <a:solidFill>
                  <a:schemeClr val="bg1"/>
                </a:solidFill>
                <a:latin typeface="+mn-ea"/>
              </a:rPr>
              <a:t>微软正式公布</a:t>
            </a:r>
            <a:r>
              <a:rPr lang="en-US" altLang="zh-CN" sz="1400">
                <a:solidFill>
                  <a:schemeClr val="bg1"/>
                </a:solidFill>
                <a:latin typeface="+mn-ea"/>
              </a:rPr>
              <a:t>HoloLens 2</a:t>
            </a:r>
            <a:r>
              <a:rPr lang="zh-CN" altLang="en-US" sz="1400">
                <a:solidFill>
                  <a:schemeClr val="bg1"/>
                </a:solidFill>
                <a:latin typeface="+mn-ea"/>
              </a:rPr>
              <a:t>售价</a:t>
            </a:r>
            <a:r>
              <a:rPr lang="en-US" altLang="zh-CN" sz="1400">
                <a:solidFill>
                  <a:schemeClr val="bg1"/>
                </a:solidFill>
                <a:latin typeface="+mn-ea"/>
              </a:rPr>
              <a:t>3500</a:t>
            </a:r>
            <a:r>
              <a:rPr lang="zh-CN" altLang="en-US" sz="1400">
                <a:solidFill>
                  <a:schemeClr val="bg1"/>
                </a:solidFill>
                <a:latin typeface="+mn-ea"/>
              </a:rPr>
              <a:t>美元</a:t>
            </a:r>
            <a:endParaRPr lang="zh-CN" altLang="en-US" sz="1400">
              <a:solidFill>
                <a:schemeClr val="bg1"/>
              </a:solidFill>
              <a:latin typeface="+mn-ea"/>
              <a:sym typeface="思源黑体 CN Light" panose="020B0300000000000000" pitchFamily="34" charset="-122"/>
            </a:endParaRPr>
          </a:p>
        </p:txBody>
      </p:sp>
      <p:cxnSp>
        <p:nvCxnSpPr>
          <p:cNvPr id="40" name="直接连接符 39">
            <a:extLst>
              <a:ext uri="{FF2B5EF4-FFF2-40B4-BE49-F238E27FC236}">
                <a16:creationId xmlns:a16="http://schemas.microsoft.com/office/drawing/2014/main" id="{2104B0EF-2892-4FE7-B37C-A96324C2FCA9}"/>
              </a:ext>
            </a:extLst>
          </p:cNvPr>
          <p:cNvCxnSpPr>
            <a:cxnSpLocks/>
          </p:cNvCxnSpPr>
          <p:nvPr/>
        </p:nvCxnSpPr>
        <p:spPr>
          <a:xfrm>
            <a:off x="2438923" y="5726063"/>
            <a:ext cx="1704340" cy="0"/>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E20B0EB-A410-4731-B508-1D0F6D91547D}"/>
              </a:ext>
            </a:extLst>
          </p:cNvPr>
          <p:cNvCxnSpPr>
            <a:cxnSpLocks/>
          </p:cNvCxnSpPr>
          <p:nvPr/>
        </p:nvCxnSpPr>
        <p:spPr>
          <a:xfrm>
            <a:off x="2178050" y="4544103"/>
            <a:ext cx="1704340" cy="0"/>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B3347FD1-1342-499B-82B1-749610C46114}"/>
              </a:ext>
            </a:extLst>
          </p:cNvPr>
          <p:cNvCxnSpPr>
            <a:cxnSpLocks/>
          </p:cNvCxnSpPr>
          <p:nvPr/>
        </p:nvCxnSpPr>
        <p:spPr>
          <a:xfrm>
            <a:off x="4843780" y="3346450"/>
            <a:ext cx="0" cy="693463"/>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BD64143-7161-4D02-9B55-6830404F201D}"/>
              </a:ext>
            </a:extLst>
          </p:cNvPr>
          <p:cNvCxnSpPr>
            <a:cxnSpLocks/>
          </p:cNvCxnSpPr>
          <p:nvPr/>
        </p:nvCxnSpPr>
        <p:spPr>
          <a:xfrm>
            <a:off x="7380954" y="3009900"/>
            <a:ext cx="0" cy="1598973"/>
          </a:xfrm>
          <a:prstGeom prst="line">
            <a:avLst/>
          </a:prstGeom>
          <a:ln w="190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092112FD-0115-4E17-AA52-0361FA3D27A6}"/>
              </a:ext>
            </a:extLst>
          </p:cNvPr>
          <p:cNvGrpSpPr/>
          <p:nvPr/>
        </p:nvGrpSpPr>
        <p:grpSpPr>
          <a:xfrm>
            <a:off x="2985023" y="2637929"/>
            <a:ext cx="6248942" cy="4555394"/>
            <a:chOff x="2985023" y="2637929"/>
            <a:chExt cx="6248942" cy="4555394"/>
          </a:xfrm>
        </p:grpSpPr>
        <p:pic>
          <p:nvPicPr>
            <p:cNvPr id="31" name="Picture 2">
              <a:extLst>
                <a:ext uri="{FF2B5EF4-FFF2-40B4-BE49-F238E27FC236}">
                  <a16:creationId xmlns:a16="http://schemas.microsoft.com/office/drawing/2014/main" id="{02AA20E4-DC4C-48F6-A47A-0E8B07DC21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749247" y="2637929"/>
              <a:ext cx="4555394" cy="4555394"/>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23" name="图片 22">
              <a:extLst>
                <a:ext uri="{FF2B5EF4-FFF2-40B4-BE49-F238E27FC236}">
                  <a16:creationId xmlns:a16="http://schemas.microsoft.com/office/drawing/2014/main" id="{C2CF352E-CCB7-49EA-954E-35B6B2A7A15B}"/>
                </a:ext>
              </a:extLst>
            </p:cNvPr>
            <p:cNvPicPr>
              <a:picLocks noChangeAspect="1"/>
            </p:cNvPicPr>
            <p:nvPr/>
          </p:nvPicPr>
          <p:blipFill>
            <a:blip r:embed="rId4">
              <a:alphaModFix amt="20000"/>
            </a:blip>
            <a:stretch>
              <a:fillRect/>
            </a:stretch>
          </p:blipFill>
          <p:spPr>
            <a:xfrm>
              <a:off x="2985023" y="5966735"/>
              <a:ext cx="6248942" cy="493819"/>
            </a:xfrm>
            <a:prstGeom prst="rect">
              <a:avLst/>
            </a:prstGeom>
          </p:spPr>
        </p:pic>
      </p:grpSp>
    </p:spTree>
    <p:extLst>
      <p:ext uri="{BB962C8B-B14F-4D97-AF65-F5344CB8AC3E}">
        <p14:creationId xmlns:p14="http://schemas.microsoft.com/office/powerpoint/2010/main" val="2606076484"/>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a:extLst>
              <a:ext uri="{FF2B5EF4-FFF2-40B4-BE49-F238E27FC236}">
                <a16:creationId xmlns:a16="http://schemas.microsoft.com/office/drawing/2014/main" id="{F2C72655-A6F3-4806-9274-B8803BBABF15}"/>
              </a:ext>
            </a:extLst>
          </p:cNvPr>
          <p:cNvSpPr/>
          <p:nvPr/>
        </p:nvSpPr>
        <p:spPr>
          <a:xfrm>
            <a:off x="3590933" y="195025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DABBFDD9-38DF-4FAA-A347-16CACA44F503}"/>
              </a:ext>
            </a:extLst>
          </p:cNvPr>
          <p:cNvSpPr/>
          <p:nvPr/>
        </p:nvSpPr>
        <p:spPr>
          <a:xfrm>
            <a:off x="3590933" y="296561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a:extLst>
              <a:ext uri="{FF2B5EF4-FFF2-40B4-BE49-F238E27FC236}">
                <a16:creationId xmlns:a16="http://schemas.microsoft.com/office/drawing/2014/main" id="{1F159CC2-CA3D-4730-9310-34057C21A30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591296" y="2022158"/>
            <a:ext cx="2358892" cy="1012041"/>
          </a:xfrm>
          <a:prstGeom prst="rect">
            <a:avLst/>
          </a:prstGeom>
        </p:spPr>
      </p:pic>
      <p:sp>
        <p:nvSpPr>
          <p:cNvPr id="30" name="矩形 29">
            <a:extLst>
              <a:ext uri="{FF2B5EF4-FFF2-40B4-BE49-F238E27FC236}">
                <a16:creationId xmlns:a16="http://schemas.microsoft.com/office/drawing/2014/main" id="{2BF5CED5-3908-4836-920D-B5321C21578C}"/>
              </a:ext>
            </a:extLst>
          </p:cNvPr>
          <p:cNvSpPr/>
          <p:nvPr/>
        </p:nvSpPr>
        <p:spPr>
          <a:xfrm>
            <a:off x="954779" y="195025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493252E-F868-418E-8DB9-E314955CE148}"/>
              </a:ext>
            </a:extLst>
          </p:cNvPr>
          <p:cNvSpPr/>
          <p:nvPr/>
        </p:nvSpPr>
        <p:spPr>
          <a:xfrm>
            <a:off x="954779" y="296561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桌子上摆放着银色的车&#10;&#10;中度可信度描述已自动生成">
            <a:extLst>
              <a:ext uri="{FF2B5EF4-FFF2-40B4-BE49-F238E27FC236}">
                <a16:creationId xmlns:a16="http://schemas.microsoft.com/office/drawing/2014/main" id="{6A40C490-734A-46BD-8CFE-7919F779E9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717" y="2022158"/>
            <a:ext cx="2359742" cy="1012041"/>
          </a:xfrm>
          <a:prstGeom prst="rect">
            <a:avLst/>
          </a:prstGeom>
        </p:spPr>
      </p:pic>
      <p:sp>
        <p:nvSpPr>
          <p:cNvPr id="9" name="内容占位符 8">
            <a:extLst>
              <a:ext uri="{FF2B5EF4-FFF2-40B4-BE49-F238E27FC236}">
                <a16:creationId xmlns:a16="http://schemas.microsoft.com/office/drawing/2014/main" id="{44E8F4F4-6A18-4174-9FE7-10594E178363}"/>
              </a:ext>
            </a:extLst>
          </p:cNvPr>
          <p:cNvSpPr>
            <a:spLocks noGrp="1"/>
          </p:cNvSpPr>
          <p:nvPr>
            <p:ph sz="quarter" idx="10"/>
          </p:nvPr>
        </p:nvSpPr>
        <p:spPr/>
        <p:txBody>
          <a:bodyPr/>
          <a:lstStyle/>
          <a:p>
            <a:r>
              <a:rPr lang="zh-CN" altLang="en-US"/>
              <a:t>产品展示</a:t>
            </a:r>
          </a:p>
        </p:txBody>
      </p:sp>
      <p:sp>
        <p:nvSpPr>
          <p:cNvPr id="3" name="文本框 2">
            <a:extLst>
              <a:ext uri="{FF2B5EF4-FFF2-40B4-BE49-F238E27FC236}">
                <a16:creationId xmlns:a16="http://schemas.microsoft.com/office/drawing/2014/main" id="{3EB70234-9771-417E-B61C-2901542E2341}"/>
              </a:ext>
            </a:extLst>
          </p:cNvPr>
          <p:cNvSpPr txBox="1"/>
          <p:nvPr/>
        </p:nvSpPr>
        <p:spPr>
          <a:xfrm>
            <a:off x="1472013" y="307834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全息镜头 </a:t>
            </a:r>
            <a:r>
              <a:rPr lang="en-US" altLang="zh-CN" b="1" i="0">
                <a:solidFill>
                  <a:schemeClr val="tx1">
                    <a:lumMod val="85000"/>
                    <a:lumOff val="15000"/>
                  </a:schemeClr>
                </a:solidFill>
                <a:effectLst/>
                <a:latin typeface="+mj-ea"/>
                <a:ea typeface="+mj-ea"/>
                <a:sym typeface="微软雅黑" panose="020B0503020204020204" pitchFamily="34" charset="-122"/>
              </a:rPr>
              <a:t>2</a:t>
            </a:r>
          </a:p>
        </p:txBody>
      </p:sp>
      <p:sp>
        <p:nvSpPr>
          <p:cNvPr id="73" name="文本框 72">
            <a:extLst>
              <a:ext uri="{FF2B5EF4-FFF2-40B4-BE49-F238E27FC236}">
                <a16:creationId xmlns:a16="http://schemas.microsoft.com/office/drawing/2014/main" id="{35635532-0C04-4C59-A379-80B2DF5BC54F}"/>
              </a:ext>
            </a:extLst>
          </p:cNvPr>
          <p:cNvSpPr txBox="1"/>
          <p:nvPr/>
        </p:nvSpPr>
        <p:spPr>
          <a:xfrm>
            <a:off x="3653925" y="3078341"/>
            <a:ext cx="2303162"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俯视图</a:t>
            </a:r>
          </a:p>
        </p:txBody>
      </p:sp>
      <p:sp>
        <p:nvSpPr>
          <p:cNvPr id="81" name="矩形 80">
            <a:extLst>
              <a:ext uri="{FF2B5EF4-FFF2-40B4-BE49-F238E27FC236}">
                <a16:creationId xmlns:a16="http://schemas.microsoft.com/office/drawing/2014/main" id="{C35F1764-3EF3-4E14-99C6-B7D6B2F5CC44}"/>
              </a:ext>
            </a:extLst>
          </p:cNvPr>
          <p:cNvSpPr/>
          <p:nvPr/>
        </p:nvSpPr>
        <p:spPr>
          <a:xfrm>
            <a:off x="8879579" y="195025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48E766FF-5E8F-4A03-89F7-334557B06948}"/>
              </a:ext>
            </a:extLst>
          </p:cNvPr>
          <p:cNvSpPr/>
          <p:nvPr/>
        </p:nvSpPr>
        <p:spPr>
          <a:xfrm>
            <a:off x="8879579" y="296561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a16="http://schemas.microsoft.com/office/drawing/2014/main" id="{31CCC499-0684-4173-8DB5-BD9D24A9AB66}"/>
              </a:ext>
            </a:extLst>
          </p:cNvPr>
          <p:cNvSpPr txBox="1"/>
          <p:nvPr/>
        </p:nvSpPr>
        <p:spPr>
          <a:xfrm>
            <a:off x="9396813" y="307834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显示器</a:t>
            </a:r>
            <a:endParaRPr lang="en-US" altLang="zh-CN" b="1" i="0">
              <a:solidFill>
                <a:schemeClr val="tx1">
                  <a:lumMod val="85000"/>
                  <a:lumOff val="15000"/>
                </a:schemeClr>
              </a:solidFill>
              <a:effectLst/>
              <a:latin typeface="+mj-ea"/>
              <a:ea typeface="+mj-ea"/>
              <a:sym typeface="微软雅黑" panose="020B0503020204020204" pitchFamily="34" charset="-122"/>
            </a:endParaRPr>
          </a:p>
        </p:txBody>
      </p:sp>
      <p:pic>
        <p:nvPicPr>
          <p:cNvPr id="84" name="图片 83">
            <a:extLst>
              <a:ext uri="{FF2B5EF4-FFF2-40B4-BE49-F238E27FC236}">
                <a16:creationId xmlns:a16="http://schemas.microsoft.com/office/drawing/2014/main" id="{911E5551-CAC8-43A8-BABD-76F064AD1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79942" y="2022158"/>
            <a:ext cx="2358892" cy="1012041"/>
          </a:xfrm>
          <a:prstGeom prst="rect">
            <a:avLst/>
          </a:prstGeom>
          <a:solidFill>
            <a:schemeClr val="bg1">
              <a:lumMod val="50000"/>
            </a:schemeClr>
          </a:solidFill>
        </p:spPr>
      </p:pic>
      <p:sp>
        <p:nvSpPr>
          <p:cNvPr id="101" name="矩形 100">
            <a:extLst>
              <a:ext uri="{FF2B5EF4-FFF2-40B4-BE49-F238E27FC236}">
                <a16:creationId xmlns:a16="http://schemas.microsoft.com/office/drawing/2014/main" id="{053CA9A0-B1C2-4985-8119-78CB4982FFA1}"/>
              </a:ext>
            </a:extLst>
          </p:cNvPr>
          <p:cNvSpPr/>
          <p:nvPr/>
        </p:nvSpPr>
        <p:spPr>
          <a:xfrm>
            <a:off x="954779" y="418896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a16="http://schemas.microsoft.com/office/drawing/2014/main" id="{EA72FEB1-0561-4E23-B789-A5C9489631A1}"/>
              </a:ext>
            </a:extLst>
          </p:cNvPr>
          <p:cNvSpPr/>
          <p:nvPr/>
        </p:nvSpPr>
        <p:spPr>
          <a:xfrm>
            <a:off x="954779" y="520432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a:extLst>
              <a:ext uri="{FF2B5EF4-FFF2-40B4-BE49-F238E27FC236}">
                <a16:creationId xmlns:a16="http://schemas.microsoft.com/office/drawing/2014/main" id="{EB0CCAEE-DB5F-4EA4-8C74-D48769A7B128}"/>
              </a:ext>
            </a:extLst>
          </p:cNvPr>
          <p:cNvSpPr txBox="1"/>
          <p:nvPr/>
        </p:nvSpPr>
        <p:spPr>
          <a:xfrm>
            <a:off x="1472013" y="531705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能量源</a:t>
            </a:r>
          </a:p>
        </p:txBody>
      </p:sp>
      <p:pic>
        <p:nvPicPr>
          <p:cNvPr id="104" name="图片 103">
            <a:extLst>
              <a:ext uri="{FF2B5EF4-FFF2-40B4-BE49-F238E27FC236}">
                <a16:creationId xmlns:a16="http://schemas.microsoft.com/office/drawing/2014/main" id="{536FD01A-6A42-40F9-92B5-6F694ECB5E7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53239" y="4260868"/>
            <a:ext cx="2362200" cy="1012041"/>
          </a:xfrm>
          <a:prstGeom prst="rect">
            <a:avLst/>
          </a:prstGeom>
          <a:solidFill>
            <a:schemeClr val="bg1">
              <a:lumMod val="85000"/>
            </a:schemeClr>
          </a:solidFill>
        </p:spPr>
      </p:pic>
      <p:sp>
        <p:nvSpPr>
          <p:cNvPr id="106" name="矩形 105">
            <a:extLst>
              <a:ext uri="{FF2B5EF4-FFF2-40B4-BE49-F238E27FC236}">
                <a16:creationId xmlns:a16="http://schemas.microsoft.com/office/drawing/2014/main" id="{AFAFB833-BE4E-41CA-B127-E11786E01F70}"/>
              </a:ext>
            </a:extLst>
          </p:cNvPr>
          <p:cNvSpPr/>
          <p:nvPr/>
        </p:nvSpPr>
        <p:spPr>
          <a:xfrm>
            <a:off x="3596379" y="418896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id="{E192B9B7-8302-4DDB-A94D-1C25A2406A80}"/>
              </a:ext>
            </a:extLst>
          </p:cNvPr>
          <p:cNvSpPr/>
          <p:nvPr/>
        </p:nvSpPr>
        <p:spPr>
          <a:xfrm>
            <a:off x="3596379" y="520432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a:extLst>
              <a:ext uri="{FF2B5EF4-FFF2-40B4-BE49-F238E27FC236}">
                <a16:creationId xmlns:a16="http://schemas.microsoft.com/office/drawing/2014/main" id="{AC27D811-EC35-4D5D-8B24-D3E3C097FBCA}"/>
              </a:ext>
            </a:extLst>
          </p:cNvPr>
          <p:cNvSpPr txBox="1"/>
          <p:nvPr/>
        </p:nvSpPr>
        <p:spPr>
          <a:xfrm>
            <a:off x="4113613" y="531705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带连接器</a:t>
            </a:r>
          </a:p>
        </p:txBody>
      </p:sp>
      <p:pic>
        <p:nvPicPr>
          <p:cNvPr id="109" name="图片 108">
            <a:extLst>
              <a:ext uri="{FF2B5EF4-FFF2-40B4-BE49-F238E27FC236}">
                <a16:creationId xmlns:a16="http://schemas.microsoft.com/office/drawing/2014/main" id="{F9CF821B-D650-477C-A0A9-666AE6649CC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317" y="4265704"/>
            <a:ext cx="2359742" cy="1002368"/>
          </a:xfrm>
          <a:prstGeom prst="rect">
            <a:avLst/>
          </a:prstGeom>
          <a:solidFill>
            <a:schemeClr val="bg1">
              <a:lumMod val="50000"/>
            </a:schemeClr>
          </a:solidFill>
        </p:spPr>
      </p:pic>
      <p:sp>
        <p:nvSpPr>
          <p:cNvPr id="121" name="矩形 120">
            <a:extLst>
              <a:ext uri="{FF2B5EF4-FFF2-40B4-BE49-F238E27FC236}">
                <a16:creationId xmlns:a16="http://schemas.microsoft.com/office/drawing/2014/main" id="{3B0119C9-0A75-4E79-801D-9FD01A4C6DFE}"/>
              </a:ext>
            </a:extLst>
          </p:cNvPr>
          <p:cNvSpPr/>
          <p:nvPr/>
        </p:nvSpPr>
        <p:spPr>
          <a:xfrm>
            <a:off x="6237185" y="195025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id="{676C9D50-91BA-4898-BAB1-DD359E72B2A0}"/>
              </a:ext>
            </a:extLst>
          </p:cNvPr>
          <p:cNvSpPr/>
          <p:nvPr/>
        </p:nvSpPr>
        <p:spPr>
          <a:xfrm>
            <a:off x="6237185" y="296561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a:extLst>
              <a:ext uri="{FF2B5EF4-FFF2-40B4-BE49-F238E27FC236}">
                <a16:creationId xmlns:a16="http://schemas.microsoft.com/office/drawing/2014/main" id="{8F2931DE-5BC6-437A-8C81-E50B3175C31A}"/>
              </a:ext>
            </a:extLst>
          </p:cNvPr>
          <p:cNvSpPr txBox="1"/>
          <p:nvPr/>
        </p:nvSpPr>
        <p:spPr>
          <a:xfrm>
            <a:off x="6754419" y="307834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右侧视图</a:t>
            </a:r>
            <a:endParaRPr lang="en-US" altLang="zh-CN" b="1" i="0">
              <a:solidFill>
                <a:schemeClr val="tx1">
                  <a:lumMod val="85000"/>
                  <a:lumOff val="15000"/>
                </a:schemeClr>
              </a:solidFill>
              <a:effectLst/>
              <a:latin typeface="+mj-ea"/>
              <a:ea typeface="+mj-ea"/>
              <a:sym typeface="微软雅黑" panose="020B0503020204020204" pitchFamily="34" charset="-122"/>
            </a:endParaRPr>
          </a:p>
        </p:txBody>
      </p:sp>
      <p:pic>
        <p:nvPicPr>
          <p:cNvPr id="124" name="图片 123">
            <a:extLst>
              <a:ext uri="{FF2B5EF4-FFF2-40B4-BE49-F238E27FC236}">
                <a16:creationId xmlns:a16="http://schemas.microsoft.com/office/drawing/2014/main" id="{D4130891-FD7D-4C3D-BA63-A4C187463D2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232470" y="2022158"/>
            <a:ext cx="2371725" cy="1012041"/>
          </a:xfrm>
          <a:prstGeom prst="rect">
            <a:avLst/>
          </a:prstGeom>
        </p:spPr>
      </p:pic>
      <p:sp>
        <p:nvSpPr>
          <p:cNvPr id="126" name="矩形 125">
            <a:extLst>
              <a:ext uri="{FF2B5EF4-FFF2-40B4-BE49-F238E27FC236}">
                <a16:creationId xmlns:a16="http://schemas.microsoft.com/office/drawing/2014/main" id="{B057BA92-F8D1-43B6-A580-C134D2684EFD}"/>
              </a:ext>
            </a:extLst>
          </p:cNvPr>
          <p:cNvSpPr/>
          <p:nvPr/>
        </p:nvSpPr>
        <p:spPr>
          <a:xfrm>
            <a:off x="6237979" y="418896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a:extLst>
              <a:ext uri="{FF2B5EF4-FFF2-40B4-BE49-F238E27FC236}">
                <a16:creationId xmlns:a16="http://schemas.microsoft.com/office/drawing/2014/main" id="{368D6AB3-154E-4518-85B2-88A083D8C395}"/>
              </a:ext>
            </a:extLst>
          </p:cNvPr>
          <p:cNvSpPr/>
          <p:nvPr/>
        </p:nvSpPr>
        <p:spPr>
          <a:xfrm>
            <a:off x="6237979" y="520432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a:extLst>
              <a:ext uri="{FF2B5EF4-FFF2-40B4-BE49-F238E27FC236}">
                <a16:creationId xmlns:a16="http://schemas.microsoft.com/office/drawing/2014/main" id="{069E774C-6BA5-4D75-B27B-E5E0111B24EC}"/>
              </a:ext>
            </a:extLst>
          </p:cNvPr>
          <p:cNvSpPr txBox="1"/>
          <p:nvPr/>
        </p:nvSpPr>
        <p:spPr>
          <a:xfrm>
            <a:off x="6755213" y="5317051"/>
            <a:ext cx="1394678"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空间音频</a:t>
            </a:r>
          </a:p>
        </p:txBody>
      </p:sp>
      <p:pic>
        <p:nvPicPr>
          <p:cNvPr id="129" name="图片 128">
            <a:extLst>
              <a:ext uri="{FF2B5EF4-FFF2-40B4-BE49-F238E27FC236}">
                <a16:creationId xmlns:a16="http://schemas.microsoft.com/office/drawing/2014/main" id="{3065610A-AE5C-4DCF-9D3A-6ED51464E8E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237917" y="4262730"/>
            <a:ext cx="2359742" cy="1008317"/>
          </a:xfrm>
          <a:prstGeom prst="rect">
            <a:avLst/>
          </a:prstGeom>
          <a:solidFill>
            <a:schemeClr val="bg1">
              <a:lumMod val="50000"/>
            </a:schemeClr>
          </a:solidFill>
        </p:spPr>
      </p:pic>
      <p:sp>
        <p:nvSpPr>
          <p:cNvPr id="116" name="矩形 115">
            <a:extLst>
              <a:ext uri="{FF2B5EF4-FFF2-40B4-BE49-F238E27FC236}">
                <a16:creationId xmlns:a16="http://schemas.microsoft.com/office/drawing/2014/main" id="{2220C7BC-67BE-4CC8-A0FB-3B28DF6C7052}"/>
              </a:ext>
            </a:extLst>
          </p:cNvPr>
          <p:cNvSpPr/>
          <p:nvPr/>
        </p:nvSpPr>
        <p:spPr>
          <a:xfrm>
            <a:off x="8879579" y="4188962"/>
            <a:ext cx="2360771" cy="2368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A481B2C4-4A4A-4ED4-A69A-B69F965CEDA6}"/>
              </a:ext>
            </a:extLst>
          </p:cNvPr>
          <p:cNvSpPr/>
          <p:nvPr/>
        </p:nvSpPr>
        <p:spPr>
          <a:xfrm>
            <a:off x="8879579" y="5204324"/>
            <a:ext cx="2360771" cy="52292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9" name="图片 118">
            <a:extLst>
              <a:ext uri="{FF2B5EF4-FFF2-40B4-BE49-F238E27FC236}">
                <a16:creationId xmlns:a16="http://schemas.microsoft.com/office/drawing/2014/main" id="{A1306ADD-BDC9-4D90-B91E-B27AAAF5549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879517" y="4263573"/>
            <a:ext cx="2359742" cy="1009649"/>
          </a:xfrm>
          <a:prstGeom prst="rect">
            <a:avLst/>
          </a:prstGeom>
        </p:spPr>
      </p:pic>
      <p:sp>
        <p:nvSpPr>
          <p:cNvPr id="118" name="文本框 117">
            <a:extLst>
              <a:ext uri="{FF2B5EF4-FFF2-40B4-BE49-F238E27FC236}">
                <a16:creationId xmlns:a16="http://schemas.microsoft.com/office/drawing/2014/main" id="{FA624FED-8FDB-4747-874D-F14EA4BF2BD2}"/>
              </a:ext>
            </a:extLst>
          </p:cNvPr>
          <p:cNvSpPr txBox="1"/>
          <p:nvPr/>
        </p:nvSpPr>
        <p:spPr>
          <a:xfrm>
            <a:off x="9231510" y="5317051"/>
            <a:ext cx="1725284" cy="314638"/>
          </a:xfrm>
          <a:prstGeom prst="rect">
            <a:avLst/>
          </a:prstGeom>
          <a:noFill/>
        </p:spPr>
        <p:txBody>
          <a:bodyPr wrap="square" lIns="0" tIns="0" rIns="0" bIns="0" rtlCol="0" anchor="ctr" anchorCtr="1">
            <a:spAutoFit/>
          </a:bodyPr>
          <a:lstStyle/>
          <a:p>
            <a:pPr>
              <a:lnSpc>
                <a:spcPct val="125000"/>
              </a:lnSpc>
            </a:pPr>
            <a:r>
              <a:rPr lang="en-US" altLang="zh-CN" b="1" i="0">
                <a:solidFill>
                  <a:schemeClr val="tx1">
                    <a:lumMod val="85000"/>
                    <a:lumOff val="15000"/>
                  </a:schemeClr>
                </a:solidFill>
                <a:effectLst/>
                <a:latin typeface="+mj-ea"/>
                <a:ea typeface="+mj-ea"/>
                <a:sym typeface="微软雅黑" panose="020B0503020204020204" pitchFamily="34" charset="-122"/>
              </a:rPr>
              <a:t>Fit-system </a:t>
            </a:r>
            <a:r>
              <a:rPr lang="zh-CN" altLang="en-US" b="1" i="0">
                <a:solidFill>
                  <a:schemeClr val="tx1">
                    <a:lumMod val="85000"/>
                    <a:lumOff val="15000"/>
                  </a:schemeClr>
                </a:solidFill>
                <a:effectLst/>
                <a:latin typeface="+mj-ea"/>
                <a:ea typeface="+mj-ea"/>
                <a:sym typeface="微软雅黑" panose="020B0503020204020204" pitchFamily="34" charset="-122"/>
              </a:rPr>
              <a:t>表盘</a:t>
            </a:r>
          </a:p>
        </p:txBody>
      </p:sp>
    </p:spTree>
    <p:extLst>
      <p:ext uri="{BB962C8B-B14F-4D97-AF65-F5344CB8AC3E}">
        <p14:creationId xmlns:p14="http://schemas.microsoft.com/office/powerpoint/2010/main" val="1004259487"/>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7CA86F5-2A99-4711-8976-3546B9D63EBF}"/>
              </a:ext>
            </a:extLst>
          </p:cNvPr>
          <p:cNvSpPr>
            <a:spLocks noGrp="1"/>
          </p:cNvSpPr>
          <p:nvPr>
            <p:ph sz="quarter" idx="10"/>
          </p:nvPr>
        </p:nvSpPr>
        <p:spPr/>
        <p:txBody>
          <a:bodyPr/>
          <a:lstStyle/>
          <a:p>
            <a:r>
              <a:rPr lang="zh-CN" altLang="en-US"/>
              <a:t>产品购买</a:t>
            </a:r>
          </a:p>
        </p:txBody>
      </p:sp>
      <p:sp>
        <p:nvSpPr>
          <p:cNvPr id="29" name="矩形: 圆角 28">
            <a:extLst>
              <a:ext uri="{FF2B5EF4-FFF2-40B4-BE49-F238E27FC236}">
                <a16:creationId xmlns:a16="http://schemas.microsoft.com/office/drawing/2014/main" id="{6C346FA7-7E8A-4F04-9488-18B318DEED80}"/>
              </a:ext>
            </a:extLst>
          </p:cNvPr>
          <p:cNvSpPr/>
          <p:nvPr/>
        </p:nvSpPr>
        <p:spPr>
          <a:xfrm>
            <a:off x="1095363" y="1552651"/>
            <a:ext cx="3107788" cy="4690334"/>
          </a:xfrm>
          <a:prstGeom prst="roundRect">
            <a:avLst>
              <a:gd name="adj" fmla="val 34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descr="一个戴着 HoloLens 2 的长发人。">
            <a:extLst>
              <a:ext uri="{FF2B5EF4-FFF2-40B4-BE49-F238E27FC236}">
                <a16:creationId xmlns:a16="http://schemas.microsoft.com/office/drawing/2014/main" id="{99B4D1CC-4897-4A7B-898F-3D8152DD6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1983" y="1838663"/>
            <a:ext cx="1863724" cy="1863724"/>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6D15C46D-4033-4F83-8FD9-2E245527D297}"/>
              </a:ext>
            </a:extLst>
          </p:cNvPr>
          <p:cNvSpPr txBox="1"/>
          <p:nvPr/>
        </p:nvSpPr>
        <p:spPr>
          <a:xfrm>
            <a:off x="1326872" y="4302133"/>
            <a:ext cx="2660650" cy="812915"/>
          </a:xfrm>
          <a:prstGeom prst="rect">
            <a:avLst/>
          </a:prstGeom>
          <a:noFill/>
        </p:spPr>
        <p:txBody>
          <a:bodyPr wrap="square" lIns="0" tIns="0" rIns="0" bIns="0" rtlCol="0" anchor="ctr" anchorCtr="1">
            <a:spAutoFit/>
          </a:bodyPr>
          <a:lstStyle/>
          <a:p>
            <a:pPr algn="just">
              <a:lnSpc>
                <a:spcPct val="130000"/>
              </a:lnSpc>
            </a:pPr>
            <a:r>
              <a:rPr lang="zh-CN" altLang="en-US" sz="1400">
                <a:solidFill>
                  <a:srgbClr val="FFFFFF"/>
                </a:solidFill>
                <a:latin typeface="+mn-ea"/>
              </a:rPr>
              <a:t>符合人体工程学、不受限制的独立全息设备，带有企业级应用程序，可提高用户准确性和输出</a:t>
            </a:r>
            <a:endParaRPr lang="zh-CN" altLang="en-US" sz="1400">
              <a:solidFill>
                <a:srgbClr val="FFFFFF"/>
              </a:solidFill>
              <a:latin typeface="+mn-ea"/>
              <a:sym typeface="思源黑体 CN Light" panose="020B0300000000000000" pitchFamily="34" charset="-122"/>
            </a:endParaRPr>
          </a:p>
        </p:txBody>
      </p:sp>
      <p:sp>
        <p:nvSpPr>
          <p:cNvPr id="26" name="矩形: 圆角 25">
            <a:extLst>
              <a:ext uri="{FF2B5EF4-FFF2-40B4-BE49-F238E27FC236}">
                <a16:creationId xmlns:a16="http://schemas.microsoft.com/office/drawing/2014/main" id="{3731A2E0-B21D-4F72-8609-472B10A06058}"/>
              </a:ext>
            </a:extLst>
          </p:cNvPr>
          <p:cNvSpPr/>
          <p:nvPr/>
        </p:nvSpPr>
        <p:spPr>
          <a:xfrm>
            <a:off x="1094979" y="3639326"/>
            <a:ext cx="3109913" cy="490538"/>
          </a:xfrm>
          <a:prstGeom prst="roundRect">
            <a:avLst>
              <a:gd name="adj" fmla="val 0"/>
            </a:avLst>
          </a:prstGeom>
          <a:gradFill>
            <a:gsLst>
              <a:gs pos="0">
                <a:schemeClr val="accent1"/>
              </a:gs>
              <a:gs pos="98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79A678A-5856-4D06-AA01-7E7B4ACBCC8D}"/>
              </a:ext>
            </a:extLst>
          </p:cNvPr>
          <p:cNvSpPr txBox="1"/>
          <p:nvPr/>
        </p:nvSpPr>
        <p:spPr>
          <a:xfrm>
            <a:off x="1912659" y="3704526"/>
            <a:ext cx="1474784" cy="314125"/>
          </a:xfrm>
          <a:prstGeom prst="rect">
            <a:avLst/>
          </a:prstGeom>
          <a:noFill/>
        </p:spPr>
        <p:txBody>
          <a:bodyPr wrap="square" lIns="0" tIns="0" rIns="0" bIns="0" rtlCol="0" anchor="ctr" anchorCtr="1">
            <a:spAutoFit/>
          </a:bodyPr>
          <a:lstStyle/>
          <a:p>
            <a:pPr algn="l">
              <a:lnSpc>
                <a:spcPct val="125000"/>
              </a:lnSpc>
            </a:pPr>
            <a:r>
              <a:rPr lang="zh-CN" altLang="en-US" b="1" i="0">
                <a:solidFill>
                  <a:schemeClr val="tx1">
                    <a:lumMod val="85000"/>
                    <a:lumOff val="15000"/>
                  </a:schemeClr>
                </a:solidFill>
                <a:effectLst/>
                <a:latin typeface="+mj-ea"/>
                <a:ea typeface="+mj-ea"/>
              </a:rPr>
              <a:t>全息镜头 </a:t>
            </a:r>
            <a:r>
              <a:rPr lang="en-US" altLang="zh-CN" b="1" i="0">
                <a:solidFill>
                  <a:schemeClr val="tx1">
                    <a:lumMod val="85000"/>
                    <a:lumOff val="15000"/>
                  </a:schemeClr>
                </a:solidFill>
                <a:effectLst/>
                <a:latin typeface="+mj-ea"/>
                <a:ea typeface="+mj-ea"/>
              </a:rPr>
              <a:t>2</a:t>
            </a:r>
            <a:endParaRPr lang="zh-CN" altLang="en-US" spc="250">
              <a:solidFill>
                <a:schemeClr val="tx1">
                  <a:lumMod val="85000"/>
                  <a:lumOff val="15000"/>
                </a:schemeClr>
              </a:solidFill>
              <a:latin typeface="+mj-ea"/>
              <a:ea typeface="+mj-ea"/>
              <a:sym typeface="思源黑体 CN Light" panose="020B0300000000000000" pitchFamily="34" charset="-122"/>
            </a:endParaRPr>
          </a:p>
        </p:txBody>
      </p:sp>
      <p:sp>
        <p:nvSpPr>
          <p:cNvPr id="36" name="矩形: 圆角 35">
            <a:extLst>
              <a:ext uri="{FF2B5EF4-FFF2-40B4-BE49-F238E27FC236}">
                <a16:creationId xmlns:a16="http://schemas.microsoft.com/office/drawing/2014/main" id="{3FDBE994-EA23-4124-8D90-1F1A272C6269}"/>
              </a:ext>
            </a:extLst>
          </p:cNvPr>
          <p:cNvSpPr/>
          <p:nvPr/>
        </p:nvSpPr>
        <p:spPr>
          <a:xfrm>
            <a:off x="4542504" y="1552651"/>
            <a:ext cx="3107788" cy="4690334"/>
          </a:xfrm>
          <a:prstGeom prst="roundRect">
            <a:avLst>
              <a:gd name="adj" fmla="val 34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2" name="Picture 4" descr="戴着 HoloLens 2 的防护装备的人。">
            <a:extLst>
              <a:ext uri="{FF2B5EF4-FFF2-40B4-BE49-F238E27FC236}">
                <a16:creationId xmlns:a16="http://schemas.microsoft.com/office/drawing/2014/main" id="{AAE30CA0-66C2-47CA-8BE2-70018645EE8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6792" y="1829916"/>
            <a:ext cx="1863724" cy="1863724"/>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a:extLst>
              <a:ext uri="{FF2B5EF4-FFF2-40B4-BE49-F238E27FC236}">
                <a16:creationId xmlns:a16="http://schemas.microsoft.com/office/drawing/2014/main" id="{E3422BCC-77CB-48DF-A61B-C071E48831A3}"/>
              </a:ext>
            </a:extLst>
          </p:cNvPr>
          <p:cNvSpPr txBox="1"/>
          <p:nvPr/>
        </p:nvSpPr>
        <p:spPr>
          <a:xfrm>
            <a:off x="4774013" y="4302518"/>
            <a:ext cx="2660650" cy="812530"/>
          </a:xfrm>
          <a:prstGeom prst="rect">
            <a:avLst/>
          </a:prstGeom>
          <a:noFill/>
        </p:spPr>
        <p:txBody>
          <a:bodyPr wrap="square" lIns="0" tIns="0" rIns="0" bIns="0" rtlCol="0" anchor="ctr" anchorCtr="1">
            <a:spAutoFit/>
          </a:bodyPr>
          <a:lstStyle/>
          <a:p>
            <a:pPr algn="just">
              <a:lnSpc>
                <a:spcPct val="130000"/>
              </a:lnSpc>
            </a:pPr>
            <a:r>
              <a:rPr lang="en-US" altLang="zh-CN" sz="1400">
                <a:solidFill>
                  <a:srgbClr val="FFFFFF"/>
                </a:solidFill>
                <a:latin typeface="+mn-ea"/>
              </a:rPr>
              <a:t>HoloLens 2 </a:t>
            </a:r>
            <a:r>
              <a:rPr lang="zh-CN" altLang="en-US" sz="1400">
                <a:solidFill>
                  <a:srgbClr val="FFFFFF"/>
                </a:solidFill>
                <a:latin typeface="+mn-ea"/>
              </a:rPr>
              <a:t>经过设计和测试以支持受监管的环境，例如洁净室和危险场所</a:t>
            </a:r>
          </a:p>
        </p:txBody>
      </p:sp>
      <p:sp>
        <p:nvSpPr>
          <p:cNvPr id="40" name="矩形: 圆角 39">
            <a:extLst>
              <a:ext uri="{FF2B5EF4-FFF2-40B4-BE49-F238E27FC236}">
                <a16:creationId xmlns:a16="http://schemas.microsoft.com/office/drawing/2014/main" id="{E5466964-DF2B-4F02-9291-CA37F401432D}"/>
              </a:ext>
            </a:extLst>
          </p:cNvPr>
          <p:cNvSpPr/>
          <p:nvPr/>
        </p:nvSpPr>
        <p:spPr>
          <a:xfrm>
            <a:off x="4543030" y="3639326"/>
            <a:ext cx="3107530" cy="490538"/>
          </a:xfrm>
          <a:prstGeom prst="roundRect">
            <a:avLst>
              <a:gd name="adj" fmla="val 0"/>
            </a:avLst>
          </a:prstGeom>
          <a:gradFill>
            <a:gsLst>
              <a:gs pos="0">
                <a:schemeClr val="accent1"/>
              </a:gs>
              <a:gs pos="98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3816A4C4-E85F-4D32-AD47-8FD6F49E5883}"/>
              </a:ext>
            </a:extLst>
          </p:cNvPr>
          <p:cNvSpPr txBox="1"/>
          <p:nvPr/>
        </p:nvSpPr>
        <p:spPr>
          <a:xfrm>
            <a:off x="5017590" y="3704269"/>
            <a:ext cx="2159204" cy="314638"/>
          </a:xfrm>
          <a:prstGeom prst="rect">
            <a:avLst/>
          </a:prstGeom>
          <a:noFill/>
        </p:spPr>
        <p:txBody>
          <a:bodyPr wrap="square" lIns="0" tIns="0" rIns="0" bIns="0" rtlCol="0" anchor="ctr" anchorCtr="1">
            <a:spAutoFit/>
          </a:bodyPr>
          <a:lstStyle/>
          <a:p>
            <a:pPr algn="l">
              <a:lnSpc>
                <a:spcPct val="125000"/>
              </a:lnSpc>
            </a:pPr>
            <a:r>
              <a:rPr lang="en-US" altLang="zh-CN" b="1" i="0">
                <a:solidFill>
                  <a:schemeClr val="tx1">
                    <a:lumMod val="85000"/>
                    <a:lumOff val="15000"/>
                  </a:schemeClr>
                </a:solidFill>
                <a:effectLst/>
                <a:latin typeface="+mj-ea"/>
                <a:ea typeface="+mj-ea"/>
              </a:rPr>
              <a:t>HoloLens 2 </a:t>
            </a:r>
            <a:r>
              <a:rPr lang="zh-CN" altLang="en-US" b="1" i="0">
                <a:solidFill>
                  <a:schemeClr val="tx1">
                    <a:lumMod val="85000"/>
                    <a:lumOff val="15000"/>
                  </a:schemeClr>
                </a:solidFill>
                <a:effectLst/>
                <a:latin typeface="+mj-ea"/>
                <a:ea typeface="+mj-ea"/>
              </a:rPr>
              <a:t>工业版</a:t>
            </a:r>
          </a:p>
        </p:txBody>
      </p:sp>
      <p:sp>
        <p:nvSpPr>
          <p:cNvPr id="44" name="矩形: 圆角 43">
            <a:extLst>
              <a:ext uri="{FF2B5EF4-FFF2-40B4-BE49-F238E27FC236}">
                <a16:creationId xmlns:a16="http://schemas.microsoft.com/office/drawing/2014/main" id="{47F38C46-9994-4842-A041-03DEFD4BE4C3}"/>
              </a:ext>
            </a:extLst>
          </p:cNvPr>
          <p:cNvSpPr/>
          <p:nvPr/>
        </p:nvSpPr>
        <p:spPr>
          <a:xfrm>
            <a:off x="7989645" y="1552651"/>
            <a:ext cx="3107788" cy="4690334"/>
          </a:xfrm>
          <a:prstGeom prst="roundRect">
            <a:avLst>
              <a:gd name="adj" fmla="val 34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4" name="Picture 6" descr="在防护头盔上佩戴 HoloLens 2 的人。">
            <a:extLst>
              <a:ext uri="{FF2B5EF4-FFF2-40B4-BE49-F238E27FC236}">
                <a16:creationId xmlns:a16="http://schemas.microsoft.com/office/drawing/2014/main" id="{072296F8-3CB4-4EC5-B3E9-12DD13B79AC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6265" y="1838663"/>
            <a:ext cx="1863724" cy="1863724"/>
          </a:xfrm>
          <a:prstGeom prst="rect">
            <a:avLst/>
          </a:prstGeom>
          <a:noFill/>
          <a:extLst>
            <a:ext uri="{909E8E84-426E-40DD-AFC4-6F175D3DCCD1}">
              <a14:hiddenFill xmlns:a14="http://schemas.microsoft.com/office/drawing/2010/main">
                <a:solidFill>
                  <a:srgbClr val="FFFFFF"/>
                </a:solidFill>
              </a14:hiddenFill>
            </a:ext>
          </a:extLst>
        </p:spPr>
      </p:pic>
      <p:sp>
        <p:nvSpPr>
          <p:cNvPr id="46" name="文本框 45">
            <a:extLst>
              <a:ext uri="{FF2B5EF4-FFF2-40B4-BE49-F238E27FC236}">
                <a16:creationId xmlns:a16="http://schemas.microsoft.com/office/drawing/2014/main" id="{764F270B-72D4-4551-828E-FC5CCA2FA5F4}"/>
              </a:ext>
            </a:extLst>
          </p:cNvPr>
          <p:cNvSpPr txBox="1"/>
          <p:nvPr/>
        </p:nvSpPr>
        <p:spPr>
          <a:xfrm>
            <a:off x="8200855" y="4302326"/>
            <a:ext cx="2692550" cy="812530"/>
          </a:xfrm>
          <a:prstGeom prst="rect">
            <a:avLst/>
          </a:prstGeom>
          <a:noFill/>
        </p:spPr>
        <p:txBody>
          <a:bodyPr wrap="square" lIns="0" tIns="0" rIns="0" bIns="0" rtlCol="0" anchor="ctr" anchorCtr="1">
            <a:spAutoFit/>
          </a:bodyPr>
          <a:lstStyle/>
          <a:p>
            <a:pPr algn="just">
              <a:lnSpc>
                <a:spcPct val="130000"/>
              </a:lnSpc>
            </a:pPr>
            <a:r>
              <a:rPr lang="zh-CN" altLang="en-US" sz="1400" b="0" i="0">
                <a:solidFill>
                  <a:srgbClr val="FFFFFF"/>
                </a:solidFill>
                <a:effectLst/>
                <a:latin typeface="+mn-ea"/>
              </a:rPr>
              <a:t>一款集成安全帽的 </a:t>
            </a:r>
            <a:r>
              <a:rPr lang="en-US" altLang="zh-CN" sz="1400" b="0" i="0">
                <a:solidFill>
                  <a:srgbClr val="FFFFFF"/>
                </a:solidFill>
                <a:effectLst/>
                <a:latin typeface="+mn-ea"/>
              </a:rPr>
              <a:t>HoloLens 2</a:t>
            </a:r>
            <a:r>
              <a:rPr lang="zh-CN" altLang="en-US" sz="1400" b="0" i="0">
                <a:solidFill>
                  <a:srgbClr val="FFFFFF"/>
                </a:solidFill>
                <a:effectLst/>
                <a:latin typeface="+mn-ea"/>
              </a:rPr>
              <a:t>，专为在肮脏、嘈杂和安全受控的工作现场环境中工作的人员而打造</a:t>
            </a:r>
          </a:p>
        </p:txBody>
      </p:sp>
      <p:sp>
        <p:nvSpPr>
          <p:cNvPr id="48" name="矩形: 圆角 47">
            <a:extLst>
              <a:ext uri="{FF2B5EF4-FFF2-40B4-BE49-F238E27FC236}">
                <a16:creationId xmlns:a16="http://schemas.microsoft.com/office/drawing/2014/main" id="{E1823C2B-ADE8-46E2-AEBF-E0F9D59CA261}"/>
              </a:ext>
            </a:extLst>
          </p:cNvPr>
          <p:cNvSpPr/>
          <p:nvPr/>
        </p:nvSpPr>
        <p:spPr>
          <a:xfrm>
            <a:off x="7988698" y="3639326"/>
            <a:ext cx="3109911" cy="490538"/>
          </a:xfrm>
          <a:prstGeom prst="roundRect">
            <a:avLst>
              <a:gd name="adj" fmla="val 0"/>
            </a:avLst>
          </a:prstGeom>
          <a:gradFill>
            <a:gsLst>
              <a:gs pos="0">
                <a:schemeClr val="accent1"/>
              </a:gs>
              <a:gs pos="98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AC120139-F18D-4A9C-B723-5A0F7EA21F12}"/>
              </a:ext>
            </a:extLst>
          </p:cNvPr>
          <p:cNvSpPr txBox="1"/>
          <p:nvPr/>
        </p:nvSpPr>
        <p:spPr>
          <a:xfrm>
            <a:off x="8474053" y="3704526"/>
            <a:ext cx="2140560" cy="314125"/>
          </a:xfrm>
          <a:prstGeom prst="rect">
            <a:avLst/>
          </a:prstGeom>
          <a:noFill/>
        </p:spPr>
        <p:txBody>
          <a:bodyPr wrap="square" lIns="0" tIns="0" rIns="0" bIns="0" rtlCol="0" anchor="ctr" anchorCtr="1">
            <a:spAutoFit/>
          </a:bodyPr>
          <a:lstStyle/>
          <a:p>
            <a:pPr algn="l">
              <a:lnSpc>
                <a:spcPct val="125000"/>
              </a:lnSpc>
            </a:pPr>
            <a:r>
              <a:rPr lang="en-US" altLang="zh-CN" b="1" i="0">
                <a:solidFill>
                  <a:schemeClr val="tx1">
                    <a:lumMod val="85000"/>
                    <a:lumOff val="15000"/>
                  </a:schemeClr>
                </a:solidFill>
                <a:effectLst/>
                <a:latin typeface="+mj-ea"/>
                <a:ea typeface="+mj-ea"/>
              </a:rPr>
              <a:t>Trimble XR10</a:t>
            </a:r>
            <a:endParaRPr lang="zh-CN" altLang="en-US" spc="250">
              <a:solidFill>
                <a:schemeClr val="tx1">
                  <a:lumMod val="85000"/>
                  <a:lumOff val="15000"/>
                </a:schemeClr>
              </a:solidFill>
              <a:latin typeface="+mj-ea"/>
              <a:ea typeface="+mj-ea"/>
              <a:sym typeface="思源黑体 CN Light" panose="020B0300000000000000" pitchFamily="34" charset="-122"/>
            </a:endParaRPr>
          </a:p>
        </p:txBody>
      </p:sp>
      <p:sp>
        <p:nvSpPr>
          <p:cNvPr id="39" name="文本框 38">
            <a:extLst>
              <a:ext uri="{FF2B5EF4-FFF2-40B4-BE49-F238E27FC236}">
                <a16:creationId xmlns:a16="http://schemas.microsoft.com/office/drawing/2014/main" id="{31CD02DE-570E-4504-B674-237FBBED7151}"/>
              </a:ext>
            </a:extLst>
          </p:cNvPr>
          <p:cNvSpPr txBox="1"/>
          <p:nvPr/>
        </p:nvSpPr>
        <p:spPr>
          <a:xfrm>
            <a:off x="5292015" y="5476475"/>
            <a:ext cx="1608766" cy="419474"/>
          </a:xfrm>
          <a:prstGeom prst="rect">
            <a:avLst/>
          </a:prstGeom>
          <a:noFill/>
        </p:spPr>
        <p:txBody>
          <a:bodyPr wrap="square" lIns="0" tIns="0" rIns="0" bIns="0" rtlCol="0" anchor="ctr" anchorCtr="1">
            <a:spAutoFit/>
          </a:bodyPr>
          <a:lstStyle/>
          <a:p>
            <a:pPr algn="l">
              <a:lnSpc>
                <a:spcPct val="125000"/>
              </a:lnSpc>
            </a:pPr>
            <a:r>
              <a:rPr lang="en-US" altLang="zh-CN" sz="2400" b="1" i="0">
                <a:solidFill>
                  <a:srgbClr val="FFFFFF"/>
                </a:solidFill>
                <a:effectLst/>
                <a:latin typeface="+mj-ea"/>
                <a:ea typeface="+mj-ea"/>
              </a:rPr>
              <a:t>4,950 </a:t>
            </a:r>
            <a:r>
              <a:rPr lang="zh-CN" altLang="en-US" sz="2400" b="1" i="0">
                <a:solidFill>
                  <a:srgbClr val="FFFFFF"/>
                </a:solidFill>
                <a:effectLst/>
                <a:latin typeface="+mj-ea"/>
                <a:ea typeface="+mj-ea"/>
              </a:rPr>
              <a:t>美元</a:t>
            </a:r>
          </a:p>
        </p:txBody>
      </p:sp>
      <p:sp>
        <p:nvSpPr>
          <p:cNvPr id="47" name="文本框 46">
            <a:extLst>
              <a:ext uri="{FF2B5EF4-FFF2-40B4-BE49-F238E27FC236}">
                <a16:creationId xmlns:a16="http://schemas.microsoft.com/office/drawing/2014/main" id="{33EFC100-C733-4878-B82D-5395DE96775D}"/>
              </a:ext>
            </a:extLst>
          </p:cNvPr>
          <p:cNvSpPr txBox="1"/>
          <p:nvPr/>
        </p:nvSpPr>
        <p:spPr>
          <a:xfrm>
            <a:off x="8739156" y="5476475"/>
            <a:ext cx="1608766" cy="419474"/>
          </a:xfrm>
          <a:prstGeom prst="rect">
            <a:avLst/>
          </a:prstGeom>
          <a:noFill/>
        </p:spPr>
        <p:txBody>
          <a:bodyPr wrap="square" lIns="0" tIns="0" rIns="0" bIns="0" rtlCol="0" anchor="ctr" anchorCtr="1">
            <a:spAutoFit/>
          </a:bodyPr>
          <a:lstStyle/>
          <a:p>
            <a:pPr algn="l">
              <a:lnSpc>
                <a:spcPct val="125000"/>
              </a:lnSpc>
            </a:pPr>
            <a:r>
              <a:rPr lang="en-US" altLang="zh-CN" sz="2400" b="1" i="0">
                <a:solidFill>
                  <a:srgbClr val="FFFFFF"/>
                </a:solidFill>
                <a:effectLst/>
                <a:latin typeface="+mj-ea"/>
                <a:ea typeface="+mj-ea"/>
              </a:rPr>
              <a:t>5,199 </a:t>
            </a:r>
            <a:r>
              <a:rPr lang="zh-CN" altLang="en-US" sz="2400" b="1" i="0">
                <a:solidFill>
                  <a:srgbClr val="FFFFFF"/>
                </a:solidFill>
                <a:effectLst/>
                <a:latin typeface="+mj-ea"/>
                <a:ea typeface="+mj-ea"/>
              </a:rPr>
              <a:t>美元</a:t>
            </a:r>
          </a:p>
        </p:txBody>
      </p:sp>
      <p:sp>
        <p:nvSpPr>
          <p:cNvPr id="8" name="文本框 7">
            <a:extLst>
              <a:ext uri="{FF2B5EF4-FFF2-40B4-BE49-F238E27FC236}">
                <a16:creationId xmlns:a16="http://schemas.microsoft.com/office/drawing/2014/main" id="{66311050-FDB0-4E90-A09E-C0ED33C9F190}"/>
              </a:ext>
            </a:extLst>
          </p:cNvPr>
          <p:cNvSpPr txBox="1"/>
          <p:nvPr/>
        </p:nvSpPr>
        <p:spPr>
          <a:xfrm>
            <a:off x="1844874" y="5476475"/>
            <a:ext cx="1608766" cy="419474"/>
          </a:xfrm>
          <a:prstGeom prst="rect">
            <a:avLst/>
          </a:prstGeom>
          <a:noFill/>
        </p:spPr>
        <p:txBody>
          <a:bodyPr wrap="square" lIns="0" tIns="0" rIns="0" bIns="0" rtlCol="0" anchor="ctr" anchorCtr="1">
            <a:spAutoFit/>
          </a:bodyPr>
          <a:lstStyle/>
          <a:p>
            <a:pPr algn="l">
              <a:lnSpc>
                <a:spcPct val="125000"/>
              </a:lnSpc>
            </a:pPr>
            <a:r>
              <a:rPr lang="en-US" altLang="zh-CN" sz="2400" b="1" i="0">
                <a:solidFill>
                  <a:srgbClr val="FFFFFF"/>
                </a:solidFill>
                <a:effectLst/>
                <a:latin typeface="+mj-ea"/>
                <a:ea typeface="+mj-ea"/>
              </a:rPr>
              <a:t>3,500 </a:t>
            </a:r>
            <a:r>
              <a:rPr lang="zh-CN" altLang="en-US" sz="2400" b="1" i="0">
                <a:solidFill>
                  <a:srgbClr val="FFFFFF"/>
                </a:solidFill>
                <a:effectLst/>
                <a:latin typeface="+mj-ea"/>
                <a:ea typeface="+mj-ea"/>
              </a:rPr>
              <a:t>美元</a:t>
            </a:r>
            <a:endParaRPr lang="zh-CN" altLang="en-US" sz="2400" spc="250">
              <a:latin typeface="+mj-ea"/>
              <a:ea typeface="+mj-ea"/>
              <a:sym typeface="思源黑体 CN Light" panose="020B0300000000000000" pitchFamily="34" charset="-122"/>
            </a:endParaRPr>
          </a:p>
        </p:txBody>
      </p:sp>
      <p:cxnSp>
        <p:nvCxnSpPr>
          <p:cNvPr id="59" name="直接连接符 58">
            <a:extLst>
              <a:ext uri="{FF2B5EF4-FFF2-40B4-BE49-F238E27FC236}">
                <a16:creationId xmlns:a16="http://schemas.microsoft.com/office/drawing/2014/main" id="{9482AAA4-DE48-4770-8163-B783110C8207}"/>
              </a:ext>
            </a:extLst>
          </p:cNvPr>
          <p:cNvCxnSpPr>
            <a:cxnSpLocks/>
          </p:cNvCxnSpPr>
          <p:nvPr/>
        </p:nvCxnSpPr>
        <p:spPr>
          <a:xfrm>
            <a:off x="1326134" y="5269232"/>
            <a:ext cx="2646247"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F6E9DB15-6837-4969-8E41-00565ECB7EFD}"/>
              </a:ext>
            </a:extLst>
          </p:cNvPr>
          <p:cNvCxnSpPr>
            <a:cxnSpLocks/>
          </p:cNvCxnSpPr>
          <p:nvPr/>
        </p:nvCxnSpPr>
        <p:spPr>
          <a:xfrm>
            <a:off x="4773275" y="5269232"/>
            <a:ext cx="2646247"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8A52A372-AAB4-4F15-A662-2A11A5845A5D}"/>
              </a:ext>
            </a:extLst>
          </p:cNvPr>
          <p:cNvCxnSpPr>
            <a:cxnSpLocks/>
          </p:cNvCxnSpPr>
          <p:nvPr/>
        </p:nvCxnSpPr>
        <p:spPr>
          <a:xfrm>
            <a:off x="8220416" y="5269232"/>
            <a:ext cx="2646247"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id="{D5A9C97D-B4F1-4F81-936D-1E050CAEC77F}"/>
              </a:ext>
            </a:extLst>
          </p:cNvPr>
          <p:cNvSpPr/>
          <p:nvPr/>
        </p:nvSpPr>
        <p:spPr>
          <a:xfrm>
            <a:off x="2233552" y="1498829"/>
            <a:ext cx="831411" cy="11144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EE6708BE-F03D-4C2A-95C0-6344590F2FF0}"/>
              </a:ext>
            </a:extLst>
          </p:cNvPr>
          <p:cNvSpPr/>
          <p:nvPr/>
        </p:nvSpPr>
        <p:spPr>
          <a:xfrm>
            <a:off x="5681089" y="1498829"/>
            <a:ext cx="831411" cy="11144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DCF35399-8918-46FD-9854-09EF40185284}"/>
              </a:ext>
            </a:extLst>
          </p:cNvPr>
          <p:cNvSpPr/>
          <p:nvPr/>
        </p:nvSpPr>
        <p:spPr>
          <a:xfrm>
            <a:off x="9127834" y="1498829"/>
            <a:ext cx="831411" cy="11144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8800853"/>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4E4E7A1B-029B-4D00-8666-9ECB16D84969}"/>
              </a:ext>
            </a:extLst>
          </p:cNvPr>
          <p:cNvSpPr/>
          <p:nvPr/>
        </p:nvSpPr>
        <p:spPr>
          <a:xfrm>
            <a:off x="1309688" y="2048782"/>
            <a:ext cx="9575006" cy="1943100"/>
          </a:xfrm>
          <a:prstGeom prst="roundRect">
            <a:avLst>
              <a:gd name="adj" fmla="val 0"/>
            </a:avLst>
          </a:prstGeom>
          <a:gradFill>
            <a:gsLst>
              <a:gs pos="0">
                <a:schemeClr val="accent1">
                  <a:alpha val="8000"/>
                </a:schemeClr>
              </a:gs>
              <a:gs pos="100000">
                <a:schemeClr val="accent2">
                  <a:alpha val="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a:extLst>
              <a:ext uri="{FF2B5EF4-FFF2-40B4-BE49-F238E27FC236}">
                <a16:creationId xmlns:a16="http://schemas.microsoft.com/office/drawing/2014/main" id="{8E69432B-0BA8-4D6D-90A6-C4F2A7CD0476}"/>
              </a:ext>
            </a:extLst>
          </p:cNvPr>
          <p:cNvSpPr>
            <a:spLocks noGrp="1"/>
          </p:cNvSpPr>
          <p:nvPr>
            <p:ph sz="quarter" idx="10"/>
          </p:nvPr>
        </p:nvSpPr>
        <p:spPr/>
        <p:txBody>
          <a:bodyPr/>
          <a:lstStyle/>
          <a:p>
            <a:r>
              <a:rPr lang="zh-CN" altLang="en-US"/>
              <a:t>产品配件</a:t>
            </a:r>
          </a:p>
          <a:p>
            <a:endParaRPr lang="zh-CN" altLang="en-US"/>
          </a:p>
        </p:txBody>
      </p:sp>
      <p:pic>
        <p:nvPicPr>
          <p:cNvPr id="81" name="Picture 2" descr="Microsoft HoloLens 2 眉垫">
            <a:extLst>
              <a:ext uri="{FF2B5EF4-FFF2-40B4-BE49-F238E27FC236}">
                <a16:creationId xmlns:a16="http://schemas.microsoft.com/office/drawing/2014/main" id="{91811893-2F12-41CC-9E7E-6904F7681E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2932" y="1914065"/>
            <a:ext cx="2252076" cy="2142289"/>
          </a:xfrm>
          <a:prstGeom prst="rect">
            <a:avLst/>
          </a:prstGeom>
          <a:noFill/>
          <a:extLst>
            <a:ext uri="{909E8E84-426E-40DD-AFC4-6F175D3DCCD1}">
              <a14:hiddenFill xmlns:a14="http://schemas.microsoft.com/office/drawing/2010/main">
                <a:solidFill>
                  <a:srgbClr val="FFFFFF"/>
                </a:solidFill>
              </a14:hiddenFill>
            </a:ext>
          </a:extLst>
        </p:spPr>
      </p:pic>
      <p:sp>
        <p:nvSpPr>
          <p:cNvPr id="84" name="文本框 83">
            <a:extLst>
              <a:ext uri="{FF2B5EF4-FFF2-40B4-BE49-F238E27FC236}">
                <a16:creationId xmlns:a16="http://schemas.microsoft.com/office/drawing/2014/main" id="{9FFE963B-BF1E-49F6-A08C-80B8F31ED9E7}"/>
              </a:ext>
            </a:extLst>
          </p:cNvPr>
          <p:cNvSpPr txBox="1"/>
          <p:nvPr/>
        </p:nvSpPr>
        <p:spPr>
          <a:xfrm>
            <a:off x="2523539" y="4275884"/>
            <a:ext cx="490862" cy="314638"/>
          </a:xfrm>
          <a:prstGeom prst="rect">
            <a:avLst/>
          </a:prstGeom>
          <a:noFill/>
        </p:spPr>
        <p:txBody>
          <a:bodyPr wrap="square" lIns="0" tIns="0" rIns="0" bIns="0" rtlCol="0" anchor="ctr" anchorCtr="1">
            <a:spAutoFit/>
          </a:bodyPr>
          <a:lstStyle/>
          <a:p>
            <a:pPr algn="ctr">
              <a:lnSpc>
                <a:spcPct val="125000"/>
              </a:lnSpc>
            </a:pPr>
            <a:r>
              <a:rPr lang="zh-CN" altLang="en-US" b="1">
                <a:solidFill>
                  <a:schemeClr val="bg1"/>
                </a:solidFill>
                <a:latin typeface="+mj-ea"/>
                <a:ea typeface="+mj-ea"/>
              </a:rPr>
              <a:t>眉垫</a:t>
            </a:r>
          </a:p>
        </p:txBody>
      </p:sp>
      <p:pic>
        <p:nvPicPr>
          <p:cNvPr id="1028" name="Picture 4" descr="Microsoft HoloLens 2 USB-C 充电器和连接线">
            <a:extLst>
              <a:ext uri="{FF2B5EF4-FFF2-40B4-BE49-F238E27FC236}">
                <a16:creationId xmlns:a16="http://schemas.microsoft.com/office/drawing/2014/main" id="{B5E7EFBB-F504-435E-B510-EEE818595E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725" y="2059830"/>
            <a:ext cx="2571525" cy="2061997"/>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a:extLst>
              <a:ext uri="{FF2B5EF4-FFF2-40B4-BE49-F238E27FC236}">
                <a16:creationId xmlns:a16="http://schemas.microsoft.com/office/drawing/2014/main" id="{DE42839D-04FF-4513-9CBE-6C41FA96276E}"/>
              </a:ext>
            </a:extLst>
          </p:cNvPr>
          <p:cNvSpPr txBox="1"/>
          <p:nvPr/>
        </p:nvSpPr>
        <p:spPr>
          <a:xfrm>
            <a:off x="4254349" y="4275884"/>
            <a:ext cx="2450276" cy="314638"/>
          </a:xfrm>
          <a:prstGeom prst="rect">
            <a:avLst/>
          </a:prstGeom>
          <a:noFill/>
        </p:spPr>
        <p:txBody>
          <a:bodyPr wrap="square" lIns="0" tIns="0" rIns="0" bIns="0" rtlCol="0" anchor="ctr" anchorCtr="1">
            <a:spAutoFit/>
          </a:bodyPr>
          <a:lstStyle/>
          <a:p>
            <a:pPr algn="l">
              <a:lnSpc>
                <a:spcPct val="125000"/>
              </a:lnSpc>
            </a:pPr>
            <a:r>
              <a:rPr lang="en-US" altLang="zh-CN" b="1" i="0">
                <a:solidFill>
                  <a:schemeClr val="bg1"/>
                </a:solidFill>
                <a:effectLst/>
                <a:latin typeface="+mj-ea"/>
                <a:ea typeface="+mj-ea"/>
              </a:rPr>
              <a:t>USB-C </a:t>
            </a:r>
            <a:r>
              <a:rPr lang="zh-CN" altLang="en-US" b="1" i="0">
                <a:solidFill>
                  <a:schemeClr val="bg1"/>
                </a:solidFill>
                <a:effectLst/>
                <a:latin typeface="+mj-ea"/>
                <a:ea typeface="+mj-ea"/>
              </a:rPr>
              <a:t>充电器和连接线</a:t>
            </a:r>
            <a:endParaRPr lang="zh-CN" altLang="en-US" spc="250">
              <a:solidFill>
                <a:schemeClr val="bg1"/>
              </a:solidFill>
              <a:latin typeface="+mj-ea"/>
              <a:ea typeface="+mj-ea"/>
              <a:sym typeface="思源黑体 CN Light" panose="020B0300000000000000" pitchFamily="34" charset="-122"/>
            </a:endParaRPr>
          </a:p>
        </p:txBody>
      </p:sp>
      <p:pic>
        <p:nvPicPr>
          <p:cNvPr id="1030" name="Picture 6" descr="Microsoft HoloLens 2 头带">
            <a:extLst>
              <a:ext uri="{FF2B5EF4-FFF2-40B4-BE49-F238E27FC236}">
                <a16:creationId xmlns:a16="http://schemas.microsoft.com/office/drawing/2014/main" id="{5B1FD913-8A03-4EB8-BF16-A13E39C24A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9596" y="2145751"/>
            <a:ext cx="2222275" cy="1781948"/>
          </a:xfrm>
          <a:prstGeom prst="rect">
            <a:avLst/>
          </a:prstGeom>
          <a:noFill/>
          <a:extLst>
            <a:ext uri="{909E8E84-426E-40DD-AFC4-6F175D3DCCD1}">
              <a14:hiddenFill xmlns:a14="http://schemas.microsoft.com/office/drawing/2010/main">
                <a:solidFill>
                  <a:srgbClr val="FFFFFF"/>
                </a:solidFill>
              </a14:hiddenFill>
            </a:ext>
          </a:extLst>
        </p:spPr>
      </p:pic>
      <p:sp>
        <p:nvSpPr>
          <p:cNvPr id="53" name="文本框 52">
            <a:extLst>
              <a:ext uri="{FF2B5EF4-FFF2-40B4-BE49-F238E27FC236}">
                <a16:creationId xmlns:a16="http://schemas.microsoft.com/office/drawing/2014/main" id="{DFE322ED-817E-4C3E-820F-98453EC6F285}"/>
              </a:ext>
            </a:extLst>
          </p:cNvPr>
          <p:cNvSpPr txBox="1"/>
          <p:nvPr/>
        </p:nvSpPr>
        <p:spPr>
          <a:xfrm>
            <a:off x="7320968" y="4275884"/>
            <a:ext cx="659530" cy="314638"/>
          </a:xfrm>
          <a:prstGeom prst="rect">
            <a:avLst/>
          </a:prstGeom>
          <a:noFill/>
        </p:spPr>
        <p:txBody>
          <a:bodyPr wrap="square" lIns="0" tIns="0" rIns="0" bIns="0" rtlCol="0" anchor="ctr" anchorCtr="1">
            <a:spAutoFit/>
          </a:bodyPr>
          <a:lstStyle/>
          <a:p>
            <a:pPr algn="l">
              <a:lnSpc>
                <a:spcPct val="125000"/>
              </a:lnSpc>
            </a:pPr>
            <a:r>
              <a:rPr lang="zh-CN" altLang="en-US" b="1" i="0">
                <a:solidFill>
                  <a:schemeClr val="bg1"/>
                </a:solidFill>
                <a:effectLst/>
                <a:latin typeface="+mj-ea"/>
                <a:ea typeface="+mj-ea"/>
              </a:rPr>
              <a:t>头带</a:t>
            </a:r>
            <a:endParaRPr lang="zh-CN" altLang="en-US" spc="250">
              <a:solidFill>
                <a:schemeClr val="bg1"/>
              </a:solidFill>
              <a:latin typeface="+mj-ea"/>
              <a:ea typeface="+mj-ea"/>
              <a:sym typeface="思源黑体 CN Light" panose="020B0300000000000000" pitchFamily="34" charset="-122"/>
            </a:endParaRPr>
          </a:p>
        </p:txBody>
      </p:sp>
      <p:pic>
        <p:nvPicPr>
          <p:cNvPr id="1032" name="Picture 8" descr="Microsoft HoloLens 2 便携包">
            <a:extLst>
              <a:ext uri="{FF2B5EF4-FFF2-40B4-BE49-F238E27FC236}">
                <a16:creationId xmlns:a16="http://schemas.microsoft.com/office/drawing/2014/main" id="{5A573065-73E6-4F21-BE4B-2C8F0ECCE8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0202" y="2118174"/>
            <a:ext cx="2257795" cy="1810430"/>
          </a:xfrm>
          <a:prstGeom prst="rect">
            <a:avLst/>
          </a:prstGeom>
          <a:noFill/>
          <a:extLst>
            <a:ext uri="{909E8E84-426E-40DD-AFC4-6F175D3DCCD1}">
              <a14:hiddenFill xmlns:a14="http://schemas.microsoft.com/office/drawing/2010/main">
                <a:solidFill>
                  <a:srgbClr val="FFFFFF"/>
                </a:solidFill>
              </a14:hiddenFill>
            </a:ext>
          </a:extLst>
        </p:spPr>
      </p:pic>
      <p:sp>
        <p:nvSpPr>
          <p:cNvPr id="78" name="文本框 77">
            <a:extLst>
              <a:ext uri="{FF2B5EF4-FFF2-40B4-BE49-F238E27FC236}">
                <a16:creationId xmlns:a16="http://schemas.microsoft.com/office/drawing/2014/main" id="{1063548D-92CF-48CB-88FF-B3A6F7943D4A}"/>
              </a:ext>
            </a:extLst>
          </p:cNvPr>
          <p:cNvSpPr txBox="1"/>
          <p:nvPr/>
        </p:nvSpPr>
        <p:spPr>
          <a:xfrm>
            <a:off x="9438691" y="4275884"/>
            <a:ext cx="840816" cy="314638"/>
          </a:xfrm>
          <a:prstGeom prst="rect">
            <a:avLst/>
          </a:prstGeom>
          <a:noFill/>
        </p:spPr>
        <p:txBody>
          <a:bodyPr wrap="square" lIns="0" tIns="0" rIns="0" bIns="0" rtlCol="0" anchor="ctr" anchorCtr="1">
            <a:spAutoFit/>
          </a:bodyPr>
          <a:lstStyle/>
          <a:p>
            <a:pPr>
              <a:lnSpc>
                <a:spcPct val="125000"/>
              </a:lnSpc>
            </a:pPr>
            <a:r>
              <a:rPr lang="zh-CN" altLang="en-US" b="1" i="0">
                <a:solidFill>
                  <a:schemeClr val="bg1"/>
                </a:solidFill>
                <a:effectLst/>
                <a:latin typeface="+mj-ea"/>
                <a:ea typeface="+mj-ea"/>
              </a:rPr>
              <a:t>便携包</a:t>
            </a:r>
          </a:p>
        </p:txBody>
      </p:sp>
      <p:cxnSp>
        <p:nvCxnSpPr>
          <p:cNvPr id="25" name="直接连接符 24">
            <a:extLst>
              <a:ext uri="{FF2B5EF4-FFF2-40B4-BE49-F238E27FC236}">
                <a16:creationId xmlns:a16="http://schemas.microsoft.com/office/drawing/2014/main" id="{AAD003E4-4251-480B-802B-970DB25DE743}"/>
              </a:ext>
            </a:extLst>
          </p:cNvPr>
          <p:cNvCxnSpPr>
            <a:cxnSpLocks/>
          </p:cNvCxnSpPr>
          <p:nvPr/>
        </p:nvCxnSpPr>
        <p:spPr>
          <a:xfrm>
            <a:off x="1328851" y="2031999"/>
            <a:ext cx="9535886" cy="0"/>
          </a:xfrm>
          <a:prstGeom prst="line">
            <a:avLst/>
          </a:prstGeom>
          <a:ln w="38100" cap="rnd">
            <a:gradFill>
              <a:gsLst>
                <a:gs pos="0">
                  <a:schemeClr val="accent1"/>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C9BBA158-EECB-409D-89AE-97A4E4754ADA}"/>
              </a:ext>
            </a:extLst>
          </p:cNvPr>
          <p:cNvCxnSpPr>
            <a:cxnSpLocks/>
          </p:cNvCxnSpPr>
          <p:nvPr/>
        </p:nvCxnSpPr>
        <p:spPr>
          <a:xfrm>
            <a:off x="1328453" y="4011385"/>
            <a:ext cx="9535886" cy="0"/>
          </a:xfrm>
          <a:prstGeom prst="line">
            <a:avLst/>
          </a:prstGeom>
          <a:ln w="38100" cap="rnd">
            <a:gradFill>
              <a:gsLst>
                <a:gs pos="0">
                  <a:schemeClr val="accent1"/>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E6A54BAC-BE80-4391-9114-7C62971AB018}"/>
              </a:ext>
            </a:extLst>
          </p:cNvPr>
          <p:cNvCxnSpPr>
            <a:cxnSpLocks/>
          </p:cNvCxnSpPr>
          <p:nvPr/>
        </p:nvCxnSpPr>
        <p:spPr>
          <a:xfrm>
            <a:off x="1328652" y="4846864"/>
            <a:ext cx="9535886"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885E7027-5169-40F6-B41A-F4E72F245748}"/>
              </a:ext>
            </a:extLst>
          </p:cNvPr>
          <p:cNvCxnSpPr>
            <a:cxnSpLocks/>
          </p:cNvCxnSpPr>
          <p:nvPr/>
        </p:nvCxnSpPr>
        <p:spPr>
          <a:xfrm>
            <a:off x="1328851" y="5682342"/>
            <a:ext cx="9535886"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DF257F52-90E0-4ED9-B994-7BFB26E406F6}"/>
              </a:ext>
            </a:extLst>
          </p:cNvPr>
          <p:cNvSpPr txBox="1"/>
          <p:nvPr/>
        </p:nvSpPr>
        <p:spPr>
          <a:xfrm>
            <a:off x="2217790" y="5110890"/>
            <a:ext cx="1102360" cy="314638"/>
          </a:xfrm>
          <a:prstGeom prst="rect">
            <a:avLst/>
          </a:prstGeom>
          <a:noFill/>
        </p:spPr>
        <p:txBody>
          <a:bodyPr wrap="square" lIns="0" tIns="0" rIns="0" bIns="0" rtlCol="0" anchor="ctr" anchorCtr="1">
            <a:spAutoFit/>
          </a:bodyPr>
          <a:lstStyle/>
          <a:p>
            <a:pPr>
              <a:lnSpc>
                <a:spcPct val="125000"/>
              </a:lnSpc>
            </a:pPr>
            <a:r>
              <a:rPr lang="zh-CN" altLang="en-US" b="1">
                <a:solidFill>
                  <a:schemeClr val="bg1"/>
                </a:solidFill>
                <a:latin typeface="+mj-ea"/>
                <a:ea typeface="+mj-ea"/>
              </a:rPr>
              <a:t>￥ </a:t>
            </a:r>
            <a:r>
              <a:rPr lang="en-US" altLang="zh-CN" b="1">
                <a:solidFill>
                  <a:schemeClr val="bg1"/>
                </a:solidFill>
                <a:latin typeface="+mj-ea"/>
                <a:ea typeface="+mj-ea"/>
              </a:rPr>
              <a:t>198.00</a:t>
            </a:r>
            <a:endParaRPr lang="zh-CN" altLang="en-US" b="1">
              <a:solidFill>
                <a:schemeClr val="bg1"/>
              </a:solidFill>
              <a:latin typeface="+mj-ea"/>
              <a:ea typeface="+mj-ea"/>
              <a:sym typeface="思源黑体 CN Light" panose="020B0300000000000000" pitchFamily="34" charset="-122"/>
            </a:endParaRPr>
          </a:p>
        </p:txBody>
      </p:sp>
      <p:sp>
        <p:nvSpPr>
          <p:cNvPr id="91" name="文本框 90">
            <a:extLst>
              <a:ext uri="{FF2B5EF4-FFF2-40B4-BE49-F238E27FC236}">
                <a16:creationId xmlns:a16="http://schemas.microsoft.com/office/drawing/2014/main" id="{0DC0CB7A-E488-4312-BF6E-5D651619FAF5}"/>
              </a:ext>
            </a:extLst>
          </p:cNvPr>
          <p:cNvSpPr txBox="1"/>
          <p:nvPr/>
        </p:nvSpPr>
        <p:spPr>
          <a:xfrm>
            <a:off x="4906328" y="5110890"/>
            <a:ext cx="1146318" cy="314638"/>
          </a:xfrm>
          <a:prstGeom prst="rect">
            <a:avLst/>
          </a:prstGeom>
          <a:noFill/>
        </p:spPr>
        <p:txBody>
          <a:bodyPr wrap="square" lIns="0" tIns="0" rIns="0" bIns="0" rtlCol="0" anchor="ctr" anchorCtr="1">
            <a:spAutoFit/>
          </a:bodyPr>
          <a:lstStyle/>
          <a:p>
            <a:pPr>
              <a:lnSpc>
                <a:spcPct val="125000"/>
              </a:lnSpc>
            </a:pPr>
            <a:r>
              <a:rPr lang="zh-CN" altLang="en-US" b="1">
                <a:solidFill>
                  <a:schemeClr val="bg1"/>
                </a:solidFill>
                <a:latin typeface="+mj-ea"/>
                <a:ea typeface="+mj-ea"/>
              </a:rPr>
              <a:t>￥ </a:t>
            </a:r>
            <a:r>
              <a:rPr lang="en-US" altLang="zh-CN" b="1">
                <a:solidFill>
                  <a:schemeClr val="bg1"/>
                </a:solidFill>
                <a:latin typeface="+mj-ea"/>
                <a:ea typeface="+mj-ea"/>
              </a:rPr>
              <a:t>328.00</a:t>
            </a:r>
            <a:endParaRPr lang="zh-CN" altLang="en-US" b="1">
              <a:solidFill>
                <a:schemeClr val="bg1"/>
              </a:solidFill>
              <a:latin typeface="+mj-ea"/>
              <a:ea typeface="+mj-ea"/>
              <a:sym typeface="思源黑体 CN Light" panose="020B0300000000000000" pitchFamily="34" charset="-122"/>
            </a:endParaRPr>
          </a:p>
        </p:txBody>
      </p:sp>
      <p:sp>
        <p:nvSpPr>
          <p:cNvPr id="85" name="文本框 84">
            <a:extLst>
              <a:ext uri="{FF2B5EF4-FFF2-40B4-BE49-F238E27FC236}">
                <a16:creationId xmlns:a16="http://schemas.microsoft.com/office/drawing/2014/main" id="{424EF066-4678-44E0-B092-61C77AACAABF}"/>
              </a:ext>
            </a:extLst>
          </p:cNvPr>
          <p:cNvSpPr txBox="1"/>
          <p:nvPr/>
        </p:nvSpPr>
        <p:spPr>
          <a:xfrm>
            <a:off x="7070114" y="5110890"/>
            <a:ext cx="1161238" cy="314638"/>
          </a:xfrm>
          <a:prstGeom prst="rect">
            <a:avLst/>
          </a:prstGeom>
          <a:noFill/>
        </p:spPr>
        <p:txBody>
          <a:bodyPr wrap="square" lIns="0" tIns="0" rIns="0" bIns="0" rtlCol="0" anchor="ctr" anchorCtr="1">
            <a:spAutoFit/>
          </a:bodyPr>
          <a:lstStyle/>
          <a:p>
            <a:pPr>
              <a:lnSpc>
                <a:spcPct val="125000"/>
              </a:lnSpc>
            </a:pPr>
            <a:r>
              <a:rPr lang="zh-CN" altLang="en-US" b="1">
                <a:solidFill>
                  <a:schemeClr val="bg1"/>
                </a:solidFill>
                <a:latin typeface="+mj-ea"/>
                <a:ea typeface="+mj-ea"/>
              </a:rPr>
              <a:t>￥ </a:t>
            </a:r>
            <a:r>
              <a:rPr lang="en-US" altLang="zh-CN" b="1">
                <a:solidFill>
                  <a:schemeClr val="bg1"/>
                </a:solidFill>
                <a:latin typeface="+mj-ea"/>
                <a:ea typeface="+mj-ea"/>
              </a:rPr>
              <a:t>118.00</a:t>
            </a:r>
            <a:endParaRPr lang="zh-CN" altLang="en-US" b="1">
              <a:solidFill>
                <a:schemeClr val="bg1"/>
              </a:solidFill>
              <a:latin typeface="+mj-ea"/>
              <a:ea typeface="+mj-ea"/>
              <a:sym typeface="思源黑体 CN Light" panose="020B0300000000000000" pitchFamily="34" charset="-122"/>
            </a:endParaRPr>
          </a:p>
        </p:txBody>
      </p:sp>
      <p:sp>
        <p:nvSpPr>
          <p:cNvPr id="86" name="文本框 85">
            <a:extLst>
              <a:ext uri="{FF2B5EF4-FFF2-40B4-BE49-F238E27FC236}">
                <a16:creationId xmlns:a16="http://schemas.microsoft.com/office/drawing/2014/main" id="{2544B848-F0D6-4558-B7AC-6E5039A50ABE}"/>
              </a:ext>
            </a:extLst>
          </p:cNvPr>
          <p:cNvSpPr txBox="1"/>
          <p:nvPr/>
        </p:nvSpPr>
        <p:spPr>
          <a:xfrm>
            <a:off x="9321477" y="5110890"/>
            <a:ext cx="1075244" cy="314638"/>
          </a:xfrm>
          <a:prstGeom prst="rect">
            <a:avLst/>
          </a:prstGeom>
          <a:noFill/>
        </p:spPr>
        <p:txBody>
          <a:bodyPr wrap="square" lIns="0" tIns="0" rIns="0" bIns="0" rtlCol="0" anchor="ctr" anchorCtr="1">
            <a:spAutoFit/>
          </a:bodyPr>
          <a:lstStyle/>
          <a:p>
            <a:pPr>
              <a:lnSpc>
                <a:spcPct val="125000"/>
              </a:lnSpc>
            </a:pPr>
            <a:r>
              <a:rPr lang="zh-CN" altLang="en-US" b="1">
                <a:solidFill>
                  <a:schemeClr val="bg1"/>
                </a:solidFill>
                <a:latin typeface="+mj-ea"/>
                <a:ea typeface="+mj-ea"/>
              </a:rPr>
              <a:t>￥ </a:t>
            </a:r>
            <a:r>
              <a:rPr lang="en-US" altLang="zh-CN" b="1">
                <a:solidFill>
                  <a:schemeClr val="bg1"/>
                </a:solidFill>
                <a:latin typeface="+mj-ea"/>
                <a:ea typeface="+mj-ea"/>
              </a:rPr>
              <a:t>788.00</a:t>
            </a:r>
            <a:endParaRPr lang="zh-CN" altLang="en-US" b="1">
              <a:solidFill>
                <a:schemeClr val="bg1"/>
              </a:solidFill>
              <a:latin typeface="+mj-ea"/>
              <a:ea typeface="+mj-ea"/>
              <a:sym typeface="思源黑体 CN Light" panose="020B0300000000000000" pitchFamily="34" charset="-122"/>
            </a:endParaRPr>
          </a:p>
        </p:txBody>
      </p:sp>
    </p:spTree>
    <p:extLst>
      <p:ext uri="{BB962C8B-B14F-4D97-AF65-F5344CB8AC3E}">
        <p14:creationId xmlns:p14="http://schemas.microsoft.com/office/powerpoint/2010/main" val="4122009810"/>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a:extLst>
              <a:ext uri="{FF2B5EF4-FFF2-40B4-BE49-F238E27FC236}">
                <a16:creationId xmlns:a16="http://schemas.microsoft.com/office/drawing/2014/main" id="{3E34CCF0-E7C7-4196-A412-66591752C46A}"/>
              </a:ext>
            </a:extLst>
          </p:cNvPr>
          <p:cNvSpPr>
            <a:spLocks noGrp="1"/>
          </p:cNvSpPr>
          <p:nvPr>
            <p:ph sz="quarter" idx="10"/>
          </p:nvPr>
        </p:nvSpPr>
        <p:spPr>
          <a:xfrm>
            <a:off x="603915" y="503238"/>
            <a:ext cx="1943342" cy="403225"/>
          </a:xfrm>
        </p:spPr>
        <p:txBody>
          <a:bodyPr/>
          <a:lstStyle/>
          <a:p>
            <a:r>
              <a:rPr lang="zh-CN" altLang="en-US"/>
              <a:t>支付银行</a:t>
            </a:r>
          </a:p>
        </p:txBody>
      </p:sp>
      <p:grpSp>
        <p:nvGrpSpPr>
          <p:cNvPr id="2" name="组合 1">
            <a:extLst>
              <a:ext uri="{FF2B5EF4-FFF2-40B4-BE49-F238E27FC236}">
                <a16:creationId xmlns:a16="http://schemas.microsoft.com/office/drawing/2014/main" id="{CE2CAE0D-102B-41FF-B90E-ABB10E88EB17}"/>
              </a:ext>
            </a:extLst>
          </p:cNvPr>
          <p:cNvGrpSpPr/>
          <p:nvPr/>
        </p:nvGrpSpPr>
        <p:grpSpPr>
          <a:xfrm>
            <a:off x="1258094" y="1482721"/>
            <a:ext cx="9677400" cy="4684992"/>
            <a:chOff x="1258094" y="1555291"/>
            <a:chExt cx="9677400" cy="4684992"/>
          </a:xfrm>
        </p:grpSpPr>
        <p:sp>
          <p:nvSpPr>
            <p:cNvPr id="40" name="任意多边形: 形状 39">
              <a:extLst>
                <a:ext uri="{FF2B5EF4-FFF2-40B4-BE49-F238E27FC236}">
                  <a16:creationId xmlns:a16="http://schemas.microsoft.com/office/drawing/2014/main" id="{9884FC38-5EC7-44D2-B1F8-1891D47D60B6}"/>
                </a:ext>
              </a:extLst>
            </p:cNvPr>
            <p:cNvSpPr/>
            <p:nvPr/>
          </p:nvSpPr>
          <p:spPr>
            <a:xfrm flipV="1">
              <a:off x="1258094" y="2013157"/>
              <a:ext cx="9677400" cy="4115422"/>
            </a:xfrm>
            <a:custGeom>
              <a:avLst/>
              <a:gdLst>
                <a:gd name="connsiteX0" fmla="*/ 0 w 9677400"/>
                <a:gd name="connsiteY0" fmla="*/ 4277458 h 4277458"/>
                <a:gd name="connsiteX1" fmla="*/ 9677400 w 9677400"/>
                <a:gd name="connsiteY1" fmla="*/ 4277458 h 4277458"/>
                <a:gd name="connsiteX2" fmla="*/ 9677400 w 9677400"/>
                <a:gd name="connsiteY2" fmla="*/ 0 h 4277458"/>
                <a:gd name="connsiteX3" fmla="*/ 0 w 9677400"/>
                <a:gd name="connsiteY3" fmla="*/ 0 h 4277458"/>
                <a:gd name="connsiteX4" fmla="*/ 0 w 9677400"/>
                <a:gd name="connsiteY4" fmla="*/ 4277458 h 4277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7400" h="4277458">
                  <a:moveTo>
                    <a:pt x="0" y="4277458"/>
                  </a:moveTo>
                  <a:lnTo>
                    <a:pt x="9677400" y="4277458"/>
                  </a:lnTo>
                  <a:lnTo>
                    <a:pt x="9677400" y="0"/>
                  </a:lnTo>
                  <a:lnTo>
                    <a:pt x="0" y="0"/>
                  </a:lnTo>
                  <a:lnTo>
                    <a:pt x="0" y="427745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C5FCE311-198E-4BF1-BC49-212F98495E04}"/>
                </a:ext>
              </a:extLst>
            </p:cNvPr>
            <p:cNvSpPr/>
            <p:nvPr/>
          </p:nvSpPr>
          <p:spPr>
            <a:xfrm>
              <a:off x="1258094" y="1555291"/>
              <a:ext cx="9677400" cy="462396"/>
            </a:xfrm>
            <a:custGeom>
              <a:avLst/>
              <a:gdLst>
                <a:gd name="connsiteX0" fmla="*/ 92338 w 9677400"/>
                <a:gd name="connsiteY0" fmla="*/ 0 h 462396"/>
                <a:gd name="connsiteX1" fmla="*/ 9585062 w 9677400"/>
                <a:gd name="connsiteY1" fmla="*/ 0 h 462396"/>
                <a:gd name="connsiteX2" fmla="*/ 9677400 w 9677400"/>
                <a:gd name="connsiteY2" fmla="*/ 92338 h 462396"/>
                <a:gd name="connsiteX3" fmla="*/ 9677400 w 9677400"/>
                <a:gd name="connsiteY3" fmla="*/ 462396 h 462396"/>
                <a:gd name="connsiteX4" fmla="*/ 0 w 9677400"/>
                <a:gd name="connsiteY4" fmla="*/ 462396 h 462396"/>
                <a:gd name="connsiteX5" fmla="*/ 0 w 9677400"/>
                <a:gd name="connsiteY5" fmla="*/ 92338 h 462396"/>
                <a:gd name="connsiteX6" fmla="*/ 92338 w 9677400"/>
                <a:gd name="connsiteY6" fmla="*/ 0 h 46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77400" h="462396">
                  <a:moveTo>
                    <a:pt x="92338" y="0"/>
                  </a:moveTo>
                  <a:lnTo>
                    <a:pt x="9585062" y="0"/>
                  </a:lnTo>
                  <a:cubicBezTo>
                    <a:pt x="9636059" y="0"/>
                    <a:pt x="9677400" y="41341"/>
                    <a:pt x="9677400" y="92338"/>
                  </a:cubicBezTo>
                  <a:lnTo>
                    <a:pt x="9677400" y="462396"/>
                  </a:lnTo>
                  <a:lnTo>
                    <a:pt x="0" y="462396"/>
                  </a:lnTo>
                  <a:lnTo>
                    <a:pt x="0" y="92338"/>
                  </a:lnTo>
                  <a:cubicBezTo>
                    <a:pt x="0" y="41341"/>
                    <a:pt x="41341" y="0"/>
                    <a:pt x="9233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椭圆 24">
              <a:extLst>
                <a:ext uri="{FF2B5EF4-FFF2-40B4-BE49-F238E27FC236}">
                  <a16:creationId xmlns:a16="http://schemas.microsoft.com/office/drawing/2014/main" id="{B3E8F8B1-A08F-4E4E-967B-98C459E51750}"/>
                </a:ext>
              </a:extLst>
            </p:cNvPr>
            <p:cNvSpPr/>
            <p:nvPr/>
          </p:nvSpPr>
          <p:spPr>
            <a:xfrm>
              <a:off x="1515588" y="1711402"/>
              <a:ext cx="150174" cy="15017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DBD612F-8AD3-4342-B0DB-412C56AAB672}"/>
                </a:ext>
              </a:extLst>
            </p:cNvPr>
            <p:cNvSpPr/>
            <p:nvPr/>
          </p:nvSpPr>
          <p:spPr>
            <a:xfrm>
              <a:off x="1773082" y="1711402"/>
              <a:ext cx="150174" cy="15017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59D3FE7-473E-4920-99F2-84349682A3CF}"/>
                </a:ext>
              </a:extLst>
            </p:cNvPr>
            <p:cNvSpPr/>
            <p:nvPr/>
          </p:nvSpPr>
          <p:spPr>
            <a:xfrm>
              <a:off x="2030576" y="1711402"/>
              <a:ext cx="150174" cy="15017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0BFFD0DB-1E9C-4935-9608-D2ECB8CA0CB3}"/>
                </a:ext>
              </a:extLst>
            </p:cNvPr>
            <p:cNvSpPr/>
            <p:nvPr/>
          </p:nvSpPr>
          <p:spPr>
            <a:xfrm flipV="1">
              <a:off x="1258094" y="6119776"/>
              <a:ext cx="9677400" cy="120507"/>
            </a:xfrm>
            <a:custGeom>
              <a:avLst/>
              <a:gdLst>
                <a:gd name="connsiteX0" fmla="*/ 0 w 9677400"/>
                <a:gd name="connsiteY0" fmla="*/ 120507 h 120507"/>
                <a:gd name="connsiteX1" fmla="*/ 9677400 w 9677400"/>
                <a:gd name="connsiteY1" fmla="*/ 120507 h 120507"/>
                <a:gd name="connsiteX2" fmla="*/ 9677400 w 9677400"/>
                <a:gd name="connsiteY2" fmla="*/ 92338 h 120507"/>
                <a:gd name="connsiteX3" fmla="*/ 9585062 w 9677400"/>
                <a:gd name="connsiteY3" fmla="*/ 0 h 120507"/>
                <a:gd name="connsiteX4" fmla="*/ 92338 w 9677400"/>
                <a:gd name="connsiteY4" fmla="*/ 0 h 120507"/>
                <a:gd name="connsiteX5" fmla="*/ 0 w 9677400"/>
                <a:gd name="connsiteY5" fmla="*/ 92338 h 120507"/>
                <a:gd name="connsiteX6" fmla="*/ 0 w 9677400"/>
                <a:gd name="connsiteY6" fmla="*/ 120507 h 12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77400" h="120507">
                  <a:moveTo>
                    <a:pt x="0" y="120507"/>
                  </a:moveTo>
                  <a:lnTo>
                    <a:pt x="9677400" y="120507"/>
                  </a:lnTo>
                  <a:lnTo>
                    <a:pt x="9677400" y="92338"/>
                  </a:lnTo>
                  <a:cubicBezTo>
                    <a:pt x="9677400" y="41341"/>
                    <a:pt x="9636059" y="0"/>
                    <a:pt x="9585062" y="0"/>
                  </a:cubicBezTo>
                  <a:lnTo>
                    <a:pt x="92338" y="0"/>
                  </a:lnTo>
                  <a:cubicBezTo>
                    <a:pt x="41341" y="0"/>
                    <a:pt x="0" y="41341"/>
                    <a:pt x="0" y="92338"/>
                  </a:cubicBezTo>
                  <a:lnTo>
                    <a:pt x="0" y="12050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3" name="矩形: 圆角 12">
            <a:extLst>
              <a:ext uri="{FF2B5EF4-FFF2-40B4-BE49-F238E27FC236}">
                <a16:creationId xmlns:a16="http://schemas.microsoft.com/office/drawing/2014/main" id="{7D977C5B-BB74-4A3D-8659-F20ED5424889}"/>
              </a:ext>
            </a:extLst>
          </p:cNvPr>
          <p:cNvSpPr/>
          <p:nvPr/>
        </p:nvSpPr>
        <p:spPr>
          <a:xfrm>
            <a:off x="2374148" y="2561229"/>
            <a:ext cx="2136693" cy="653142"/>
          </a:xfrm>
          <a:prstGeom prst="roundRect">
            <a:avLst>
              <a:gd name="adj" fmla="val 10104"/>
            </a:avLst>
          </a:prstGeom>
          <a:noFill/>
          <a:ln w="19050">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id="{0B082EAB-23B3-470D-8158-E9EDA3C2CCB5}"/>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2493153" y="2447611"/>
            <a:ext cx="1928842" cy="866174"/>
          </a:xfrm>
          <a:prstGeom prst="rect">
            <a:avLst/>
          </a:prstGeom>
        </p:spPr>
      </p:pic>
      <p:sp>
        <p:nvSpPr>
          <p:cNvPr id="35" name="矩形: 圆角 34">
            <a:extLst>
              <a:ext uri="{FF2B5EF4-FFF2-40B4-BE49-F238E27FC236}">
                <a16:creationId xmlns:a16="http://schemas.microsoft.com/office/drawing/2014/main" id="{4597531F-C913-48AC-853A-44E4EAE0D89C}"/>
              </a:ext>
            </a:extLst>
          </p:cNvPr>
          <p:cNvSpPr/>
          <p:nvPr/>
        </p:nvSpPr>
        <p:spPr>
          <a:xfrm>
            <a:off x="2374148" y="35137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BE2FDF7-370E-4DB5-B171-802837D2B08E}"/>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2493153" y="3400111"/>
            <a:ext cx="1928842" cy="866174"/>
          </a:xfrm>
          <a:prstGeom prst="rect">
            <a:avLst/>
          </a:prstGeom>
        </p:spPr>
      </p:pic>
      <p:sp>
        <p:nvSpPr>
          <p:cNvPr id="39" name="矩形: 圆角 38">
            <a:extLst>
              <a:ext uri="{FF2B5EF4-FFF2-40B4-BE49-F238E27FC236}">
                <a16:creationId xmlns:a16="http://schemas.microsoft.com/office/drawing/2014/main" id="{10917847-BAC8-48B6-93E0-0BE31469CA40}"/>
              </a:ext>
            </a:extLst>
          </p:cNvPr>
          <p:cNvSpPr/>
          <p:nvPr/>
        </p:nvSpPr>
        <p:spPr>
          <a:xfrm>
            <a:off x="2374148" y="44662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7666D0E0-6E01-48FB-A452-AFC4F039E186}"/>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2493153" y="4352611"/>
            <a:ext cx="1928842" cy="866174"/>
          </a:xfrm>
          <a:prstGeom prst="rect">
            <a:avLst/>
          </a:prstGeom>
        </p:spPr>
      </p:pic>
      <p:sp>
        <p:nvSpPr>
          <p:cNvPr id="59" name="矩形: 圆角 58">
            <a:extLst>
              <a:ext uri="{FF2B5EF4-FFF2-40B4-BE49-F238E27FC236}">
                <a16:creationId xmlns:a16="http://schemas.microsoft.com/office/drawing/2014/main" id="{2F571D24-A31B-43E7-B28E-263A4551EC96}"/>
              </a:ext>
            </a:extLst>
          </p:cNvPr>
          <p:cNvSpPr/>
          <p:nvPr/>
        </p:nvSpPr>
        <p:spPr>
          <a:xfrm>
            <a:off x="5028448" y="25612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a:extLst>
              <a:ext uri="{FF2B5EF4-FFF2-40B4-BE49-F238E27FC236}">
                <a16:creationId xmlns:a16="http://schemas.microsoft.com/office/drawing/2014/main" id="{1D63924D-2C66-480F-A752-68A3949F73CE}"/>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147453" y="2447611"/>
            <a:ext cx="1928842" cy="866174"/>
          </a:xfrm>
          <a:prstGeom prst="rect">
            <a:avLst/>
          </a:prstGeom>
        </p:spPr>
      </p:pic>
      <p:sp>
        <p:nvSpPr>
          <p:cNvPr id="62" name="矩形: 圆角 61">
            <a:extLst>
              <a:ext uri="{FF2B5EF4-FFF2-40B4-BE49-F238E27FC236}">
                <a16:creationId xmlns:a16="http://schemas.microsoft.com/office/drawing/2014/main" id="{36C9D7DF-2560-4507-A4A7-A5EEA399ACB0}"/>
              </a:ext>
            </a:extLst>
          </p:cNvPr>
          <p:cNvSpPr/>
          <p:nvPr/>
        </p:nvSpPr>
        <p:spPr>
          <a:xfrm>
            <a:off x="5028448" y="35137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a16="http://schemas.microsoft.com/office/drawing/2014/main" id="{E29CFE9C-55E2-4029-BCB1-C858314745BE}"/>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147453" y="3400111"/>
            <a:ext cx="1928842" cy="866174"/>
          </a:xfrm>
          <a:prstGeom prst="rect">
            <a:avLst/>
          </a:prstGeom>
        </p:spPr>
      </p:pic>
      <p:sp>
        <p:nvSpPr>
          <p:cNvPr id="65" name="矩形: 圆角 64">
            <a:extLst>
              <a:ext uri="{FF2B5EF4-FFF2-40B4-BE49-F238E27FC236}">
                <a16:creationId xmlns:a16="http://schemas.microsoft.com/office/drawing/2014/main" id="{5008BA21-1AF2-4FD4-B386-507FBAD50B7F}"/>
              </a:ext>
            </a:extLst>
          </p:cNvPr>
          <p:cNvSpPr/>
          <p:nvPr/>
        </p:nvSpPr>
        <p:spPr>
          <a:xfrm>
            <a:off x="5028448" y="44662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a:extLst>
              <a:ext uri="{FF2B5EF4-FFF2-40B4-BE49-F238E27FC236}">
                <a16:creationId xmlns:a16="http://schemas.microsoft.com/office/drawing/2014/main" id="{B99C84BC-A5D6-4707-A560-D9A9C30B0115}"/>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147453" y="4352611"/>
            <a:ext cx="1928842" cy="866174"/>
          </a:xfrm>
          <a:prstGeom prst="rect">
            <a:avLst/>
          </a:prstGeom>
        </p:spPr>
      </p:pic>
      <p:sp>
        <p:nvSpPr>
          <p:cNvPr id="68" name="矩形: 圆角 67">
            <a:extLst>
              <a:ext uri="{FF2B5EF4-FFF2-40B4-BE49-F238E27FC236}">
                <a16:creationId xmlns:a16="http://schemas.microsoft.com/office/drawing/2014/main" id="{AAB52EBC-DE4D-4828-A8B2-6BC04091839C}"/>
              </a:ext>
            </a:extLst>
          </p:cNvPr>
          <p:cNvSpPr/>
          <p:nvPr/>
        </p:nvSpPr>
        <p:spPr>
          <a:xfrm>
            <a:off x="7682748" y="25612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a16="http://schemas.microsoft.com/office/drawing/2014/main" id="{B8EE2773-03EA-4B68-8F15-8EA07A184500}"/>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7801753" y="2447611"/>
            <a:ext cx="1928842" cy="866174"/>
          </a:xfrm>
          <a:prstGeom prst="rect">
            <a:avLst/>
          </a:prstGeom>
        </p:spPr>
      </p:pic>
      <p:sp>
        <p:nvSpPr>
          <p:cNvPr id="71" name="矩形: 圆角 70">
            <a:extLst>
              <a:ext uri="{FF2B5EF4-FFF2-40B4-BE49-F238E27FC236}">
                <a16:creationId xmlns:a16="http://schemas.microsoft.com/office/drawing/2014/main" id="{E67F4040-DD12-4F6E-A0C4-23FC73316BC8}"/>
              </a:ext>
            </a:extLst>
          </p:cNvPr>
          <p:cNvSpPr/>
          <p:nvPr/>
        </p:nvSpPr>
        <p:spPr>
          <a:xfrm>
            <a:off x="7682748" y="35137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id="{9F68782D-7929-4465-8812-16509EAC7111}"/>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7801753" y="3400111"/>
            <a:ext cx="1928842" cy="866174"/>
          </a:xfrm>
          <a:prstGeom prst="rect">
            <a:avLst/>
          </a:prstGeom>
        </p:spPr>
      </p:pic>
      <p:sp>
        <p:nvSpPr>
          <p:cNvPr id="74" name="矩形: 圆角 73">
            <a:extLst>
              <a:ext uri="{FF2B5EF4-FFF2-40B4-BE49-F238E27FC236}">
                <a16:creationId xmlns:a16="http://schemas.microsoft.com/office/drawing/2014/main" id="{E35876D6-C0B5-40D6-BB89-8A56C8EEC760}"/>
              </a:ext>
            </a:extLst>
          </p:cNvPr>
          <p:cNvSpPr/>
          <p:nvPr/>
        </p:nvSpPr>
        <p:spPr>
          <a:xfrm>
            <a:off x="7682748" y="4466229"/>
            <a:ext cx="2136693" cy="653142"/>
          </a:xfrm>
          <a:prstGeom prst="roundRect">
            <a:avLst>
              <a:gd name="adj" fmla="val 10104"/>
            </a:avLst>
          </a:pr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a:extLst>
              <a:ext uri="{FF2B5EF4-FFF2-40B4-BE49-F238E27FC236}">
                <a16:creationId xmlns:a16="http://schemas.microsoft.com/office/drawing/2014/main" id="{623E7E25-1EC3-4DDB-AC60-94BE5CD92983}"/>
              </a:ext>
            </a:extLst>
          </p:cNvPr>
          <p:cNvPicPr>
            <a:picLocks/>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7801753" y="4352611"/>
            <a:ext cx="1928842" cy="866174"/>
          </a:xfrm>
          <a:prstGeom prst="rect">
            <a:avLst/>
          </a:prstGeom>
        </p:spPr>
      </p:pic>
      <p:grpSp>
        <p:nvGrpSpPr>
          <p:cNvPr id="17" name="组合 16">
            <a:extLst>
              <a:ext uri="{FF2B5EF4-FFF2-40B4-BE49-F238E27FC236}">
                <a16:creationId xmlns:a16="http://schemas.microsoft.com/office/drawing/2014/main" id="{5382D3F5-6938-45BF-AE5D-042E30303BCB}"/>
              </a:ext>
            </a:extLst>
          </p:cNvPr>
          <p:cNvGrpSpPr/>
          <p:nvPr/>
        </p:nvGrpSpPr>
        <p:grpSpPr>
          <a:xfrm>
            <a:off x="3481387" y="3567835"/>
            <a:ext cx="5248276" cy="2478728"/>
            <a:chOff x="3481387" y="3683947"/>
            <a:chExt cx="5248276" cy="2478728"/>
          </a:xfrm>
        </p:grpSpPr>
        <p:grpSp>
          <p:nvGrpSpPr>
            <p:cNvPr id="14" name="组合 13">
              <a:extLst>
                <a:ext uri="{FF2B5EF4-FFF2-40B4-BE49-F238E27FC236}">
                  <a16:creationId xmlns:a16="http://schemas.microsoft.com/office/drawing/2014/main" id="{456F4C01-95F8-4FF3-8758-FEDF10CBE459}"/>
                </a:ext>
              </a:extLst>
            </p:cNvPr>
            <p:cNvGrpSpPr/>
            <p:nvPr/>
          </p:nvGrpSpPr>
          <p:grpSpPr>
            <a:xfrm>
              <a:off x="3481387" y="3683947"/>
              <a:ext cx="5248276" cy="2162459"/>
              <a:chOff x="3481387" y="3683947"/>
              <a:chExt cx="5248276" cy="2162459"/>
            </a:xfrm>
          </p:grpSpPr>
          <p:sp>
            <p:nvSpPr>
              <p:cNvPr id="6" name="梯形 5">
                <a:extLst>
                  <a:ext uri="{FF2B5EF4-FFF2-40B4-BE49-F238E27FC236}">
                    <a16:creationId xmlns:a16="http://schemas.microsoft.com/office/drawing/2014/main" id="{2E8097EF-9B8D-4BDC-90CE-8EB4B3CB41E1}"/>
                  </a:ext>
                </a:extLst>
              </p:cNvPr>
              <p:cNvSpPr/>
              <p:nvPr/>
            </p:nvSpPr>
            <p:spPr>
              <a:xfrm flipH="1" flipV="1">
                <a:off x="3481387" y="3683947"/>
                <a:ext cx="5248276" cy="2151693"/>
              </a:xfrm>
              <a:prstGeom prst="trapezoid">
                <a:avLst>
                  <a:gd name="adj" fmla="val 32285"/>
                </a:avLst>
              </a:prstGeom>
              <a:gradFill>
                <a:gsLst>
                  <a:gs pos="0">
                    <a:schemeClr val="bg1">
                      <a:alpha val="13000"/>
                    </a:schemeClr>
                  </a:gs>
                  <a:gs pos="100000">
                    <a:schemeClr val="bg1">
                      <a:alpha val="0"/>
                    </a:schemeClr>
                  </a:gs>
                </a:gsLst>
                <a:lin ang="54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a16="http://schemas.microsoft.com/office/drawing/2014/main" id="{04A2399B-AD85-4D90-A7A5-0EEC22124D09}"/>
                  </a:ext>
                </a:extLst>
              </p:cNvPr>
              <p:cNvCxnSpPr>
                <a:cxnSpLocks/>
              </p:cNvCxnSpPr>
              <p:nvPr/>
            </p:nvCxnSpPr>
            <p:spPr>
              <a:xfrm>
                <a:off x="4174927" y="5846406"/>
                <a:ext cx="3843734"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梯形 15">
              <a:extLst>
                <a:ext uri="{FF2B5EF4-FFF2-40B4-BE49-F238E27FC236}">
                  <a16:creationId xmlns:a16="http://schemas.microsoft.com/office/drawing/2014/main" id="{6273ED77-C67A-40FB-9086-80DBB6B02C79}"/>
                </a:ext>
              </a:extLst>
            </p:cNvPr>
            <p:cNvSpPr/>
            <p:nvPr/>
          </p:nvSpPr>
          <p:spPr>
            <a:xfrm>
              <a:off x="4084638" y="5877208"/>
              <a:ext cx="4024312" cy="285467"/>
            </a:xfrm>
            <a:prstGeom prst="trapezoid">
              <a:avLst/>
            </a:prstGeom>
            <a:gradFill>
              <a:gsLst>
                <a:gs pos="0">
                  <a:schemeClr val="tx1">
                    <a:alpha val="20000"/>
                  </a:schemeClr>
                </a:gs>
                <a:gs pos="100000">
                  <a:schemeClr val="tx1">
                    <a:alpha val="0"/>
                  </a:schemeClr>
                </a:gs>
              </a:gsLst>
              <a:lin ang="540000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24949091"/>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35A9F71-F206-4025-9B56-07EBBE61F50D}"/>
              </a:ext>
            </a:extLst>
          </p:cNvPr>
          <p:cNvSpPr>
            <a:spLocks/>
          </p:cNvSpPr>
          <p:nvPr/>
        </p:nvSpPr>
        <p:spPr>
          <a:xfrm>
            <a:off x="9372600" y="1340371"/>
            <a:ext cx="1257300" cy="1697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矩形 25">
            <a:extLst>
              <a:ext uri="{FF2B5EF4-FFF2-40B4-BE49-F238E27FC236}">
                <a16:creationId xmlns:a16="http://schemas.microsoft.com/office/drawing/2014/main" id="{EE5AB5CE-B58B-4BFB-9C06-710D3F38878C}"/>
              </a:ext>
            </a:extLst>
          </p:cNvPr>
          <p:cNvSpPr>
            <a:spLocks/>
          </p:cNvSpPr>
          <p:nvPr/>
        </p:nvSpPr>
        <p:spPr>
          <a:xfrm>
            <a:off x="1536700" y="692671"/>
            <a:ext cx="1257300" cy="1697393"/>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19" name="图片 18" descr="使用 HoloLens 2 在机器上工作的人。">
            <a:extLst>
              <a:ext uri="{FF2B5EF4-FFF2-40B4-BE49-F238E27FC236}">
                <a16:creationId xmlns:a16="http://schemas.microsoft.com/office/drawing/2014/main" id="{67DAED6E-7AEC-49F6-A951-1574F100C40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23" t="1391" r="481" b="1906"/>
          <a:stretch/>
        </p:blipFill>
        <p:spPr bwMode="auto">
          <a:xfrm>
            <a:off x="1673059" y="820088"/>
            <a:ext cx="8842355" cy="2117608"/>
          </a:xfrm>
          <a:custGeom>
            <a:avLst/>
            <a:gdLst>
              <a:gd name="connsiteX0" fmla="*/ 0 w 8842355"/>
              <a:gd name="connsiteY0" fmla="*/ 0 h 2117608"/>
              <a:gd name="connsiteX1" fmla="*/ 8842355 w 8842355"/>
              <a:gd name="connsiteY1" fmla="*/ 0 h 2117608"/>
              <a:gd name="connsiteX2" fmla="*/ 8842355 w 8842355"/>
              <a:gd name="connsiteY2" fmla="*/ 2117608 h 2117608"/>
              <a:gd name="connsiteX3" fmla="*/ 0 w 8842355"/>
              <a:gd name="connsiteY3" fmla="*/ 2117608 h 2117608"/>
            </a:gdLst>
            <a:ahLst/>
            <a:cxnLst>
              <a:cxn ang="0">
                <a:pos x="connsiteX0" y="connsiteY0"/>
              </a:cxn>
              <a:cxn ang="0">
                <a:pos x="connsiteX1" y="connsiteY1"/>
              </a:cxn>
              <a:cxn ang="0">
                <a:pos x="connsiteX2" y="connsiteY2"/>
              </a:cxn>
              <a:cxn ang="0">
                <a:pos x="connsiteX3" y="connsiteY3"/>
              </a:cxn>
            </a:cxnLst>
            <a:rect l="l" t="t" r="r" b="b"/>
            <a:pathLst>
              <a:path w="8842355" h="2117608">
                <a:moveTo>
                  <a:pt x="0" y="0"/>
                </a:moveTo>
                <a:lnTo>
                  <a:pt x="8842355" y="0"/>
                </a:lnTo>
                <a:lnTo>
                  <a:pt x="8842355" y="2117608"/>
                </a:lnTo>
                <a:lnTo>
                  <a:pt x="0" y="2117608"/>
                </a:lnTo>
                <a:close/>
              </a:path>
            </a:pathLst>
          </a:custGeom>
          <a:noFill/>
          <a:ln>
            <a:noFill/>
          </a:ln>
          <a:effectLst/>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6BEEAA4-5492-483A-99FE-BA678A7A9ACF}"/>
              </a:ext>
            </a:extLst>
          </p:cNvPr>
          <p:cNvSpPr txBox="1"/>
          <p:nvPr/>
        </p:nvSpPr>
        <p:spPr>
          <a:xfrm>
            <a:off x="4119708" y="4017347"/>
            <a:ext cx="3952584" cy="1048749"/>
          </a:xfrm>
          <a:prstGeom prst="rect">
            <a:avLst/>
          </a:prstGeom>
          <a:noFill/>
        </p:spPr>
        <p:txBody>
          <a:bodyPr wrap="square" lIns="0" tIns="0" rIns="0" bIns="0" rtlCol="0" anchor="ctr" anchorCtr="1">
            <a:spAutoFit/>
          </a:bodyPr>
          <a:lstStyle>
            <a:defPPr>
              <a:defRPr lang="zh-CN"/>
            </a:defPPr>
            <a:lvl1pPr>
              <a:lnSpc>
                <a:spcPct val="125000"/>
              </a:lnSpc>
              <a:defRPr sz="8800" spc="250">
                <a:gradFill>
                  <a:gsLst>
                    <a:gs pos="98000">
                      <a:schemeClr val="bg1">
                        <a:lumMod val="90000"/>
                      </a:schemeClr>
                    </a:gs>
                    <a:gs pos="0">
                      <a:schemeClr val="bg1"/>
                    </a:gs>
                  </a:gsLst>
                  <a:lin ang="5400000" scaled="1"/>
                </a:gradFill>
                <a:latin typeface="微软雅黑 Bold" panose="020B0703020204020201" pitchFamily="34" charset="-122"/>
                <a:ea typeface="微软雅黑 Bold" panose="020B0703020204020201" pitchFamily="34" charset="-122"/>
              </a:defRPr>
            </a:lvl1pPr>
          </a:lstStyle>
          <a:p>
            <a:pPr algn="dist">
              <a:defRPr/>
            </a:pPr>
            <a:r>
              <a:rPr lang="zh-CN" altLang="en-US" sz="6000">
                <a:gradFill>
                  <a:gsLst>
                    <a:gs pos="100000">
                      <a:schemeClr val="accent2"/>
                    </a:gs>
                    <a:gs pos="0">
                      <a:schemeClr val="accent1"/>
                    </a:gs>
                  </a:gsLst>
                  <a:lin ang="5400000" scaled="1"/>
                </a:gradFill>
                <a:latin typeface="+mj-ea"/>
                <a:ea typeface="+mj-ea"/>
                <a:sym typeface="思源黑体 CN Light" panose="020B0300000000000000" pitchFamily="34" charset="-122"/>
              </a:rPr>
              <a:t>产品功能</a:t>
            </a:r>
          </a:p>
        </p:txBody>
      </p:sp>
      <p:sp>
        <p:nvSpPr>
          <p:cNvPr id="59" name="文本框 58">
            <a:extLst>
              <a:ext uri="{FF2B5EF4-FFF2-40B4-BE49-F238E27FC236}">
                <a16:creationId xmlns:a16="http://schemas.microsoft.com/office/drawing/2014/main" id="{E24A891B-BEA8-4FC1-A425-B2AD5F1129E5}"/>
              </a:ext>
            </a:extLst>
          </p:cNvPr>
          <p:cNvSpPr txBox="1"/>
          <p:nvPr/>
        </p:nvSpPr>
        <p:spPr>
          <a:xfrm>
            <a:off x="3782219" y="5105898"/>
            <a:ext cx="4629150" cy="314638"/>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en-US" altLang="zh-CN"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rPr>
              <a:t>PRODUCT FEATURES</a:t>
            </a:r>
            <a:endParaRPr kumimoji="0" lang="zh-CN" altLang="en-US"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endParaRPr>
          </a:p>
        </p:txBody>
      </p:sp>
      <p:sp>
        <p:nvSpPr>
          <p:cNvPr id="83" name="任意多边形: 形状 82">
            <a:extLst>
              <a:ext uri="{FF2B5EF4-FFF2-40B4-BE49-F238E27FC236}">
                <a16:creationId xmlns:a16="http://schemas.microsoft.com/office/drawing/2014/main" id="{F741287A-6D08-4D10-879D-E9764B54164D}"/>
              </a:ext>
            </a:extLst>
          </p:cNvPr>
          <p:cNvSpPr/>
          <p:nvPr/>
        </p:nvSpPr>
        <p:spPr>
          <a:xfrm>
            <a:off x="5166391" y="3181971"/>
            <a:ext cx="1860806" cy="839609"/>
          </a:xfrm>
          <a:custGeom>
            <a:avLst/>
            <a:gdLst>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5" fmla="*/ 91440 w 2877613"/>
              <a:gd name="connsiteY5" fmla="*/ 91440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2871372 w 2871372"/>
              <a:gd name="connsiteY0" fmla="*/ 0 h 1416365"/>
              <a:gd name="connsiteX1" fmla="*/ 2865131 w 2871372"/>
              <a:gd name="connsiteY1" fmla="*/ 123597 h 1416365"/>
              <a:gd name="connsiteX2" fmla="*/ 1432565 w 2871372"/>
              <a:gd name="connsiteY2" fmla="*/ 1416365 h 1416365"/>
              <a:gd name="connsiteX3" fmla="*/ 0 w 2871372"/>
              <a:gd name="connsiteY3" fmla="*/ 123597 h 1416365"/>
              <a:gd name="connsiteX0" fmla="*/ 2865131 w 2865131"/>
              <a:gd name="connsiteY0" fmla="*/ 0 h 1292768"/>
              <a:gd name="connsiteX1" fmla="*/ 1432565 w 2865131"/>
              <a:gd name="connsiteY1" fmla="*/ 1292768 h 1292768"/>
              <a:gd name="connsiteX2" fmla="*/ 0 w 2865131"/>
              <a:gd name="connsiteY2" fmla="*/ 0 h 1292768"/>
            </a:gdLst>
            <a:ahLst/>
            <a:cxnLst>
              <a:cxn ang="0">
                <a:pos x="connsiteX0" y="connsiteY0"/>
              </a:cxn>
              <a:cxn ang="0">
                <a:pos x="connsiteX1" y="connsiteY1"/>
              </a:cxn>
              <a:cxn ang="0">
                <a:pos x="connsiteX2" y="connsiteY2"/>
              </a:cxn>
            </a:cxnLst>
            <a:rect l="l" t="t" r="r" b="b"/>
            <a:pathLst>
              <a:path w="2865131" h="1292768">
                <a:moveTo>
                  <a:pt x="2865131" y="0"/>
                </a:moveTo>
                <a:cubicBezTo>
                  <a:pt x="2791388" y="726128"/>
                  <a:pt x="2178150" y="1292768"/>
                  <a:pt x="1432565" y="1292768"/>
                </a:cubicBezTo>
                <a:cubicBezTo>
                  <a:pt x="686981" y="1292768"/>
                  <a:pt x="73742" y="726128"/>
                  <a:pt x="0" y="0"/>
                </a:cubicBezTo>
              </a:path>
            </a:pathLst>
          </a:custGeom>
          <a:noFill/>
          <a:ln w="19050" cap="rnd">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椭圆 54">
            <a:extLst>
              <a:ext uri="{FF2B5EF4-FFF2-40B4-BE49-F238E27FC236}">
                <a16:creationId xmlns:a16="http://schemas.microsoft.com/office/drawing/2014/main" id="{CB231B7E-8D1F-4AE3-9A44-857A1C89E258}"/>
              </a:ext>
            </a:extLst>
          </p:cNvPr>
          <p:cNvSpPr/>
          <p:nvPr/>
        </p:nvSpPr>
        <p:spPr>
          <a:xfrm>
            <a:off x="5320363" y="2278939"/>
            <a:ext cx="1551767" cy="1551768"/>
          </a:xfrm>
          <a:prstGeom prst="ellipse">
            <a:avLst/>
          </a:prstGeom>
          <a:gradFill>
            <a:gsLst>
              <a:gs pos="0">
                <a:schemeClr val="accent1"/>
              </a:gs>
              <a:gs pos="98000">
                <a:schemeClr val="accent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40" name="文本框 39">
            <a:extLst>
              <a:ext uri="{FF2B5EF4-FFF2-40B4-BE49-F238E27FC236}">
                <a16:creationId xmlns:a16="http://schemas.microsoft.com/office/drawing/2014/main" id="{8CBFA5FC-D766-490F-888D-265F222D3492}"/>
              </a:ext>
            </a:extLst>
          </p:cNvPr>
          <p:cNvSpPr txBox="1"/>
          <p:nvPr/>
        </p:nvSpPr>
        <p:spPr>
          <a:xfrm>
            <a:off x="4852990" y="2421438"/>
            <a:ext cx="2521590" cy="1153586"/>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rPr>
              <a:t>03</a:t>
            </a:r>
            <a:endParaRPr kumimoji="0" lang="zh-CN" altLang="en-US"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endParaRPr>
          </a:p>
        </p:txBody>
      </p:sp>
      <p:grpSp>
        <p:nvGrpSpPr>
          <p:cNvPr id="3" name="组合 2">
            <a:extLst>
              <a:ext uri="{FF2B5EF4-FFF2-40B4-BE49-F238E27FC236}">
                <a16:creationId xmlns:a16="http://schemas.microsoft.com/office/drawing/2014/main" id="{B468E113-2AC0-4A8D-894F-E3AD42703199}"/>
              </a:ext>
            </a:extLst>
          </p:cNvPr>
          <p:cNvGrpSpPr/>
          <p:nvPr/>
        </p:nvGrpSpPr>
        <p:grpSpPr>
          <a:xfrm>
            <a:off x="3167857" y="5440617"/>
            <a:ext cx="5857875" cy="319579"/>
            <a:chOff x="3167857" y="5440617"/>
            <a:chExt cx="5857875" cy="319579"/>
          </a:xfrm>
        </p:grpSpPr>
        <p:cxnSp>
          <p:nvCxnSpPr>
            <p:cNvPr id="89" name="直接连接符 88">
              <a:extLst>
                <a:ext uri="{FF2B5EF4-FFF2-40B4-BE49-F238E27FC236}">
                  <a16:creationId xmlns:a16="http://schemas.microsoft.com/office/drawing/2014/main" id="{A660A885-642C-44DD-A849-B6E887A96C25}"/>
                </a:ext>
              </a:extLst>
            </p:cNvPr>
            <p:cNvCxnSpPr>
              <a:cxnSpLocks/>
            </p:cNvCxnSpPr>
            <p:nvPr/>
          </p:nvCxnSpPr>
          <p:spPr>
            <a:xfrm>
              <a:off x="3251994" y="5760196"/>
              <a:ext cx="5689600" cy="0"/>
            </a:xfrm>
            <a:prstGeom prst="line">
              <a:avLst/>
            </a:prstGeom>
            <a:ln w="19050" cap="rnd">
              <a:solidFill>
                <a:schemeClr val="bg1">
                  <a:alpha val="70000"/>
                </a:schemeClr>
              </a:solidFill>
            </a:ln>
            <a:effectLst>
              <a:outerShdw blurRad="101600" dist="25400" dir="16200000" rotWithShape="0">
                <a:schemeClr val="bg1">
                  <a:alpha val="50000"/>
                </a:schemeClr>
              </a:outerShdw>
            </a:effectLst>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EEBE330-AE7D-465E-8404-BA1BD7ADA8A4}"/>
                </a:ext>
              </a:extLst>
            </p:cNvPr>
            <p:cNvPicPr>
              <a:picLocks noChangeAspect="1"/>
            </p:cNvPicPr>
            <p:nvPr/>
          </p:nvPicPr>
          <p:blipFill>
            <a:blip r:embed="rId3">
              <a:alphaModFix amt="25000"/>
            </a:blip>
            <a:stretch>
              <a:fillRect/>
            </a:stretch>
          </p:blipFill>
          <p:spPr>
            <a:xfrm>
              <a:off x="3167857" y="5440617"/>
              <a:ext cx="5857875" cy="304826"/>
            </a:xfrm>
            <a:prstGeom prst="rect">
              <a:avLst/>
            </a:prstGeom>
          </p:spPr>
        </p:pic>
      </p:grpSp>
    </p:spTree>
    <p:extLst>
      <p:ext uri="{BB962C8B-B14F-4D97-AF65-F5344CB8AC3E}">
        <p14:creationId xmlns:p14="http://schemas.microsoft.com/office/powerpoint/2010/main" val="2280075663"/>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id="{EFF0A1CA-0F55-44B5-B983-5FF6BB51DC56}"/>
              </a:ext>
            </a:extLst>
          </p:cNvPr>
          <p:cNvSpPr/>
          <p:nvPr/>
        </p:nvSpPr>
        <p:spPr>
          <a:xfrm flipV="1">
            <a:off x="2455307" y="2510013"/>
            <a:ext cx="7282974" cy="1498600"/>
          </a:xfrm>
          <a:custGeom>
            <a:avLst/>
            <a:gdLst>
              <a:gd name="connsiteX0" fmla="*/ 0 w 7493000"/>
              <a:gd name="connsiteY0" fmla="*/ 0 h 1854200"/>
              <a:gd name="connsiteX1" fmla="*/ 7493000 w 7493000"/>
              <a:gd name="connsiteY1" fmla="*/ 0 h 1854200"/>
              <a:gd name="connsiteX2" fmla="*/ 7493000 w 7493000"/>
              <a:gd name="connsiteY2" fmla="*/ 1854200 h 1854200"/>
              <a:gd name="connsiteX3" fmla="*/ 0 w 7493000"/>
              <a:gd name="connsiteY3" fmla="*/ 1854200 h 1854200"/>
              <a:gd name="connsiteX0" fmla="*/ 7493000 w 7584440"/>
              <a:gd name="connsiteY0" fmla="*/ 0 h 1854200"/>
              <a:gd name="connsiteX1" fmla="*/ 7493000 w 7584440"/>
              <a:gd name="connsiteY1" fmla="*/ 1854200 h 1854200"/>
              <a:gd name="connsiteX2" fmla="*/ 0 w 7584440"/>
              <a:gd name="connsiteY2" fmla="*/ 1854200 h 1854200"/>
              <a:gd name="connsiteX3" fmla="*/ 0 w 7584440"/>
              <a:gd name="connsiteY3" fmla="*/ 0 h 1854200"/>
              <a:gd name="connsiteX4" fmla="*/ 7584440 w 7584440"/>
              <a:gd name="connsiteY4" fmla="*/ 125946 h 1854200"/>
              <a:gd name="connsiteX0" fmla="*/ 7493000 w 7493000"/>
              <a:gd name="connsiteY0" fmla="*/ 0 h 1854200"/>
              <a:gd name="connsiteX1" fmla="*/ 7493000 w 7493000"/>
              <a:gd name="connsiteY1" fmla="*/ 1854200 h 1854200"/>
              <a:gd name="connsiteX2" fmla="*/ 0 w 7493000"/>
              <a:gd name="connsiteY2" fmla="*/ 1854200 h 1854200"/>
              <a:gd name="connsiteX3" fmla="*/ 0 w 7493000"/>
              <a:gd name="connsiteY3" fmla="*/ 0 h 1854200"/>
            </a:gdLst>
            <a:ahLst/>
            <a:cxnLst>
              <a:cxn ang="0">
                <a:pos x="connsiteX0" y="connsiteY0"/>
              </a:cxn>
              <a:cxn ang="0">
                <a:pos x="connsiteX1" y="connsiteY1"/>
              </a:cxn>
              <a:cxn ang="0">
                <a:pos x="connsiteX2" y="connsiteY2"/>
              </a:cxn>
              <a:cxn ang="0">
                <a:pos x="connsiteX3" y="connsiteY3"/>
              </a:cxn>
            </a:cxnLst>
            <a:rect l="l" t="t" r="r" b="b"/>
            <a:pathLst>
              <a:path w="7493000" h="1854200">
                <a:moveTo>
                  <a:pt x="7493000" y="0"/>
                </a:moveTo>
                <a:lnTo>
                  <a:pt x="7493000" y="1854200"/>
                </a:lnTo>
                <a:lnTo>
                  <a:pt x="0" y="1854200"/>
                </a:lnTo>
                <a:lnTo>
                  <a:pt x="0" y="0"/>
                </a:lnTo>
              </a:path>
            </a:pathLst>
          </a:custGeom>
          <a:noFill/>
          <a:ln w="381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内容占位符 6">
            <a:extLst>
              <a:ext uri="{FF2B5EF4-FFF2-40B4-BE49-F238E27FC236}">
                <a16:creationId xmlns:a16="http://schemas.microsoft.com/office/drawing/2014/main" id="{8E0DFD35-CE7C-4B3A-92F3-0BB90B071458}"/>
              </a:ext>
            </a:extLst>
          </p:cNvPr>
          <p:cNvSpPr>
            <a:spLocks noGrp="1"/>
          </p:cNvSpPr>
          <p:nvPr>
            <p:ph sz="quarter" idx="10"/>
          </p:nvPr>
        </p:nvSpPr>
        <p:spPr>
          <a:xfrm>
            <a:off x="603915" y="503238"/>
            <a:ext cx="1950599" cy="403225"/>
          </a:xfrm>
        </p:spPr>
        <p:txBody>
          <a:bodyPr/>
          <a:lstStyle/>
          <a:p>
            <a:r>
              <a:rPr lang="zh-CN" altLang="en-US"/>
              <a:t>精准行事</a:t>
            </a:r>
          </a:p>
        </p:txBody>
      </p:sp>
      <p:sp>
        <p:nvSpPr>
          <p:cNvPr id="65" name="矩形 64">
            <a:extLst>
              <a:ext uri="{FF2B5EF4-FFF2-40B4-BE49-F238E27FC236}">
                <a16:creationId xmlns:a16="http://schemas.microsoft.com/office/drawing/2014/main" id="{447423AB-3EDC-47ED-8FE2-4AE7042F1911}"/>
              </a:ext>
            </a:extLst>
          </p:cNvPr>
          <p:cNvSpPr/>
          <p:nvPr/>
        </p:nvSpPr>
        <p:spPr>
          <a:xfrm>
            <a:off x="3177798" y="1487716"/>
            <a:ext cx="2672051" cy="226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F06781F6-3AC5-40B3-9A09-44779E25D6E3}"/>
              </a:ext>
            </a:extLst>
          </p:cNvPr>
          <p:cNvSpPr/>
          <p:nvPr/>
        </p:nvSpPr>
        <p:spPr>
          <a:xfrm>
            <a:off x="3175000" y="3076499"/>
            <a:ext cx="2672051" cy="434585"/>
          </a:xfrm>
          <a:prstGeom prst="rect">
            <a:avLst/>
          </a:prstGeom>
          <a:gradFill>
            <a:gsLst>
              <a:gs pos="98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EC3E659F-9E92-49F5-8FFD-1682F18331A2}"/>
              </a:ext>
            </a:extLst>
          </p:cNvPr>
          <p:cNvSpPr txBox="1"/>
          <p:nvPr/>
        </p:nvSpPr>
        <p:spPr>
          <a:xfrm>
            <a:off x="3894682" y="3111443"/>
            <a:ext cx="1232686" cy="369332"/>
          </a:xfrm>
          <a:prstGeom prst="rect">
            <a:avLst/>
          </a:prstGeom>
          <a:noFill/>
        </p:spPr>
        <p:txBody>
          <a:bodyPr wrap="square">
            <a:spAutoFit/>
          </a:bodyPr>
          <a:lstStyle/>
          <a:p>
            <a:pPr algn="ctr"/>
            <a:r>
              <a:rPr lang="zh-CN" altLang="en-US" b="1" i="0">
                <a:solidFill>
                  <a:schemeClr val="tx1">
                    <a:lumMod val="85000"/>
                    <a:lumOff val="15000"/>
                  </a:schemeClr>
                </a:solidFill>
                <a:effectLst/>
                <a:latin typeface="+mj-ea"/>
                <a:ea typeface="+mj-ea"/>
              </a:rPr>
              <a:t>空间映射</a:t>
            </a:r>
          </a:p>
        </p:txBody>
      </p:sp>
      <p:pic>
        <p:nvPicPr>
          <p:cNvPr id="69" name="图片 68">
            <a:extLst>
              <a:ext uri="{FF2B5EF4-FFF2-40B4-BE49-F238E27FC236}">
                <a16:creationId xmlns:a16="http://schemas.microsoft.com/office/drawing/2014/main" id="{DF9FA8B6-40AA-43CA-8F64-3C49D3AFA2BC}"/>
              </a:ext>
            </a:extLst>
          </p:cNvPr>
          <p:cNvPicPr>
            <a:picLocks/>
          </p:cNvPicPr>
          <p:nvPr/>
        </p:nvPicPr>
        <p:blipFill rotWithShape="1">
          <a:blip r:embed="rId2">
            <a:extLst>
              <a:ext uri="{28A0092B-C50C-407E-A947-70E740481C1C}">
                <a14:useLocalDpi xmlns:a14="http://schemas.microsoft.com/office/drawing/2010/main" val="0"/>
              </a:ext>
            </a:extLst>
          </a:blip>
          <a:srcRect t="157" b="157"/>
          <a:stretch/>
        </p:blipFill>
        <p:spPr>
          <a:xfrm>
            <a:off x="3175000" y="1573470"/>
            <a:ext cx="2672051" cy="1503029"/>
          </a:xfrm>
          <a:prstGeom prst="rect">
            <a:avLst/>
          </a:prstGeom>
        </p:spPr>
      </p:pic>
      <p:sp>
        <p:nvSpPr>
          <p:cNvPr id="71" name="矩形 70">
            <a:extLst>
              <a:ext uri="{FF2B5EF4-FFF2-40B4-BE49-F238E27FC236}">
                <a16:creationId xmlns:a16="http://schemas.microsoft.com/office/drawing/2014/main" id="{1DF906D8-AF1F-447A-9D20-9131BD6C8DB7}"/>
              </a:ext>
            </a:extLst>
          </p:cNvPr>
          <p:cNvSpPr/>
          <p:nvPr/>
        </p:nvSpPr>
        <p:spPr>
          <a:xfrm>
            <a:off x="6339868" y="1487716"/>
            <a:ext cx="2672051" cy="226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1C733A08-3F5B-4B31-8468-F5F27424D2A0}"/>
              </a:ext>
            </a:extLst>
          </p:cNvPr>
          <p:cNvSpPr/>
          <p:nvPr/>
        </p:nvSpPr>
        <p:spPr>
          <a:xfrm>
            <a:off x="6337070" y="3076499"/>
            <a:ext cx="2672051" cy="434585"/>
          </a:xfrm>
          <a:prstGeom prst="rect">
            <a:avLst/>
          </a:prstGeom>
          <a:gradFill>
            <a:gsLst>
              <a:gs pos="98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id="{CEA10AF0-F5AF-43DF-B24D-0665CFAA063E}"/>
              </a:ext>
            </a:extLst>
          </p:cNvPr>
          <p:cNvSpPr txBox="1"/>
          <p:nvPr/>
        </p:nvSpPr>
        <p:spPr>
          <a:xfrm>
            <a:off x="7056752" y="3111443"/>
            <a:ext cx="1232686" cy="369332"/>
          </a:xfrm>
          <a:prstGeom prst="rect">
            <a:avLst/>
          </a:prstGeom>
          <a:noFill/>
        </p:spPr>
        <p:txBody>
          <a:bodyPr wrap="square">
            <a:spAutoFit/>
          </a:bodyPr>
          <a:lstStyle/>
          <a:p>
            <a:pPr algn="ctr"/>
            <a:r>
              <a:rPr lang="zh-CN" altLang="en-US" b="1" i="0">
                <a:solidFill>
                  <a:schemeClr val="tx1">
                    <a:lumMod val="85000"/>
                    <a:lumOff val="15000"/>
                  </a:schemeClr>
                </a:solidFill>
                <a:effectLst/>
                <a:latin typeface="+mj-ea"/>
                <a:ea typeface="+mj-ea"/>
              </a:rPr>
              <a:t>大视野</a:t>
            </a:r>
          </a:p>
        </p:txBody>
      </p:sp>
      <p:pic>
        <p:nvPicPr>
          <p:cNvPr id="75" name="图片 74">
            <a:extLst>
              <a:ext uri="{FF2B5EF4-FFF2-40B4-BE49-F238E27FC236}">
                <a16:creationId xmlns:a16="http://schemas.microsoft.com/office/drawing/2014/main" id="{E92F3325-B152-49C5-8F36-21C642FB038C}"/>
              </a:ext>
            </a:extLst>
          </p:cNvPr>
          <p:cNvPicPr>
            <a:picLocks/>
          </p:cNvPicPr>
          <p:nvPr/>
        </p:nvPicPr>
        <p:blipFill rotWithShape="1">
          <a:blip r:embed="rId3">
            <a:extLst>
              <a:ext uri="{28A0092B-C50C-407E-A947-70E740481C1C}">
                <a14:useLocalDpi xmlns:a14="http://schemas.microsoft.com/office/drawing/2010/main" val="0"/>
              </a:ext>
            </a:extLst>
          </a:blip>
          <a:srcRect t="48" b="48"/>
          <a:stretch/>
        </p:blipFill>
        <p:spPr>
          <a:xfrm>
            <a:off x="6337070" y="1573470"/>
            <a:ext cx="2672051" cy="1503029"/>
          </a:xfrm>
          <a:prstGeom prst="rect">
            <a:avLst/>
          </a:prstGeom>
        </p:spPr>
      </p:pic>
      <p:sp>
        <p:nvSpPr>
          <p:cNvPr id="50" name="矩形 49">
            <a:extLst>
              <a:ext uri="{FF2B5EF4-FFF2-40B4-BE49-F238E27FC236}">
                <a16:creationId xmlns:a16="http://schemas.microsoft.com/office/drawing/2014/main" id="{D5941837-818E-4640-AF59-EAC51BCB72CF}"/>
              </a:ext>
            </a:extLst>
          </p:cNvPr>
          <p:cNvSpPr/>
          <p:nvPr/>
        </p:nvSpPr>
        <p:spPr>
          <a:xfrm>
            <a:off x="1590298" y="3989616"/>
            <a:ext cx="2672051" cy="226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E2D6558-A166-4C65-B945-DE3B2A719705}"/>
              </a:ext>
            </a:extLst>
          </p:cNvPr>
          <p:cNvSpPr/>
          <p:nvPr/>
        </p:nvSpPr>
        <p:spPr>
          <a:xfrm>
            <a:off x="1587500" y="5578399"/>
            <a:ext cx="2672051" cy="434585"/>
          </a:xfrm>
          <a:prstGeom prst="rect">
            <a:avLst/>
          </a:prstGeom>
          <a:gradFill>
            <a:gsLst>
              <a:gs pos="98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1B254D3-0768-4DF7-AFB5-D114606F52EB}"/>
              </a:ext>
            </a:extLst>
          </p:cNvPr>
          <p:cNvSpPr txBox="1"/>
          <p:nvPr/>
        </p:nvSpPr>
        <p:spPr>
          <a:xfrm>
            <a:off x="2307182" y="5613343"/>
            <a:ext cx="1232686" cy="369332"/>
          </a:xfrm>
          <a:prstGeom prst="rect">
            <a:avLst/>
          </a:prstGeom>
          <a:noFill/>
        </p:spPr>
        <p:txBody>
          <a:bodyPr wrap="square">
            <a:spAutoFit/>
          </a:bodyPr>
          <a:lstStyle/>
          <a:p>
            <a:pPr algn="ctr"/>
            <a:r>
              <a:rPr lang="zh-CN" altLang="en-US" b="1" i="0">
                <a:solidFill>
                  <a:schemeClr val="tx1">
                    <a:lumMod val="85000"/>
                    <a:lumOff val="15000"/>
                  </a:schemeClr>
                </a:solidFill>
                <a:effectLst/>
                <a:latin typeface="+mj-ea"/>
                <a:ea typeface="+mj-ea"/>
              </a:rPr>
              <a:t>手动追踪</a:t>
            </a:r>
          </a:p>
        </p:txBody>
      </p:sp>
      <p:pic>
        <p:nvPicPr>
          <p:cNvPr id="16" name="图片 15" descr="图片包含 人, 黑暗, 女人, 火&#10;&#10;描述已自动生成">
            <a:extLst>
              <a:ext uri="{FF2B5EF4-FFF2-40B4-BE49-F238E27FC236}">
                <a16:creationId xmlns:a16="http://schemas.microsoft.com/office/drawing/2014/main" id="{ADB12BFF-235F-41BE-948D-943089A7A34C}"/>
              </a:ext>
            </a:extLst>
          </p:cNvPr>
          <p:cNvPicPr>
            <a:picLocks/>
          </p:cNvPicPr>
          <p:nvPr/>
        </p:nvPicPr>
        <p:blipFill rotWithShape="1">
          <a:blip r:embed="rId4">
            <a:extLst>
              <a:ext uri="{28A0092B-C50C-407E-A947-70E740481C1C}">
                <a14:useLocalDpi xmlns:a14="http://schemas.microsoft.com/office/drawing/2010/main" val="0"/>
              </a:ext>
            </a:extLst>
          </a:blip>
          <a:srcRect l="265" t="2784" r="265"/>
          <a:stretch/>
        </p:blipFill>
        <p:spPr>
          <a:xfrm>
            <a:off x="1587500" y="4075370"/>
            <a:ext cx="2672051" cy="1503029"/>
          </a:xfrm>
          <a:prstGeom prst="rect">
            <a:avLst/>
          </a:prstGeom>
        </p:spPr>
      </p:pic>
      <p:sp>
        <p:nvSpPr>
          <p:cNvPr id="53" name="矩形 52">
            <a:extLst>
              <a:ext uri="{FF2B5EF4-FFF2-40B4-BE49-F238E27FC236}">
                <a16:creationId xmlns:a16="http://schemas.microsoft.com/office/drawing/2014/main" id="{153D32E4-9D87-4962-9737-DB0BD191371C}"/>
              </a:ext>
            </a:extLst>
          </p:cNvPr>
          <p:cNvSpPr/>
          <p:nvPr/>
        </p:nvSpPr>
        <p:spPr>
          <a:xfrm>
            <a:off x="4752598" y="3989616"/>
            <a:ext cx="2672051" cy="226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9026BF05-E18B-4AF2-92FB-39DD8C44831A}"/>
              </a:ext>
            </a:extLst>
          </p:cNvPr>
          <p:cNvSpPr/>
          <p:nvPr/>
        </p:nvSpPr>
        <p:spPr>
          <a:xfrm>
            <a:off x="4749800" y="5578399"/>
            <a:ext cx="2672051" cy="434585"/>
          </a:xfrm>
          <a:prstGeom prst="rect">
            <a:avLst/>
          </a:prstGeom>
          <a:gradFill>
            <a:gsLst>
              <a:gs pos="98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0C542582-D00C-4454-9149-64F2912A7338}"/>
              </a:ext>
            </a:extLst>
          </p:cNvPr>
          <p:cNvSpPr txBox="1"/>
          <p:nvPr/>
        </p:nvSpPr>
        <p:spPr>
          <a:xfrm>
            <a:off x="5469482" y="5613343"/>
            <a:ext cx="1232686" cy="369332"/>
          </a:xfrm>
          <a:prstGeom prst="rect">
            <a:avLst/>
          </a:prstGeom>
          <a:noFill/>
        </p:spPr>
        <p:txBody>
          <a:bodyPr wrap="square">
            <a:spAutoFit/>
          </a:bodyPr>
          <a:lstStyle/>
          <a:p>
            <a:pPr algn="ctr"/>
            <a:r>
              <a:rPr lang="zh-CN" altLang="en-US" b="1">
                <a:solidFill>
                  <a:schemeClr val="tx1">
                    <a:lumMod val="85000"/>
                    <a:lumOff val="15000"/>
                  </a:schemeClr>
                </a:solidFill>
                <a:latin typeface="+mj-ea"/>
                <a:ea typeface="+mj-ea"/>
              </a:rPr>
              <a:t>语音启用</a:t>
            </a:r>
            <a:endParaRPr lang="zh-CN" altLang="en-US" b="1" i="0">
              <a:solidFill>
                <a:schemeClr val="tx1">
                  <a:lumMod val="85000"/>
                  <a:lumOff val="15000"/>
                </a:schemeClr>
              </a:solidFill>
              <a:effectLst/>
              <a:latin typeface="+mj-ea"/>
              <a:ea typeface="+mj-ea"/>
            </a:endParaRPr>
          </a:p>
        </p:txBody>
      </p:sp>
      <p:pic>
        <p:nvPicPr>
          <p:cNvPr id="57" name="图片 56">
            <a:extLst>
              <a:ext uri="{FF2B5EF4-FFF2-40B4-BE49-F238E27FC236}">
                <a16:creationId xmlns:a16="http://schemas.microsoft.com/office/drawing/2014/main" id="{3045F9EE-B92C-4DDD-A1B9-FB8720012AD1}"/>
              </a:ext>
            </a:extLst>
          </p:cNvPr>
          <p:cNvPicPr>
            <a:picLocks/>
          </p:cNvPicPr>
          <p:nvPr/>
        </p:nvPicPr>
        <p:blipFill rotWithShape="1">
          <a:blip r:embed="rId5">
            <a:extLst>
              <a:ext uri="{28A0092B-C50C-407E-A947-70E740481C1C}">
                <a14:useLocalDpi xmlns:a14="http://schemas.microsoft.com/office/drawing/2010/main" val="0"/>
              </a:ext>
            </a:extLst>
          </a:blip>
          <a:srcRect t="157" b="157"/>
          <a:stretch/>
        </p:blipFill>
        <p:spPr>
          <a:xfrm>
            <a:off x="4749800" y="4075370"/>
            <a:ext cx="2672051" cy="1503029"/>
          </a:xfrm>
          <a:prstGeom prst="rect">
            <a:avLst/>
          </a:prstGeom>
        </p:spPr>
      </p:pic>
      <p:sp>
        <p:nvSpPr>
          <p:cNvPr id="59" name="矩形 58">
            <a:extLst>
              <a:ext uri="{FF2B5EF4-FFF2-40B4-BE49-F238E27FC236}">
                <a16:creationId xmlns:a16="http://schemas.microsoft.com/office/drawing/2014/main" id="{EAB105A8-E4BC-42B2-AA7F-F96B37F28A95}"/>
              </a:ext>
            </a:extLst>
          </p:cNvPr>
          <p:cNvSpPr/>
          <p:nvPr/>
        </p:nvSpPr>
        <p:spPr>
          <a:xfrm>
            <a:off x="7914898" y="3989616"/>
            <a:ext cx="2672051" cy="226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860DBCE4-F06E-4765-B1C5-72CC4FFB77C3}"/>
              </a:ext>
            </a:extLst>
          </p:cNvPr>
          <p:cNvSpPr/>
          <p:nvPr/>
        </p:nvSpPr>
        <p:spPr>
          <a:xfrm>
            <a:off x="7912100" y="5578399"/>
            <a:ext cx="2672051" cy="434585"/>
          </a:xfrm>
          <a:prstGeom prst="rect">
            <a:avLst/>
          </a:prstGeom>
          <a:gradFill>
            <a:gsLst>
              <a:gs pos="98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FF70775-CCDD-47DD-99B6-DCCFFE45A27D}"/>
              </a:ext>
            </a:extLst>
          </p:cNvPr>
          <p:cNvSpPr txBox="1"/>
          <p:nvPr/>
        </p:nvSpPr>
        <p:spPr>
          <a:xfrm>
            <a:off x="8631782" y="5613343"/>
            <a:ext cx="1232686" cy="369332"/>
          </a:xfrm>
          <a:prstGeom prst="rect">
            <a:avLst/>
          </a:prstGeom>
          <a:noFill/>
        </p:spPr>
        <p:txBody>
          <a:bodyPr wrap="square">
            <a:spAutoFit/>
          </a:bodyPr>
          <a:lstStyle/>
          <a:p>
            <a:pPr algn="ctr"/>
            <a:r>
              <a:rPr lang="zh-CN" altLang="en-US" b="1" i="0">
                <a:solidFill>
                  <a:schemeClr val="tx1">
                    <a:lumMod val="85000"/>
                    <a:lumOff val="15000"/>
                  </a:schemeClr>
                </a:solidFill>
                <a:effectLst/>
                <a:latin typeface="+mj-ea"/>
                <a:ea typeface="+mj-ea"/>
              </a:rPr>
              <a:t>眼动追踪</a:t>
            </a:r>
          </a:p>
        </p:txBody>
      </p:sp>
      <p:pic>
        <p:nvPicPr>
          <p:cNvPr id="63" name="图片 62">
            <a:extLst>
              <a:ext uri="{FF2B5EF4-FFF2-40B4-BE49-F238E27FC236}">
                <a16:creationId xmlns:a16="http://schemas.microsoft.com/office/drawing/2014/main" id="{F7F1AC2A-30BA-4F54-9A52-FEF436DEDF29}"/>
              </a:ext>
            </a:extLst>
          </p:cNvPr>
          <p:cNvPicPr>
            <a:picLocks/>
          </p:cNvPicPr>
          <p:nvPr/>
        </p:nvPicPr>
        <p:blipFill rotWithShape="1">
          <a:blip r:embed="rId6">
            <a:extLst>
              <a:ext uri="{28A0092B-C50C-407E-A947-70E740481C1C}">
                <a14:useLocalDpi xmlns:a14="http://schemas.microsoft.com/office/drawing/2010/main" val="0"/>
              </a:ext>
            </a:extLst>
          </a:blip>
          <a:srcRect l="36" r="36"/>
          <a:stretch/>
        </p:blipFill>
        <p:spPr>
          <a:xfrm>
            <a:off x="7912100" y="4075370"/>
            <a:ext cx="2672051" cy="1503029"/>
          </a:xfrm>
          <a:prstGeom prst="rect">
            <a:avLst/>
          </a:prstGeom>
        </p:spPr>
      </p:pic>
    </p:spTree>
    <p:extLst>
      <p:ext uri="{BB962C8B-B14F-4D97-AF65-F5344CB8AC3E}">
        <p14:creationId xmlns:p14="http://schemas.microsoft.com/office/powerpoint/2010/main" val="1184168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1EC8E2D-239F-4CA0-805D-F77A1F654C70}"/>
              </a:ext>
            </a:extLst>
          </p:cNvPr>
          <p:cNvSpPr txBox="1"/>
          <p:nvPr/>
        </p:nvSpPr>
        <p:spPr>
          <a:xfrm>
            <a:off x="3411067" y="1453580"/>
            <a:ext cx="5371455" cy="685124"/>
          </a:xfrm>
          <a:prstGeom prst="rect">
            <a:avLst/>
          </a:prstGeom>
          <a:noFill/>
        </p:spPr>
        <p:txBody>
          <a:bodyPr wrap="square" lIns="0" tIns="0" rIns="0" bIns="0" rtlCol="0" anchor="ctr" anchorCtr="1">
            <a:spAutoFit/>
          </a:bodyPr>
          <a:lstStyle/>
          <a:p>
            <a:pPr algn="ctr">
              <a:lnSpc>
                <a:spcPct val="130000"/>
              </a:lnSpc>
            </a:pPr>
            <a:r>
              <a:rPr lang="zh-CN" altLang="en-US" b="0" i="0">
                <a:solidFill>
                  <a:srgbClr val="FFFFFF"/>
                </a:solidFill>
                <a:effectLst/>
                <a:latin typeface="+mn-ea"/>
              </a:rPr>
              <a:t>与远程同事实时联系，并在覆盖在物理环境中的全息画布上协同工作，实现当场快速解决问题</a:t>
            </a:r>
            <a:endParaRPr lang="zh-CN" altLang="en-US" spc="250">
              <a:latin typeface="+mn-ea"/>
              <a:sym typeface="思源黑体 CN Light" panose="020B0300000000000000" pitchFamily="34" charset="-122"/>
            </a:endParaRPr>
          </a:p>
        </p:txBody>
      </p:sp>
      <p:sp>
        <p:nvSpPr>
          <p:cNvPr id="44" name="内容占位符 43">
            <a:extLst>
              <a:ext uri="{FF2B5EF4-FFF2-40B4-BE49-F238E27FC236}">
                <a16:creationId xmlns:a16="http://schemas.microsoft.com/office/drawing/2014/main" id="{1C3CC36C-AA68-4A12-A453-8E210DB9F3D6}"/>
              </a:ext>
            </a:extLst>
          </p:cNvPr>
          <p:cNvSpPr>
            <a:spLocks noGrp="1"/>
          </p:cNvSpPr>
          <p:nvPr>
            <p:ph sz="quarter" idx="10"/>
          </p:nvPr>
        </p:nvSpPr>
        <p:spPr>
          <a:xfrm>
            <a:off x="603915" y="503238"/>
            <a:ext cx="2010193" cy="403225"/>
          </a:xfrm>
        </p:spPr>
        <p:txBody>
          <a:bodyPr/>
          <a:lstStyle/>
          <a:p>
            <a:r>
              <a:rPr lang="zh-CN" altLang="en-US"/>
              <a:t>无界协作</a:t>
            </a:r>
          </a:p>
        </p:txBody>
      </p:sp>
      <p:sp>
        <p:nvSpPr>
          <p:cNvPr id="48" name="任意多边形: 形状 47">
            <a:extLst>
              <a:ext uri="{FF2B5EF4-FFF2-40B4-BE49-F238E27FC236}">
                <a16:creationId xmlns:a16="http://schemas.microsoft.com/office/drawing/2014/main" id="{2D754807-CB87-47A1-944C-A8F00B1D4BB0}"/>
              </a:ext>
            </a:extLst>
          </p:cNvPr>
          <p:cNvSpPr/>
          <p:nvPr/>
        </p:nvSpPr>
        <p:spPr>
          <a:xfrm>
            <a:off x="3832622" y="2300348"/>
            <a:ext cx="4528344" cy="205145"/>
          </a:xfrm>
          <a:custGeom>
            <a:avLst/>
            <a:gdLst>
              <a:gd name="connsiteX0" fmla="*/ 0 w 1709738"/>
              <a:gd name="connsiteY0" fmla="*/ 0 h 104775"/>
              <a:gd name="connsiteX1" fmla="*/ 323850 w 1709738"/>
              <a:gd name="connsiteY1" fmla="*/ 0 h 104775"/>
              <a:gd name="connsiteX2" fmla="*/ 271463 w 1709738"/>
              <a:gd name="connsiteY2" fmla="*/ 104775 h 104775"/>
              <a:gd name="connsiteX3" fmla="*/ 478631 w 1709738"/>
              <a:gd name="connsiteY3" fmla="*/ 0 h 104775"/>
              <a:gd name="connsiteX4" fmla="*/ 1709738 w 1709738"/>
              <a:gd name="connsiteY4" fmla="*/ 0 h 104775"/>
              <a:gd name="connsiteX0" fmla="*/ 0 w 1709738"/>
              <a:gd name="connsiteY0" fmla="*/ 0 h 75154"/>
              <a:gd name="connsiteX1" fmla="*/ 323850 w 1709738"/>
              <a:gd name="connsiteY1" fmla="*/ 0 h 75154"/>
              <a:gd name="connsiteX2" fmla="*/ 299151 w 1709738"/>
              <a:gd name="connsiteY2" fmla="*/ 75154 h 75154"/>
              <a:gd name="connsiteX3" fmla="*/ 478631 w 1709738"/>
              <a:gd name="connsiteY3" fmla="*/ 0 h 75154"/>
              <a:gd name="connsiteX4" fmla="*/ 1709738 w 1709738"/>
              <a:gd name="connsiteY4" fmla="*/ 0 h 75154"/>
              <a:gd name="connsiteX0" fmla="*/ 0 w 1709738"/>
              <a:gd name="connsiteY0" fmla="*/ 0 h 75154"/>
              <a:gd name="connsiteX1" fmla="*/ 323850 w 1709738"/>
              <a:gd name="connsiteY1" fmla="*/ 0 h 75154"/>
              <a:gd name="connsiteX2" fmla="*/ 319917 w 1709738"/>
              <a:gd name="connsiteY2" fmla="*/ 75154 h 75154"/>
              <a:gd name="connsiteX3" fmla="*/ 478631 w 1709738"/>
              <a:gd name="connsiteY3" fmla="*/ 0 h 75154"/>
              <a:gd name="connsiteX4" fmla="*/ 1709738 w 1709738"/>
              <a:gd name="connsiteY4" fmla="*/ 0 h 75154"/>
              <a:gd name="connsiteX0" fmla="*/ 0 w 1709738"/>
              <a:gd name="connsiteY0" fmla="*/ 0 h 64648"/>
              <a:gd name="connsiteX1" fmla="*/ 323850 w 1709738"/>
              <a:gd name="connsiteY1" fmla="*/ 0 h 64648"/>
              <a:gd name="connsiteX2" fmla="*/ 320816 w 1709738"/>
              <a:gd name="connsiteY2" fmla="*/ 64648 h 64648"/>
              <a:gd name="connsiteX3" fmla="*/ 478631 w 1709738"/>
              <a:gd name="connsiteY3" fmla="*/ 0 h 64648"/>
              <a:gd name="connsiteX4" fmla="*/ 1709738 w 1709738"/>
              <a:gd name="connsiteY4" fmla="*/ 0 h 6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738" h="64648">
                <a:moveTo>
                  <a:pt x="0" y="0"/>
                </a:moveTo>
                <a:lnTo>
                  <a:pt x="323850" y="0"/>
                </a:lnTo>
                <a:lnTo>
                  <a:pt x="320816" y="64648"/>
                </a:lnTo>
                <a:lnTo>
                  <a:pt x="478631" y="0"/>
                </a:lnTo>
                <a:lnTo>
                  <a:pt x="1709738" y="0"/>
                </a:lnTo>
              </a:path>
            </a:pathLst>
          </a:custGeom>
          <a:noFill/>
          <a:ln w="19050">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692CB0B8-85DB-4DE4-8D77-AAC5F0F4BEFB}"/>
              </a:ext>
            </a:extLst>
          </p:cNvPr>
          <p:cNvSpPr/>
          <p:nvPr/>
        </p:nvSpPr>
        <p:spPr>
          <a:xfrm>
            <a:off x="1264360" y="3158909"/>
            <a:ext cx="2965450" cy="2971800"/>
          </a:xfrm>
          <a:prstGeom prst="roundRect">
            <a:avLst>
              <a:gd name="adj" fmla="val 326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199BF7B-406F-4840-B7C2-D06B2A132000}"/>
              </a:ext>
            </a:extLst>
          </p:cNvPr>
          <p:cNvSpPr txBox="1"/>
          <p:nvPr/>
        </p:nvSpPr>
        <p:spPr>
          <a:xfrm>
            <a:off x="1973300" y="4000709"/>
            <a:ext cx="1589087"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tx1">
                    <a:lumMod val="85000"/>
                    <a:lumOff val="15000"/>
                  </a:schemeClr>
                </a:solidFill>
                <a:latin typeface="+mj-ea"/>
                <a:ea typeface="+mj-ea"/>
                <a:sym typeface="思源黑体 CN Light" panose="020B0300000000000000" pitchFamily="34" charset="-122"/>
              </a:rPr>
              <a:t>记录体验</a:t>
            </a:r>
          </a:p>
        </p:txBody>
      </p:sp>
      <p:sp>
        <p:nvSpPr>
          <p:cNvPr id="5" name="文本框 4">
            <a:extLst>
              <a:ext uri="{FF2B5EF4-FFF2-40B4-BE49-F238E27FC236}">
                <a16:creationId xmlns:a16="http://schemas.microsoft.com/office/drawing/2014/main" id="{CF48E7E6-5690-45F6-AEEF-75B1AC7FCB08}"/>
              </a:ext>
            </a:extLst>
          </p:cNvPr>
          <p:cNvSpPr txBox="1"/>
          <p:nvPr/>
        </p:nvSpPr>
        <p:spPr>
          <a:xfrm>
            <a:off x="1657663" y="4903193"/>
            <a:ext cx="2178844" cy="812915"/>
          </a:xfrm>
          <a:prstGeom prst="rect">
            <a:avLst/>
          </a:prstGeom>
          <a:noFill/>
        </p:spPr>
        <p:txBody>
          <a:bodyPr wrap="square" lIns="0" tIns="0" rIns="0" bIns="0" rtlCol="0" anchor="ctr" anchorCtr="1">
            <a:spAutoFit/>
          </a:bodyPr>
          <a:lstStyle/>
          <a:p>
            <a:pPr algn="just">
              <a:lnSpc>
                <a:spcPct val="130000"/>
              </a:lnSpc>
            </a:pPr>
            <a:r>
              <a:rPr lang="zh-CN" altLang="en-US" sz="1400" b="0" i="0">
                <a:solidFill>
                  <a:schemeClr val="tx1">
                    <a:lumMod val="85000"/>
                    <a:lumOff val="15000"/>
                  </a:schemeClr>
                </a:solidFill>
                <a:effectLst/>
                <a:latin typeface="+mn-ea"/>
                <a:sym typeface="微软雅黑" panose="020B0503020204020204" pitchFamily="34" charset="-122"/>
              </a:rPr>
              <a:t>凭借混合现实捕获功能，轻松通过照片或视频形式与他人实时共享活动</a:t>
            </a:r>
          </a:p>
        </p:txBody>
      </p:sp>
      <p:pic>
        <p:nvPicPr>
          <p:cNvPr id="5122" name="Picture 2" descr="使用 HoloLens 2 用手导航菜单的人。">
            <a:extLst>
              <a:ext uri="{FF2B5EF4-FFF2-40B4-BE49-F238E27FC236}">
                <a16:creationId xmlns:a16="http://schemas.microsoft.com/office/drawing/2014/main" id="{C53EE588-BD37-4D09-822F-07F70CA55A0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37" y="2974452"/>
            <a:ext cx="2971800" cy="729312"/>
          </a:xfrm>
          <a:prstGeom prst="rect">
            <a:avLst/>
          </a:prstGeom>
          <a:noFill/>
          <a:extLst>
            <a:ext uri="{909E8E84-426E-40DD-AFC4-6F175D3DCCD1}">
              <a14:hiddenFill xmlns:a14="http://schemas.microsoft.com/office/drawing/2010/main">
                <a:solidFill>
                  <a:srgbClr val="FFFFFF"/>
                </a:solidFill>
              </a14:hiddenFill>
            </a:ext>
          </a:extLst>
        </p:spPr>
      </p:pic>
      <p:cxnSp>
        <p:nvCxnSpPr>
          <p:cNvPr id="47" name="直接连接符 46">
            <a:extLst>
              <a:ext uri="{FF2B5EF4-FFF2-40B4-BE49-F238E27FC236}">
                <a16:creationId xmlns:a16="http://schemas.microsoft.com/office/drawing/2014/main" id="{EC7CECD9-C2C0-4EB6-88DF-3F42E92398FC}"/>
              </a:ext>
            </a:extLst>
          </p:cNvPr>
          <p:cNvCxnSpPr>
            <a:cxnSpLocks/>
          </p:cNvCxnSpPr>
          <p:nvPr/>
        </p:nvCxnSpPr>
        <p:spPr>
          <a:xfrm>
            <a:off x="2445460" y="4571784"/>
            <a:ext cx="6032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矩形: 圆角 53">
            <a:extLst>
              <a:ext uri="{FF2B5EF4-FFF2-40B4-BE49-F238E27FC236}">
                <a16:creationId xmlns:a16="http://schemas.microsoft.com/office/drawing/2014/main" id="{F654D3D6-A624-441D-A0D4-1941E1FE1DF8}"/>
              </a:ext>
            </a:extLst>
          </p:cNvPr>
          <p:cNvSpPr/>
          <p:nvPr/>
        </p:nvSpPr>
        <p:spPr>
          <a:xfrm>
            <a:off x="4619117" y="3158909"/>
            <a:ext cx="2963863" cy="2971800"/>
          </a:xfrm>
          <a:prstGeom prst="roundRect">
            <a:avLst>
              <a:gd name="adj" fmla="val 326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07DFA68C-87E0-40DA-AC59-0568921BE034}"/>
              </a:ext>
            </a:extLst>
          </p:cNvPr>
          <p:cNvSpPr txBox="1"/>
          <p:nvPr/>
        </p:nvSpPr>
        <p:spPr>
          <a:xfrm>
            <a:off x="5328057" y="4000709"/>
            <a:ext cx="1589087"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tx1">
                    <a:lumMod val="85000"/>
                    <a:lumOff val="15000"/>
                  </a:schemeClr>
                </a:solidFill>
                <a:latin typeface="+mj-ea"/>
                <a:ea typeface="+mj-ea"/>
                <a:sym typeface="思源黑体 CN Light" panose="020B0300000000000000" pitchFamily="34" charset="-122"/>
              </a:rPr>
              <a:t>持续工作</a:t>
            </a:r>
          </a:p>
        </p:txBody>
      </p:sp>
      <p:sp>
        <p:nvSpPr>
          <p:cNvPr id="56" name="文本框 55">
            <a:extLst>
              <a:ext uri="{FF2B5EF4-FFF2-40B4-BE49-F238E27FC236}">
                <a16:creationId xmlns:a16="http://schemas.microsoft.com/office/drawing/2014/main" id="{458FC7CA-0869-4542-AB80-C554F67CD17E}"/>
              </a:ext>
            </a:extLst>
          </p:cNvPr>
          <p:cNvSpPr txBox="1"/>
          <p:nvPr/>
        </p:nvSpPr>
        <p:spPr>
          <a:xfrm>
            <a:off x="5012420" y="4903193"/>
            <a:ext cx="2178844" cy="812915"/>
          </a:xfrm>
          <a:prstGeom prst="rect">
            <a:avLst/>
          </a:prstGeom>
          <a:noFill/>
        </p:spPr>
        <p:txBody>
          <a:bodyPr wrap="square" lIns="0" tIns="0" rIns="0" bIns="0" rtlCol="0" anchor="ctr" anchorCtr="1">
            <a:spAutoFit/>
          </a:bodyPr>
          <a:lstStyle/>
          <a:p>
            <a:pPr algn="just">
              <a:lnSpc>
                <a:spcPct val="130000"/>
              </a:lnSpc>
            </a:pPr>
            <a:r>
              <a:rPr lang="zh-CN" altLang="en-US" sz="1400" b="0" i="0">
                <a:solidFill>
                  <a:schemeClr val="tx1">
                    <a:lumMod val="85000"/>
                    <a:lumOff val="15000"/>
                  </a:schemeClr>
                </a:solidFill>
                <a:effectLst/>
                <a:latin typeface="+mn-ea"/>
                <a:sym typeface="微软雅黑" panose="020B0503020204020204" pitchFamily="34" charset="-122"/>
              </a:rPr>
              <a:t>无需电线或外部包装即可畅通无阻地执行任务，以免妨碍您的工作</a:t>
            </a:r>
          </a:p>
        </p:txBody>
      </p:sp>
      <p:pic>
        <p:nvPicPr>
          <p:cNvPr id="57" name="Picture 2">
            <a:extLst>
              <a:ext uri="{FF2B5EF4-FFF2-40B4-BE49-F238E27FC236}">
                <a16:creationId xmlns:a16="http://schemas.microsoft.com/office/drawing/2014/main" id="{608A1235-05DE-4BA6-AF84-7410C6E4630D}"/>
              </a:ext>
            </a:extLst>
          </p:cNvPr>
          <p:cNvPicPr>
            <a:picLocks noChangeArrowheads="1"/>
          </p:cNvPicPr>
          <p:nvPr/>
        </p:nvPicPr>
        <p:blipFill>
          <a:blip r:embed="rId3">
            <a:extLst>
              <a:ext uri="{28A0092B-C50C-407E-A947-70E740481C1C}">
                <a14:useLocalDpi xmlns:a14="http://schemas.microsoft.com/office/drawing/2010/main" val="0"/>
              </a:ext>
            </a:extLst>
          </a:blip>
          <a:srcRect/>
          <a:stretch/>
        </p:blipFill>
        <p:spPr bwMode="auto">
          <a:xfrm>
            <a:off x="4619579" y="2974452"/>
            <a:ext cx="2962830" cy="729312"/>
          </a:xfrm>
          <a:prstGeom prst="rect">
            <a:avLst/>
          </a:prstGeom>
          <a:noFill/>
          <a:extLst>
            <a:ext uri="{909E8E84-426E-40DD-AFC4-6F175D3DCCD1}">
              <a14:hiddenFill xmlns:a14="http://schemas.microsoft.com/office/drawing/2010/main">
                <a:solidFill>
                  <a:srgbClr val="FFFFFF"/>
                </a:solidFill>
              </a14:hiddenFill>
            </a:ext>
          </a:extLst>
        </p:spPr>
      </p:pic>
      <p:cxnSp>
        <p:nvCxnSpPr>
          <p:cNvPr id="58" name="直接连接符 57">
            <a:extLst>
              <a:ext uri="{FF2B5EF4-FFF2-40B4-BE49-F238E27FC236}">
                <a16:creationId xmlns:a16="http://schemas.microsoft.com/office/drawing/2014/main" id="{4E9BCB31-9B50-49C0-AEDF-C7BB887DB213}"/>
              </a:ext>
            </a:extLst>
          </p:cNvPr>
          <p:cNvCxnSpPr>
            <a:cxnSpLocks/>
          </p:cNvCxnSpPr>
          <p:nvPr/>
        </p:nvCxnSpPr>
        <p:spPr>
          <a:xfrm>
            <a:off x="5800217" y="4571784"/>
            <a:ext cx="6032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矩形: 圆角 59">
            <a:extLst>
              <a:ext uri="{FF2B5EF4-FFF2-40B4-BE49-F238E27FC236}">
                <a16:creationId xmlns:a16="http://schemas.microsoft.com/office/drawing/2014/main" id="{E85C49A9-581C-4AA6-A964-E58FB52F4C08}"/>
              </a:ext>
            </a:extLst>
          </p:cNvPr>
          <p:cNvSpPr/>
          <p:nvPr/>
        </p:nvSpPr>
        <p:spPr>
          <a:xfrm>
            <a:off x="7969960" y="3158909"/>
            <a:ext cx="2954338" cy="2971800"/>
          </a:xfrm>
          <a:prstGeom prst="roundRect">
            <a:avLst>
              <a:gd name="adj" fmla="val 326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C2559B29-65B4-43E0-8404-2026500AA6AE}"/>
              </a:ext>
            </a:extLst>
          </p:cNvPr>
          <p:cNvSpPr txBox="1"/>
          <p:nvPr/>
        </p:nvSpPr>
        <p:spPr>
          <a:xfrm>
            <a:off x="8678900" y="4000709"/>
            <a:ext cx="1589087"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tx1">
                    <a:lumMod val="85000"/>
                    <a:lumOff val="15000"/>
                  </a:schemeClr>
                </a:solidFill>
                <a:latin typeface="+mj-ea"/>
                <a:ea typeface="+mj-ea"/>
                <a:sym typeface="思源黑体 CN Light" panose="020B0300000000000000" pitchFamily="34" charset="-122"/>
              </a:rPr>
              <a:t>共同体验</a:t>
            </a:r>
          </a:p>
        </p:txBody>
      </p:sp>
      <p:sp>
        <p:nvSpPr>
          <p:cNvPr id="62" name="文本框 61">
            <a:extLst>
              <a:ext uri="{FF2B5EF4-FFF2-40B4-BE49-F238E27FC236}">
                <a16:creationId xmlns:a16="http://schemas.microsoft.com/office/drawing/2014/main" id="{F4D7C256-7D81-4306-93EB-1FF2B65775BC}"/>
              </a:ext>
            </a:extLst>
          </p:cNvPr>
          <p:cNvSpPr txBox="1"/>
          <p:nvPr/>
        </p:nvSpPr>
        <p:spPr>
          <a:xfrm>
            <a:off x="8363263" y="4903193"/>
            <a:ext cx="2178844" cy="812915"/>
          </a:xfrm>
          <a:prstGeom prst="rect">
            <a:avLst/>
          </a:prstGeom>
          <a:noFill/>
        </p:spPr>
        <p:txBody>
          <a:bodyPr wrap="square" lIns="0" tIns="0" rIns="0" bIns="0" rtlCol="0" anchor="ctr" anchorCtr="1">
            <a:spAutoFit/>
          </a:bodyPr>
          <a:lstStyle/>
          <a:p>
            <a:pPr algn="just">
              <a:lnSpc>
                <a:spcPct val="130000"/>
              </a:lnSpc>
            </a:pPr>
            <a:r>
              <a:rPr lang="zh-CN" altLang="en-US" sz="1400" b="0" i="0">
                <a:solidFill>
                  <a:schemeClr val="tx1">
                    <a:lumMod val="85000"/>
                    <a:lumOff val="15000"/>
                  </a:schemeClr>
                </a:solidFill>
                <a:effectLst/>
                <a:latin typeface="+mn-ea"/>
                <a:sym typeface="微软雅黑" panose="020B0503020204020204" pitchFamily="34" charset="-122"/>
              </a:rPr>
              <a:t>支持从任何地方流式传输高保真 </a:t>
            </a:r>
            <a:r>
              <a:rPr lang="en-US" altLang="zh-CN" sz="1400" b="0" i="0">
                <a:solidFill>
                  <a:schemeClr val="tx1">
                    <a:lumMod val="85000"/>
                    <a:lumOff val="15000"/>
                  </a:schemeClr>
                </a:solidFill>
                <a:effectLst/>
                <a:latin typeface="+mn-ea"/>
                <a:sym typeface="微软雅黑" panose="020B0503020204020204" pitchFamily="34" charset="-122"/>
              </a:rPr>
              <a:t>3D </a:t>
            </a:r>
            <a:r>
              <a:rPr lang="zh-CN" altLang="en-US" sz="1400" b="0" i="0">
                <a:solidFill>
                  <a:schemeClr val="tx1">
                    <a:lumMod val="85000"/>
                    <a:lumOff val="15000"/>
                  </a:schemeClr>
                </a:solidFill>
                <a:effectLst/>
                <a:latin typeface="+mn-ea"/>
                <a:sym typeface="微软雅黑" panose="020B0503020204020204" pitchFamily="34" charset="-122"/>
              </a:rPr>
              <a:t>资产的状态和共享体验</a:t>
            </a:r>
          </a:p>
        </p:txBody>
      </p:sp>
      <p:pic>
        <p:nvPicPr>
          <p:cNvPr id="63" name="Picture 2">
            <a:extLst>
              <a:ext uri="{FF2B5EF4-FFF2-40B4-BE49-F238E27FC236}">
                <a16:creationId xmlns:a16="http://schemas.microsoft.com/office/drawing/2014/main" id="{3E1ACE36-B003-45CE-A617-F852BA8633ED}"/>
              </a:ext>
            </a:extLst>
          </p:cNvPr>
          <p:cNvPicPr>
            <a:picLocks noChangeArrowheads="1"/>
          </p:cNvPicPr>
          <p:nvPr/>
        </p:nvPicPr>
        <p:blipFill>
          <a:blip r:embed="rId4">
            <a:extLst>
              <a:ext uri="{28A0092B-C50C-407E-A947-70E740481C1C}">
                <a14:useLocalDpi xmlns:a14="http://schemas.microsoft.com/office/drawing/2010/main" val="0"/>
              </a:ext>
            </a:extLst>
          </a:blip>
          <a:srcRect/>
          <a:stretch/>
        </p:blipFill>
        <p:spPr bwMode="auto">
          <a:xfrm>
            <a:off x="7970422" y="2974452"/>
            <a:ext cx="2962830" cy="729312"/>
          </a:xfrm>
          <a:prstGeom prst="rect">
            <a:avLst/>
          </a:prstGeom>
          <a:noFill/>
          <a:extLst>
            <a:ext uri="{909E8E84-426E-40DD-AFC4-6F175D3DCCD1}">
              <a14:hiddenFill xmlns:a14="http://schemas.microsoft.com/office/drawing/2010/main">
                <a:solidFill>
                  <a:srgbClr val="FFFFFF"/>
                </a:solidFill>
              </a14:hiddenFill>
            </a:ext>
          </a:extLst>
        </p:spPr>
      </p:pic>
      <p:cxnSp>
        <p:nvCxnSpPr>
          <p:cNvPr id="64" name="直接连接符 63">
            <a:extLst>
              <a:ext uri="{FF2B5EF4-FFF2-40B4-BE49-F238E27FC236}">
                <a16:creationId xmlns:a16="http://schemas.microsoft.com/office/drawing/2014/main" id="{351B65A1-C336-4020-9AFB-D8240E560CA9}"/>
              </a:ext>
            </a:extLst>
          </p:cNvPr>
          <p:cNvCxnSpPr>
            <a:cxnSpLocks/>
          </p:cNvCxnSpPr>
          <p:nvPr/>
        </p:nvCxnSpPr>
        <p:spPr>
          <a:xfrm>
            <a:off x="9151060" y="4571784"/>
            <a:ext cx="6032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平行四边形 9">
            <a:extLst>
              <a:ext uri="{FF2B5EF4-FFF2-40B4-BE49-F238E27FC236}">
                <a16:creationId xmlns:a16="http://schemas.microsoft.com/office/drawing/2014/main" id="{BC9E0B4F-BF40-4DE8-8740-784A7D819021}"/>
              </a:ext>
            </a:extLst>
          </p:cNvPr>
          <p:cNvSpPr/>
          <p:nvPr/>
        </p:nvSpPr>
        <p:spPr>
          <a:xfrm rot="16200000">
            <a:off x="2725501" y="1467081"/>
            <a:ext cx="45719" cy="2967834"/>
          </a:xfrm>
          <a:prstGeom prst="parallelogram">
            <a:avLst>
              <a:gd name="adj" fmla="val 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BA17F665-8F74-4383-B077-B10325DF2A95}"/>
              </a:ext>
            </a:extLst>
          </p:cNvPr>
          <p:cNvSpPr/>
          <p:nvPr/>
        </p:nvSpPr>
        <p:spPr>
          <a:xfrm rot="16200000">
            <a:off x="6073935" y="1467082"/>
            <a:ext cx="45719" cy="2967834"/>
          </a:xfrm>
          <a:prstGeom prst="parallelogram">
            <a:avLst>
              <a:gd name="adj" fmla="val 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483CBEF5-1621-450E-99B2-F044C956F173}"/>
              </a:ext>
            </a:extLst>
          </p:cNvPr>
          <p:cNvSpPr/>
          <p:nvPr/>
        </p:nvSpPr>
        <p:spPr>
          <a:xfrm rot="16200000">
            <a:off x="9431498" y="1467082"/>
            <a:ext cx="45719" cy="2967834"/>
          </a:xfrm>
          <a:prstGeom prst="parallelogram">
            <a:avLst>
              <a:gd name="adj" fmla="val 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4833105"/>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a:extLst>
              <a:ext uri="{FF2B5EF4-FFF2-40B4-BE49-F238E27FC236}">
                <a16:creationId xmlns:a16="http://schemas.microsoft.com/office/drawing/2014/main" id="{9A6B6477-9D71-4866-A62A-47A40BFA495A}"/>
              </a:ext>
            </a:extLst>
          </p:cNvPr>
          <p:cNvSpPr>
            <a:spLocks noGrp="1"/>
          </p:cNvSpPr>
          <p:nvPr>
            <p:ph sz="quarter" idx="10"/>
          </p:nvPr>
        </p:nvSpPr>
        <p:spPr>
          <a:xfrm>
            <a:off x="603915" y="503238"/>
            <a:ext cx="2388667" cy="403225"/>
          </a:xfrm>
        </p:spPr>
        <p:txBody>
          <a:bodyPr/>
          <a:lstStyle/>
          <a:p>
            <a:r>
              <a:rPr lang="zh-CN" altLang="en-US"/>
              <a:t>自信地创新</a:t>
            </a:r>
          </a:p>
        </p:txBody>
      </p:sp>
      <p:sp>
        <p:nvSpPr>
          <p:cNvPr id="51" name="任意多边形: 形状 50">
            <a:extLst>
              <a:ext uri="{FF2B5EF4-FFF2-40B4-BE49-F238E27FC236}">
                <a16:creationId xmlns:a16="http://schemas.microsoft.com/office/drawing/2014/main" id="{B26339E4-93A7-4BA1-922A-545A3B365ACA}"/>
              </a:ext>
            </a:extLst>
          </p:cNvPr>
          <p:cNvSpPr/>
          <p:nvPr/>
        </p:nvSpPr>
        <p:spPr>
          <a:xfrm>
            <a:off x="966794" y="1866905"/>
            <a:ext cx="10260000" cy="3981706"/>
          </a:xfrm>
          <a:custGeom>
            <a:avLst/>
            <a:gdLst>
              <a:gd name="connsiteX0" fmla="*/ 0 w 5934075"/>
              <a:gd name="connsiteY0" fmla="*/ 1071563 h 2144077"/>
              <a:gd name="connsiteX1" fmla="*/ 0 w 5934075"/>
              <a:gd name="connsiteY1" fmla="*/ 142875 h 2144077"/>
              <a:gd name="connsiteX2" fmla="*/ 142875 w 5934075"/>
              <a:gd name="connsiteY2" fmla="*/ 0 h 2144077"/>
              <a:gd name="connsiteX3" fmla="*/ 1340168 w 5934075"/>
              <a:gd name="connsiteY3" fmla="*/ 0 h 2144077"/>
              <a:gd name="connsiteX4" fmla="*/ 1483043 w 5934075"/>
              <a:gd name="connsiteY4" fmla="*/ 142875 h 2144077"/>
              <a:gd name="connsiteX5" fmla="*/ 1483043 w 5934075"/>
              <a:gd name="connsiteY5" fmla="*/ 2001203 h 2144077"/>
              <a:gd name="connsiteX6" fmla="*/ 1625918 w 5934075"/>
              <a:gd name="connsiteY6" fmla="*/ 2144078 h 2144077"/>
              <a:gd name="connsiteX7" fmla="*/ 2823210 w 5934075"/>
              <a:gd name="connsiteY7" fmla="*/ 2144078 h 2144077"/>
              <a:gd name="connsiteX8" fmla="*/ 2966085 w 5934075"/>
              <a:gd name="connsiteY8" fmla="*/ 2001203 h 2144077"/>
              <a:gd name="connsiteX9" fmla="*/ 2966085 w 5934075"/>
              <a:gd name="connsiteY9" fmla="*/ 142875 h 2144077"/>
              <a:gd name="connsiteX10" fmla="*/ 3108960 w 5934075"/>
              <a:gd name="connsiteY10" fmla="*/ 0 h 2144077"/>
              <a:gd name="connsiteX11" fmla="*/ 4306253 w 5934075"/>
              <a:gd name="connsiteY11" fmla="*/ 0 h 2144077"/>
              <a:gd name="connsiteX12" fmla="*/ 4449128 w 5934075"/>
              <a:gd name="connsiteY12" fmla="*/ 142875 h 2144077"/>
              <a:gd name="connsiteX13" fmla="*/ 4449128 w 5934075"/>
              <a:gd name="connsiteY13" fmla="*/ 2001203 h 2144077"/>
              <a:gd name="connsiteX14" fmla="*/ 4592003 w 5934075"/>
              <a:gd name="connsiteY14" fmla="*/ 2144078 h 2144077"/>
              <a:gd name="connsiteX15" fmla="*/ 5791200 w 5934075"/>
              <a:gd name="connsiteY15" fmla="*/ 2144078 h 2144077"/>
              <a:gd name="connsiteX16" fmla="*/ 5934075 w 5934075"/>
              <a:gd name="connsiteY16" fmla="*/ 2001203 h 2144077"/>
              <a:gd name="connsiteX17" fmla="*/ 5934075 w 5934075"/>
              <a:gd name="connsiteY17" fmla="*/ 1072515 h 21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34075" h="2144077">
                <a:moveTo>
                  <a:pt x="0" y="1071563"/>
                </a:moveTo>
                <a:lnTo>
                  <a:pt x="0" y="142875"/>
                </a:lnTo>
                <a:cubicBezTo>
                  <a:pt x="0" y="63818"/>
                  <a:pt x="64770" y="0"/>
                  <a:pt x="142875" y="0"/>
                </a:cubicBezTo>
                <a:lnTo>
                  <a:pt x="1340168" y="0"/>
                </a:lnTo>
                <a:cubicBezTo>
                  <a:pt x="1419225" y="0"/>
                  <a:pt x="1483043" y="64770"/>
                  <a:pt x="1483043" y="142875"/>
                </a:cubicBezTo>
                <a:lnTo>
                  <a:pt x="1483043" y="2001203"/>
                </a:lnTo>
                <a:cubicBezTo>
                  <a:pt x="1483043" y="2080260"/>
                  <a:pt x="1547813" y="2144078"/>
                  <a:pt x="1625918" y="2144078"/>
                </a:cubicBezTo>
                <a:lnTo>
                  <a:pt x="2823210" y="2144078"/>
                </a:lnTo>
                <a:cubicBezTo>
                  <a:pt x="2902268" y="2144078"/>
                  <a:pt x="2966085" y="2079308"/>
                  <a:pt x="2966085" y="2001203"/>
                </a:cubicBezTo>
                <a:lnTo>
                  <a:pt x="2966085" y="142875"/>
                </a:lnTo>
                <a:cubicBezTo>
                  <a:pt x="2966085" y="63818"/>
                  <a:pt x="3030855" y="0"/>
                  <a:pt x="3108960" y="0"/>
                </a:cubicBezTo>
                <a:lnTo>
                  <a:pt x="4306253" y="0"/>
                </a:lnTo>
                <a:cubicBezTo>
                  <a:pt x="4385310" y="0"/>
                  <a:pt x="4449128" y="64770"/>
                  <a:pt x="4449128" y="142875"/>
                </a:cubicBezTo>
                <a:lnTo>
                  <a:pt x="4449128" y="2001203"/>
                </a:lnTo>
                <a:cubicBezTo>
                  <a:pt x="4449128" y="2080260"/>
                  <a:pt x="4513898" y="2144078"/>
                  <a:pt x="4592003" y="2144078"/>
                </a:cubicBezTo>
                <a:lnTo>
                  <a:pt x="5791200" y="2144078"/>
                </a:lnTo>
                <a:cubicBezTo>
                  <a:pt x="5870258" y="2144078"/>
                  <a:pt x="5934075" y="2079308"/>
                  <a:pt x="5934075" y="2001203"/>
                </a:cubicBezTo>
                <a:lnTo>
                  <a:pt x="5934075" y="1072515"/>
                </a:lnTo>
              </a:path>
            </a:pathLst>
          </a:custGeom>
          <a:noFill/>
          <a:ln w="38100" cap="rnd">
            <a:gradFill>
              <a:gsLst>
                <a:gs pos="0">
                  <a:schemeClr val="accent1"/>
                </a:gs>
                <a:gs pos="100000">
                  <a:schemeClr val="accent2"/>
                </a:gs>
              </a:gsLst>
              <a:lin ang="0" scaled="0"/>
            </a:gradFill>
            <a:prstDash val="solid"/>
            <a:miter/>
          </a:ln>
        </p:spPr>
        <p:txBody>
          <a:bodyPr rtlCol="0" anchor="ctr"/>
          <a:lstStyle/>
          <a:p>
            <a:endParaRPr lang="zh-CN" altLang="en-US"/>
          </a:p>
        </p:txBody>
      </p:sp>
      <p:sp>
        <p:nvSpPr>
          <p:cNvPr id="66" name="文本框 65">
            <a:extLst>
              <a:ext uri="{FF2B5EF4-FFF2-40B4-BE49-F238E27FC236}">
                <a16:creationId xmlns:a16="http://schemas.microsoft.com/office/drawing/2014/main" id="{37A1DB9F-BA6A-43AF-AA06-64C94DF15B0F}"/>
              </a:ext>
            </a:extLst>
          </p:cNvPr>
          <p:cNvSpPr txBox="1"/>
          <p:nvPr/>
        </p:nvSpPr>
        <p:spPr>
          <a:xfrm>
            <a:off x="1220796" y="2889068"/>
            <a:ext cx="2095266"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bg1"/>
                </a:solidFill>
                <a:latin typeface="+mj-ea"/>
                <a:ea typeface="+mj-ea"/>
                <a:sym typeface="思源黑体 CN Light" panose="020B0300000000000000" pitchFamily="34" charset="-122"/>
              </a:rPr>
              <a:t>应用生态系统</a:t>
            </a:r>
          </a:p>
        </p:txBody>
      </p:sp>
      <p:sp>
        <p:nvSpPr>
          <p:cNvPr id="67" name="文本框 66">
            <a:extLst>
              <a:ext uri="{FF2B5EF4-FFF2-40B4-BE49-F238E27FC236}">
                <a16:creationId xmlns:a16="http://schemas.microsoft.com/office/drawing/2014/main" id="{AF3B5DA6-8329-4B01-9BD5-85E22C68D86A}"/>
              </a:ext>
            </a:extLst>
          </p:cNvPr>
          <p:cNvSpPr txBox="1"/>
          <p:nvPr/>
        </p:nvSpPr>
        <p:spPr>
          <a:xfrm>
            <a:off x="1216129" y="3773387"/>
            <a:ext cx="2041421" cy="1373068"/>
          </a:xfrm>
          <a:prstGeom prst="rect">
            <a:avLst/>
          </a:prstGeom>
          <a:noFill/>
        </p:spPr>
        <p:txBody>
          <a:bodyPr wrap="square" lIns="0" tIns="0" rIns="0" bIns="0" rtlCol="0" anchor="ctr" anchorCtr="1">
            <a:spAutoFit/>
          </a:bodyPr>
          <a:lstStyle/>
          <a:p>
            <a:pPr algn="just">
              <a:lnSpc>
                <a:spcPct val="130000"/>
              </a:lnSpc>
            </a:pPr>
            <a:r>
              <a:rPr lang="zh-CN" altLang="en-US" sz="1400" b="0" i="0">
                <a:solidFill>
                  <a:srgbClr val="FFFFFF"/>
                </a:solidFill>
                <a:effectLst/>
                <a:latin typeface="+mn-ea"/>
                <a:sym typeface="微软雅黑" panose="020B0503020204020204" pitchFamily="34" charset="-122"/>
              </a:rPr>
              <a:t>从</a:t>
            </a:r>
            <a:r>
              <a:rPr lang="en-US" altLang="zh-CN" sz="1400" b="0" i="0">
                <a:solidFill>
                  <a:srgbClr val="FFFFFF"/>
                </a:solidFill>
                <a:effectLst/>
                <a:latin typeface="+mn-ea"/>
                <a:sym typeface="微软雅黑" panose="020B0503020204020204" pitchFamily="34" charset="-122"/>
              </a:rPr>
              <a:t>Microsoft Dynamics 365 </a:t>
            </a:r>
            <a:r>
              <a:rPr lang="zh-CN" altLang="en-US" sz="1400" b="0" i="0">
                <a:solidFill>
                  <a:srgbClr val="FFFFFF"/>
                </a:solidFill>
                <a:effectLst/>
                <a:latin typeface="+mn-ea"/>
                <a:sym typeface="微软雅黑" panose="020B0503020204020204" pitchFamily="34" charset="-122"/>
              </a:rPr>
              <a:t>和 </a:t>
            </a:r>
            <a:r>
              <a:rPr lang="en-US" altLang="zh-CN" sz="1400" b="0" i="0">
                <a:solidFill>
                  <a:srgbClr val="FFFFFF"/>
                </a:solidFill>
                <a:effectLst/>
                <a:latin typeface="+mn-ea"/>
                <a:sym typeface="微软雅黑" panose="020B0503020204020204" pitchFamily="34" charset="-122"/>
              </a:rPr>
              <a:t>Microsoft  Mixed Reality</a:t>
            </a:r>
            <a:r>
              <a:rPr lang="zh-CN" altLang="en-US" sz="1400" b="0" i="0">
                <a:solidFill>
                  <a:srgbClr val="FFFFFF"/>
                </a:solidFill>
                <a:effectLst/>
                <a:latin typeface="+mn-ea"/>
                <a:sym typeface="微软雅黑" panose="020B0503020204020204" pitchFamily="34" charset="-122"/>
              </a:rPr>
              <a:t>合作伙伴提供的</a:t>
            </a:r>
            <a:r>
              <a:rPr lang="en-US" altLang="zh-CN" sz="1400" b="0" i="0">
                <a:solidFill>
                  <a:srgbClr val="FFFFFF"/>
                </a:solidFill>
                <a:effectLst/>
                <a:latin typeface="+mn-ea"/>
                <a:sym typeface="微软雅黑" panose="020B0503020204020204" pitchFamily="34" charset="-122"/>
              </a:rPr>
              <a:t>200</a:t>
            </a:r>
            <a:r>
              <a:rPr lang="zh-CN" altLang="en-US" sz="1400" b="0" i="0">
                <a:solidFill>
                  <a:srgbClr val="FFFFFF"/>
                </a:solidFill>
                <a:effectLst/>
                <a:latin typeface="+mn-ea"/>
                <a:sym typeface="微软雅黑" panose="020B0503020204020204" pitchFamily="34" charset="-122"/>
              </a:rPr>
              <a:t>多种企业级混合现实解决方案中进行选择</a:t>
            </a:r>
          </a:p>
        </p:txBody>
      </p:sp>
      <p:cxnSp>
        <p:nvCxnSpPr>
          <p:cNvPr id="10" name="直接连接符 9">
            <a:extLst>
              <a:ext uri="{FF2B5EF4-FFF2-40B4-BE49-F238E27FC236}">
                <a16:creationId xmlns:a16="http://schemas.microsoft.com/office/drawing/2014/main" id="{13630979-52C5-4E6C-B5CC-0E16225A84F4}"/>
              </a:ext>
            </a:extLst>
          </p:cNvPr>
          <p:cNvCxnSpPr>
            <a:cxnSpLocks/>
          </p:cNvCxnSpPr>
          <p:nvPr/>
        </p:nvCxnSpPr>
        <p:spPr>
          <a:xfrm>
            <a:off x="1967032" y="3487425"/>
            <a:ext cx="559763"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id="{FA78FACD-5DB2-4ED8-9A91-F5E808F306D3}"/>
              </a:ext>
            </a:extLst>
          </p:cNvPr>
          <p:cNvSpPr txBox="1"/>
          <p:nvPr/>
        </p:nvSpPr>
        <p:spPr>
          <a:xfrm>
            <a:off x="3827471" y="2889068"/>
            <a:ext cx="2048906"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bg1"/>
                </a:solidFill>
                <a:latin typeface="+mj-ea"/>
                <a:ea typeface="+mj-ea"/>
                <a:sym typeface="思源黑体 CN Light" panose="020B0300000000000000" pitchFamily="34" charset="-122"/>
              </a:rPr>
              <a:t>远程管理设备</a:t>
            </a:r>
          </a:p>
        </p:txBody>
      </p:sp>
      <p:sp>
        <p:nvSpPr>
          <p:cNvPr id="78" name="文本框 77">
            <a:extLst>
              <a:ext uri="{FF2B5EF4-FFF2-40B4-BE49-F238E27FC236}">
                <a16:creationId xmlns:a16="http://schemas.microsoft.com/office/drawing/2014/main" id="{7B71793A-C172-476E-9166-4560373E4A4E}"/>
              </a:ext>
            </a:extLst>
          </p:cNvPr>
          <p:cNvSpPr txBox="1"/>
          <p:nvPr/>
        </p:nvSpPr>
        <p:spPr>
          <a:xfrm>
            <a:off x="3796650" y="3773387"/>
            <a:ext cx="2046000" cy="812915"/>
          </a:xfrm>
          <a:prstGeom prst="rect">
            <a:avLst/>
          </a:prstGeom>
          <a:noFill/>
        </p:spPr>
        <p:txBody>
          <a:bodyPr wrap="square" lIns="0" tIns="0" rIns="0" bIns="0" rtlCol="0" anchor="ctr" anchorCtr="1">
            <a:spAutoFit/>
          </a:bodyPr>
          <a:lstStyle/>
          <a:p>
            <a:pPr algn="just">
              <a:lnSpc>
                <a:spcPct val="130000"/>
              </a:lnSpc>
            </a:pPr>
            <a:r>
              <a:rPr lang="zh-CN" altLang="en-US" sz="1400">
                <a:solidFill>
                  <a:srgbClr val="FFFFFF"/>
                </a:solidFill>
                <a:latin typeface="+mn-ea"/>
              </a:rPr>
              <a:t>使用 </a:t>
            </a:r>
            <a:r>
              <a:rPr lang="en-US" altLang="zh-CN" sz="1400">
                <a:solidFill>
                  <a:srgbClr val="FFFFFF"/>
                </a:solidFill>
                <a:latin typeface="+mn-ea"/>
              </a:rPr>
              <a:t>Microsoft Intune </a:t>
            </a:r>
            <a:r>
              <a:rPr lang="zh-CN" altLang="en-US" sz="1400">
                <a:solidFill>
                  <a:srgbClr val="FFFFFF"/>
                </a:solidFill>
                <a:latin typeface="+mn-ea"/>
              </a:rPr>
              <a:t>或首选解决方案轻松管理 </a:t>
            </a:r>
            <a:r>
              <a:rPr lang="en-US" altLang="zh-CN" sz="1400">
                <a:solidFill>
                  <a:srgbClr val="FFFFFF"/>
                </a:solidFill>
                <a:latin typeface="+mn-ea"/>
              </a:rPr>
              <a:t>HoloLens 2 </a:t>
            </a:r>
            <a:r>
              <a:rPr lang="zh-CN" altLang="en-US" sz="1400">
                <a:solidFill>
                  <a:srgbClr val="FFFFFF"/>
                </a:solidFill>
                <a:latin typeface="+mn-ea"/>
              </a:rPr>
              <a:t>设备</a:t>
            </a:r>
          </a:p>
        </p:txBody>
      </p:sp>
      <p:cxnSp>
        <p:nvCxnSpPr>
          <p:cNvPr id="81" name="直接连接符 80">
            <a:extLst>
              <a:ext uri="{FF2B5EF4-FFF2-40B4-BE49-F238E27FC236}">
                <a16:creationId xmlns:a16="http://schemas.microsoft.com/office/drawing/2014/main" id="{96B358F5-E5ED-4A6E-A365-BAF4483EBDF3}"/>
              </a:ext>
            </a:extLst>
          </p:cNvPr>
          <p:cNvCxnSpPr>
            <a:cxnSpLocks/>
          </p:cNvCxnSpPr>
          <p:nvPr/>
        </p:nvCxnSpPr>
        <p:spPr>
          <a:xfrm>
            <a:off x="4539769" y="3487425"/>
            <a:ext cx="559763"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006FFD2B-2FC1-4069-A3D3-E24D0FCDE26F}"/>
              </a:ext>
            </a:extLst>
          </p:cNvPr>
          <p:cNvSpPr txBox="1"/>
          <p:nvPr/>
        </p:nvSpPr>
        <p:spPr>
          <a:xfrm>
            <a:off x="6702197" y="2889068"/>
            <a:ext cx="1393648" cy="419474"/>
          </a:xfrm>
          <a:prstGeom prst="rect">
            <a:avLst/>
          </a:prstGeom>
          <a:noFill/>
        </p:spPr>
        <p:txBody>
          <a:bodyPr wrap="none" lIns="0" tIns="0" rIns="0" bIns="0" rtlCol="0" anchor="ctr" anchorCtr="1">
            <a:spAutoFit/>
          </a:bodyPr>
          <a:lstStyle/>
          <a:p>
            <a:pPr algn="ctr">
              <a:lnSpc>
                <a:spcPct val="125000"/>
              </a:lnSpc>
            </a:pPr>
            <a:r>
              <a:rPr lang="zh-CN" altLang="en-US" sz="2400" b="1" spc="250">
                <a:solidFill>
                  <a:schemeClr val="bg1"/>
                </a:solidFill>
                <a:latin typeface="+mj-ea"/>
                <a:ea typeface="+mj-ea"/>
                <a:sym typeface="思源黑体 CN Light" panose="020B0300000000000000" pitchFamily="34" charset="-122"/>
              </a:rPr>
              <a:t>视窗全息</a:t>
            </a:r>
          </a:p>
        </p:txBody>
      </p:sp>
      <p:sp>
        <p:nvSpPr>
          <p:cNvPr id="84" name="文本框 83">
            <a:extLst>
              <a:ext uri="{FF2B5EF4-FFF2-40B4-BE49-F238E27FC236}">
                <a16:creationId xmlns:a16="http://schemas.microsoft.com/office/drawing/2014/main" id="{1AEF7301-B3A2-46CC-B452-6A3533BBFA62}"/>
              </a:ext>
            </a:extLst>
          </p:cNvPr>
          <p:cNvSpPr txBox="1"/>
          <p:nvPr/>
        </p:nvSpPr>
        <p:spPr>
          <a:xfrm>
            <a:off x="6360795" y="3773387"/>
            <a:ext cx="2087880" cy="1092992"/>
          </a:xfrm>
          <a:prstGeom prst="rect">
            <a:avLst/>
          </a:prstGeom>
          <a:noFill/>
        </p:spPr>
        <p:txBody>
          <a:bodyPr wrap="square" lIns="0" tIns="0" rIns="0" bIns="0" rtlCol="0" anchor="ctr" anchorCtr="1">
            <a:spAutoFit/>
          </a:bodyPr>
          <a:lstStyle/>
          <a:p>
            <a:pPr algn="just">
              <a:lnSpc>
                <a:spcPct val="130000"/>
              </a:lnSpc>
            </a:pPr>
            <a:r>
              <a:rPr lang="zh-CN" altLang="en-US" sz="1400">
                <a:solidFill>
                  <a:srgbClr val="FFFFFF"/>
                </a:solidFill>
                <a:latin typeface="+mn-ea"/>
              </a:rPr>
              <a:t>使用专为 </a:t>
            </a:r>
            <a:r>
              <a:rPr lang="en-US" altLang="zh-CN" sz="1400">
                <a:solidFill>
                  <a:srgbClr val="FFFFFF"/>
                </a:solidFill>
                <a:latin typeface="+mn-ea"/>
              </a:rPr>
              <a:t>HoloLens 2 </a:t>
            </a:r>
            <a:r>
              <a:rPr lang="zh-CN" altLang="en-US" sz="1400">
                <a:solidFill>
                  <a:srgbClr val="FFFFFF"/>
                </a:solidFill>
                <a:latin typeface="+mn-ea"/>
              </a:rPr>
              <a:t>设计的具有商业就绪管理功能和功能更新的 </a:t>
            </a:r>
            <a:r>
              <a:rPr lang="en-US" altLang="zh-CN" sz="1400">
                <a:solidFill>
                  <a:srgbClr val="FFFFFF"/>
                </a:solidFill>
                <a:latin typeface="+mn-ea"/>
              </a:rPr>
              <a:t>Windows 10 </a:t>
            </a:r>
            <a:r>
              <a:rPr lang="zh-CN" altLang="en-US" sz="1400">
                <a:solidFill>
                  <a:srgbClr val="FFFFFF"/>
                </a:solidFill>
                <a:latin typeface="+mn-ea"/>
              </a:rPr>
              <a:t>版本确保业务连续性</a:t>
            </a:r>
          </a:p>
        </p:txBody>
      </p:sp>
      <p:cxnSp>
        <p:nvCxnSpPr>
          <p:cNvPr id="87" name="直接连接符 86">
            <a:extLst>
              <a:ext uri="{FF2B5EF4-FFF2-40B4-BE49-F238E27FC236}">
                <a16:creationId xmlns:a16="http://schemas.microsoft.com/office/drawing/2014/main" id="{1D77FB08-CD2C-4DED-9C33-CD2D22BDCFE4}"/>
              </a:ext>
            </a:extLst>
          </p:cNvPr>
          <p:cNvCxnSpPr>
            <a:cxnSpLocks/>
          </p:cNvCxnSpPr>
          <p:nvPr/>
        </p:nvCxnSpPr>
        <p:spPr>
          <a:xfrm>
            <a:off x="7100089" y="3487425"/>
            <a:ext cx="559763"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CBCB7A3B-8CBC-48B1-A15E-06CCBB6E7727}"/>
              </a:ext>
            </a:extLst>
          </p:cNvPr>
          <p:cNvSpPr txBox="1"/>
          <p:nvPr/>
        </p:nvSpPr>
        <p:spPr>
          <a:xfrm>
            <a:off x="9195277" y="2889068"/>
            <a:ext cx="1589087" cy="419474"/>
          </a:xfrm>
          <a:prstGeom prst="rect">
            <a:avLst/>
          </a:prstGeom>
          <a:noFill/>
        </p:spPr>
        <p:txBody>
          <a:bodyPr wrap="square" lIns="0" tIns="0" rIns="0" bIns="0" rtlCol="0" anchor="ctr" anchorCtr="1">
            <a:spAutoFit/>
          </a:bodyPr>
          <a:lstStyle/>
          <a:p>
            <a:pPr algn="l">
              <a:lnSpc>
                <a:spcPct val="125000"/>
              </a:lnSpc>
            </a:pPr>
            <a:r>
              <a:rPr lang="zh-CN" altLang="en-US" sz="2400" b="1" spc="250">
                <a:solidFill>
                  <a:schemeClr val="bg1"/>
                </a:solidFill>
                <a:latin typeface="+mj-ea"/>
                <a:ea typeface="+mj-ea"/>
                <a:sym typeface="思源黑体 CN Light" panose="020B0300000000000000" pitchFamily="34" charset="-122"/>
              </a:rPr>
              <a:t>视窗你好</a:t>
            </a:r>
          </a:p>
        </p:txBody>
      </p:sp>
      <p:sp>
        <p:nvSpPr>
          <p:cNvPr id="90" name="文本框 89">
            <a:extLst>
              <a:ext uri="{FF2B5EF4-FFF2-40B4-BE49-F238E27FC236}">
                <a16:creationId xmlns:a16="http://schemas.microsoft.com/office/drawing/2014/main" id="{08F2355F-6472-4B91-80FB-25712D94FBE5}"/>
              </a:ext>
            </a:extLst>
          </p:cNvPr>
          <p:cNvSpPr txBox="1"/>
          <p:nvPr/>
        </p:nvSpPr>
        <p:spPr>
          <a:xfrm>
            <a:off x="8978899" y="3773387"/>
            <a:ext cx="1984375" cy="1373068"/>
          </a:xfrm>
          <a:prstGeom prst="rect">
            <a:avLst/>
          </a:prstGeom>
          <a:noFill/>
        </p:spPr>
        <p:txBody>
          <a:bodyPr wrap="square" lIns="0" tIns="0" rIns="0" bIns="0" rtlCol="0" anchor="ctr" anchorCtr="1">
            <a:spAutoFit/>
          </a:bodyPr>
          <a:lstStyle/>
          <a:p>
            <a:pPr algn="just">
              <a:lnSpc>
                <a:spcPct val="130000"/>
              </a:lnSpc>
            </a:pPr>
            <a:r>
              <a:rPr lang="zh-CN" altLang="en-US" sz="1400">
                <a:solidFill>
                  <a:srgbClr val="FFFFFF"/>
                </a:solidFill>
                <a:latin typeface="+mn-ea"/>
              </a:rPr>
              <a:t>使用基于虹膜的生物识别技术快速安全地登录您的 </a:t>
            </a:r>
            <a:r>
              <a:rPr lang="en-US" altLang="zh-CN" sz="1400">
                <a:solidFill>
                  <a:srgbClr val="FFFFFF"/>
                </a:solidFill>
                <a:latin typeface="+mn-ea"/>
              </a:rPr>
              <a:t>HoloLens 2 </a:t>
            </a:r>
            <a:r>
              <a:rPr lang="zh-CN" altLang="en-US" sz="1400">
                <a:solidFill>
                  <a:srgbClr val="FFFFFF"/>
                </a:solidFill>
                <a:latin typeface="+mn-ea"/>
              </a:rPr>
              <a:t>设备，无需输入登录凭据即可进入工作流程</a:t>
            </a:r>
          </a:p>
        </p:txBody>
      </p:sp>
      <p:pic>
        <p:nvPicPr>
          <p:cNvPr id="17" name="图形 16" descr="天使的脸轮廓 轮廓">
            <a:extLst>
              <a:ext uri="{FF2B5EF4-FFF2-40B4-BE49-F238E27FC236}">
                <a16:creationId xmlns:a16="http://schemas.microsoft.com/office/drawing/2014/main" id="{B9BA24FF-D857-48DB-9900-7836B7AC9FC3}"/>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41794" y="2308882"/>
            <a:ext cx="496052" cy="496052"/>
          </a:xfrm>
          <a:prstGeom prst="rect">
            <a:avLst/>
          </a:prstGeom>
        </p:spPr>
      </p:pic>
      <p:cxnSp>
        <p:nvCxnSpPr>
          <p:cNvPr id="92" name="直接连接符 91">
            <a:extLst>
              <a:ext uri="{FF2B5EF4-FFF2-40B4-BE49-F238E27FC236}">
                <a16:creationId xmlns:a16="http://schemas.microsoft.com/office/drawing/2014/main" id="{E20C6774-10D7-4246-8012-9035D818C6D8}"/>
              </a:ext>
            </a:extLst>
          </p:cNvPr>
          <p:cNvCxnSpPr>
            <a:cxnSpLocks/>
          </p:cNvCxnSpPr>
          <p:nvPr/>
        </p:nvCxnSpPr>
        <p:spPr>
          <a:xfrm>
            <a:off x="9662314" y="3487425"/>
            <a:ext cx="559763"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图形 8" descr="张开的捧着植物的手 轮廓">
            <a:extLst>
              <a:ext uri="{FF2B5EF4-FFF2-40B4-BE49-F238E27FC236}">
                <a16:creationId xmlns:a16="http://schemas.microsoft.com/office/drawing/2014/main" id="{9F3FD2D0-C46D-40BF-83F5-EBE210D9D59D}"/>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66910" y="2262708"/>
            <a:ext cx="578325" cy="578325"/>
          </a:xfrm>
          <a:prstGeom prst="rect">
            <a:avLst/>
          </a:prstGeom>
        </p:spPr>
      </p:pic>
      <p:pic>
        <p:nvPicPr>
          <p:cNvPr id="12" name="图形 11" descr="溪流 轮廓">
            <a:extLst>
              <a:ext uri="{FF2B5EF4-FFF2-40B4-BE49-F238E27FC236}">
                <a16:creationId xmlns:a16="http://schemas.microsoft.com/office/drawing/2014/main" id="{5C16068E-9DB6-4C50-9BFB-B010B7EE465C}"/>
              </a:ext>
            </a:extLst>
          </p:cNvPr>
          <p:cNvPicPr>
            <a:picLocks/>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38048" y="2269624"/>
            <a:ext cx="606138" cy="606138"/>
          </a:xfrm>
          <a:prstGeom prst="rect">
            <a:avLst/>
          </a:prstGeom>
        </p:spPr>
      </p:pic>
      <p:grpSp>
        <p:nvGrpSpPr>
          <p:cNvPr id="18" name="组合 17">
            <a:extLst>
              <a:ext uri="{FF2B5EF4-FFF2-40B4-BE49-F238E27FC236}">
                <a16:creationId xmlns:a16="http://schemas.microsoft.com/office/drawing/2014/main" id="{947AF82C-4A5A-45A2-957C-F00A9EDD91DD}"/>
              </a:ext>
            </a:extLst>
          </p:cNvPr>
          <p:cNvGrpSpPr/>
          <p:nvPr/>
        </p:nvGrpSpPr>
        <p:grpSpPr>
          <a:xfrm>
            <a:off x="7247065" y="2422767"/>
            <a:ext cx="324566" cy="322184"/>
            <a:chOff x="7308850" y="2928380"/>
            <a:chExt cx="324566" cy="322184"/>
          </a:xfrm>
        </p:grpSpPr>
        <p:sp>
          <p:nvSpPr>
            <p:cNvPr id="14" name="矩形 13">
              <a:extLst>
                <a:ext uri="{FF2B5EF4-FFF2-40B4-BE49-F238E27FC236}">
                  <a16:creationId xmlns:a16="http://schemas.microsoft.com/office/drawing/2014/main" id="{46D65F47-0001-4FAA-98B0-F7A2D84898CD}"/>
                </a:ext>
              </a:extLst>
            </p:cNvPr>
            <p:cNvSpPr/>
            <p:nvPr/>
          </p:nvSpPr>
          <p:spPr>
            <a:xfrm>
              <a:off x="7308850" y="2928380"/>
              <a:ext cx="143253" cy="143969"/>
            </a:xfrm>
            <a:prstGeom prst="rect">
              <a:avLst/>
            </a:prstGeom>
            <a:no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6D2F1463-0CC2-4448-ABB5-F3BC94337740}"/>
                </a:ext>
              </a:extLst>
            </p:cNvPr>
            <p:cNvSpPr/>
            <p:nvPr/>
          </p:nvSpPr>
          <p:spPr>
            <a:xfrm>
              <a:off x="7490163" y="2928380"/>
              <a:ext cx="143253" cy="143969"/>
            </a:xfrm>
            <a:prstGeom prst="rect">
              <a:avLst/>
            </a:prstGeom>
            <a:no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BBB59767-32BF-485D-A9E8-DCFB6BF16AF3}"/>
                </a:ext>
              </a:extLst>
            </p:cNvPr>
            <p:cNvSpPr/>
            <p:nvPr/>
          </p:nvSpPr>
          <p:spPr>
            <a:xfrm>
              <a:off x="7308850" y="3106595"/>
              <a:ext cx="143253" cy="143969"/>
            </a:xfrm>
            <a:prstGeom prst="rect">
              <a:avLst/>
            </a:prstGeom>
            <a:no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4163D74F-9665-474E-9777-C50A6458E84A}"/>
                </a:ext>
              </a:extLst>
            </p:cNvPr>
            <p:cNvSpPr/>
            <p:nvPr/>
          </p:nvSpPr>
          <p:spPr>
            <a:xfrm>
              <a:off x="7490163" y="3106595"/>
              <a:ext cx="143253" cy="143969"/>
            </a:xfrm>
            <a:prstGeom prst="rect">
              <a:avLst/>
            </a:prstGeom>
            <a:no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0DD8BEA5-02C8-4704-B65F-C6D2B85F4EBB}"/>
              </a:ext>
            </a:extLst>
          </p:cNvPr>
          <p:cNvGrpSpPr/>
          <p:nvPr/>
        </p:nvGrpSpPr>
        <p:grpSpPr>
          <a:xfrm>
            <a:off x="3327585" y="3441708"/>
            <a:ext cx="406665" cy="406665"/>
            <a:chOff x="3973380" y="1314000"/>
            <a:chExt cx="557160" cy="557160"/>
          </a:xfrm>
        </p:grpSpPr>
        <p:sp>
          <p:nvSpPr>
            <p:cNvPr id="25" name="椭圆 24">
              <a:extLst>
                <a:ext uri="{FF2B5EF4-FFF2-40B4-BE49-F238E27FC236}">
                  <a16:creationId xmlns:a16="http://schemas.microsoft.com/office/drawing/2014/main" id="{106D21EC-09E9-44FB-B746-9310B9E621F5}"/>
                </a:ext>
              </a:extLst>
            </p:cNvPr>
            <p:cNvSpPr/>
            <p:nvPr/>
          </p:nvSpPr>
          <p:spPr>
            <a:xfrm>
              <a:off x="3973380" y="1314000"/>
              <a:ext cx="557160" cy="557160"/>
            </a:xfrm>
            <a:prstGeom prst="ellipse">
              <a:avLst/>
            </a:pr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7031F131-78A1-4744-828B-61BDF44EB768}"/>
                </a:ext>
              </a:extLst>
            </p:cNvPr>
            <p:cNvSpPr/>
            <p:nvPr/>
          </p:nvSpPr>
          <p:spPr>
            <a:xfrm>
              <a:off x="4053840" y="1394460"/>
              <a:ext cx="396240" cy="396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ECE22DE5-D81E-42DB-A875-AF79B36A2FE2}"/>
                </a:ext>
              </a:extLst>
            </p:cNvPr>
            <p:cNvGrpSpPr/>
            <p:nvPr/>
          </p:nvGrpSpPr>
          <p:grpSpPr>
            <a:xfrm>
              <a:off x="4175581" y="1508046"/>
              <a:ext cx="128949" cy="164307"/>
              <a:chOff x="4200525" y="1081088"/>
              <a:chExt cx="147637" cy="188119"/>
            </a:xfrm>
          </p:grpSpPr>
          <p:cxnSp>
            <p:nvCxnSpPr>
              <p:cNvPr id="4" name="直接连接符 3">
                <a:extLst>
                  <a:ext uri="{FF2B5EF4-FFF2-40B4-BE49-F238E27FC236}">
                    <a16:creationId xmlns:a16="http://schemas.microsoft.com/office/drawing/2014/main" id="{58C1BF61-C67E-4F29-AAA2-A3C01F17AA98}"/>
                  </a:ext>
                </a:extLst>
              </p:cNvPr>
              <p:cNvCxnSpPr>
                <a:cxnSpLocks/>
              </p:cNvCxnSpPr>
              <p:nvPr/>
            </p:nvCxnSpPr>
            <p:spPr>
              <a:xfrm flipH="1">
                <a:off x="4200525" y="108108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7C90D45-4B01-494C-B7AC-F430B5338B3F}"/>
                  </a:ext>
                </a:extLst>
              </p:cNvPr>
              <p:cNvCxnSpPr>
                <a:cxnSpLocks/>
              </p:cNvCxnSpPr>
              <p:nvPr/>
            </p:nvCxnSpPr>
            <p:spPr>
              <a:xfrm flipH="1" flipV="1">
                <a:off x="4200525" y="117633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 name="组合 33">
            <a:extLst>
              <a:ext uri="{FF2B5EF4-FFF2-40B4-BE49-F238E27FC236}">
                <a16:creationId xmlns:a16="http://schemas.microsoft.com/office/drawing/2014/main" id="{179BA43C-594C-4294-8311-CA4A64008EA0}"/>
              </a:ext>
            </a:extLst>
          </p:cNvPr>
          <p:cNvGrpSpPr/>
          <p:nvPr/>
        </p:nvGrpSpPr>
        <p:grpSpPr>
          <a:xfrm>
            <a:off x="5892667" y="3441708"/>
            <a:ext cx="406665" cy="406665"/>
            <a:chOff x="3973380" y="1314000"/>
            <a:chExt cx="557160" cy="557160"/>
          </a:xfrm>
        </p:grpSpPr>
        <p:sp>
          <p:nvSpPr>
            <p:cNvPr id="35" name="椭圆 34">
              <a:extLst>
                <a:ext uri="{FF2B5EF4-FFF2-40B4-BE49-F238E27FC236}">
                  <a16:creationId xmlns:a16="http://schemas.microsoft.com/office/drawing/2014/main" id="{3F9D1F25-BB4D-4A6A-BA03-D7F493945E9D}"/>
                </a:ext>
              </a:extLst>
            </p:cNvPr>
            <p:cNvSpPr/>
            <p:nvPr/>
          </p:nvSpPr>
          <p:spPr>
            <a:xfrm>
              <a:off x="3973380" y="1314000"/>
              <a:ext cx="557160" cy="557160"/>
            </a:xfrm>
            <a:prstGeom prst="ellipse">
              <a:avLst/>
            </a:pr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A65161A8-FD35-4932-83CC-716C2E3CB1D2}"/>
                </a:ext>
              </a:extLst>
            </p:cNvPr>
            <p:cNvSpPr/>
            <p:nvPr/>
          </p:nvSpPr>
          <p:spPr>
            <a:xfrm>
              <a:off x="4053840" y="1394460"/>
              <a:ext cx="396240" cy="396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11C020C6-FCC4-48AD-A242-239D13A7C360}"/>
                </a:ext>
              </a:extLst>
            </p:cNvPr>
            <p:cNvGrpSpPr/>
            <p:nvPr/>
          </p:nvGrpSpPr>
          <p:grpSpPr>
            <a:xfrm>
              <a:off x="4175581" y="1508046"/>
              <a:ext cx="128949" cy="164307"/>
              <a:chOff x="4200525" y="1081088"/>
              <a:chExt cx="147637" cy="188119"/>
            </a:xfrm>
          </p:grpSpPr>
          <p:cxnSp>
            <p:nvCxnSpPr>
              <p:cNvPr id="38" name="直接连接符 37">
                <a:extLst>
                  <a:ext uri="{FF2B5EF4-FFF2-40B4-BE49-F238E27FC236}">
                    <a16:creationId xmlns:a16="http://schemas.microsoft.com/office/drawing/2014/main" id="{C8604399-E5C4-4999-9398-2B2477D342D1}"/>
                  </a:ext>
                </a:extLst>
              </p:cNvPr>
              <p:cNvCxnSpPr>
                <a:cxnSpLocks/>
              </p:cNvCxnSpPr>
              <p:nvPr/>
            </p:nvCxnSpPr>
            <p:spPr>
              <a:xfrm flipH="1">
                <a:off x="4200525" y="108108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809F5544-8D40-4294-9D57-F4E6A3DE484D}"/>
                  </a:ext>
                </a:extLst>
              </p:cNvPr>
              <p:cNvCxnSpPr>
                <a:cxnSpLocks/>
              </p:cNvCxnSpPr>
              <p:nvPr/>
            </p:nvCxnSpPr>
            <p:spPr>
              <a:xfrm flipH="1" flipV="1">
                <a:off x="4200525" y="117633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0" name="组合 39">
            <a:extLst>
              <a:ext uri="{FF2B5EF4-FFF2-40B4-BE49-F238E27FC236}">
                <a16:creationId xmlns:a16="http://schemas.microsoft.com/office/drawing/2014/main" id="{A129158E-9CE0-459C-96D9-F8D73B336BD0}"/>
              </a:ext>
            </a:extLst>
          </p:cNvPr>
          <p:cNvGrpSpPr/>
          <p:nvPr/>
        </p:nvGrpSpPr>
        <p:grpSpPr>
          <a:xfrm>
            <a:off x="8459654" y="3441708"/>
            <a:ext cx="406665" cy="406665"/>
            <a:chOff x="3973380" y="1314000"/>
            <a:chExt cx="557160" cy="557160"/>
          </a:xfrm>
        </p:grpSpPr>
        <p:sp>
          <p:nvSpPr>
            <p:cNvPr id="41" name="椭圆 40">
              <a:extLst>
                <a:ext uri="{FF2B5EF4-FFF2-40B4-BE49-F238E27FC236}">
                  <a16:creationId xmlns:a16="http://schemas.microsoft.com/office/drawing/2014/main" id="{2ED94CC9-D2F2-436B-9206-14BC79232932}"/>
                </a:ext>
              </a:extLst>
            </p:cNvPr>
            <p:cNvSpPr/>
            <p:nvPr/>
          </p:nvSpPr>
          <p:spPr>
            <a:xfrm>
              <a:off x="3973380" y="1314000"/>
              <a:ext cx="557160" cy="557160"/>
            </a:xfrm>
            <a:prstGeom prst="ellipse">
              <a:avLst/>
            </a:pr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FB1F1ACE-548D-4E3C-B685-DA452B33FE93}"/>
                </a:ext>
              </a:extLst>
            </p:cNvPr>
            <p:cNvSpPr/>
            <p:nvPr/>
          </p:nvSpPr>
          <p:spPr>
            <a:xfrm>
              <a:off x="4053840" y="1394460"/>
              <a:ext cx="396240" cy="396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id="{97AD5BC7-C822-4DC6-891C-4CE622C515AD}"/>
                </a:ext>
              </a:extLst>
            </p:cNvPr>
            <p:cNvGrpSpPr/>
            <p:nvPr/>
          </p:nvGrpSpPr>
          <p:grpSpPr>
            <a:xfrm>
              <a:off x="4175581" y="1508046"/>
              <a:ext cx="128949" cy="164307"/>
              <a:chOff x="4200525" y="1081088"/>
              <a:chExt cx="147637" cy="188119"/>
            </a:xfrm>
          </p:grpSpPr>
          <p:cxnSp>
            <p:nvCxnSpPr>
              <p:cNvPr id="44" name="直接连接符 43">
                <a:extLst>
                  <a:ext uri="{FF2B5EF4-FFF2-40B4-BE49-F238E27FC236}">
                    <a16:creationId xmlns:a16="http://schemas.microsoft.com/office/drawing/2014/main" id="{C16BD019-B3B5-4CE4-B11B-EEBE0FB40298}"/>
                  </a:ext>
                </a:extLst>
              </p:cNvPr>
              <p:cNvCxnSpPr>
                <a:cxnSpLocks/>
              </p:cNvCxnSpPr>
              <p:nvPr/>
            </p:nvCxnSpPr>
            <p:spPr>
              <a:xfrm flipH="1">
                <a:off x="4200525" y="108108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414A943-93CB-4413-AD89-04219836140D}"/>
                  </a:ext>
                </a:extLst>
              </p:cNvPr>
              <p:cNvCxnSpPr>
                <a:cxnSpLocks/>
              </p:cNvCxnSpPr>
              <p:nvPr/>
            </p:nvCxnSpPr>
            <p:spPr>
              <a:xfrm flipH="1" flipV="1">
                <a:off x="4200525" y="1176338"/>
                <a:ext cx="147637" cy="92869"/>
              </a:xfrm>
              <a:prstGeom prst="line">
                <a:avLst/>
              </a:prstGeom>
              <a:ln w="317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63571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6CCF456D-E1CF-4D6D-BE4F-F4366DA2222A}"/>
              </a:ext>
            </a:extLst>
          </p:cNvPr>
          <p:cNvSpPr txBox="1"/>
          <p:nvPr/>
        </p:nvSpPr>
        <p:spPr>
          <a:xfrm>
            <a:off x="1762118" y="4814512"/>
            <a:ext cx="1564531" cy="489429"/>
          </a:xfrm>
          <a:prstGeom prst="rect">
            <a:avLst/>
          </a:prstGeom>
          <a:noFill/>
        </p:spPr>
        <p:txBody>
          <a:bodyPr wrap="non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rPr>
              <a:t>企业介绍</a:t>
            </a:r>
          </a:p>
        </p:txBody>
      </p:sp>
      <p:sp>
        <p:nvSpPr>
          <p:cNvPr id="34" name="文本框 33">
            <a:extLst>
              <a:ext uri="{FF2B5EF4-FFF2-40B4-BE49-F238E27FC236}">
                <a16:creationId xmlns:a16="http://schemas.microsoft.com/office/drawing/2014/main" id="{293A1261-8B0B-4B74-8537-1F9D7B02D16C}"/>
              </a:ext>
            </a:extLst>
          </p:cNvPr>
          <p:cNvSpPr txBox="1"/>
          <p:nvPr/>
        </p:nvSpPr>
        <p:spPr>
          <a:xfrm>
            <a:off x="1999050" y="3669275"/>
            <a:ext cx="1181100" cy="943848"/>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54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rPr>
              <a:t>01</a:t>
            </a:r>
            <a:endParaRPr kumimoji="0" lang="zh-CN" altLang="en-US" sz="54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cxnSp>
        <p:nvCxnSpPr>
          <p:cNvPr id="21" name="直接连接符 20">
            <a:extLst>
              <a:ext uri="{FF2B5EF4-FFF2-40B4-BE49-F238E27FC236}">
                <a16:creationId xmlns:a16="http://schemas.microsoft.com/office/drawing/2014/main" id="{55917E6B-2950-4093-86D5-C82974D72D63}"/>
              </a:ext>
            </a:extLst>
          </p:cNvPr>
          <p:cNvCxnSpPr>
            <a:cxnSpLocks/>
          </p:cNvCxnSpPr>
          <p:nvPr/>
        </p:nvCxnSpPr>
        <p:spPr>
          <a:xfrm>
            <a:off x="2282689" y="4688450"/>
            <a:ext cx="480716" cy="0"/>
          </a:xfrm>
          <a:prstGeom prst="line">
            <a:avLst/>
          </a:prstGeom>
          <a:ln w="190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55EB4A35-463E-4DF6-9459-ACCE968D7EA9}"/>
              </a:ext>
            </a:extLst>
          </p:cNvPr>
          <p:cNvGrpSpPr/>
          <p:nvPr/>
        </p:nvGrpSpPr>
        <p:grpSpPr>
          <a:xfrm>
            <a:off x="2216418" y="2926637"/>
            <a:ext cx="613258" cy="613258"/>
            <a:chOff x="2268927" y="2926637"/>
            <a:chExt cx="613258" cy="613258"/>
          </a:xfrm>
        </p:grpSpPr>
        <p:sp>
          <p:nvSpPr>
            <p:cNvPr id="31" name="椭圆 30">
              <a:extLst>
                <a:ext uri="{FF2B5EF4-FFF2-40B4-BE49-F238E27FC236}">
                  <a16:creationId xmlns:a16="http://schemas.microsoft.com/office/drawing/2014/main" id="{4B7786EC-ABE0-4C5A-AA6E-9CC48139198A}"/>
                </a:ext>
              </a:extLst>
            </p:cNvPr>
            <p:cNvSpPr/>
            <p:nvPr/>
          </p:nvSpPr>
          <p:spPr>
            <a:xfrm>
              <a:off x="2268927" y="2926637"/>
              <a:ext cx="613258" cy="613258"/>
            </a:xfrm>
            <a:prstGeom prst="ellipse">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27" name="任意多边形: 形状 26">
              <a:extLst>
                <a:ext uri="{FF2B5EF4-FFF2-40B4-BE49-F238E27FC236}">
                  <a16:creationId xmlns:a16="http://schemas.microsoft.com/office/drawing/2014/main" id="{42FC7AB3-7B5A-430C-85D3-DADA6C931A61}"/>
                </a:ext>
              </a:extLst>
            </p:cNvPr>
            <p:cNvSpPr/>
            <p:nvPr/>
          </p:nvSpPr>
          <p:spPr>
            <a:xfrm>
              <a:off x="2474358" y="3041935"/>
              <a:ext cx="108984" cy="311373"/>
            </a:xfrm>
            <a:custGeom>
              <a:avLst/>
              <a:gdLst>
                <a:gd name="connsiteX0" fmla="*/ 0 w 264990"/>
                <a:gd name="connsiteY0" fmla="*/ 189279 h 757115"/>
                <a:gd name="connsiteX1" fmla="*/ 264990 w 264990"/>
                <a:gd name="connsiteY1" fmla="*/ 0 h 757115"/>
                <a:gd name="connsiteX2" fmla="*/ 264990 w 264990"/>
                <a:gd name="connsiteY2" fmla="*/ 757115 h 757115"/>
                <a:gd name="connsiteX3" fmla="*/ 0 w 264990"/>
                <a:gd name="connsiteY3" fmla="*/ 757115 h 757115"/>
                <a:gd name="connsiteX4" fmla="*/ 0 w 264990"/>
                <a:gd name="connsiteY4" fmla="*/ 189279 h 757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90" h="757115">
                  <a:moveTo>
                    <a:pt x="0" y="189279"/>
                  </a:moveTo>
                  <a:lnTo>
                    <a:pt x="264990" y="0"/>
                  </a:lnTo>
                  <a:lnTo>
                    <a:pt x="264990" y="757115"/>
                  </a:lnTo>
                  <a:lnTo>
                    <a:pt x="0" y="757115"/>
                  </a:lnTo>
                  <a:lnTo>
                    <a:pt x="0" y="189279"/>
                  </a:lnTo>
                  <a:close/>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604DD465-E5D1-4F60-BCEA-99506C8AE7AF}"/>
                </a:ext>
              </a:extLst>
            </p:cNvPr>
            <p:cNvSpPr/>
            <p:nvPr/>
          </p:nvSpPr>
          <p:spPr>
            <a:xfrm>
              <a:off x="2583340" y="3111995"/>
              <a:ext cx="108984" cy="241315"/>
            </a:xfrm>
            <a:custGeom>
              <a:avLst/>
              <a:gdLst>
                <a:gd name="connsiteX0" fmla="*/ 0 w 264990"/>
                <a:gd name="connsiteY0" fmla="*/ 0 h 586764"/>
                <a:gd name="connsiteX1" fmla="*/ 264990 w 264990"/>
                <a:gd name="connsiteY1" fmla="*/ 189279 h 586764"/>
                <a:gd name="connsiteX2" fmla="*/ 264990 w 264990"/>
                <a:gd name="connsiteY2" fmla="*/ 586764 h 586764"/>
              </a:gdLst>
              <a:ahLst/>
              <a:cxnLst>
                <a:cxn ang="0">
                  <a:pos x="connsiteX0" y="connsiteY0"/>
                </a:cxn>
                <a:cxn ang="0">
                  <a:pos x="connsiteX1" y="connsiteY1"/>
                </a:cxn>
                <a:cxn ang="0">
                  <a:pos x="connsiteX2" y="connsiteY2"/>
                </a:cxn>
              </a:cxnLst>
              <a:rect l="l" t="t" r="r" b="b"/>
              <a:pathLst>
                <a:path w="264990" h="586764">
                  <a:moveTo>
                    <a:pt x="0" y="0"/>
                  </a:moveTo>
                  <a:lnTo>
                    <a:pt x="264990" y="189279"/>
                  </a:lnTo>
                  <a:lnTo>
                    <a:pt x="264990" y="586764"/>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D7D7189F-389B-4026-A39C-3D67E486C5DB}"/>
                </a:ext>
              </a:extLst>
            </p:cNvPr>
            <p:cNvSpPr/>
            <p:nvPr/>
          </p:nvSpPr>
          <p:spPr>
            <a:xfrm>
              <a:off x="2419866" y="3353314"/>
              <a:ext cx="311381" cy="7784"/>
            </a:xfrm>
            <a:custGeom>
              <a:avLst/>
              <a:gdLst>
                <a:gd name="connsiteX0" fmla="*/ 0 w 757115"/>
                <a:gd name="connsiteY0" fmla="*/ 0 h 18927"/>
                <a:gd name="connsiteX1" fmla="*/ 757115 w 757115"/>
                <a:gd name="connsiteY1" fmla="*/ 0 h 18927"/>
              </a:gdLst>
              <a:ahLst/>
              <a:cxnLst>
                <a:cxn ang="0">
                  <a:pos x="connsiteX0" y="connsiteY0"/>
                </a:cxn>
                <a:cxn ang="0">
                  <a:pos x="connsiteX1" y="connsiteY1"/>
                </a:cxn>
              </a:cxnLst>
              <a:rect l="l" t="t" r="r" b="b"/>
              <a:pathLst>
                <a:path w="757115" h="18927">
                  <a:moveTo>
                    <a:pt x="0" y="0"/>
                  </a:moveTo>
                  <a:lnTo>
                    <a:pt x="757115" y="0"/>
                  </a:lnTo>
                </a:path>
              </a:pathLst>
            </a:custGeom>
            <a:noFill/>
            <a:ln w="19050" cap="rnd">
              <a:solidFill>
                <a:schemeClr val="tx1">
                  <a:lumMod val="85000"/>
                  <a:lumOff val="15000"/>
                </a:schemeClr>
              </a:solidFill>
              <a:prstDash val="solid"/>
              <a:round/>
            </a:ln>
          </p:spPr>
          <p:txBody>
            <a:bodyPr rtlCol="0" anchor="ctr"/>
            <a:lstStyle/>
            <a:p>
              <a:endParaRPr lang="zh-CN" altLang="en-US"/>
            </a:p>
          </p:txBody>
        </p:sp>
      </p:grpSp>
      <p:sp>
        <p:nvSpPr>
          <p:cNvPr id="275" name="文本框 274">
            <a:extLst>
              <a:ext uri="{FF2B5EF4-FFF2-40B4-BE49-F238E27FC236}">
                <a16:creationId xmlns:a16="http://schemas.microsoft.com/office/drawing/2014/main" id="{5E418419-6E98-46A4-8397-EB3A5E5694CA}"/>
              </a:ext>
            </a:extLst>
          </p:cNvPr>
          <p:cNvSpPr txBox="1"/>
          <p:nvPr/>
        </p:nvSpPr>
        <p:spPr>
          <a:xfrm>
            <a:off x="4148130" y="4814512"/>
            <a:ext cx="1564531" cy="489429"/>
          </a:xfrm>
          <a:prstGeom prst="rect">
            <a:avLst/>
          </a:prstGeom>
          <a:noFill/>
        </p:spPr>
        <p:txBody>
          <a:bodyPr wrap="non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rPr>
              <a:t>关于产品</a:t>
            </a:r>
          </a:p>
        </p:txBody>
      </p:sp>
      <p:sp>
        <p:nvSpPr>
          <p:cNvPr id="276" name="文本框 275">
            <a:extLst>
              <a:ext uri="{FF2B5EF4-FFF2-40B4-BE49-F238E27FC236}">
                <a16:creationId xmlns:a16="http://schemas.microsoft.com/office/drawing/2014/main" id="{898736D6-E480-44E7-929D-387327CB3612}"/>
              </a:ext>
            </a:extLst>
          </p:cNvPr>
          <p:cNvSpPr txBox="1"/>
          <p:nvPr/>
        </p:nvSpPr>
        <p:spPr>
          <a:xfrm>
            <a:off x="4342993" y="3669275"/>
            <a:ext cx="1181100" cy="943848"/>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54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rPr>
              <a:t>02</a:t>
            </a:r>
            <a:endParaRPr kumimoji="0" lang="zh-CN" altLang="en-US" sz="54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endParaRPr>
          </a:p>
        </p:txBody>
      </p:sp>
      <p:cxnSp>
        <p:nvCxnSpPr>
          <p:cNvPr id="277" name="直接连接符 276">
            <a:extLst>
              <a:ext uri="{FF2B5EF4-FFF2-40B4-BE49-F238E27FC236}">
                <a16:creationId xmlns:a16="http://schemas.microsoft.com/office/drawing/2014/main" id="{61C7DBF2-C946-4D66-826E-DA24D728D0E1}"/>
              </a:ext>
            </a:extLst>
          </p:cNvPr>
          <p:cNvCxnSpPr>
            <a:cxnSpLocks/>
          </p:cNvCxnSpPr>
          <p:nvPr/>
        </p:nvCxnSpPr>
        <p:spPr>
          <a:xfrm>
            <a:off x="4667114" y="4688450"/>
            <a:ext cx="48071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88" name="文本框 287">
            <a:extLst>
              <a:ext uri="{FF2B5EF4-FFF2-40B4-BE49-F238E27FC236}">
                <a16:creationId xmlns:a16="http://schemas.microsoft.com/office/drawing/2014/main" id="{E11882F8-80AD-4487-BCA0-89FC75AFD81B}"/>
              </a:ext>
            </a:extLst>
          </p:cNvPr>
          <p:cNvSpPr txBox="1"/>
          <p:nvPr/>
        </p:nvSpPr>
        <p:spPr>
          <a:xfrm>
            <a:off x="6524618" y="4814512"/>
            <a:ext cx="1564531" cy="489429"/>
          </a:xfrm>
          <a:prstGeom prst="rect">
            <a:avLst/>
          </a:prstGeom>
          <a:noFill/>
        </p:spPr>
        <p:txBody>
          <a:bodyPr wrap="non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rPr>
              <a:t>产品功能</a:t>
            </a:r>
          </a:p>
        </p:txBody>
      </p:sp>
      <p:sp>
        <p:nvSpPr>
          <p:cNvPr id="289" name="文本框 288">
            <a:extLst>
              <a:ext uri="{FF2B5EF4-FFF2-40B4-BE49-F238E27FC236}">
                <a16:creationId xmlns:a16="http://schemas.microsoft.com/office/drawing/2014/main" id="{824385C8-0103-4A27-B79A-180E5E529FCB}"/>
              </a:ext>
            </a:extLst>
          </p:cNvPr>
          <p:cNvSpPr txBox="1"/>
          <p:nvPr/>
        </p:nvSpPr>
        <p:spPr>
          <a:xfrm>
            <a:off x="6726625" y="3669275"/>
            <a:ext cx="1181100" cy="943848"/>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54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rPr>
              <a:t>03</a:t>
            </a:r>
            <a:endParaRPr kumimoji="0" lang="zh-CN" altLang="en-US" sz="5400" b="1" i="0" u="none" strike="noStrike" kern="1200" cap="none" spc="250" normalizeH="0" baseline="0" noProof="0">
              <a:ln>
                <a:noFill/>
              </a:ln>
              <a:solidFill>
                <a:schemeClr val="tx1">
                  <a:lumMod val="85000"/>
                  <a:lumOff val="15000"/>
                </a:schemeClr>
              </a:solidFill>
              <a:effectLst/>
              <a:uLnTx/>
              <a:uFillTx/>
              <a:latin typeface="+mj-ea"/>
              <a:ea typeface="+mj-ea"/>
              <a:cs typeface="+mn-cs"/>
              <a:sym typeface="思源黑体 CN Light" panose="020B0300000000000000" pitchFamily="34" charset="-122"/>
            </a:endParaRPr>
          </a:p>
        </p:txBody>
      </p:sp>
      <p:cxnSp>
        <p:nvCxnSpPr>
          <p:cNvPr id="290" name="直接连接符 289">
            <a:extLst>
              <a:ext uri="{FF2B5EF4-FFF2-40B4-BE49-F238E27FC236}">
                <a16:creationId xmlns:a16="http://schemas.microsoft.com/office/drawing/2014/main" id="{ABDD2A78-4746-4067-999A-A5E73A72C1F6}"/>
              </a:ext>
            </a:extLst>
          </p:cNvPr>
          <p:cNvCxnSpPr>
            <a:cxnSpLocks/>
          </p:cNvCxnSpPr>
          <p:nvPr/>
        </p:nvCxnSpPr>
        <p:spPr>
          <a:xfrm>
            <a:off x="7048364" y="4688450"/>
            <a:ext cx="480716" cy="0"/>
          </a:xfrm>
          <a:prstGeom prst="line">
            <a:avLst/>
          </a:prstGeom>
          <a:ln w="1905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4099011A-4790-48AA-9384-9277E3B37445}"/>
              </a:ext>
            </a:extLst>
          </p:cNvPr>
          <p:cNvGrpSpPr/>
          <p:nvPr/>
        </p:nvGrpSpPr>
        <p:grpSpPr>
          <a:xfrm>
            <a:off x="6982093" y="2926637"/>
            <a:ext cx="613258" cy="613258"/>
            <a:chOff x="7031427" y="2926637"/>
            <a:chExt cx="613258" cy="613258"/>
          </a:xfrm>
        </p:grpSpPr>
        <p:sp>
          <p:nvSpPr>
            <p:cNvPr id="283" name="椭圆 282">
              <a:extLst>
                <a:ext uri="{FF2B5EF4-FFF2-40B4-BE49-F238E27FC236}">
                  <a16:creationId xmlns:a16="http://schemas.microsoft.com/office/drawing/2014/main" id="{788BCBB5-EFA5-4A84-BA9E-9342CA84BBC8}"/>
                </a:ext>
              </a:extLst>
            </p:cNvPr>
            <p:cNvSpPr/>
            <p:nvPr/>
          </p:nvSpPr>
          <p:spPr>
            <a:xfrm>
              <a:off x="7031427" y="2926637"/>
              <a:ext cx="613258" cy="613258"/>
            </a:xfrm>
            <a:prstGeom prst="ellipse">
              <a:avLst/>
            </a:prstGeom>
            <a:noFill/>
            <a:ln w="1905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326" name="任意多边形: 形状 325">
              <a:extLst>
                <a:ext uri="{FF2B5EF4-FFF2-40B4-BE49-F238E27FC236}">
                  <a16:creationId xmlns:a16="http://schemas.microsoft.com/office/drawing/2014/main" id="{45D9169B-17B2-4929-88FC-813D7CA50169}"/>
                </a:ext>
              </a:extLst>
            </p:cNvPr>
            <p:cNvSpPr/>
            <p:nvPr/>
          </p:nvSpPr>
          <p:spPr>
            <a:xfrm>
              <a:off x="7220111" y="3341955"/>
              <a:ext cx="235892" cy="68002"/>
            </a:xfrm>
            <a:custGeom>
              <a:avLst/>
              <a:gdLst>
                <a:gd name="connsiteX0" fmla="*/ 0 w 247650"/>
                <a:gd name="connsiteY0" fmla="*/ 0 h 69651"/>
                <a:gd name="connsiteX1" fmla="*/ 123825 w 247650"/>
                <a:gd name="connsiteY1" fmla="*/ 69652 h 69651"/>
                <a:gd name="connsiteX2" fmla="*/ 200025 w 247650"/>
                <a:gd name="connsiteY2" fmla="*/ 26789 h 69651"/>
                <a:gd name="connsiteX3" fmla="*/ 247650 w 247650"/>
                <a:gd name="connsiteY3" fmla="*/ 0 h 69651"/>
              </a:gdLst>
              <a:ahLst/>
              <a:cxnLst>
                <a:cxn ang="0">
                  <a:pos x="connsiteX0" y="connsiteY0"/>
                </a:cxn>
                <a:cxn ang="0">
                  <a:pos x="connsiteX1" y="connsiteY1"/>
                </a:cxn>
                <a:cxn ang="0">
                  <a:pos x="connsiteX2" y="connsiteY2"/>
                </a:cxn>
                <a:cxn ang="0">
                  <a:pos x="connsiteX3" y="connsiteY3"/>
                </a:cxn>
              </a:cxnLst>
              <a:rect l="l" t="t" r="r" b="b"/>
              <a:pathLst>
                <a:path w="247650" h="69651">
                  <a:moveTo>
                    <a:pt x="0" y="0"/>
                  </a:moveTo>
                  <a:lnTo>
                    <a:pt x="123825" y="69652"/>
                  </a:lnTo>
                  <a:lnTo>
                    <a:pt x="200025" y="26789"/>
                  </a:lnTo>
                  <a:lnTo>
                    <a:pt x="247650" y="0"/>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2466B4B4-F7FB-4725-96D9-1FA382F45E06}"/>
                </a:ext>
              </a:extLst>
            </p:cNvPr>
            <p:cNvSpPr/>
            <p:nvPr/>
          </p:nvSpPr>
          <p:spPr>
            <a:xfrm>
              <a:off x="7369811" y="3093483"/>
              <a:ext cx="113409" cy="204880"/>
            </a:xfrm>
            <a:custGeom>
              <a:avLst/>
              <a:gdLst>
                <a:gd name="connsiteX0" fmla="*/ 119063 w 119062"/>
                <a:gd name="connsiteY0" fmla="*/ 209848 h 209847"/>
                <a:gd name="connsiteX1" fmla="*/ 119063 w 119062"/>
                <a:gd name="connsiteY1" fmla="*/ 66973 h 209847"/>
                <a:gd name="connsiteX2" fmla="*/ 0 w 119062"/>
                <a:gd name="connsiteY2" fmla="*/ 0 h 209847"/>
              </a:gdLst>
              <a:ahLst/>
              <a:cxnLst>
                <a:cxn ang="0">
                  <a:pos x="connsiteX0" y="connsiteY0"/>
                </a:cxn>
                <a:cxn ang="0">
                  <a:pos x="connsiteX1" y="connsiteY1"/>
                </a:cxn>
                <a:cxn ang="0">
                  <a:pos x="connsiteX2" y="connsiteY2"/>
                </a:cxn>
              </a:cxnLst>
              <a:rect l="l" t="t" r="r" b="b"/>
              <a:pathLst>
                <a:path w="119062" h="209847">
                  <a:moveTo>
                    <a:pt x="119063" y="209848"/>
                  </a:moveTo>
                  <a:lnTo>
                    <a:pt x="119063" y="66973"/>
                  </a:lnTo>
                  <a:lnTo>
                    <a:pt x="0" y="0"/>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EC8C0B6B-F757-4CD8-A71C-A6DBD4F6F148}"/>
                </a:ext>
              </a:extLst>
            </p:cNvPr>
            <p:cNvSpPr/>
            <p:nvPr/>
          </p:nvSpPr>
          <p:spPr>
            <a:xfrm>
              <a:off x="7192892" y="3093483"/>
              <a:ext cx="113409" cy="204880"/>
            </a:xfrm>
            <a:custGeom>
              <a:avLst/>
              <a:gdLst>
                <a:gd name="connsiteX0" fmla="*/ 119063 w 119062"/>
                <a:gd name="connsiteY0" fmla="*/ 0 h 209847"/>
                <a:gd name="connsiteX1" fmla="*/ 0 w 119062"/>
                <a:gd name="connsiteY1" fmla="*/ 66973 h 209847"/>
                <a:gd name="connsiteX2" fmla="*/ 0 w 119062"/>
                <a:gd name="connsiteY2" fmla="*/ 209848 h 209847"/>
              </a:gdLst>
              <a:ahLst/>
              <a:cxnLst>
                <a:cxn ang="0">
                  <a:pos x="connsiteX0" y="connsiteY0"/>
                </a:cxn>
                <a:cxn ang="0">
                  <a:pos x="connsiteX1" y="connsiteY1"/>
                </a:cxn>
                <a:cxn ang="0">
                  <a:pos x="connsiteX2" y="connsiteY2"/>
                </a:cxn>
              </a:cxnLst>
              <a:rect l="l" t="t" r="r" b="b"/>
              <a:pathLst>
                <a:path w="119062" h="209847">
                  <a:moveTo>
                    <a:pt x="119063" y="0"/>
                  </a:moveTo>
                  <a:lnTo>
                    <a:pt x="0" y="66973"/>
                  </a:lnTo>
                  <a:lnTo>
                    <a:pt x="0" y="209848"/>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475FA610-DB76-4870-BDCE-AC71F622A1C6}"/>
                </a:ext>
              </a:extLst>
            </p:cNvPr>
            <p:cNvSpPr/>
            <p:nvPr/>
          </p:nvSpPr>
          <p:spPr>
            <a:xfrm>
              <a:off x="7283620" y="3177470"/>
              <a:ext cx="108873" cy="130193"/>
            </a:xfrm>
            <a:custGeom>
              <a:avLst/>
              <a:gdLst>
                <a:gd name="connsiteX0" fmla="*/ 28575 w 114300"/>
                <a:gd name="connsiteY0" fmla="*/ 16669 h 133350"/>
                <a:gd name="connsiteX1" fmla="*/ 0 w 114300"/>
                <a:gd name="connsiteY1" fmla="*/ 33338 h 133350"/>
                <a:gd name="connsiteX2" fmla="*/ 0 w 114300"/>
                <a:gd name="connsiteY2" fmla="*/ 66675 h 133350"/>
                <a:gd name="connsiteX3" fmla="*/ 0 w 114300"/>
                <a:gd name="connsiteY3" fmla="*/ 100013 h 133350"/>
                <a:gd name="connsiteX4" fmla="*/ 28575 w 114300"/>
                <a:gd name="connsiteY4" fmla="*/ 116681 h 133350"/>
                <a:gd name="connsiteX5" fmla="*/ 57150 w 114300"/>
                <a:gd name="connsiteY5" fmla="*/ 133350 h 133350"/>
                <a:gd name="connsiteX6" fmla="*/ 85725 w 114300"/>
                <a:gd name="connsiteY6" fmla="*/ 116681 h 133350"/>
                <a:gd name="connsiteX7" fmla="*/ 114300 w 114300"/>
                <a:gd name="connsiteY7" fmla="*/ 100013 h 133350"/>
                <a:gd name="connsiteX8" fmla="*/ 114300 w 114300"/>
                <a:gd name="connsiteY8" fmla="*/ 66675 h 133350"/>
                <a:gd name="connsiteX9" fmla="*/ 114300 w 114300"/>
                <a:gd name="connsiteY9" fmla="*/ 33338 h 133350"/>
                <a:gd name="connsiteX10" fmla="*/ 85725 w 114300"/>
                <a:gd name="connsiteY10" fmla="*/ 16669 h 133350"/>
                <a:gd name="connsiteX11" fmla="*/ 57150 w 114300"/>
                <a:gd name="connsiteY11" fmla="*/ 0 h 133350"/>
                <a:gd name="connsiteX12" fmla="*/ 28575 w 114300"/>
                <a:gd name="connsiteY12" fmla="*/ 1666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300" h="133350">
                  <a:moveTo>
                    <a:pt x="28575" y="16669"/>
                  </a:moveTo>
                  <a:lnTo>
                    <a:pt x="0" y="33338"/>
                  </a:lnTo>
                  <a:lnTo>
                    <a:pt x="0" y="66675"/>
                  </a:lnTo>
                  <a:lnTo>
                    <a:pt x="0" y="100013"/>
                  </a:lnTo>
                  <a:lnTo>
                    <a:pt x="28575" y="116681"/>
                  </a:lnTo>
                  <a:lnTo>
                    <a:pt x="57150" y="133350"/>
                  </a:lnTo>
                  <a:lnTo>
                    <a:pt x="85725" y="116681"/>
                  </a:lnTo>
                  <a:lnTo>
                    <a:pt x="114300" y="100013"/>
                  </a:lnTo>
                  <a:lnTo>
                    <a:pt x="114300" y="66675"/>
                  </a:lnTo>
                  <a:lnTo>
                    <a:pt x="114300" y="33338"/>
                  </a:lnTo>
                  <a:lnTo>
                    <a:pt x="85725" y="16669"/>
                  </a:lnTo>
                  <a:lnTo>
                    <a:pt x="57150" y="0"/>
                  </a:lnTo>
                  <a:lnTo>
                    <a:pt x="28575" y="16669"/>
                  </a:lnTo>
                  <a:close/>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CC380047-CF9E-47D5-9769-D50830E4E739}"/>
                </a:ext>
              </a:extLst>
            </p:cNvPr>
            <p:cNvSpPr/>
            <p:nvPr/>
          </p:nvSpPr>
          <p:spPr>
            <a:xfrm>
              <a:off x="7338057" y="3112373"/>
              <a:ext cx="9073" cy="65097"/>
            </a:xfrm>
            <a:custGeom>
              <a:avLst/>
              <a:gdLst>
                <a:gd name="connsiteX0" fmla="*/ 0 w 9525"/>
                <a:gd name="connsiteY0" fmla="*/ 66675 h 66675"/>
                <a:gd name="connsiteX1" fmla="*/ 0 w 9525"/>
                <a:gd name="connsiteY1" fmla="*/ 0 h 66675"/>
              </a:gdLst>
              <a:ahLst/>
              <a:cxnLst>
                <a:cxn ang="0">
                  <a:pos x="connsiteX0" y="connsiteY0"/>
                </a:cxn>
                <a:cxn ang="0">
                  <a:pos x="connsiteX1" y="connsiteY1"/>
                </a:cxn>
              </a:cxnLst>
              <a:rect l="l" t="t" r="r" b="b"/>
              <a:pathLst>
                <a:path w="9525" h="66675">
                  <a:moveTo>
                    <a:pt x="0" y="66675"/>
                  </a:moveTo>
                  <a:lnTo>
                    <a:pt x="0" y="0"/>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508CCF0F-41E5-411B-9D24-9A404548DD1F}"/>
                </a:ext>
              </a:extLst>
            </p:cNvPr>
            <p:cNvSpPr/>
            <p:nvPr/>
          </p:nvSpPr>
          <p:spPr>
            <a:xfrm>
              <a:off x="7392493" y="3270465"/>
              <a:ext cx="63509" cy="37198"/>
            </a:xfrm>
            <a:custGeom>
              <a:avLst/>
              <a:gdLst>
                <a:gd name="connsiteX0" fmla="*/ 0 w 66675"/>
                <a:gd name="connsiteY0" fmla="*/ 0 h 38100"/>
                <a:gd name="connsiteX1" fmla="*/ 66675 w 66675"/>
                <a:gd name="connsiteY1" fmla="*/ 38100 h 38100"/>
              </a:gdLst>
              <a:ahLst/>
              <a:cxnLst>
                <a:cxn ang="0">
                  <a:pos x="connsiteX0" y="connsiteY0"/>
                </a:cxn>
                <a:cxn ang="0">
                  <a:pos x="connsiteX1" y="connsiteY1"/>
                </a:cxn>
              </a:cxnLst>
              <a:rect l="l" t="t" r="r" b="b"/>
              <a:pathLst>
                <a:path w="66675" h="38100">
                  <a:moveTo>
                    <a:pt x="0" y="0"/>
                  </a:moveTo>
                  <a:lnTo>
                    <a:pt x="66675" y="38100"/>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33680DAF-2573-4F08-8193-6F2C2771F43F}"/>
                </a:ext>
              </a:extLst>
            </p:cNvPr>
            <p:cNvSpPr/>
            <p:nvPr/>
          </p:nvSpPr>
          <p:spPr>
            <a:xfrm>
              <a:off x="7220111" y="3270465"/>
              <a:ext cx="63509" cy="37198"/>
            </a:xfrm>
            <a:custGeom>
              <a:avLst/>
              <a:gdLst>
                <a:gd name="connsiteX0" fmla="*/ 66675 w 66675"/>
                <a:gd name="connsiteY0" fmla="*/ 0 h 38100"/>
                <a:gd name="connsiteX1" fmla="*/ 0 w 66675"/>
                <a:gd name="connsiteY1" fmla="*/ 38100 h 38100"/>
              </a:gdLst>
              <a:ahLst/>
              <a:cxnLst>
                <a:cxn ang="0">
                  <a:pos x="connsiteX0" y="connsiteY0"/>
                </a:cxn>
                <a:cxn ang="0">
                  <a:pos x="connsiteX1" y="connsiteY1"/>
                </a:cxn>
              </a:cxnLst>
              <a:rect l="l" t="t" r="r" b="b"/>
              <a:pathLst>
                <a:path w="66675" h="38100">
                  <a:moveTo>
                    <a:pt x="66675" y="0"/>
                  </a:moveTo>
                  <a:lnTo>
                    <a:pt x="0" y="38100"/>
                  </a:lnTo>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32678C70-E181-4C4A-933C-92A9A608B1CA}"/>
                </a:ext>
              </a:extLst>
            </p:cNvPr>
            <p:cNvSpPr/>
            <p:nvPr/>
          </p:nvSpPr>
          <p:spPr>
            <a:xfrm>
              <a:off x="7310838" y="3056576"/>
              <a:ext cx="54437" cy="55797"/>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BA78F4C9-94A3-48A7-9300-A66F7231AEC1}"/>
                </a:ext>
              </a:extLst>
            </p:cNvPr>
            <p:cNvSpPr/>
            <p:nvPr/>
          </p:nvSpPr>
          <p:spPr>
            <a:xfrm>
              <a:off x="7165674" y="3298364"/>
              <a:ext cx="54437" cy="55797"/>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9050" cap="rnd">
              <a:solidFill>
                <a:schemeClr val="tx1">
                  <a:lumMod val="85000"/>
                  <a:lumOff val="15000"/>
                </a:schemeClr>
              </a:solidFill>
              <a:prstDash val="solid"/>
              <a:round/>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BAAE8EEC-EA02-41C5-9FFC-194F950DBD28}"/>
                </a:ext>
              </a:extLst>
            </p:cNvPr>
            <p:cNvSpPr/>
            <p:nvPr/>
          </p:nvSpPr>
          <p:spPr>
            <a:xfrm>
              <a:off x="7456002" y="3298364"/>
              <a:ext cx="54437" cy="55797"/>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9050" cap="rnd">
              <a:solidFill>
                <a:schemeClr val="tx1">
                  <a:lumMod val="85000"/>
                  <a:lumOff val="15000"/>
                </a:schemeClr>
              </a:solidFill>
              <a:prstDash val="solid"/>
              <a:round/>
            </a:ln>
          </p:spPr>
          <p:txBody>
            <a:bodyPr rtlCol="0" anchor="ctr"/>
            <a:lstStyle/>
            <a:p>
              <a:endParaRPr lang="zh-CN" altLang="en-US"/>
            </a:p>
          </p:txBody>
        </p:sp>
      </p:grpSp>
      <p:sp>
        <p:nvSpPr>
          <p:cNvPr id="301" name="文本框 300">
            <a:extLst>
              <a:ext uri="{FF2B5EF4-FFF2-40B4-BE49-F238E27FC236}">
                <a16:creationId xmlns:a16="http://schemas.microsoft.com/office/drawing/2014/main" id="{8684CAA9-4627-4A2C-9D45-F0127804ECB2}"/>
              </a:ext>
            </a:extLst>
          </p:cNvPr>
          <p:cNvSpPr txBox="1"/>
          <p:nvPr/>
        </p:nvSpPr>
        <p:spPr>
          <a:xfrm>
            <a:off x="8901106" y="4814512"/>
            <a:ext cx="1564531" cy="489429"/>
          </a:xfrm>
          <a:prstGeom prst="rect">
            <a:avLst/>
          </a:prstGeom>
          <a:noFill/>
        </p:spPr>
        <p:txBody>
          <a:bodyPr wrap="non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rPr>
              <a:t>合作伙伴</a:t>
            </a:r>
          </a:p>
        </p:txBody>
      </p:sp>
      <p:sp>
        <p:nvSpPr>
          <p:cNvPr id="302" name="文本框 301">
            <a:extLst>
              <a:ext uri="{FF2B5EF4-FFF2-40B4-BE49-F238E27FC236}">
                <a16:creationId xmlns:a16="http://schemas.microsoft.com/office/drawing/2014/main" id="{2F04DEC7-548E-442A-85A3-E71A9A18C6AF}"/>
              </a:ext>
            </a:extLst>
          </p:cNvPr>
          <p:cNvSpPr txBox="1"/>
          <p:nvPr/>
        </p:nvSpPr>
        <p:spPr>
          <a:xfrm>
            <a:off x="9086443" y="3669275"/>
            <a:ext cx="1181100" cy="943848"/>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54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rPr>
              <a:t>04</a:t>
            </a:r>
            <a:endParaRPr kumimoji="0" lang="zh-CN" altLang="en-US" sz="5400" b="1" i="0" u="none" strike="noStrike" kern="1200" cap="none" spc="250" normalizeH="0" baseline="0" noProof="0">
              <a:ln>
                <a:noFill/>
              </a:ln>
              <a:solidFill>
                <a:schemeClr val="bg1"/>
              </a:solidFill>
              <a:effectLst/>
              <a:uLnTx/>
              <a:uFillTx/>
              <a:latin typeface="+mj-ea"/>
              <a:ea typeface="+mj-ea"/>
              <a:cs typeface="+mn-cs"/>
              <a:sym typeface="思源黑体 CN Light" panose="020B0300000000000000" pitchFamily="34" charset="-122"/>
            </a:endParaRPr>
          </a:p>
        </p:txBody>
      </p:sp>
      <p:cxnSp>
        <p:nvCxnSpPr>
          <p:cNvPr id="303" name="直接连接符 302">
            <a:extLst>
              <a:ext uri="{FF2B5EF4-FFF2-40B4-BE49-F238E27FC236}">
                <a16:creationId xmlns:a16="http://schemas.microsoft.com/office/drawing/2014/main" id="{9E7FD177-951B-478C-8B28-6B2F2C4E0DD2}"/>
              </a:ext>
            </a:extLst>
          </p:cNvPr>
          <p:cNvCxnSpPr>
            <a:cxnSpLocks/>
          </p:cNvCxnSpPr>
          <p:nvPr/>
        </p:nvCxnSpPr>
        <p:spPr>
          <a:xfrm>
            <a:off x="9428707" y="4688450"/>
            <a:ext cx="48071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E844F034-91A7-4169-A17B-A513A4584A19}"/>
              </a:ext>
            </a:extLst>
          </p:cNvPr>
          <p:cNvGrpSpPr/>
          <p:nvPr/>
        </p:nvGrpSpPr>
        <p:grpSpPr>
          <a:xfrm>
            <a:off x="9362436" y="2926637"/>
            <a:ext cx="613258" cy="613258"/>
            <a:chOff x="9412677" y="2926637"/>
            <a:chExt cx="613258" cy="613258"/>
          </a:xfrm>
        </p:grpSpPr>
        <p:sp>
          <p:nvSpPr>
            <p:cNvPr id="296" name="椭圆 295">
              <a:extLst>
                <a:ext uri="{FF2B5EF4-FFF2-40B4-BE49-F238E27FC236}">
                  <a16:creationId xmlns:a16="http://schemas.microsoft.com/office/drawing/2014/main" id="{AC6DFE4F-FC7D-4AD1-9F78-1ADAE79B4469}"/>
                </a:ext>
              </a:extLst>
            </p:cNvPr>
            <p:cNvSpPr/>
            <p:nvPr/>
          </p:nvSpPr>
          <p:spPr>
            <a:xfrm>
              <a:off x="9412677" y="2926637"/>
              <a:ext cx="613258" cy="613258"/>
            </a:xfrm>
            <a:prstGeom prst="ellipse">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a:ea typeface="微软雅黑"/>
              </a:endParaRPr>
            </a:p>
          </p:txBody>
        </p:sp>
        <p:sp>
          <p:nvSpPr>
            <p:cNvPr id="341" name="任意多边形: 形状 340">
              <a:extLst>
                <a:ext uri="{FF2B5EF4-FFF2-40B4-BE49-F238E27FC236}">
                  <a16:creationId xmlns:a16="http://schemas.microsoft.com/office/drawing/2014/main" id="{61B09C34-B91C-4226-BBB0-3A858395EABC}"/>
                </a:ext>
              </a:extLst>
            </p:cNvPr>
            <p:cNvSpPr/>
            <p:nvPr/>
          </p:nvSpPr>
          <p:spPr>
            <a:xfrm>
              <a:off x="9594456" y="3228504"/>
              <a:ext cx="83234" cy="83754"/>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9050" cap="rnd">
              <a:solidFill>
                <a:schemeClr val="bg1"/>
              </a:solidFill>
              <a:prstDash val="solid"/>
              <a:round/>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008B8A1C-FAD3-4644-9D5C-FD3F860FA0EF}"/>
                </a:ext>
              </a:extLst>
            </p:cNvPr>
            <p:cNvSpPr/>
            <p:nvPr/>
          </p:nvSpPr>
          <p:spPr>
            <a:xfrm>
              <a:off x="9760923" y="3228504"/>
              <a:ext cx="83234" cy="83754"/>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9050" cap="rnd">
              <a:solidFill>
                <a:schemeClr val="bg1"/>
              </a:solidFill>
              <a:prstDash val="solid"/>
              <a:round/>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8D753A3B-F854-40DE-98C7-F085793D283E}"/>
                </a:ext>
              </a:extLst>
            </p:cNvPr>
            <p:cNvSpPr/>
            <p:nvPr/>
          </p:nvSpPr>
          <p:spPr>
            <a:xfrm>
              <a:off x="9677689" y="3060997"/>
              <a:ext cx="83234" cy="83754"/>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9050" cap="rnd">
              <a:solidFill>
                <a:schemeClr val="bg1"/>
              </a:solidFill>
              <a:prstDash val="solid"/>
              <a:round/>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A0B3DF45-18E2-4D06-90EB-31AA7301A784}"/>
                </a:ext>
              </a:extLst>
            </p:cNvPr>
            <p:cNvSpPr/>
            <p:nvPr/>
          </p:nvSpPr>
          <p:spPr>
            <a:xfrm>
              <a:off x="9552839" y="3312258"/>
              <a:ext cx="166467" cy="83754"/>
            </a:xfrm>
            <a:custGeom>
              <a:avLst/>
              <a:gdLst>
                <a:gd name="connsiteX0" fmla="*/ 190500 w 190500"/>
                <a:gd name="connsiteY0" fmla="*/ 95250 h 95250"/>
                <a:gd name="connsiteX1" fmla="*/ 95250 w 190500"/>
                <a:gd name="connsiteY1" fmla="*/ 0 h 95250"/>
                <a:gd name="connsiteX2" fmla="*/ 0 w 190500"/>
                <a:gd name="connsiteY2" fmla="*/ 95250 h 95250"/>
              </a:gdLst>
              <a:ahLst/>
              <a:cxnLst>
                <a:cxn ang="0">
                  <a:pos x="connsiteX0" y="connsiteY0"/>
                </a:cxn>
                <a:cxn ang="0">
                  <a:pos x="connsiteX1" y="connsiteY1"/>
                </a:cxn>
                <a:cxn ang="0">
                  <a:pos x="connsiteX2" y="connsiteY2"/>
                </a:cxn>
              </a:cxnLst>
              <a:rect l="l" t="t" r="r" b="b"/>
              <a:pathLst>
                <a:path w="190500" h="95250">
                  <a:moveTo>
                    <a:pt x="190500" y="95250"/>
                  </a:moveTo>
                  <a:cubicBezTo>
                    <a:pt x="190500" y="42645"/>
                    <a:pt x="147855" y="0"/>
                    <a:pt x="95250" y="0"/>
                  </a:cubicBezTo>
                  <a:cubicBezTo>
                    <a:pt x="42645" y="0"/>
                    <a:pt x="0" y="42645"/>
                    <a:pt x="0" y="95250"/>
                  </a:cubicBezTo>
                </a:path>
              </a:pathLst>
            </a:custGeom>
            <a:noFill/>
            <a:ln w="19050" cap="rnd">
              <a:solidFill>
                <a:schemeClr val="bg1"/>
              </a:solidFill>
              <a:prstDash val="solid"/>
              <a:round/>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0B907D24-5840-4DE6-ADC3-3AC383868908}"/>
                </a:ext>
              </a:extLst>
            </p:cNvPr>
            <p:cNvSpPr/>
            <p:nvPr/>
          </p:nvSpPr>
          <p:spPr>
            <a:xfrm>
              <a:off x="9719306" y="3312258"/>
              <a:ext cx="166467" cy="83754"/>
            </a:xfrm>
            <a:custGeom>
              <a:avLst/>
              <a:gdLst>
                <a:gd name="connsiteX0" fmla="*/ 190500 w 190500"/>
                <a:gd name="connsiteY0" fmla="*/ 95250 h 95250"/>
                <a:gd name="connsiteX1" fmla="*/ 95250 w 190500"/>
                <a:gd name="connsiteY1" fmla="*/ 0 h 95250"/>
                <a:gd name="connsiteX2" fmla="*/ 0 w 190500"/>
                <a:gd name="connsiteY2" fmla="*/ 95250 h 95250"/>
              </a:gdLst>
              <a:ahLst/>
              <a:cxnLst>
                <a:cxn ang="0">
                  <a:pos x="connsiteX0" y="connsiteY0"/>
                </a:cxn>
                <a:cxn ang="0">
                  <a:pos x="connsiteX1" y="connsiteY1"/>
                </a:cxn>
                <a:cxn ang="0">
                  <a:pos x="connsiteX2" y="connsiteY2"/>
                </a:cxn>
              </a:cxnLst>
              <a:rect l="l" t="t" r="r" b="b"/>
              <a:pathLst>
                <a:path w="190500" h="95250">
                  <a:moveTo>
                    <a:pt x="190500" y="95250"/>
                  </a:moveTo>
                  <a:cubicBezTo>
                    <a:pt x="190500" y="42645"/>
                    <a:pt x="147855" y="0"/>
                    <a:pt x="95250" y="0"/>
                  </a:cubicBezTo>
                  <a:cubicBezTo>
                    <a:pt x="42645" y="0"/>
                    <a:pt x="0" y="42645"/>
                    <a:pt x="0" y="95250"/>
                  </a:cubicBezTo>
                </a:path>
              </a:pathLst>
            </a:custGeom>
            <a:noFill/>
            <a:ln w="19050" cap="rnd">
              <a:solidFill>
                <a:schemeClr val="bg1"/>
              </a:solidFill>
              <a:prstDash val="solid"/>
              <a:round/>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E66237C3-6EA5-489F-9095-357F2FACC76C}"/>
                </a:ext>
              </a:extLst>
            </p:cNvPr>
            <p:cNvSpPr/>
            <p:nvPr/>
          </p:nvSpPr>
          <p:spPr>
            <a:xfrm>
              <a:off x="9636073" y="3144751"/>
              <a:ext cx="166467" cy="83754"/>
            </a:xfrm>
            <a:custGeom>
              <a:avLst/>
              <a:gdLst>
                <a:gd name="connsiteX0" fmla="*/ 190500 w 190500"/>
                <a:gd name="connsiteY0" fmla="*/ 95250 h 95250"/>
                <a:gd name="connsiteX1" fmla="*/ 95250 w 190500"/>
                <a:gd name="connsiteY1" fmla="*/ 0 h 95250"/>
                <a:gd name="connsiteX2" fmla="*/ 0 w 190500"/>
                <a:gd name="connsiteY2" fmla="*/ 95250 h 95250"/>
              </a:gdLst>
              <a:ahLst/>
              <a:cxnLst>
                <a:cxn ang="0">
                  <a:pos x="connsiteX0" y="connsiteY0"/>
                </a:cxn>
                <a:cxn ang="0">
                  <a:pos x="connsiteX1" y="connsiteY1"/>
                </a:cxn>
                <a:cxn ang="0">
                  <a:pos x="connsiteX2" y="connsiteY2"/>
                </a:cxn>
              </a:cxnLst>
              <a:rect l="l" t="t" r="r" b="b"/>
              <a:pathLst>
                <a:path w="190500" h="95250">
                  <a:moveTo>
                    <a:pt x="190500" y="95250"/>
                  </a:moveTo>
                  <a:cubicBezTo>
                    <a:pt x="190500" y="42645"/>
                    <a:pt x="147855" y="0"/>
                    <a:pt x="95250" y="0"/>
                  </a:cubicBezTo>
                  <a:cubicBezTo>
                    <a:pt x="42645" y="0"/>
                    <a:pt x="0" y="42645"/>
                    <a:pt x="0" y="95250"/>
                  </a:cubicBezTo>
                </a:path>
              </a:pathLst>
            </a:custGeom>
            <a:noFill/>
            <a:ln w="19050" cap="rnd">
              <a:solidFill>
                <a:schemeClr val="bg1"/>
              </a:solidFill>
              <a:prstDash val="solid"/>
              <a:round/>
            </a:ln>
          </p:spPr>
          <p:txBody>
            <a:bodyPr rtlCol="0" anchor="ctr"/>
            <a:lstStyle/>
            <a:p>
              <a:endParaRPr lang="zh-CN" altLang="en-US"/>
            </a:p>
          </p:txBody>
        </p:sp>
      </p:grpSp>
      <p:grpSp>
        <p:nvGrpSpPr>
          <p:cNvPr id="6" name="组合 5">
            <a:extLst>
              <a:ext uri="{FF2B5EF4-FFF2-40B4-BE49-F238E27FC236}">
                <a16:creationId xmlns:a16="http://schemas.microsoft.com/office/drawing/2014/main" id="{88C559E9-5897-4CF1-A375-D97738B65B03}"/>
              </a:ext>
            </a:extLst>
          </p:cNvPr>
          <p:cNvGrpSpPr/>
          <p:nvPr/>
        </p:nvGrpSpPr>
        <p:grpSpPr>
          <a:xfrm>
            <a:off x="4600843" y="2926637"/>
            <a:ext cx="613258" cy="613258"/>
            <a:chOff x="4650177" y="2926637"/>
            <a:chExt cx="613258" cy="613258"/>
          </a:xfrm>
        </p:grpSpPr>
        <p:sp>
          <p:nvSpPr>
            <p:cNvPr id="270" name="椭圆 269">
              <a:extLst>
                <a:ext uri="{FF2B5EF4-FFF2-40B4-BE49-F238E27FC236}">
                  <a16:creationId xmlns:a16="http://schemas.microsoft.com/office/drawing/2014/main" id="{27E390FA-842B-4820-8F0F-6CD8B01C97F4}"/>
                </a:ext>
              </a:extLst>
            </p:cNvPr>
            <p:cNvSpPr/>
            <p:nvPr/>
          </p:nvSpPr>
          <p:spPr>
            <a:xfrm>
              <a:off x="4650177" y="2926637"/>
              <a:ext cx="613258" cy="613258"/>
            </a:xfrm>
            <a:prstGeom prst="ellipse">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317" name="任意多边形: 形状 316">
              <a:extLst>
                <a:ext uri="{FF2B5EF4-FFF2-40B4-BE49-F238E27FC236}">
                  <a16:creationId xmlns:a16="http://schemas.microsoft.com/office/drawing/2014/main" id="{D5D33396-CDBC-4640-A5DB-DCEBC2F06498}"/>
                </a:ext>
              </a:extLst>
            </p:cNvPr>
            <p:cNvSpPr/>
            <p:nvPr/>
          </p:nvSpPr>
          <p:spPr>
            <a:xfrm>
              <a:off x="4791291" y="3067751"/>
              <a:ext cx="331030" cy="331030"/>
            </a:xfrm>
            <a:custGeom>
              <a:avLst/>
              <a:gdLst>
                <a:gd name="connsiteX0" fmla="*/ 551300 w 551300"/>
                <a:gd name="connsiteY0" fmla="*/ 137825 h 551300"/>
                <a:gd name="connsiteX1" fmla="*/ 275650 w 551300"/>
                <a:gd name="connsiteY1" fmla="*/ 0 h 551300"/>
                <a:gd name="connsiteX2" fmla="*/ 0 w 551300"/>
                <a:gd name="connsiteY2" fmla="*/ 137825 h 551300"/>
                <a:gd name="connsiteX3" fmla="*/ 0 w 551300"/>
                <a:gd name="connsiteY3" fmla="*/ 413475 h 551300"/>
                <a:gd name="connsiteX4" fmla="*/ 275650 w 551300"/>
                <a:gd name="connsiteY4" fmla="*/ 551300 h 551300"/>
                <a:gd name="connsiteX5" fmla="*/ 551300 w 551300"/>
                <a:gd name="connsiteY5" fmla="*/ 413475 h 551300"/>
                <a:gd name="connsiteX6" fmla="*/ 551300 w 551300"/>
                <a:gd name="connsiteY6" fmla="*/ 137825 h 55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300" h="551300">
                  <a:moveTo>
                    <a:pt x="551300" y="137825"/>
                  </a:moveTo>
                  <a:lnTo>
                    <a:pt x="275650" y="0"/>
                  </a:lnTo>
                  <a:lnTo>
                    <a:pt x="0" y="137825"/>
                  </a:lnTo>
                  <a:lnTo>
                    <a:pt x="0" y="413475"/>
                  </a:lnTo>
                  <a:lnTo>
                    <a:pt x="275650" y="551300"/>
                  </a:lnTo>
                  <a:lnTo>
                    <a:pt x="551300" y="413475"/>
                  </a:lnTo>
                  <a:lnTo>
                    <a:pt x="551300" y="137825"/>
                  </a:lnTo>
                  <a:close/>
                </a:path>
              </a:pathLst>
            </a:custGeom>
            <a:noFill/>
            <a:ln w="19050" cap="flat">
              <a:solidFill>
                <a:schemeClr val="bg1"/>
              </a:solidFill>
              <a:prstDash val="solid"/>
              <a:round/>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5EA301EB-8519-4C0C-AC6D-AF85FFC862E2}"/>
                </a:ext>
              </a:extLst>
            </p:cNvPr>
            <p:cNvSpPr/>
            <p:nvPr/>
          </p:nvSpPr>
          <p:spPr>
            <a:xfrm>
              <a:off x="4791291" y="3150509"/>
              <a:ext cx="165515" cy="82758"/>
            </a:xfrm>
            <a:custGeom>
              <a:avLst/>
              <a:gdLst>
                <a:gd name="connsiteX0" fmla="*/ 0 w 275650"/>
                <a:gd name="connsiteY0" fmla="*/ 0 h 137825"/>
                <a:gd name="connsiteX1" fmla="*/ 275650 w 275650"/>
                <a:gd name="connsiteY1" fmla="*/ 137825 h 137825"/>
              </a:gdLst>
              <a:ahLst/>
              <a:cxnLst>
                <a:cxn ang="0">
                  <a:pos x="connsiteX0" y="connsiteY0"/>
                </a:cxn>
                <a:cxn ang="0">
                  <a:pos x="connsiteX1" y="connsiteY1"/>
                </a:cxn>
              </a:cxnLst>
              <a:rect l="l" t="t" r="r" b="b"/>
              <a:pathLst>
                <a:path w="275650" h="137825">
                  <a:moveTo>
                    <a:pt x="0" y="0"/>
                  </a:moveTo>
                  <a:lnTo>
                    <a:pt x="275650" y="137825"/>
                  </a:lnTo>
                </a:path>
              </a:pathLst>
            </a:custGeom>
            <a:noFill/>
            <a:ln w="19050" cap="rnd">
              <a:solidFill>
                <a:schemeClr val="bg1"/>
              </a:solidFill>
              <a:prstDash val="solid"/>
              <a:round/>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3097F467-4F86-4205-A0D5-947D580E3729}"/>
                </a:ext>
              </a:extLst>
            </p:cNvPr>
            <p:cNvSpPr/>
            <p:nvPr/>
          </p:nvSpPr>
          <p:spPr>
            <a:xfrm>
              <a:off x="4956806" y="3233266"/>
              <a:ext cx="8275" cy="165515"/>
            </a:xfrm>
            <a:custGeom>
              <a:avLst/>
              <a:gdLst>
                <a:gd name="connsiteX0" fmla="*/ 0 w 13782"/>
                <a:gd name="connsiteY0" fmla="*/ 275650 h 275650"/>
                <a:gd name="connsiteX1" fmla="*/ 0 w 13782"/>
                <a:gd name="connsiteY1" fmla="*/ 0 h 275650"/>
              </a:gdLst>
              <a:ahLst/>
              <a:cxnLst>
                <a:cxn ang="0">
                  <a:pos x="connsiteX0" y="connsiteY0"/>
                </a:cxn>
                <a:cxn ang="0">
                  <a:pos x="connsiteX1" y="connsiteY1"/>
                </a:cxn>
              </a:cxnLst>
              <a:rect l="l" t="t" r="r" b="b"/>
              <a:pathLst>
                <a:path w="13782" h="275650">
                  <a:moveTo>
                    <a:pt x="0" y="275650"/>
                  </a:moveTo>
                  <a:lnTo>
                    <a:pt x="0" y="0"/>
                  </a:lnTo>
                </a:path>
              </a:pathLst>
            </a:custGeom>
            <a:noFill/>
            <a:ln w="19050" cap="rnd">
              <a:solidFill>
                <a:schemeClr val="bg1"/>
              </a:solidFill>
              <a:prstDash val="solid"/>
              <a:round/>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C4B08D25-1301-4E48-90DF-6696CAFB8CA3}"/>
                </a:ext>
              </a:extLst>
            </p:cNvPr>
            <p:cNvSpPr/>
            <p:nvPr/>
          </p:nvSpPr>
          <p:spPr>
            <a:xfrm>
              <a:off x="4956806" y="3150509"/>
              <a:ext cx="165515" cy="82758"/>
            </a:xfrm>
            <a:custGeom>
              <a:avLst/>
              <a:gdLst>
                <a:gd name="connsiteX0" fmla="*/ 275650 w 275650"/>
                <a:gd name="connsiteY0" fmla="*/ 0 h 137825"/>
                <a:gd name="connsiteX1" fmla="*/ 0 w 275650"/>
                <a:gd name="connsiteY1" fmla="*/ 137825 h 137825"/>
              </a:gdLst>
              <a:ahLst/>
              <a:cxnLst>
                <a:cxn ang="0">
                  <a:pos x="connsiteX0" y="connsiteY0"/>
                </a:cxn>
                <a:cxn ang="0">
                  <a:pos x="connsiteX1" y="connsiteY1"/>
                </a:cxn>
              </a:cxnLst>
              <a:rect l="l" t="t" r="r" b="b"/>
              <a:pathLst>
                <a:path w="275650" h="137825">
                  <a:moveTo>
                    <a:pt x="275650" y="0"/>
                  </a:moveTo>
                  <a:lnTo>
                    <a:pt x="0" y="137825"/>
                  </a:lnTo>
                </a:path>
              </a:pathLst>
            </a:custGeom>
            <a:noFill/>
            <a:ln w="19050" cap="rnd">
              <a:solidFill>
                <a:schemeClr val="bg1"/>
              </a:solidFill>
              <a:prstDash val="solid"/>
              <a:round/>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CF65866C-DECC-4930-B993-EAB10326B8C9}"/>
                </a:ext>
              </a:extLst>
            </p:cNvPr>
            <p:cNvSpPr/>
            <p:nvPr/>
          </p:nvSpPr>
          <p:spPr>
            <a:xfrm>
              <a:off x="4874049" y="3109129"/>
              <a:ext cx="165515" cy="82758"/>
            </a:xfrm>
            <a:custGeom>
              <a:avLst/>
              <a:gdLst>
                <a:gd name="connsiteX0" fmla="*/ 275650 w 275650"/>
                <a:gd name="connsiteY0" fmla="*/ 0 h 137825"/>
                <a:gd name="connsiteX1" fmla="*/ 0 w 275650"/>
                <a:gd name="connsiteY1" fmla="*/ 137825 h 137825"/>
              </a:gdLst>
              <a:ahLst/>
              <a:cxnLst>
                <a:cxn ang="0">
                  <a:pos x="connsiteX0" y="connsiteY0"/>
                </a:cxn>
                <a:cxn ang="0">
                  <a:pos x="connsiteX1" y="connsiteY1"/>
                </a:cxn>
              </a:cxnLst>
              <a:rect l="l" t="t" r="r" b="b"/>
              <a:pathLst>
                <a:path w="275650" h="137825">
                  <a:moveTo>
                    <a:pt x="275650" y="0"/>
                  </a:moveTo>
                  <a:lnTo>
                    <a:pt x="0" y="137825"/>
                  </a:lnTo>
                </a:path>
              </a:pathLst>
            </a:custGeom>
            <a:noFill/>
            <a:ln w="19050" cap="rnd">
              <a:solidFill>
                <a:schemeClr val="bg1"/>
              </a:solidFill>
              <a:prstDash val="solid"/>
              <a:round/>
            </a:ln>
          </p:spPr>
          <p:txBody>
            <a:bodyPr rtlCol="0" anchor="ctr"/>
            <a:lstStyle/>
            <a:p>
              <a:endParaRPr lang="zh-CN" altLang="en-US"/>
            </a:p>
          </p:txBody>
        </p:sp>
      </p:grpSp>
    </p:spTree>
    <p:extLst>
      <p:ext uri="{BB962C8B-B14F-4D97-AF65-F5344CB8AC3E}">
        <p14:creationId xmlns:p14="http://schemas.microsoft.com/office/powerpoint/2010/main" val="2375161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a:extLst>
              <a:ext uri="{FF2B5EF4-FFF2-40B4-BE49-F238E27FC236}">
                <a16:creationId xmlns:a16="http://schemas.microsoft.com/office/drawing/2014/main" id="{EBE76E9A-CF92-46E0-838D-7865BD21FD7F}"/>
              </a:ext>
            </a:extLst>
          </p:cNvPr>
          <p:cNvCxnSpPr>
            <a:cxnSpLocks/>
          </p:cNvCxnSpPr>
          <p:nvPr/>
        </p:nvCxnSpPr>
        <p:spPr>
          <a:xfrm flipH="1">
            <a:off x="8416926" y="4019818"/>
            <a:ext cx="2479674"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BEA2F35-CDB5-4B15-9DE2-84A6D28C0A2F}"/>
              </a:ext>
            </a:extLst>
          </p:cNvPr>
          <p:cNvCxnSpPr>
            <a:cxnSpLocks/>
          </p:cNvCxnSpPr>
          <p:nvPr/>
        </p:nvCxnSpPr>
        <p:spPr>
          <a:xfrm flipH="1">
            <a:off x="8416926" y="5448570"/>
            <a:ext cx="2479674"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450DAD14-64E5-4746-8F03-7D16C964D6F9}"/>
              </a:ext>
            </a:extLst>
          </p:cNvPr>
          <p:cNvCxnSpPr>
            <a:cxnSpLocks/>
          </p:cNvCxnSpPr>
          <p:nvPr/>
        </p:nvCxnSpPr>
        <p:spPr>
          <a:xfrm>
            <a:off x="1282701" y="4019818"/>
            <a:ext cx="2479674"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FE2D2B75-37F5-4490-AD7E-9ED309138BC2}"/>
              </a:ext>
            </a:extLst>
          </p:cNvPr>
          <p:cNvCxnSpPr>
            <a:cxnSpLocks/>
          </p:cNvCxnSpPr>
          <p:nvPr/>
        </p:nvCxnSpPr>
        <p:spPr>
          <a:xfrm>
            <a:off x="1282701" y="5448570"/>
            <a:ext cx="2479674"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0B079877-B3D5-4B49-BB50-4D8F87240B29}"/>
              </a:ext>
            </a:extLst>
          </p:cNvPr>
          <p:cNvCxnSpPr>
            <a:cxnSpLocks/>
          </p:cNvCxnSpPr>
          <p:nvPr/>
        </p:nvCxnSpPr>
        <p:spPr>
          <a:xfrm flipH="1">
            <a:off x="7431850" y="2462481"/>
            <a:ext cx="2065606"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892BE661-99CF-4FAF-AC16-45EA5744D100}"/>
              </a:ext>
            </a:extLst>
          </p:cNvPr>
          <p:cNvCxnSpPr>
            <a:cxnSpLocks/>
          </p:cNvCxnSpPr>
          <p:nvPr/>
        </p:nvCxnSpPr>
        <p:spPr>
          <a:xfrm>
            <a:off x="2701925" y="2462481"/>
            <a:ext cx="2065606" cy="0"/>
          </a:xfrm>
          <a:prstGeom prst="line">
            <a:avLst/>
          </a:prstGeom>
          <a:ln w="19050" cap="rnd">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4" name="内容占位符 3">
            <a:extLst>
              <a:ext uri="{FF2B5EF4-FFF2-40B4-BE49-F238E27FC236}">
                <a16:creationId xmlns:a16="http://schemas.microsoft.com/office/drawing/2014/main" id="{20D81212-AFE3-402E-8D35-FF2BAAD9466E}"/>
              </a:ext>
            </a:extLst>
          </p:cNvPr>
          <p:cNvSpPr>
            <a:spLocks noGrp="1"/>
          </p:cNvSpPr>
          <p:nvPr>
            <p:ph sz="quarter" idx="10"/>
          </p:nvPr>
        </p:nvSpPr>
        <p:spPr/>
        <p:txBody>
          <a:bodyPr/>
          <a:lstStyle/>
          <a:p>
            <a:r>
              <a:rPr lang="zh-CN" altLang="en-US"/>
              <a:t>应用领域</a:t>
            </a:r>
          </a:p>
        </p:txBody>
      </p:sp>
      <p:sp>
        <p:nvSpPr>
          <p:cNvPr id="16" name="文本框 15">
            <a:extLst>
              <a:ext uri="{FF2B5EF4-FFF2-40B4-BE49-F238E27FC236}">
                <a16:creationId xmlns:a16="http://schemas.microsoft.com/office/drawing/2014/main" id="{DF82D682-6E75-443F-9A0C-6D7BF37DAD7E}"/>
              </a:ext>
            </a:extLst>
          </p:cNvPr>
          <p:cNvSpPr txBox="1"/>
          <p:nvPr/>
        </p:nvSpPr>
        <p:spPr>
          <a:xfrm>
            <a:off x="8006836" y="1832097"/>
            <a:ext cx="953734" cy="492443"/>
          </a:xfrm>
          <a:prstGeom prst="rect">
            <a:avLst/>
          </a:prstGeom>
          <a:noFill/>
        </p:spPr>
        <p:txBody>
          <a:bodyPr wrap="square" lIns="0" tIns="0" rIns="0" bIns="0" rtlCol="0" anchor="ctr" anchorCtr="1">
            <a:spAutoFit/>
          </a:bodyPr>
          <a:lstStyle/>
          <a:p>
            <a:pPr algn="ctr"/>
            <a:r>
              <a:rPr lang="en-US" altLang="zh-CN" sz="1600" i="0">
                <a:solidFill>
                  <a:srgbClr val="FFFFFF"/>
                </a:solidFill>
                <a:effectLst/>
                <a:latin typeface="+mj-ea"/>
                <a:ea typeface="+mj-ea"/>
                <a:sym typeface="微软雅黑" panose="020B0503020204020204" pitchFamily="34" charset="-122"/>
              </a:rPr>
              <a:t>90 %</a:t>
            </a:r>
          </a:p>
          <a:p>
            <a:pPr algn="ctr"/>
            <a:r>
              <a:rPr lang="zh-CN" altLang="en-US" sz="1600" i="0">
                <a:solidFill>
                  <a:srgbClr val="FFFFFF"/>
                </a:solidFill>
                <a:effectLst/>
                <a:latin typeface="+mn-ea"/>
                <a:sym typeface="微软雅黑" panose="020B0503020204020204" pitchFamily="34" charset="-122"/>
              </a:rPr>
              <a:t>提高效率</a:t>
            </a:r>
          </a:p>
        </p:txBody>
      </p:sp>
      <p:sp>
        <p:nvSpPr>
          <p:cNvPr id="17" name="文本框 16">
            <a:extLst>
              <a:ext uri="{FF2B5EF4-FFF2-40B4-BE49-F238E27FC236}">
                <a16:creationId xmlns:a16="http://schemas.microsoft.com/office/drawing/2014/main" id="{4F1C29DB-3920-47B6-9ABE-9CA422C09BCA}"/>
              </a:ext>
            </a:extLst>
          </p:cNvPr>
          <p:cNvSpPr txBox="1"/>
          <p:nvPr/>
        </p:nvSpPr>
        <p:spPr>
          <a:xfrm>
            <a:off x="3344134" y="1832097"/>
            <a:ext cx="979308" cy="492443"/>
          </a:xfrm>
          <a:prstGeom prst="rect">
            <a:avLst/>
          </a:prstGeom>
          <a:noFill/>
        </p:spPr>
        <p:txBody>
          <a:bodyPr wrap="square" lIns="0" tIns="0" rIns="0" bIns="0" rtlCol="0" anchor="ctr" anchorCtr="1">
            <a:spAutoFit/>
          </a:bodyPr>
          <a:lstStyle/>
          <a:p>
            <a:pPr algn="ctr"/>
            <a:r>
              <a:rPr lang="en-US" altLang="zh-CN" sz="1600" b="1" i="0">
                <a:solidFill>
                  <a:srgbClr val="FFFFFF"/>
                </a:solidFill>
                <a:effectLst/>
                <a:latin typeface="+mj-ea"/>
                <a:ea typeface="+mj-ea"/>
                <a:sym typeface="微软雅黑" panose="020B0503020204020204" pitchFamily="34" charset="-122"/>
              </a:rPr>
              <a:t>40 %</a:t>
            </a:r>
          </a:p>
          <a:p>
            <a:pPr algn="ctr"/>
            <a:r>
              <a:rPr lang="zh-CN" altLang="en-US" sz="1600" i="0">
                <a:solidFill>
                  <a:srgbClr val="FFFFFF"/>
                </a:solidFill>
                <a:effectLst/>
                <a:latin typeface="+mn-ea"/>
                <a:sym typeface="微软雅黑" panose="020B0503020204020204" pitchFamily="34" charset="-122"/>
              </a:rPr>
              <a:t>减少旅行</a:t>
            </a:r>
          </a:p>
        </p:txBody>
      </p:sp>
      <p:sp>
        <p:nvSpPr>
          <p:cNvPr id="18" name="文本框 17">
            <a:extLst>
              <a:ext uri="{FF2B5EF4-FFF2-40B4-BE49-F238E27FC236}">
                <a16:creationId xmlns:a16="http://schemas.microsoft.com/office/drawing/2014/main" id="{918CEC86-5590-433D-9791-ACC459B8FCE7}"/>
              </a:ext>
            </a:extLst>
          </p:cNvPr>
          <p:cNvSpPr txBox="1"/>
          <p:nvPr/>
        </p:nvSpPr>
        <p:spPr>
          <a:xfrm>
            <a:off x="8979138" y="3389607"/>
            <a:ext cx="1378856" cy="492443"/>
          </a:xfrm>
          <a:prstGeom prst="rect">
            <a:avLst/>
          </a:prstGeom>
          <a:noFill/>
        </p:spPr>
        <p:txBody>
          <a:bodyPr wrap="square" lIns="0" tIns="0" rIns="0" bIns="0" rtlCol="0" anchor="ctr" anchorCtr="1">
            <a:spAutoFit/>
          </a:bodyPr>
          <a:lstStyle/>
          <a:p>
            <a:pPr algn="ctr"/>
            <a:r>
              <a:rPr lang="en-US" altLang="zh-CN" sz="1600">
                <a:solidFill>
                  <a:srgbClr val="FFFFFF"/>
                </a:solidFill>
                <a:latin typeface="+mj-ea"/>
                <a:ea typeface="+mj-ea"/>
              </a:rPr>
              <a:t>30 %</a:t>
            </a:r>
          </a:p>
          <a:p>
            <a:pPr algn="ctr"/>
            <a:r>
              <a:rPr lang="zh-CN" altLang="en-US" sz="1600">
                <a:solidFill>
                  <a:srgbClr val="FFFFFF"/>
                </a:solidFill>
                <a:latin typeface="+mn-ea"/>
              </a:rPr>
              <a:t>查房时间减少</a:t>
            </a:r>
          </a:p>
        </p:txBody>
      </p:sp>
      <p:sp>
        <p:nvSpPr>
          <p:cNvPr id="19" name="文本框 18">
            <a:extLst>
              <a:ext uri="{FF2B5EF4-FFF2-40B4-BE49-F238E27FC236}">
                <a16:creationId xmlns:a16="http://schemas.microsoft.com/office/drawing/2014/main" id="{66D4BE93-0F54-4036-BBFC-BE5E24CF1E3E}"/>
              </a:ext>
            </a:extLst>
          </p:cNvPr>
          <p:cNvSpPr txBox="1"/>
          <p:nvPr/>
        </p:nvSpPr>
        <p:spPr>
          <a:xfrm>
            <a:off x="8680642" y="4821122"/>
            <a:ext cx="2149402" cy="492443"/>
          </a:xfrm>
          <a:prstGeom prst="rect">
            <a:avLst/>
          </a:prstGeom>
          <a:noFill/>
        </p:spPr>
        <p:txBody>
          <a:bodyPr wrap="square" lIns="0" tIns="0" rIns="0" bIns="0" rtlCol="0" anchor="ctr" anchorCtr="1">
            <a:spAutoFit/>
          </a:bodyPr>
          <a:lstStyle/>
          <a:p>
            <a:pPr algn="ctr"/>
            <a:r>
              <a:rPr lang="en-US" altLang="zh-CN" sz="1600">
                <a:solidFill>
                  <a:srgbClr val="FFFFFF"/>
                </a:solidFill>
                <a:latin typeface="+mj-ea"/>
                <a:ea typeface="+mj-ea"/>
              </a:rPr>
              <a:t>20</a:t>
            </a:r>
          </a:p>
          <a:p>
            <a:pPr algn="ctr"/>
            <a:r>
              <a:rPr lang="zh-CN" altLang="en-US" sz="1600">
                <a:solidFill>
                  <a:srgbClr val="FFFFFF"/>
                </a:solidFill>
                <a:latin typeface="+mn-ea"/>
              </a:rPr>
              <a:t>培训医务人员的分钟</a:t>
            </a:r>
          </a:p>
        </p:txBody>
      </p:sp>
      <p:sp>
        <p:nvSpPr>
          <p:cNvPr id="20" name="文本框 19">
            <a:extLst>
              <a:ext uri="{FF2B5EF4-FFF2-40B4-BE49-F238E27FC236}">
                <a16:creationId xmlns:a16="http://schemas.microsoft.com/office/drawing/2014/main" id="{2B182E39-7FD4-4AD6-81CA-952301A44FFF}"/>
              </a:ext>
            </a:extLst>
          </p:cNvPr>
          <p:cNvSpPr txBox="1"/>
          <p:nvPr/>
        </p:nvSpPr>
        <p:spPr>
          <a:xfrm>
            <a:off x="1845289" y="3389607"/>
            <a:ext cx="1645280" cy="492443"/>
          </a:xfrm>
          <a:prstGeom prst="rect">
            <a:avLst/>
          </a:prstGeom>
          <a:noFill/>
        </p:spPr>
        <p:txBody>
          <a:bodyPr wrap="square" lIns="0" tIns="0" rIns="0" bIns="0" rtlCol="0" anchor="ctr" anchorCtr="1">
            <a:spAutoFit/>
          </a:bodyPr>
          <a:lstStyle/>
          <a:p>
            <a:pPr marR="0" lvl="0" indent="0" algn="ctr" fontAlgn="auto">
              <a:lnSpc>
                <a:spcPct val="100000"/>
              </a:lnSpc>
              <a:spcBef>
                <a:spcPts val="0"/>
              </a:spcBef>
              <a:spcAft>
                <a:spcPts val="0"/>
              </a:spcAft>
              <a:buClrTx/>
              <a:buSzTx/>
              <a:buFontTx/>
              <a:buNone/>
              <a:tabLst/>
              <a:defRPr/>
            </a:pPr>
            <a:r>
              <a:rPr lang="en-US" altLang="zh-CN" sz="1600">
                <a:solidFill>
                  <a:srgbClr val="FFFFFF"/>
                </a:solidFill>
                <a:latin typeface="+mj-ea"/>
                <a:ea typeface="+mj-ea"/>
              </a:rPr>
              <a:t>50 %</a:t>
            </a:r>
          </a:p>
          <a:p>
            <a:pPr marR="0" lvl="0" indent="0" algn="ctr" fontAlgn="auto">
              <a:lnSpc>
                <a:spcPct val="100000"/>
              </a:lnSpc>
              <a:spcBef>
                <a:spcPts val="0"/>
              </a:spcBef>
              <a:spcAft>
                <a:spcPts val="0"/>
              </a:spcAft>
              <a:buClrTx/>
              <a:buSzTx/>
              <a:buFontTx/>
              <a:buNone/>
              <a:tabLst/>
              <a:defRPr/>
            </a:pPr>
            <a:r>
              <a:rPr lang="zh-CN" altLang="en-US" sz="1600">
                <a:solidFill>
                  <a:srgbClr val="FFFFFF"/>
                </a:solidFill>
                <a:latin typeface="+mn-ea"/>
              </a:rPr>
              <a:t>更好的学生成绩</a:t>
            </a:r>
          </a:p>
        </p:txBody>
      </p:sp>
      <p:sp>
        <p:nvSpPr>
          <p:cNvPr id="21" name="文本框 20">
            <a:extLst>
              <a:ext uri="{FF2B5EF4-FFF2-40B4-BE49-F238E27FC236}">
                <a16:creationId xmlns:a16="http://schemas.microsoft.com/office/drawing/2014/main" id="{C177F353-2BCC-4111-854A-34B0488DBEE1}"/>
              </a:ext>
            </a:extLst>
          </p:cNvPr>
          <p:cNvSpPr txBox="1"/>
          <p:nvPr/>
        </p:nvSpPr>
        <p:spPr>
          <a:xfrm>
            <a:off x="1845289" y="4821122"/>
            <a:ext cx="1530026" cy="492443"/>
          </a:xfrm>
          <a:prstGeom prst="rect">
            <a:avLst/>
          </a:prstGeom>
          <a:noFill/>
        </p:spPr>
        <p:txBody>
          <a:bodyPr wrap="square" lIns="0" tIns="0" rIns="0" bIns="0" rtlCol="0" anchor="ctr" anchorCtr="1">
            <a:spAutoFit/>
          </a:bodyPr>
          <a:lstStyle/>
          <a:p>
            <a:pPr marR="0" lvl="0" indent="0" algn="ctr" fontAlgn="auto">
              <a:lnSpc>
                <a:spcPct val="100000"/>
              </a:lnSpc>
              <a:spcBef>
                <a:spcPts val="0"/>
              </a:spcBef>
              <a:spcAft>
                <a:spcPts val="0"/>
              </a:spcAft>
              <a:buClrTx/>
              <a:buSzTx/>
              <a:buFontTx/>
              <a:buNone/>
              <a:tabLst/>
              <a:defRPr/>
            </a:pPr>
            <a:r>
              <a:rPr lang="en-US" altLang="zh-CN" sz="1600">
                <a:solidFill>
                  <a:srgbClr val="FFFFFF"/>
                </a:solidFill>
                <a:latin typeface="+mj-ea"/>
                <a:ea typeface="+mj-ea"/>
              </a:rPr>
              <a:t>83 %</a:t>
            </a:r>
          </a:p>
          <a:p>
            <a:pPr marR="0" lvl="0" indent="0" algn="ctr" fontAlgn="auto">
              <a:lnSpc>
                <a:spcPct val="100000"/>
              </a:lnSpc>
              <a:spcBef>
                <a:spcPts val="0"/>
              </a:spcBef>
              <a:spcAft>
                <a:spcPts val="0"/>
              </a:spcAft>
              <a:buClrTx/>
              <a:buSzTx/>
              <a:buFontTx/>
              <a:buNone/>
              <a:tabLst/>
              <a:defRPr/>
            </a:pPr>
            <a:r>
              <a:rPr lang="zh-CN" altLang="en-US" sz="1600">
                <a:solidFill>
                  <a:srgbClr val="FFFFFF"/>
                </a:solidFill>
                <a:latin typeface="+mn-ea"/>
              </a:rPr>
              <a:t>减少训练时间</a:t>
            </a:r>
          </a:p>
        </p:txBody>
      </p:sp>
      <p:sp>
        <p:nvSpPr>
          <p:cNvPr id="3" name="文本框 2">
            <a:extLst>
              <a:ext uri="{FF2B5EF4-FFF2-40B4-BE49-F238E27FC236}">
                <a16:creationId xmlns:a16="http://schemas.microsoft.com/office/drawing/2014/main" id="{3848E3B0-0069-4522-99FA-C72FBD7248B3}"/>
              </a:ext>
            </a:extLst>
          </p:cNvPr>
          <p:cNvSpPr txBox="1"/>
          <p:nvPr/>
        </p:nvSpPr>
        <p:spPr>
          <a:xfrm>
            <a:off x="5375999" y="2442527"/>
            <a:ext cx="1441588" cy="489429"/>
          </a:xfrm>
          <a:prstGeom prst="rect">
            <a:avLst/>
          </a:prstGeom>
          <a:noFill/>
        </p:spPr>
        <p:txBody>
          <a:bodyPr wrap="square" lIns="0" tIns="0" rIns="0" bIns="0" rtlCol="0" anchor="ctr" anchorCtr="1">
            <a:spAutoFit/>
          </a:bodyPr>
          <a:lstStyle/>
          <a:p>
            <a:pPr algn="ctr">
              <a:lnSpc>
                <a:spcPct val="125000"/>
              </a:lnSpc>
              <a:defRPr/>
            </a:pPr>
            <a:r>
              <a:rPr lang="zh-CN" altLang="en-US" sz="2800" b="1">
                <a:solidFill>
                  <a:srgbClr val="FFFFFF"/>
                </a:solidFill>
                <a:latin typeface="+mj-ea"/>
                <a:ea typeface="+mj-ea"/>
              </a:rPr>
              <a:t>制造业</a:t>
            </a:r>
          </a:p>
        </p:txBody>
      </p:sp>
      <p:sp>
        <p:nvSpPr>
          <p:cNvPr id="10" name="文本框 9">
            <a:extLst>
              <a:ext uri="{FF2B5EF4-FFF2-40B4-BE49-F238E27FC236}">
                <a16:creationId xmlns:a16="http://schemas.microsoft.com/office/drawing/2014/main" id="{181100D1-1FF6-4B80-9D58-97245BD99E9D}"/>
              </a:ext>
            </a:extLst>
          </p:cNvPr>
          <p:cNvSpPr txBox="1"/>
          <p:nvPr/>
        </p:nvSpPr>
        <p:spPr>
          <a:xfrm>
            <a:off x="6535545" y="4464237"/>
            <a:ext cx="1639240" cy="489429"/>
          </a:xfrm>
          <a:prstGeom prst="rect">
            <a:avLst/>
          </a:prstGeom>
          <a:noFill/>
        </p:spPr>
        <p:txBody>
          <a:bodyPr wrap="square" lIns="0" tIns="0" rIns="0" bIns="0" rtlCol="0" anchor="ctr" anchorCtr="1">
            <a:spAutoFit/>
          </a:bodyPr>
          <a:lstStyle/>
          <a:p>
            <a:pPr algn="ctr">
              <a:lnSpc>
                <a:spcPct val="125000"/>
              </a:lnSpc>
              <a:defRPr/>
            </a:pPr>
            <a:r>
              <a:rPr lang="zh-CN" altLang="en-US" sz="2800" b="1">
                <a:solidFill>
                  <a:srgbClr val="FFFFFF"/>
                </a:solidFill>
                <a:latin typeface="+mj-ea"/>
                <a:ea typeface="+mj-ea"/>
              </a:rPr>
              <a:t>卫生保健</a:t>
            </a:r>
          </a:p>
        </p:txBody>
      </p:sp>
      <p:sp>
        <p:nvSpPr>
          <p:cNvPr id="12" name="文本框 11">
            <a:extLst>
              <a:ext uri="{FF2B5EF4-FFF2-40B4-BE49-F238E27FC236}">
                <a16:creationId xmlns:a16="http://schemas.microsoft.com/office/drawing/2014/main" id="{92595695-DEA3-47E0-8C3A-A9FECD170B17}"/>
              </a:ext>
            </a:extLst>
          </p:cNvPr>
          <p:cNvSpPr txBox="1"/>
          <p:nvPr/>
        </p:nvSpPr>
        <p:spPr>
          <a:xfrm>
            <a:off x="4289980" y="4454718"/>
            <a:ext cx="1091088" cy="489429"/>
          </a:xfrm>
          <a:prstGeom prst="rect">
            <a:avLst/>
          </a:prstGeom>
          <a:noFill/>
        </p:spPr>
        <p:txBody>
          <a:bodyPr wrap="square" lIns="0" tIns="0" rIns="0" bIns="0" rtlCol="0" anchor="ctr" anchorCtr="1">
            <a:spAutoFit/>
          </a:bodyPr>
          <a:lstStyle/>
          <a:p>
            <a:pPr marR="0" lvl="0" indent="0" algn="ctr" fontAlgn="auto">
              <a:lnSpc>
                <a:spcPct val="125000"/>
              </a:lnSpc>
              <a:spcBef>
                <a:spcPts val="0"/>
              </a:spcBef>
              <a:spcAft>
                <a:spcPts val="0"/>
              </a:spcAft>
              <a:buClrTx/>
              <a:buSzTx/>
              <a:buFontTx/>
              <a:buNone/>
              <a:tabLst/>
              <a:defRPr/>
            </a:pPr>
            <a:r>
              <a:rPr lang="zh-CN" altLang="en-US" sz="2800" b="1">
                <a:solidFill>
                  <a:srgbClr val="FFFFFF"/>
                </a:solidFill>
                <a:latin typeface="+mj-ea"/>
                <a:ea typeface="+mj-ea"/>
              </a:rPr>
              <a:t>教育</a:t>
            </a:r>
          </a:p>
        </p:txBody>
      </p:sp>
      <p:grpSp>
        <p:nvGrpSpPr>
          <p:cNvPr id="2" name="组合 1">
            <a:extLst>
              <a:ext uri="{FF2B5EF4-FFF2-40B4-BE49-F238E27FC236}">
                <a16:creationId xmlns:a16="http://schemas.microsoft.com/office/drawing/2014/main" id="{7E4DCED0-C183-4630-B187-A83808ADCD39}"/>
              </a:ext>
            </a:extLst>
          </p:cNvPr>
          <p:cNvGrpSpPr/>
          <p:nvPr/>
        </p:nvGrpSpPr>
        <p:grpSpPr>
          <a:xfrm>
            <a:off x="3573549" y="1366555"/>
            <a:ext cx="5046490" cy="4720828"/>
            <a:chOff x="3573549" y="1587897"/>
            <a:chExt cx="5046490" cy="4720828"/>
          </a:xfrm>
        </p:grpSpPr>
        <p:sp>
          <p:nvSpPr>
            <p:cNvPr id="25" name="任意多边形: 形状 24">
              <a:extLst>
                <a:ext uri="{FF2B5EF4-FFF2-40B4-BE49-F238E27FC236}">
                  <a16:creationId xmlns:a16="http://schemas.microsoft.com/office/drawing/2014/main" id="{F156E01C-D9CA-4983-ADBC-7856DCCD7FC7}"/>
                </a:ext>
              </a:extLst>
            </p:cNvPr>
            <p:cNvSpPr>
              <a:spLocks/>
            </p:cNvSpPr>
            <p:nvPr/>
          </p:nvSpPr>
          <p:spPr>
            <a:xfrm>
              <a:off x="4746872" y="1587897"/>
              <a:ext cx="2699842" cy="2699842"/>
            </a:xfrm>
            <a:custGeom>
              <a:avLst/>
              <a:gdLst>
                <a:gd name="connsiteX0" fmla="*/ 1349921 w 2699842"/>
                <a:gd name="connsiteY0" fmla="*/ 0 h 2699842"/>
                <a:gd name="connsiteX1" fmla="*/ 2699842 w 2699842"/>
                <a:gd name="connsiteY1" fmla="*/ 1349921 h 2699842"/>
                <a:gd name="connsiteX2" fmla="*/ 2536914 w 2699842"/>
                <a:gd name="connsiteY2" fmla="*/ 1993374 h 2699842"/>
                <a:gd name="connsiteX3" fmla="*/ 2520041 w 2699842"/>
                <a:gd name="connsiteY3" fmla="*/ 2021148 h 2699842"/>
                <a:gd name="connsiteX4" fmla="*/ 2385223 w 2699842"/>
                <a:gd name="connsiteY4" fmla="*/ 2027955 h 2699842"/>
                <a:gd name="connsiteX5" fmla="*/ 1403869 w 2699842"/>
                <a:gd name="connsiteY5" fmla="*/ 2616153 h 2699842"/>
                <a:gd name="connsiteX6" fmla="*/ 1353125 w 2699842"/>
                <a:gd name="connsiteY6" fmla="*/ 2699680 h 2699842"/>
                <a:gd name="connsiteX7" fmla="*/ 1349921 w 2699842"/>
                <a:gd name="connsiteY7" fmla="*/ 2699842 h 2699842"/>
                <a:gd name="connsiteX8" fmla="*/ 1346717 w 2699842"/>
                <a:gd name="connsiteY8" fmla="*/ 2699680 h 2699842"/>
                <a:gd name="connsiteX9" fmla="*/ 1295973 w 2699842"/>
                <a:gd name="connsiteY9" fmla="*/ 2616153 h 2699842"/>
                <a:gd name="connsiteX10" fmla="*/ 314619 w 2699842"/>
                <a:gd name="connsiteY10" fmla="*/ 2027955 h 2699842"/>
                <a:gd name="connsiteX11" fmla="*/ 179801 w 2699842"/>
                <a:gd name="connsiteY11" fmla="*/ 2021148 h 2699842"/>
                <a:gd name="connsiteX12" fmla="*/ 162928 w 2699842"/>
                <a:gd name="connsiteY12" fmla="*/ 1993374 h 2699842"/>
                <a:gd name="connsiteX13" fmla="*/ 0 w 2699842"/>
                <a:gd name="connsiteY13" fmla="*/ 1349921 h 2699842"/>
                <a:gd name="connsiteX14" fmla="*/ 1349921 w 2699842"/>
                <a:gd name="connsiteY14" fmla="*/ 0 h 269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99842" h="2699842">
                  <a:moveTo>
                    <a:pt x="1349921" y="0"/>
                  </a:moveTo>
                  <a:cubicBezTo>
                    <a:pt x="2095462" y="0"/>
                    <a:pt x="2699842" y="604380"/>
                    <a:pt x="2699842" y="1349921"/>
                  </a:cubicBezTo>
                  <a:cubicBezTo>
                    <a:pt x="2699842" y="1582903"/>
                    <a:pt x="2640821" y="1802099"/>
                    <a:pt x="2536914" y="1993374"/>
                  </a:cubicBezTo>
                  <a:lnTo>
                    <a:pt x="2520041" y="2021148"/>
                  </a:lnTo>
                  <a:lnTo>
                    <a:pt x="2385223" y="2027955"/>
                  </a:lnTo>
                  <a:cubicBezTo>
                    <a:pt x="1976800" y="2069433"/>
                    <a:pt x="1622201" y="2292980"/>
                    <a:pt x="1403869" y="2616153"/>
                  </a:cubicBezTo>
                  <a:lnTo>
                    <a:pt x="1353125" y="2699680"/>
                  </a:lnTo>
                  <a:lnTo>
                    <a:pt x="1349921" y="2699842"/>
                  </a:lnTo>
                  <a:lnTo>
                    <a:pt x="1346717" y="2699680"/>
                  </a:lnTo>
                  <a:lnTo>
                    <a:pt x="1295973" y="2616153"/>
                  </a:lnTo>
                  <a:cubicBezTo>
                    <a:pt x="1077642" y="2292980"/>
                    <a:pt x="723042" y="2069433"/>
                    <a:pt x="314619" y="2027955"/>
                  </a:cubicBezTo>
                  <a:lnTo>
                    <a:pt x="179801" y="2021148"/>
                  </a:lnTo>
                  <a:lnTo>
                    <a:pt x="162928" y="1993374"/>
                  </a:lnTo>
                  <a:cubicBezTo>
                    <a:pt x="59022" y="1802099"/>
                    <a:pt x="0" y="1582903"/>
                    <a:pt x="0" y="1349921"/>
                  </a:cubicBezTo>
                  <a:cubicBezTo>
                    <a:pt x="0" y="604380"/>
                    <a:pt x="604380" y="0"/>
                    <a:pt x="1349921" y="0"/>
                  </a:cubicBezTo>
                  <a:close/>
                </a:path>
              </a:pathLst>
            </a:cu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12733953-375D-4FB9-8237-1AC4586A6BA8}"/>
                </a:ext>
              </a:extLst>
            </p:cNvPr>
            <p:cNvSpPr>
              <a:spLocks/>
            </p:cNvSpPr>
            <p:nvPr/>
          </p:nvSpPr>
          <p:spPr>
            <a:xfrm>
              <a:off x="3573549" y="3608883"/>
              <a:ext cx="2523245" cy="2699842"/>
            </a:xfrm>
            <a:custGeom>
              <a:avLst/>
              <a:gdLst>
                <a:gd name="connsiteX0" fmla="*/ 1349921 w 2523245"/>
                <a:gd name="connsiteY0" fmla="*/ 0 h 2699842"/>
                <a:gd name="connsiteX1" fmla="*/ 1353125 w 2523245"/>
                <a:gd name="connsiteY1" fmla="*/ 162 h 2699842"/>
                <a:gd name="connsiteX2" fmla="*/ 1403869 w 2523245"/>
                <a:gd name="connsiteY2" fmla="*/ 83689 h 2699842"/>
                <a:gd name="connsiteX3" fmla="*/ 2385223 w 2523245"/>
                <a:gd name="connsiteY3" fmla="*/ 671887 h 2699842"/>
                <a:gd name="connsiteX4" fmla="*/ 2520041 w 2523245"/>
                <a:gd name="connsiteY4" fmla="*/ 678694 h 2699842"/>
                <a:gd name="connsiteX5" fmla="*/ 2523245 w 2523245"/>
                <a:gd name="connsiteY5" fmla="*/ 683968 h 2699842"/>
                <a:gd name="connsiteX6" fmla="*/ 2509576 w 2523245"/>
                <a:gd name="connsiteY6" fmla="*/ 706468 h 2699842"/>
                <a:gd name="connsiteX7" fmla="*/ 2346648 w 2523245"/>
                <a:gd name="connsiteY7" fmla="*/ 1349921 h 2699842"/>
                <a:gd name="connsiteX8" fmla="*/ 2509576 w 2523245"/>
                <a:gd name="connsiteY8" fmla="*/ 1993374 h 2699842"/>
                <a:gd name="connsiteX9" fmla="*/ 2523245 w 2523245"/>
                <a:gd name="connsiteY9" fmla="*/ 2015874 h 2699842"/>
                <a:gd name="connsiteX10" fmla="*/ 2469297 w 2523245"/>
                <a:gd name="connsiteY10" fmla="*/ 2104675 h 2699842"/>
                <a:gd name="connsiteX11" fmla="*/ 1349921 w 2523245"/>
                <a:gd name="connsiteY11" fmla="*/ 2699842 h 2699842"/>
                <a:gd name="connsiteX12" fmla="*/ 0 w 2523245"/>
                <a:gd name="connsiteY12" fmla="*/ 1349921 h 2699842"/>
                <a:gd name="connsiteX13" fmla="*/ 1349921 w 2523245"/>
                <a:gd name="connsiteY13" fmla="*/ 0 h 269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23245" h="2699842">
                  <a:moveTo>
                    <a:pt x="1349921" y="0"/>
                  </a:moveTo>
                  <a:lnTo>
                    <a:pt x="1353125" y="162"/>
                  </a:lnTo>
                  <a:lnTo>
                    <a:pt x="1403869" y="83689"/>
                  </a:lnTo>
                  <a:cubicBezTo>
                    <a:pt x="1622201" y="406862"/>
                    <a:pt x="1976800" y="630409"/>
                    <a:pt x="2385223" y="671887"/>
                  </a:cubicBezTo>
                  <a:lnTo>
                    <a:pt x="2520041" y="678694"/>
                  </a:lnTo>
                  <a:lnTo>
                    <a:pt x="2523245" y="683968"/>
                  </a:lnTo>
                  <a:lnTo>
                    <a:pt x="2509576" y="706468"/>
                  </a:lnTo>
                  <a:cubicBezTo>
                    <a:pt x="2405670" y="897743"/>
                    <a:pt x="2346648" y="1116940"/>
                    <a:pt x="2346648" y="1349921"/>
                  </a:cubicBezTo>
                  <a:cubicBezTo>
                    <a:pt x="2346648" y="1582903"/>
                    <a:pt x="2405670" y="1802099"/>
                    <a:pt x="2509576" y="1993374"/>
                  </a:cubicBezTo>
                  <a:lnTo>
                    <a:pt x="2523245" y="2015874"/>
                  </a:lnTo>
                  <a:lnTo>
                    <a:pt x="2469297" y="2104675"/>
                  </a:lnTo>
                  <a:cubicBezTo>
                    <a:pt x="2226706" y="2463756"/>
                    <a:pt x="1815884" y="2699842"/>
                    <a:pt x="1349921" y="2699842"/>
                  </a:cubicBezTo>
                  <a:cubicBezTo>
                    <a:pt x="604380" y="2699842"/>
                    <a:pt x="0" y="2095462"/>
                    <a:pt x="0" y="1349921"/>
                  </a:cubicBezTo>
                  <a:cubicBezTo>
                    <a:pt x="0" y="604380"/>
                    <a:pt x="604380" y="0"/>
                    <a:pt x="1349921" y="0"/>
                  </a:cubicBezTo>
                  <a:close/>
                </a:path>
              </a:pathLst>
            </a:cu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2759001D-32C8-49E5-A743-D445C66B9ABB}"/>
                </a:ext>
              </a:extLst>
            </p:cNvPr>
            <p:cNvSpPr>
              <a:spLocks/>
            </p:cNvSpPr>
            <p:nvPr/>
          </p:nvSpPr>
          <p:spPr>
            <a:xfrm>
              <a:off x="6096794" y="3608883"/>
              <a:ext cx="2523245" cy="2699842"/>
            </a:xfrm>
            <a:custGeom>
              <a:avLst/>
              <a:gdLst>
                <a:gd name="connsiteX0" fmla="*/ 1173324 w 2523245"/>
                <a:gd name="connsiteY0" fmla="*/ 0 h 2699842"/>
                <a:gd name="connsiteX1" fmla="*/ 2523245 w 2523245"/>
                <a:gd name="connsiteY1" fmla="*/ 1349921 h 2699842"/>
                <a:gd name="connsiteX2" fmla="*/ 1173324 w 2523245"/>
                <a:gd name="connsiteY2" fmla="*/ 2699842 h 2699842"/>
                <a:gd name="connsiteX3" fmla="*/ 53948 w 2523245"/>
                <a:gd name="connsiteY3" fmla="*/ 2104675 h 2699842"/>
                <a:gd name="connsiteX4" fmla="*/ 0 w 2523245"/>
                <a:gd name="connsiteY4" fmla="*/ 2015874 h 2699842"/>
                <a:gd name="connsiteX5" fmla="*/ 13669 w 2523245"/>
                <a:gd name="connsiteY5" fmla="*/ 1993374 h 2699842"/>
                <a:gd name="connsiteX6" fmla="*/ 176597 w 2523245"/>
                <a:gd name="connsiteY6" fmla="*/ 1349921 h 2699842"/>
                <a:gd name="connsiteX7" fmla="*/ 13669 w 2523245"/>
                <a:gd name="connsiteY7" fmla="*/ 706468 h 2699842"/>
                <a:gd name="connsiteX8" fmla="*/ 0 w 2523245"/>
                <a:gd name="connsiteY8" fmla="*/ 683968 h 2699842"/>
                <a:gd name="connsiteX9" fmla="*/ 3204 w 2523245"/>
                <a:gd name="connsiteY9" fmla="*/ 678694 h 2699842"/>
                <a:gd name="connsiteX10" fmla="*/ 138022 w 2523245"/>
                <a:gd name="connsiteY10" fmla="*/ 671887 h 2699842"/>
                <a:gd name="connsiteX11" fmla="*/ 1119376 w 2523245"/>
                <a:gd name="connsiteY11" fmla="*/ 83689 h 2699842"/>
                <a:gd name="connsiteX12" fmla="*/ 1170120 w 2523245"/>
                <a:gd name="connsiteY12" fmla="*/ 162 h 2699842"/>
                <a:gd name="connsiteX13" fmla="*/ 1173324 w 2523245"/>
                <a:gd name="connsiteY13" fmla="*/ 0 h 269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23245" h="2699842">
                  <a:moveTo>
                    <a:pt x="1173324" y="0"/>
                  </a:moveTo>
                  <a:cubicBezTo>
                    <a:pt x="1918865" y="0"/>
                    <a:pt x="2523245" y="604380"/>
                    <a:pt x="2523245" y="1349921"/>
                  </a:cubicBezTo>
                  <a:cubicBezTo>
                    <a:pt x="2523245" y="2095462"/>
                    <a:pt x="1918865" y="2699842"/>
                    <a:pt x="1173324" y="2699842"/>
                  </a:cubicBezTo>
                  <a:cubicBezTo>
                    <a:pt x="707361" y="2699842"/>
                    <a:pt x="296539" y="2463756"/>
                    <a:pt x="53948" y="2104675"/>
                  </a:cubicBezTo>
                  <a:lnTo>
                    <a:pt x="0" y="2015874"/>
                  </a:lnTo>
                  <a:lnTo>
                    <a:pt x="13669" y="1993374"/>
                  </a:lnTo>
                  <a:cubicBezTo>
                    <a:pt x="117576" y="1802099"/>
                    <a:pt x="176597" y="1582903"/>
                    <a:pt x="176597" y="1349921"/>
                  </a:cubicBezTo>
                  <a:cubicBezTo>
                    <a:pt x="176597" y="1116940"/>
                    <a:pt x="117576" y="897743"/>
                    <a:pt x="13669" y="706468"/>
                  </a:cubicBezTo>
                  <a:lnTo>
                    <a:pt x="0" y="683968"/>
                  </a:lnTo>
                  <a:lnTo>
                    <a:pt x="3204" y="678694"/>
                  </a:lnTo>
                  <a:lnTo>
                    <a:pt x="138022" y="671887"/>
                  </a:lnTo>
                  <a:cubicBezTo>
                    <a:pt x="546445" y="630409"/>
                    <a:pt x="901045" y="406862"/>
                    <a:pt x="1119376" y="83689"/>
                  </a:cubicBezTo>
                  <a:lnTo>
                    <a:pt x="1170120" y="162"/>
                  </a:lnTo>
                  <a:lnTo>
                    <a:pt x="1173324" y="0"/>
                  </a:lnTo>
                  <a:close/>
                </a:path>
              </a:pathLst>
            </a:custGeom>
            <a:noFill/>
            <a:ln w="1905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A721106E-6F22-49A5-AF49-2C18A1E30258}"/>
                </a:ext>
              </a:extLst>
            </p:cNvPr>
            <p:cNvSpPr>
              <a:spLocks/>
            </p:cNvSpPr>
            <p:nvPr/>
          </p:nvSpPr>
          <p:spPr>
            <a:xfrm>
              <a:off x="4926674" y="3609045"/>
              <a:ext cx="1166916" cy="678532"/>
            </a:xfrm>
            <a:custGeom>
              <a:avLst/>
              <a:gdLst>
                <a:gd name="connsiteX0" fmla="*/ 0 w 1166916"/>
                <a:gd name="connsiteY0" fmla="*/ 0 h 678532"/>
                <a:gd name="connsiteX1" fmla="*/ 134818 w 1166916"/>
                <a:gd name="connsiteY1" fmla="*/ 6807 h 678532"/>
                <a:gd name="connsiteX2" fmla="*/ 1116172 w 1166916"/>
                <a:gd name="connsiteY2" fmla="*/ 595005 h 678532"/>
                <a:gd name="connsiteX3" fmla="*/ 1166916 w 1166916"/>
                <a:gd name="connsiteY3" fmla="*/ 678532 h 678532"/>
                <a:gd name="connsiteX4" fmla="*/ 1032098 w 1166916"/>
                <a:gd name="connsiteY4" fmla="*/ 671725 h 678532"/>
                <a:gd name="connsiteX5" fmla="*/ 50744 w 1166916"/>
                <a:gd name="connsiteY5" fmla="*/ 83527 h 678532"/>
                <a:gd name="connsiteX6" fmla="*/ 0 w 1166916"/>
                <a:gd name="connsiteY6" fmla="*/ 0 h 678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916" h="678532">
                  <a:moveTo>
                    <a:pt x="0" y="0"/>
                  </a:moveTo>
                  <a:lnTo>
                    <a:pt x="134818" y="6807"/>
                  </a:lnTo>
                  <a:cubicBezTo>
                    <a:pt x="543241" y="48285"/>
                    <a:pt x="897841" y="271832"/>
                    <a:pt x="1116172" y="595005"/>
                  </a:cubicBezTo>
                  <a:lnTo>
                    <a:pt x="1166916" y="678532"/>
                  </a:lnTo>
                  <a:lnTo>
                    <a:pt x="1032098" y="671725"/>
                  </a:lnTo>
                  <a:cubicBezTo>
                    <a:pt x="623675" y="630247"/>
                    <a:pt x="269076" y="406700"/>
                    <a:pt x="50744" y="83527"/>
                  </a:cubicBez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E7EC4FAD-D610-4881-9B8A-7E12A332B357}"/>
                </a:ext>
              </a:extLst>
            </p:cNvPr>
            <p:cNvSpPr>
              <a:spLocks/>
            </p:cNvSpPr>
            <p:nvPr/>
          </p:nvSpPr>
          <p:spPr>
            <a:xfrm>
              <a:off x="6099998" y="3609045"/>
              <a:ext cx="1166916" cy="678532"/>
            </a:xfrm>
            <a:custGeom>
              <a:avLst/>
              <a:gdLst>
                <a:gd name="connsiteX0" fmla="*/ 1166916 w 1166916"/>
                <a:gd name="connsiteY0" fmla="*/ 0 h 678532"/>
                <a:gd name="connsiteX1" fmla="*/ 1116172 w 1166916"/>
                <a:gd name="connsiteY1" fmla="*/ 83527 h 678532"/>
                <a:gd name="connsiteX2" fmla="*/ 134818 w 1166916"/>
                <a:gd name="connsiteY2" fmla="*/ 671725 h 678532"/>
                <a:gd name="connsiteX3" fmla="*/ 0 w 1166916"/>
                <a:gd name="connsiteY3" fmla="*/ 678532 h 678532"/>
                <a:gd name="connsiteX4" fmla="*/ 50744 w 1166916"/>
                <a:gd name="connsiteY4" fmla="*/ 595005 h 678532"/>
                <a:gd name="connsiteX5" fmla="*/ 1032098 w 1166916"/>
                <a:gd name="connsiteY5" fmla="*/ 6807 h 678532"/>
                <a:gd name="connsiteX6" fmla="*/ 1166916 w 1166916"/>
                <a:gd name="connsiteY6" fmla="*/ 0 h 678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916" h="678532">
                  <a:moveTo>
                    <a:pt x="1166916" y="0"/>
                  </a:moveTo>
                  <a:lnTo>
                    <a:pt x="1116172" y="83527"/>
                  </a:lnTo>
                  <a:cubicBezTo>
                    <a:pt x="897841" y="406700"/>
                    <a:pt x="543241" y="630247"/>
                    <a:pt x="134818" y="671725"/>
                  </a:cubicBezTo>
                  <a:lnTo>
                    <a:pt x="0" y="678532"/>
                  </a:lnTo>
                  <a:lnTo>
                    <a:pt x="50744" y="595005"/>
                  </a:lnTo>
                  <a:cubicBezTo>
                    <a:pt x="269076" y="271832"/>
                    <a:pt x="623675" y="48285"/>
                    <a:pt x="1032098" y="6807"/>
                  </a:cubicBezTo>
                  <a:lnTo>
                    <a:pt x="1166916"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177B6CAF-7AFE-4EF1-99BD-B2F99784C2D4}"/>
                </a:ext>
              </a:extLst>
            </p:cNvPr>
            <p:cNvSpPr>
              <a:spLocks/>
            </p:cNvSpPr>
            <p:nvPr/>
          </p:nvSpPr>
          <p:spPr>
            <a:xfrm>
              <a:off x="5920197" y="4292851"/>
              <a:ext cx="353194" cy="1331906"/>
            </a:xfrm>
            <a:custGeom>
              <a:avLst/>
              <a:gdLst>
                <a:gd name="connsiteX0" fmla="*/ 176597 w 353194"/>
                <a:gd name="connsiteY0" fmla="*/ 0 h 1331906"/>
                <a:gd name="connsiteX1" fmla="*/ 190266 w 353194"/>
                <a:gd name="connsiteY1" fmla="*/ 22500 h 1331906"/>
                <a:gd name="connsiteX2" fmla="*/ 353194 w 353194"/>
                <a:gd name="connsiteY2" fmla="*/ 665953 h 1331906"/>
                <a:gd name="connsiteX3" fmla="*/ 190266 w 353194"/>
                <a:gd name="connsiteY3" fmla="*/ 1309406 h 1331906"/>
                <a:gd name="connsiteX4" fmla="*/ 176597 w 353194"/>
                <a:gd name="connsiteY4" fmla="*/ 1331906 h 1331906"/>
                <a:gd name="connsiteX5" fmla="*/ 162928 w 353194"/>
                <a:gd name="connsiteY5" fmla="*/ 1309406 h 1331906"/>
                <a:gd name="connsiteX6" fmla="*/ 0 w 353194"/>
                <a:gd name="connsiteY6" fmla="*/ 665953 h 1331906"/>
                <a:gd name="connsiteX7" fmla="*/ 162928 w 353194"/>
                <a:gd name="connsiteY7" fmla="*/ 22500 h 1331906"/>
                <a:gd name="connsiteX8" fmla="*/ 176597 w 353194"/>
                <a:gd name="connsiteY8" fmla="*/ 0 h 13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194" h="1331906">
                  <a:moveTo>
                    <a:pt x="176597" y="0"/>
                  </a:moveTo>
                  <a:lnTo>
                    <a:pt x="190266" y="22500"/>
                  </a:lnTo>
                  <a:cubicBezTo>
                    <a:pt x="294173" y="213775"/>
                    <a:pt x="353194" y="432972"/>
                    <a:pt x="353194" y="665953"/>
                  </a:cubicBezTo>
                  <a:cubicBezTo>
                    <a:pt x="353194" y="898935"/>
                    <a:pt x="294173" y="1118131"/>
                    <a:pt x="190266" y="1309406"/>
                  </a:cubicBezTo>
                  <a:lnTo>
                    <a:pt x="176597" y="1331906"/>
                  </a:lnTo>
                  <a:lnTo>
                    <a:pt x="162928" y="1309406"/>
                  </a:lnTo>
                  <a:cubicBezTo>
                    <a:pt x="59022" y="1118131"/>
                    <a:pt x="0" y="898935"/>
                    <a:pt x="0" y="665953"/>
                  </a:cubicBezTo>
                  <a:cubicBezTo>
                    <a:pt x="0" y="432972"/>
                    <a:pt x="59022" y="213775"/>
                    <a:pt x="162928" y="22500"/>
                  </a:cubicBezTo>
                  <a:lnTo>
                    <a:pt x="176597"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755404072"/>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29FD22F7-462E-4408-94B8-D0A798E4DE6A}"/>
              </a:ext>
            </a:extLst>
          </p:cNvPr>
          <p:cNvSpPr>
            <a:spLocks noGrp="1"/>
          </p:cNvSpPr>
          <p:nvPr>
            <p:ph sz="quarter" idx="10"/>
          </p:nvPr>
        </p:nvSpPr>
        <p:spPr>
          <a:xfrm>
            <a:off x="603915" y="503238"/>
            <a:ext cx="1961155" cy="403225"/>
          </a:xfrm>
        </p:spPr>
        <p:txBody>
          <a:bodyPr/>
          <a:lstStyle/>
          <a:p>
            <a:r>
              <a:rPr lang="zh-CN" altLang="en-US"/>
              <a:t>领域实现</a:t>
            </a:r>
          </a:p>
        </p:txBody>
      </p:sp>
      <p:sp>
        <p:nvSpPr>
          <p:cNvPr id="5" name="矩形 4">
            <a:extLst>
              <a:ext uri="{FF2B5EF4-FFF2-40B4-BE49-F238E27FC236}">
                <a16:creationId xmlns:a16="http://schemas.microsoft.com/office/drawing/2014/main" id="{B38811D1-5269-4925-B134-F3DB762B7CC9}"/>
              </a:ext>
            </a:extLst>
          </p:cNvPr>
          <p:cNvSpPr/>
          <p:nvPr/>
        </p:nvSpPr>
        <p:spPr>
          <a:xfrm>
            <a:off x="3824168" y="1530186"/>
            <a:ext cx="7175455" cy="14654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3848E3B0-0069-4522-99FA-C72FBD7248B3}"/>
              </a:ext>
            </a:extLst>
          </p:cNvPr>
          <p:cNvSpPr txBox="1"/>
          <p:nvPr/>
        </p:nvSpPr>
        <p:spPr>
          <a:xfrm>
            <a:off x="6263560" y="1707371"/>
            <a:ext cx="2296670" cy="418769"/>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chemeClr val="tx1">
                    <a:lumMod val="85000"/>
                    <a:lumOff val="15000"/>
                  </a:schemeClr>
                </a:solidFill>
                <a:effectLst/>
                <a:uLnTx/>
                <a:uFillTx/>
                <a:latin typeface="+mj-ea"/>
                <a:ea typeface="+mj-ea"/>
                <a:cs typeface="+mn-cs"/>
              </a:rPr>
              <a:t>制造业的新现实</a:t>
            </a:r>
          </a:p>
        </p:txBody>
      </p:sp>
      <p:sp>
        <p:nvSpPr>
          <p:cNvPr id="4" name="文本框 3">
            <a:extLst>
              <a:ext uri="{FF2B5EF4-FFF2-40B4-BE49-F238E27FC236}">
                <a16:creationId xmlns:a16="http://schemas.microsoft.com/office/drawing/2014/main" id="{55E59574-C769-42AE-9F9D-9F900D1EB187}"/>
              </a:ext>
            </a:extLst>
          </p:cNvPr>
          <p:cNvSpPr txBox="1"/>
          <p:nvPr/>
        </p:nvSpPr>
        <p:spPr>
          <a:xfrm>
            <a:off x="5046976" y="2202041"/>
            <a:ext cx="4729839" cy="532453"/>
          </a:xfrm>
          <a:prstGeom prst="rect">
            <a:avLst/>
          </a:prstGeom>
          <a:noFill/>
        </p:spPr>
        <p:txBody>
          <a:bodyPr wrap="square" lIns="0" tIns="0" rIns="0" bIns="0" rtlCol="0" anchor="ctr" anchorCtr="1">
            <a:spAutoFit/>
          </a:bodyPr>
          <a:lstStyle/>
          <a:p>
            <a:pPr algn="just">
              <a:lnSpc>
                <a:spcPct val="130000"/>
              </a:lnSpc>
              <a:defRPr/>
            </a:pPr>
            <a:r>
              <a:rPr lang="zh-CN" altLang="en-US" sz="1400">
                <a:solidFill>
                  <a:schemeClr val="tx1">
                    <a:lumMod val="85000"/>
                    <a:lumOff val="15000"/>
                  </a:schemeClr>
                </a:solidFill>
                <a:latin typeface="+mn-ea"/>
              </a:rPr>
              <a:t>从改进员工入职和技能提升到提高运营效率到减少错误和浪费，混合现实正在改变制造业</a:t>
            </a:r>
          </a:p>
        </p:txBody>
      </p:sp>
      <p:pic>
        <p:nvPicPr>
          <p:cNvPr id="2050" name="Picture 2" descr="一名技术人员正在使用 Microsoft HoloLens 的相关教程接受带有情境的指导">
            <a:extLst>
              <a:ext uri="{FF2B5EF4-FFF2-40B4-BE49-F238E27FC236}">
                <a16:creationId xmlns:a16="http://schemas.microsoft.com/office/drawing/2014/main" id="{11CF1EC6-34E5-48D7-8B99-FFCC0A9604E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1613" y="1530186"/>
            <a:ext cx="2605314" cy="146548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圆角 6">
            <a:extLst>
              <a:ext uri="{FF2B5EF4-FFF2-40B4-BE49-F238E27FC236}">
                <a16:creationId xmlns:a16="http://schemas.microsoft.com/office/drawing/2014/main" id="{46ACE8C2-F440-4421-827F-937259C07832}"/>
              </a:ext>
            </a:extLst>
          </p:cNvPr>
          <p:cNvSpPr/>
          <p:nvPr/>
        </p:nvSpPr>
        <p:spPr>
          <a:xfrm>
            <a:off x="10937925" y="1960109"/>
            <a:ext cx="129051" cy="605642"/>
          </a:xfrm>
          <a:prstGeom prst="roundRect">
            <a:avLst>
              <a:gd name="adj" fmla="val 5000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1FBB098-13A1-4A11-8E59-8CDC284E3D05}"/>
              </a:ext>
            </a:extLst>
          </p:cNvPr>
          <p:cNvSpPr/>
          <p:nvPr/>
        </p:nvSpPr>
        <p:spPr>
          <a:xfrm>
            <a:off x="3824168" y="3114594"/>
            <a:ext cx="7175455" cy="14654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F10B139E-3EE3-4515-93F4-00F601C12B6F}"/>
              </a:ext>
            </a:extLst>
          </p:cNvPr>
          <p:cNvSpPr txBox="1"/>
          <p:nvPr/>
        </p:nvSpPr>
        <p:spPr>
          <a:xfrm>
            <a:off x="6068701" y="3291779"/>
            <a:ext cx="2686388" cy="418769"/>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chemeClr val="tx1">
                    <a:lumMod val="85000"/>
                    <a:lumOff val="15000"/>
                  </a:schemeClr>
                </a:solidFill>
                <a:effectLst/>
                <a:uLnTx/>
                <a:uFillTx/>
                <a:latin typeface="+mj-ea"/>
                <a:ea typeface="+mj-ea"/>
                <a:cs typeface="+mn-cs"/>
              </a:rPr>
              <a:t>医疗保健的新现实</a:t>
            </a:r>
          </a:p>
        </p:txBody>
      </p:sp>
      <p:sp>
        <p:nvSpPr>
          <p:cNvPr id="21" name="文本框 20">
            <a:extLst>
              <a:ext uri="{FF2B5EF4-FFF2-40B4-BE49-F238E27FC236}">
                <a16:creationId xmlns:a16="http://schemas.microsoft.com/office/drawing/2014/main" id="{9CB0577E-A0BC-461E-A430-AA3A43DE0DAD}"/>
              </a:ext>
            </a:extLst>
          </p:cNvPr>
          <p:cNvSpPr txBox="1"/>
          <p:nvPr/>
        </p:nvSpPr>
        <p:spPr>
          <a:xfrm>
            <a:off x="4898701" y="3786449"/>
            <a:ext cx="5026388" cy="532453"/>
          </a:xfrm>
          <a:prstGeom prst="rect">
            <a:avLst/>
          </a:prstGeom>
          <a:noFill/>
        </p:spPr>
        <p:txBody>
          <a:bodyPr wrap="square" lIns="0" tIns="0" rIns="0" bIns="0" rtlCol="0" anchor="ctr" anchorCtr="1">
            <a:spAutoFit/>
          </a:bodyPr>
          <a:lstStyle/>
          <a:p>
            <a:pPr algn="just">
              <a:lnSpc>
                <a:spcPct val="130000"/>
              </a:lnSpc>
              <a:defRPr/>
            </a:pPr>
            <a:r>
              <a:rPr lang="zh-CN" altLang="en-US" sz="1400">
                <a:solidFill>
                  <a:schemeClr val="tx1">
                    <a:lumMod val="85000"/>
                    <a:lumOff val="15000"/>
                  </a:schemeClr>
                </a:solidFill>
                <a:latin typeface="+mn-ea"/>
              </a:rPr>
              <a:t>混合现实使提供者、付款人和健康科学专家能够通过加速诊断和减少护理时间、实现个性化和改善结果来重新构想医疗保健</a:t>
            </a:r>
          </a:p>
        </p:txBody>
      </p:sp>
      <p:pic>
        <p:nvPicPr>
          <p:cNvPr id="22" name="Picture 6">
            <a:extLst>
              <a:ext uri="{FF2B5EF4-FFF2-40B4-BE49-F238E27FC236}">
                <a16:creationId xmlns:a16="http://schemas.microsoft.com/office/drawing/2014/main" id="{5D4CE17E-78D9-43B7-838B-9FA7F2F296E3}"/>
              </a:ext>
            </a:extLst>
          </p:cNvPr>
          <p:cNvPicPr>
            <a:picLocks noChangeArrowheads="1"/>
          </p:cNvPicPr>
          <p:nvPr/>
        </p:nvPicPr>
        <p:blipFill>
          <a:blip r:embed="rId3">
            <a:extLst>
              <a:ext uri="{28A0092B-C50C-407E-A947-70E740481C1C}">
                <a14:useLocalDpi xmlns:a14="http://schemas.microsoft.com/office/drawing/2010/main" val="0"/>
              </a:ext>
            </a:extLst>
          </a:blip>
          <a:srcRect/>
          <a:stretch/>
        </p:blipFill>
        <p:spPr bwMode="auto">
          <a:xfrm>
            <a:off x="1221613" y="3115166"/>
            <a:ext cx="2605314" cy="1464345"/>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圆角 22">
            <a:extLst>
              <a:ext uri="{FF2B5EF4-FFF2-40B4-BE49-F238E27FC236}">
                <a16:creationId xmlns:a16="http://schemas.microsoft.com/office/drawing/2014/main" id="{756D2C1F-6720-4FCE-9568-595C0C90182A}"/>
              </a:ext>
            </a:extLst>
          </p:cNvPr>
          <p:cNvSpPr/>
          <p:nvPr/>
        </p:nvSpPr>
        <p:spPr>
          <a:xfrm>
            <a:off x="10937925" y="3544517"/>
            <a:ext cx="129051" cy="605642"/>
          </a:xfrm>
          <a:prstGeom prst="roundRect">
            <a:avLst>
              <a:gd name="adj" fmla="val 5000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D3141D4A-4A45-4D02-BEE8-B843C04AB1A2}"/>
              </a:ext>
            </a:extLst>
          </p:cNvPr>
          <p:cNvSpPr/>
          <p:nvPr/>
        </p:nvSpPr>
        <p:spPr>
          <a:xfrm>
            <a:off x="3819777" y="4684713"/>
            <a:ext cx="7175455" cy="14654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F9FCCAC-6371-448D-BE5E-4889945B5F62}"/>
              </a:ext>
            </a:extLst>
          </p:cNvPr>
          <p:cNvSpPr txBox="1"/>
          <p:nvPr/>
        </p:nvSpPr>
        <p:spPr>
          <a:xfrm>
            <a:off x="6259169" y="4861898"/>
            <a:ext cx="2296670" cy="418769"/>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chemeClr val="tx1">
                    <a:lumMod val="85000"/>
                    <a:lumOff val="15000"/>
                  </a:schemeClr>
                </a:solidFill>
                <a:effectLst/>
                <a:uLnTx/>
                <a:uFillTx/>
                <a:latin typeface="+mj-ea"/>
                <a:ea typeface="+mj-ea"/>
                <a:cs typeface="+mn-cs"/>
              </a:rPr>
              <a:t>教育的新现实</a:t>
            </a:r>
          </a:p>
        </p:txBody>
      </p:sp>
      <p:sp>
        <p:nvSpPr>
          <p:cNvPr id="27" name="文本框 26">
            <a:extLst>
              <a:ext uri="{FF2B5EF4-FFF2-40B4-BE49-F238E27FC236}">
                <a16:creationId xmlns:a16="http://schemas.microsoft.com/office/drawing/2014/main" id="{578E9CFB-3339-4DF0-BC02-390159659B55}"/>
              </a:ext>
            </a:extLst>
          </p:cNvPr>
          <p:cNvSpPr txBox="1"/>
          <p:nvPr/>
        </p:nvSpPr>
        <p:spPr>
          <a:xfrm>
            <a:off x="4811183" y="5356568"/>
            <a:ext cx="5192644" cy="532453"/>
          </a:xfrm>
          <a:prstGeom prst="rect">
            <a:avLst/>
          </a:prstGeom>
          <a:noFill/>
        </p:spPr>
        <p:txBody>
          <a:bodyPr wrap="square" lIns="0" tIns="0" rIns="0" bIns="0" rtlCol="0" anchor="ctr" anchorCtr="1">
            <a:spAutoFit/>
          </a:bodyPr>
          <a:lstStyle/>
          <a:p>
            <a:pPr algn="just">
              <a:lnSpc>
                <a:spcPct val="130000"/>
              </a:lnSpc>
              <a:defRPr/>
            </a:pPr>
            <a:r>
              <a:rPr lang="zh-CN" altLang="en-US" sz="1400">
                <a:solidFill>
                  <a:schemeClr val="tx1">
                    <a:lumMod val="85000"/>
                    <a:lumOff val="15000"/>
                  </a:schemeClr>
                </a:solidFill>
                <a:latin typeface="+mn-ea"/>
              </a:rPr>
              <a:t>混合现实正在通过新的负担得起的工具和设备改善学习成果并改变教育，这些工具和设备可以提高学生的参与度并扩大学生的覆盖面</a:t>
            </a:r>
          </a:p>
        </p:txBody>
      </p:sp>
      <p:pic>
        <p:nvPicPr>
          <p:cNvPr id="28" name="Picture 6">
            <a:extLst>
              <a:ext uri="{FF2B5EF4-FFF2-40B4-BE49-F238E27FC236}">
                <a16:creationId xmlns:a16="http://schemas.microsoft.com/office/drawing/2014/main" id="{49961C8A-4E94-4D5A-982C-B7CE249AF3FE}"/>
              </a:ext>
            </a:extLst>
          </p:cNvPr>
          <p:cNvPicPr>
            <a:picLocks noChangeArrowheads="1"/>
          </p:cNvPicPr>
          <p:nvPr/>
        </p:nvPicPr>
        <p:blipFill>
          <a:blip r:embed="rId4">
            <a:extLst>
              <a:ext uri="{28A0092B-C50C-407E-A947-70E740481C1C}">
                <a14:useLocalDpi xmlns:a14="http://schemas.microsoft.com/office/drawing/2010/main" val="0"/>
              </a:ext>
            </a:extLst>
          </a:blip>
          <a:srcRect/>
          <a:stretch/>
        </p:blipFill>
        <p:spPr bwMode="auto">
          <a:xfrm>
            <a:off x="1221613" y="4684713"/>
            <a:ext cx="2596531" cy="1465489"/>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圆角 28">
            <a:extLst>
              <a:ext uri="{FF2B5EF4-FFF2-40B4-BE49-F238E27FC236}">
                <a16:creationId xmlns:a16="http://schemas.microsoft.com/office/drawing/2014/main" id="{EE196B63-5A8E-46DF-853F-B32D5D4B66C9}"/>
              </a:ext>
            </a:extLst>
          </p:cNvPr>
          <p:cNvSpPr/>
          <p:nvPr/>
        </p:nvSpPr>
        <p:spPr>
          <a:xfrm>
            <a:off x="10933534" y="5114636"/>
            <a:ext cx="129051" cy="605642"/>
          </a:xfrm>
          <a:prstGeom prst="roundRect">
            <a:avLst>
              <a:gd name="adj" fmla="val 50000"/>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FC41EE8A-473E-4602-AD63-22E5253458C1}"/>
              </a:ext>
            </a:extLst>
          </p:cNvPr>
          <p:cNvSpPr/>
          <p:nvPr/>
        </p:nvSpPr>
        <p:spPr>
          <a:xfrm>
            <a:off x="1109538" y="1536702"/>
            <a:ext cx="113168" cy="4613275"/>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0681439"/>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35A9F71-F206-4025-9B56-07EBBE61F50D}"/>
              </a:ext>
            </a:extLst>
          </p:cNvPr>
          <p:cNvSpPr>
            <a:spLocks/>
          </p:cNvSpPr>
          <p:nvPr/>
        </p:nvSpPr>
        <p:spPr>
          <a:xfrm>
            <a:off x="9372600" y="1340371"/>
            <a:ext cx="1257300" cy="1697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矩形 25">
            <a:extLst>
              <a:ext uri="{FF2B5EF4-FFF2-40B4-BE49-F238E27FC236}">
                <a16:creationId xmlns:a16="http://schemas.microsoft.com/office/drawing/2014/main" id="{EE5AB5CE-B58B-4BFB-9C06-710D3F38878C}"/>
              </a:ext>
            </a:extLst>
          </p:cNvPr>
          <p:cNvSpPr>
            <a:spLocks/>
          </p:cNvSpPr>
          <p:nvPr/>
        </p:nvSpPr>
        <p:spPr>
          <a:xfrm>
            <a:off x="1536700" y="692671"/>
            <a:ext cx="1257300" cy="1697393"/>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15" name="图片 14" descr="两名女性使用 HoloLens 眼镜工作 ">
            <a:extLst>
              <a:ext uri="{FF2B5EF4-FFF2-40B4-BE49-F238E27FC236}">
                <a16:creationId xmlns:a16="http://schemas.microsoft.com/office/drawing/2014/main" id="{6F8EA2AC-6194-45B4-B92A-38B307C4C9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5" t="11084" r="15" b="29916"/>
          <a:stretch/>
        </p:blipFill>
        <p:spPr bwMode="auto">
          <a:xfrm>
            <a:off x="1685393" y="820088"/>
            <a:ext cx="8830021" cy="2117608"/>
          </a:xfrm>
          <a:custGeom>
            <a:avLst/>
            <a:gdLst>
              <a:gd name="connsiteX0" fmla="*/ 0 w 8830021"/>
              <a:gd name="connsiteY0" fmla="*/ 0 h 2117608"/>
              <a:gd name="connsiteX1" fmla="*/ 8830021 w 8830021"/>
              <a:gd name="connsiteY1" fmla="*/ 0 h 2117608"/>
              <a:gd name="connsiteX2" fmla="*/ 8830021 w 8830021"/>
              <a:gd name="connsiteY2" fmla="*/ 2117608 h 2117608"/>
              <a:gd name="connsiteX3" fmla="*/ 0 w 8830021"/>
              <a:gd name="connsiteY3" fmla="*/ 2117608 h 2117608"/>
            </a:gdLst>
            <a:ahLst/>
            <a:cxnLst>
              <a:cxn ang="0">
                <a:pos x="connsiteX0" y="connsiteY0"/>
              </a:cxn>
              <a:cxn ang="0">
                <a:pos x="connsiteX1" y="connsiteY1"/>
              </a:cxn>
              <a:cxn ang="0">
                <a:pos x="connsiteX2" y="connsiteY2"/>
              </a:cxn>
              <a:cxn ang="0">
                <a:pos x="connsiteX3" y="connsiteY3"/>
              </a:cxn>
            </a:cxnLst>
            <a:rect l="l" t="t" r="r" b="b"/>
            <a:pathLst>
              <a:path w="8830021" h="2117608">
                <a:moveTo>
                  <a:pt x="0" y="0"/>
                </a:moveTo>
                <a:lnTo>
                  <a:pt x="8830021" y="0"/>
                </a:lnTo>
                <a:lnTo>
                  <a:pt x="8830021" y="2117608"/>
                </a:lnTo>
                <a:lnTo>
                  <a:pt x="0" y="2117608"/>
                </a:lnTo>
                <a:close/>
              </a:path>
            </a:pathLst>
          </a:cu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6BEEAA4-5492-483A-99FE-BA678A7A9ACF}"/>
              </a:ext>
            </a:extLst>
          </p:cNvPr>
          <p:cNvSpPr txBox="1"/>
          <p:nvPr/>
        </p:nvSpPr>
        <p:spPr>
          <a:xfrm>
            <a:off x="4119708" y="4017347"/>
            <a:ext cx="3952584" cy="1048749"/>
          </a:xfrm>
          <a:prstGeom prst="rect">
            <a:avLst/>
          </a:prstGeom>
          <a:noFill/>
        </p:spPr>
        <p:txBody>
          <a:bodyPr wrap="square" lIns="0" tIns="0" rIns="0" bIns="0" rtlCol="0" anchor="ctr" anchorCtr="1">
            <a:spAutoFit/>
          </a:bodyPr>
          <a:lstStyle>
            <a:defPPr>
              <a:defRPr lang="zh-CN"/>
            </a:defPPr>
            <a:lvl1pPr>
              <a:lnSpc>
                <a:spcPct val="125000"/>
              </a:lnSpc>
              <a:defRPr sz="8800" spc="250">
                <a:gradFill>
                  <a:gsLst>
                    <a:gs pos="98000">
                      <a:schemeClr val="bg1">
                        <a:lumMod val="90000"/>
                      </a:schemeClr>
                    </a:gs>
                    <a:gs pos="0">
                      <a:schemeClr val="bg1"/>
                    </a:gs>
                  </a:gsLst>
                  <a:lin ang="5400000" scaled="1"/>
                </a:gradFill>
                <a:latin typeface="微软雅黑 Bold" panose="020B0703020204020201" pitchFamily="34" charset="-122"/>
                <a:ea typeface="微软雅黑 Bold" panose="020B0703020204020201" pitchFamily="34" charset="-122"/>
              </a:defRPr>
            </a:lvl1pPr>
          </a:lstStyle>
          <a:p>
            <a:pPr algn="dist">
              <a:defRPr/>
            </a:pPr>
            <a:r>
              <a:rPr lang="zh-CN" altLang="en-US" sz="6000">
                <a:gradFill>
                  <a:gsLst>
                    <a:gs pos="100000">
                      <a:schemeClr val="accent2"/>
                    </a:gs>
                    <a:gs pos="0">
                      <a:schemeClr val="accent1"/>
                    </a:gs>
                  </a:gsLst>
                  <a:lin ang="5400000" scaled="1"/>
                </a:gradFill>
                <a:latin typeface="+mj-ea"/>
                <a:ea typeface="+mj-ea"/>
                <a:sym typeface="思源黑体 CN Light" panose="020B0300000000000000" pitchFamily="34" charset="-122"/>
              </a:rPr>
              <a:t>合作伙伴</a:t>
            </a:r>
          </a:p>
        </p:txBody>
      </p:sp>
      <p:sp>
        <p:nvSpPr>
          <p:cNvPr id="59" name="文本框 58">
            <a:extLst>
              <a:ext uri="{FF2B5EF4-FFF2-40B4-BE49-F238E27FC236}">
                <a16:creationId xmlns:a16="http://schemas.microsoft.com/office/drawing/2014/main" id="{E24A891B-BEA8-4FC1-A425-B2AD5F1129E5}"/>
              </a:ext>
            </a:extLst>
          </p:cNvPr>
          <p:cNvSpPr txBox="1"/>
          <p:nvPr/>
        </p:nvSpPr>
        <p:spPr>
          <a:xfrm>
            <a:off x="3782219" y="5105898"/>
            <a:ext cx="4629150" cy="314638"/>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en-US" altLang="zh-CN"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rPr>
              <a:t> COOPERATION PARTNER</a:t>
            </a:r>
            <a:endParaRPr kumimoji="0" lang="zh-CN" altLang="en-US"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endParaRPr>
          </a:p>
        </p:txBody>
      </p:sp>
      <p:sp>
        <p:nvSpPr>
          <p:cNvPr id="83" name="任意多边形: 形状 82">
            <a:extLst>
              <a:ext uri="{FF2B5EF4-FFF2-40B4-BE49-F238E27FC236}">
                <a16:creationId xmlns:a16="http://schemas.microsoft.com/office/drawing/2014/main" id="{F741287A-6D08-4D10-879D-E9764B54164D}"/>
              </a:ext>
            </a:extLst>
          </p:cNvPr>
          <p:cNvSpPr/>
          <p:nvPr/>
        </p:nvSpPr>
        <p:spPr>
          <a:xfrm>
            <a:off x="5166391" y="3181971"/>
            <a:ext cx="1860806" cy="839609"/>
          </a:xfrm>
          <a:custGeom>
            <a:avLst/>
            <a:gdLst>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5" fmla="*/ 91440 w 2877613"/>
              <a:gd name="connsiteY5" fmla="*/ 91440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2871372 w 2871372"/>
              <a:gd name="connsiteY0" fmla="*/ 0 h 1416365"/>
              <a:gd name="connsiteX1" fmla="*/ 2865131 w 2871372"/>
              <a:gd name="connsiteY1" fmla="*/ 123597 h 1416365"/>
              <a:gd name="connsiteX2" fmla="*/ 1432565 w 2871372"/>
              <a:gd name="connsiteY2" fmla="*/ 1416365 h 1416365"/>
              <a:gd name="connsiteX3" fmla="*/ 0 w 2871372"/>
              <a:gd name="connsiteY3" fmla="*/ 123597 h 1416365"/>
              <a:gd name="connsiteX0" fmla="*/ 2865131 w 2865131"/>
              <a:gd name="connsiteY0" fmla="*/ 0 h 1292768"/>
              <a:gd name="connsiteX1" fmla="*/ 1432565 w 2865131"/>
              <a:gd name="connsiteY1" fmla="*/ 1292768 h 1292768"/>
              <a:gd name="connsiteX2" fmla="*/ 0 w 2865131"/>
              <a:gd name="connsiteY2" fmla="*/ 0 h 1292768"/>
            </a:gdLst>
            <a:ahLst/>
            <a:cxnLst>
              <a:cxn ang="0">
                <a:pos x="connsiteX0" y="connsiteY0"/>
              </a:cxn>
              <a:cxn ang="0">
                <a:pos x="connsiteX1" y="connsiteY1"/>
              </a:cxn>
              <a:cxn ang="0">
                <a:pos x="connsiteX2" y="connsiteY2"/>
              </a:cxn>
            </a:cxnLst>
            <a:rect l="l" t="t" r="r" b="b"/>
            <a:pathLst>
              <a:path w="2865131" h="1292768">
                <a:moveTo>
                  <a:pt x="2865131" y="0"/>
                </a:moveTo>
                <a:cubicBezTo>
                  <a:pt x="2791388" y="726128"/>
                  <a:pt x="2178150" y="1292768"/>
                  <a:pt x="1432565" y="1292768"/>
                </a:cubicBezTo>
                <a:cubicBezTo>
                  <a:pt x="686981" y="1292768"/>
                  <a:pt x="73742" y="726128"/>
                  <a:pt x="0" y="0"/>
                </a:cubicBezTo>
              </a:path>
            </a:pathLst>
          </a:custGeom>
          <a:noFill/>
          <a:ln w="19050" cap="rnd">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椭圆 54">
            <a:extLst>
              <a:ext uri="{FF2B5EF4-FFF2-40B4-BE49-F238E27FC236}">
                <a16:creationId xmlns:a16="http://schemas.microsoft.com/office/drawing/2014/main" id="{CB231B7E-8D1F-4AE3-9A44-857A1C89E258}"/>
              </a:ext>
            </a:extLst>
          </p:cNvPr>
          <p:cNvSpPr/>
          <p:nvPr/>
        </p:nvSpPr>
        <p:spPr>
          <a:xfrm>
            <a:off x="5320363" y="2278939"/>
            <a:ext cx="1551767" cy="1551768"/>
          </a:xfrm>
          <a:prstGeom prst="ellipse">
            <a:avLst/>
          </a:prstGeom>
          <a:gradFill>
            <a:gsLst>
              <a:gs pos="0">
                <a:schemeClr val="accent1"/>
              </a:gs>
              <a:gs pos="98000">
                <a:schemeClr val="accent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40" name="文本框 39">
            <a:extLst>
              <a:ext uri="{FF2B5EF4-FFF2-40B4-BE49-F238E27FC236}">
                <a16:creationId xmlns:a16="http://schemas.microsoft.com/office/drawing/2014/main" id="{8CBFA5FC-D766-490F-888D-265F222D3492}"/>
              </a:ext>
            </a:extLst>
          </p:cNvPr>
          <p:cNvSpPr txBox="1"/>
          <p:nvPr/>
        </p:nvSpPr>
        <p:spPr>
          <a:xfrm>
            <a:off x="4852990" y="2421438"/>
            <a:ext cx="2521590" cy="1153586"/>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rPr>
              <a:t>04</a:t>
            </a:r>
            <a:endParaRPr kumimoji="0" lang="zh-CN" altLang="en-US"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endParaRPr>
          </a:p>
        </p:txBody>
      </p:sp>
      <p:grpSp>
        <p:nvGrpSpPr>
          <p:cNvPr id="3" name="组合 2">
            <a:extLst>
              <a:ext uri="{FF2B5EF4-FFF2-40B4-BE49-F238E27FC236}">
                <a16:creationId xmlns:a16="http://schemas.microsoft.com/office/drawing/2014/main" id="{32287014-10BF-40F9-8AAB-907BBA61D716}"/>
              </a:ext>
            </a:extLst>
          </p:cNvPr>
          <p:cNvGrpSpPr/>
          <p:nvPr/>
        </p:nvGrpSpPr>
        <p:grpSpPr>
          <a:xfrm>
            <a:off x="3167857" y="5440617"/>
            <a:ext cx="5857875" cy="319579"/>
            <a:chOff x="3167857" y="5440617"/>
            <a:chExt cx="5857875" cy="319579"/>
          </a:xfrm>
        </p:grpSpPr>
        <p:cxnSp>
          <p:nvCxnSpPr>
            <p:cNvPr id="89" name="直接连接符 88">
              <a:extLst>
                <a:ext uri="{FF2B5EF4-FFF2-40B4-BE49-F238E27FC236}">
                  <a16:creationId xmlns:a16="http://schemas.microsoft.com/office/drawing/2014/main" id="{A660A885-642C-44DD-A849-B6E887A96C25}"/>
                </a:ext>
              </a:extLst>
            </p:cNvPr>
            <p:cNvCxnSpPr>
              <a:cxnSpLocks/>
            </p:cNvCxnSpPr>
            <p:nvPr/>
          </p:nvCxnSpPr>
          <p:spPr>
            <a:xfrm>
              <a:off x="3251994" y="5760196"/>
              <a:ext cx="5689600" cy="0"/>
            </a:xfrm>
            <a:prstGeom prst="line">
              <a:avLst/>
            </a:prstGeom>
            <a:ln w="19050" cap="rnd">
              <a:solidFill>
                <a:schemeClr val="bg1">
                  <a:alpha val="70000"/>
                </a:schemeClr>
              </a:solidFill>
            </a:ln>
            <a:effectLst>
              <a:outerShdw blurRad="101600" dist="25400" dir="16200000" rotWithShape="0">
                <a:schemeClr val="bg1">
                  <a:alpha val="50000"/>
                </a:schemeClr>
              </a:outerShdw>
            </a:effectLst>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EEBE330-AE7D-465E-8404-BA1BD7ADA8A4}"/>
                </a:ext>
              </a:extLst>
            </p:cNvPr>
            <p:cNvPicPr>
              <a:picLocks noChangeAspect="1"/>
            </p:cNvPicPr>
            <p:nvPr/>
          </p:nvPicPr>
          <p:blipFill>
            <a:blip r:embed="rId3">
              <a:alphaModFix amt="25000"/>
            </a:blip>
            <a:stretch>
              <a:fillRect/>
            </a:stretch>
          </p:blipFill>
          <p:spPr>
            <a:xfrm>
              <a:off x="3167857" y="5440617"/>
              <a:ext cx="5857875" cy="304826"/>
            </a:xfrm>
            <a:prstGeom prst="rect">
              <a:avLst/>
            </a:prstGeom>
          </p:spPr>
        </p:pic>
      </p:grpSp>
    </p:spTree>
    <p:extLst>
      <p:ext uri="{BB962C8B-B14F-4D97-AF65-F5344CB8AC3E}">
        <p14:creationId xmlns:p14="http://schemas.microsoft.com/office/powerpoint/2010/main" val="185602579"/>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灯光&#10;&#10;描述已自动生成">
            <a:extLst>
              <a:ext uri="{FF2B5EF4-FFF2-40B4-BE49-F238E27FC236}">
                <a16:creationId xmlns:a16="http://schemas.microsoft.com/office/drawing/2014/main" id="{BF1D9461-918C-452D-9B6D-39D03470256D}"/>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921794" y="2285030"/>
            <a:ext cx="10350000" cy="982556"/>
          </a:xfrm>
          <a:prstGeom prst="rect">
            <a:avLst/>
          </a:prstGeom>
        </p:spPr>
      </p:pic>
      <p:pic>
        <p:nvPicPr>
          <p:cNvPr id="10" name="图片 9" descr="图片包含 游戏机, 灯光&#10;&#10;描述已自动生成">
            <a:extLst>
              <a:ext uri="{FF2B5EF4-FFF2-40B4-BE49-F238E27FC236}">
                <a16:creationId xmlns:a16="http://schemas.microsoft.com/office/drawing/2014/main" id="{A40460F8-717B-4D40-9B9C-4D874872A26B}"/>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921794" y="1239276"/>
            <a:ext cx="10350000" cy="982556"/>
          </a:xfrm>
          <a:prstGeom prst="rect">
            <a:avLst/>
          </a:prstGeom>
        </p:spPr>
      </p:pic>
      <p:sp>
        <p:nvSpPr>
          <p:cNvPr id="7" name="矩形 6">
            <a:extLst>
              <a:ext uri="{FF2B5EF4-FFF2-40B4-BE49-F238E27FC236}">
                <a16:creationId xmlns:a16="http://schemas.microsoft.com/office/drawing/2014/main" id="{25D8FCAF-75D2-4AD9-BB07-614071F200B9}"/>
              </a:ext>
            </a:extLst>
          </p:cNvPr>
          <p:cNvSpPr/>
          <p:nvPr/>
        </p:nvSpPr>
        <p:spPr>
          <a:xfrm>
            <a:off x="-12700" y="5406571"/>
            <a:ext cx="12206288" cy="1451429"/>
          </a:xfrm>
          <a:prstGeom prst="rect">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8160545-FF64-49E3-A27D-67C130288422}"/>
              </a:ext>
            </a:extLst>
          </p:cNvPr>
          <p:cNvSpPr txBox="1"/>
          <p:nvPr/>
        </p:nvSpPr>
        <p:spPr>
          <a:xfrm>
            <a:off x="3036094" y="1873503"/>
            <a:ext cx="6121400" cy="685124"/>
          </a:xfrm>
          <a:prstGeom prst="rect">
            <a:avLst/>
          </a:prstGeom>
          <a:noFill/>
        </p:spPr>
        <p:txBody>
          <a:bodyPr wrap="square" lIns="0" tIns="0" rIns="0" bIns="0" rtlCol="0" anchor="ctr" anchorCtr="1">
            <a:spAutoFit/>
          </a:bodyPr>
          <a:lstStyle/>
          <a:p>
            <a:pPr algn="ctr">
              <a:lnSpc>
                <a:spcPct val="130000"/>
              </a:lnSpc>
            </a:pPr>
            <a:r>
              <a:rPr lang="zh-CN" altLang="en-US" b="0" i="0">
                <a:solidFill>
                  <a:srgbClr val="FFFFFF"/>
                </a:solidFill>
                <a:effectLst/>
                <a:latin typeface="+mn-ea"/>
              </a:rPr>
              <a:t>混合现实合作伙伴是一个由技术和业务专家组成的社区</a:t>
            </a:r>
            <a:endParaRPr lang="en-US" altLang="zh-CN" b="0" i="0">
              <a:solidFill>
                <a:srgbClr val="FFFFFF"/>
              </a:solidFill>
              <a:effectLst/>
              <a:latin typeface="+mn-ea"/>
            </a:endParaRPr>
          </a:p>
          <a:p>
            <a:pPr algn="ctr">
              <a:lnSpc>
                <a:spcPct val="130000"/>
              </a:lnSpc>
            </a:pPr>
            <a:r>
              <a:rPr lang="zh-CN" altLang="en-US" b="0" i="0">
                <a:solidFill>
                  <a:srgbClr val="FFFFFF"/>
                </a:solidFill>
                <a:effectLst/>
                <a:latin typeface="+mn-ea"/>
              </a:rPr>
              <a:t>其使命是帮助客户利用混合现实技术加速数字化转型</a:t>
            </a:r>
            <a:endParaRPr lang="zh-CN" altLang="en-US" spc="250">
              <a:latin typeface="+mn-ea"/>
              <a:sym typeface="思源黑体 CN Light" panose="020B0300000000000000" pitchFamily="34" charset="-122"/>
            </a:endParaRPr>
          </a:p>
        </p:txBody>
      </p:sp>
      <p:sp>
        <p:nvSpPr>
          <p:cNvPr id="4" name="内容占位符 3">
            <a:extLst>
              <a:ext uri="{FF2B5EF4-FFF2-40B4-BE49-F238E27FC236}">
                <a16:creationId xmlns:a16="http://schemas.microsoft.com/office/drawing/2014/main" id="{87148F30-DECD-4691-B953-3A80FFC48684}"/>
              </a:ext>
            </a:extLst>
          </p:cNvPr>
          <p:cNvSpPr>
            <a:spLocks noGrp="1"/>
          </p:cNvSpPr>
          <p:nvPr>
            <p:ph sz="quarter" idx="10"/>
          </p:nvPr>
        </p:nvSpPr>
        <p:spPr>
          <a:xfrm>
            <a:off x="603915" y="503238"/>
            <a:ext cx="4621228" cy="403225"/>
          </a:xfrm>
        </p:spPr>
        <p:txBody>
          <a:bodyPr/>
          <a:lstStyle/>
          <a:p>
            <a:r>
              <a:rPr lang="zh-CN" altLang="en-US"/>
              <a:t>混合现实合作伙伴概述</a:t>
            </a:r>
          </a:p>
          <a:p>
            <a:endParaRPr lang="zh-CN" altLang="en-US"/>
          </a:p>
        </p:txBody>
      </p:sp>
      <p:pic>
        <p:nvPicPr>
          <p:cNvPr id="28674" name="Picture 2">
            <a:extLst>
              <a:ext uri="{FF2B5EF4-FFF2-40B4-BE49-F238E27FC236}">
                <a16:creationId xmlns:a16="http://schemas.microsoft.com/office/drawing/2014/main" id="{E683236B-7F08-49F2-82C3-CA10B58AF6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51794" y="3291677"/>
            <a:ext cx="7290000" cy="2931187"/>
          </a:xfrm>
          <a:prstGeom prst="rect">
            <a:avLst/>
          </a:prstGeom>
          <a:noFill/>
          <a:effectLst>
            <a:reflection blurRad="6350" stA="20000" endPos="24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154176"/>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9E14E36-7A16-4D50-AC44-E8DEC0DDDADB}"/>
              </a:ext>
            </a:extLst>
          </p:cNvPr>
          <p:cNvSpPr>
            <a:spLocks noGrp="1"/>
          </p:cNvSpPr>
          <p:nvPr>
            <p:ph sz="quarter" idx="10"/>
          </p:nvPr>
        </p:nvSpPr>
        <p:spPr>
          <a:xfrm>
            <a:off x="603915" y="503238"/>
            <a:ext cx="5898485" cy="403225"/>
          </a:xfrm>
        </p:spPr>
        <p:txBody>
          <a:bodyPr/>
          <a:lstStyle/>
          <a:p>
            <a:r>
              <a:rPr lang="zh-CN" altLang="en-US"/>
              <a:t>混合现实解决方案的长期潜力</a:t>
            </a:r>
          </a:p>
          <a:p>
            <a:endParaRPr lang="zh-CN" altLang="en-US"/>
          </a:p>
        </p:txBody>
      </p:sp>
      <p:graphicFrame>
        <p:nvGraphicFramePr>
          <p:cNvPr id="13" name="图表 12">
            <a:extLst>
              <a:ext uri="{FF2B5EF4-FFF2-40B4-BE49-F238E27FC236}">
                <a16:creationId xmlns:a16="http://schemas.microsoft.com/office/drawing/2014/main" id="{95F0238E-748B-4D1A-9BA3-5B8CAFF83C2D}"/>
              </a:ext>
            </a:extLst>
          </p:cNvPr>
          <p:cNvGraphicFramePr/>
          <p:nvPr>
            <p:extLst>
              <p:ext uri="{D42A27DB-BD31-4B8C-83A1-F6EECF244321}">
                <p14:modId xmlns:p14="http://schemas.microsoft.com/office/powerpoint/2010/main" val="981814482"/>
              </p:ext>
            </p:extLst>
          </p:nvPr>
        </p:nvGraphicFramePr>
        <p:xfrm>
          <a:off x="780883" y="1908093"/>
          <a:ext cx="6126973" cy="4179898"/>
        </p:xfrm>
        <a:graphic>
          <a:graphicData uri="http://schemas.openxmlformats.org/drawingml/2006/chart">
            <c:chart xmlns:c="http://schemas.openxmlformats.org/drawingml/2006/chart" xmlns:r="http://schemas.openxmlformats.org/officeDocument/2006/relationships" r:id="rId2"/>
          </a:graphicData>
        </a:graphic>
      </p:graphicFrame>
      <p:sp>
        <p:nvSpPr>
          <p:cNvPr id="25" name="矩形: 圆角 24">
            <a:extLst>
              <a:ext uri="{FF2B5EF4-FFF2-40B4-BE49-F238E27FC236}">
                <a16:creationId xmlns:a16="http://schemas.microsoft.com/office/drawing/2014/main" id="{3F9F38B6-CA1A-4398-AFAD-02832E05849A}"/>
              </a:ext>
            </a:extLst>
          </p:cNvPr>
          <p:cNvSpPr/>
          <p:nvPr/>
        </p:nvSpPr>
        <p:spPr>
          <a:xfrm>
            <a:off x="7137400" y="1574904"/>
            <a:ext cx="3911600" cy="4521200"/>
          </a:xfrm>
          <a:prstGeom prst="roundRect">
            <a:avLst>
              <a:gd name="adj" fmla="val 2043"/>
            </a:avLst>
          </a:prstGeom>
          <a:gradFill>
            <a:gsLst>
              <a:gs pos="0">
                <a:schemeClr val="accent1"/>
              </a:gs>
              <a:gs pos="98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7E52396-2688-4357-9739-184686893EA3}"/>
              </a:ext>
            </a:extLst>
          </p:cNvPr>
          <p:cNvSpPr txBox="1"/>
          <p:nvPr/>
        </p:nvSpPr>
        <p:spPr>
          <a:xfrm>
            <a:off x="7598629" y="2378543"/>
            <a:ext cx="3041212" cy="279692"/>
          </a:xfrm>
          <a:prstGeom prst="rect">
            <a:avLst/>
          </a:prstGeom>
          <a:noFill/>
        </p:spPr>
        <p:txBody>
          <a:bodyPr wrap="square" lIns="0" tIns="0" rIns="0" bIns="0" rtlCol="0" anchor="ctr" anchorCtr="1">
            <a:spAutoFit/>
          </a:bodyPr>
          <a:lstStyle/>
          <a:p>
            <a:pPr>
              <a:lnSpc>
                <a:spcPct val="125000"/>
              </a:lnSpc>
            </a:pPr>
            <a:r>
              <a:rPr lang="zh-CN" altLang="en-US" sz="1600" b="1">
                <a:solidFill>
                  <a:schemeClr val="tx1">
                    <a:lumMod val="85000"/>
                    <a:lumOff val="15000"/>
                  </a:schemeClr>
                </a:solidFill>
                <a:latin typeface="+mj-ea"/>
                <a:ea typeface="+mj-ea"/>
              </a:rPr>
              <a:t>混合现实实践收入提高 </a:t>
            </a:r>
            <a:r>
              <a:rPr lang="en-US" altLang="zh-CN" sz="1600" b="1">
                <a:solidFill>
                  <a:schemeClr val="tx1">
                    <a:lumMod val="85000"/>
                    <a:lumOff val="15000"/>
                  </a:schemeClr>
                </a:solidFill>
                <a:latin typeface="+mj-ea"/>
                <a:ea typeface="+mj-ea"/>
              </a:rPr>
              <a:t>264%</a:t>
            </a:r>
          </a:p>
        </p:txBody>
      </p:sp>
      <p:sp>
        <p:nvSpPr>
          <p:cNvPr id="4" name="文本框 3">
            <a:extLst>
              <a:ext uri="{FF2B5EF4-FFF2-40B4-BE49-F238E27FC236}">
                <a16:creationId xmlns:a16="http://schemas.microsoft.com/office/drawing/2014/main" id="{B318B48E-18B6-4EE7-95B7-4E45E9DB4DD7}"/>
              </a:ext>
            </a:extLst>
          </p:cNvPr>
          <p:cNvSpPr txBox="1"/>
          <p:nvPr/>
        </p:nvSpPr>
        <p:spPr>
          <a:xfrm>
            <a:off x="7916804" y="3715449"/>
            <a:ext cx="2411212" cy="279692"/>
          </a:xfrm>
          <a:prstGeom prst="rect">
            <a:avLst/>
          </a:prstGeom>
          <a:noFill/>
        </p:spPr>
        <p:txBody>
          <a:bodyPr wrap="square" lIns="0" tIns="0" rIns="0" bIns="0" rtlCol="0" anchor="ctr" anchorCtr="1">
            <a:spAutoFit/>
          </a:bodyPr>
          <a:lstStyle/>
          <a:p>
            <a:pPr>
              <a:lnSpc>
                <a:spcPct val="125000"/>
              </a:lnSpc>
            </a:pPr>
            <a:r>
              <a:rPr lang="zh-CN" altLang="en-US" sz="1600" b="1">
                <a:solidFill>
                  <a:schemeClr val="tx1">
                    <a:lumMod val="85000"/>
                    <a:lumOff val="15000"/>
                  </a:schemeClr>
                </a:solidFill>
                <a:latin typeface="+mj-ea"/>
                <a:ea typeface="+mj-ea"/>
                <a:sym typeface="微软雅黑" panose="020B0503020204020204" pitchFamily="34" charset="-122"/>
              </a:rPr>
              <a:t>混合现实客户增加 </a:t>
            </a:r>
            <a:r>
              <a:rPr lang="en-US" altLang="zh-CN" sz="1600" b="1">
                <a:solidFill>
                  <a:schemeClr val="tx1">
                    <a:lumMod val="85000"/>
                    <a:lumOff val="15000"/>
                  </a:schemeClr>
                </a:solidFill>
                <a:latin typeface="+mj-ea"/>
                <a:ea typeface="+mj-ea"/>
                <a:sym typeface="微软雅黑" panose="020B0503020204020204" pitchFamily="34" charset="-122"/>
              </a:rPr>
              <a:t>28%</a:t>
            </a:r>
          </a:p>
        </p:txBody>
      </p:sp>
      <p:sp>
        <p:nvSpPr>
          <p:cNvPr id="5" name="文本框 4">
            <a:extLst>
              <a:ext uri="{FF2B5EF4-FFF2-40B4-BE49-F238E27FC236}">
                <a16:creationId xmlns:a16="http://schemas.microsoft.com/office/drawing/2014/main" id="{8DE9134F-DB9F-4260-B3F3-5B82335C4636}"/>
              </a:ext>
            </a:extLst>
          </p:cNvPr>
          <p:cNvSpPr txBox="1"/>
          <p:nvPr/>
        </p:nvSpPr>
        <p:spPr>
          <a:xfrm>
            <a:off x="7631640" y="5169203"/>
            <a:ext cx="2973920" cy="279692"/>
          </a:xfrm>
          <a:prstGeom prst="rect">
            <a:avLst/>
          </a:prstGeom>
          <a:noFill/>
        </p:spPr>
        <p:txBody>
          <a:bodyPr wrap="square" lIns="0" tIns="0" rIns="0" bIns="0" rtlCol="0" anchor="ctr" anchorCtr="1">
            <a:spAutoFit/>
          </a:bodyPr>
          <a:lstStyle/>
          <a:p>
            <a:pPr>
              <a:lnSpc>
                <a:spcPct val="125000"/>
              </a:lnSpc>
            </a:pPr>
            <a:r>
              <a:rPr lang="zh-CN" altLang="en-US" sz="1600" b="1">
                <a:solidFill>
                  <a:schemeClr val="tx1">
                    <a:lumMod val="85000"/>
                    <a:lumOff val="15000"/>
                  </a:schemeClr>
                </a:solidFill>
                <a:latin typeface="+mj-ea"/>
                <a:ea typeface="+mj-ea"/>
              </a:rPr>
              <a:t>混合现实软件毛利提高 </a:t>
            </a:r>
            <a:r>
              <a:rPr lang="en-US" altLang="zh-CN" sz="1600" b="1">
                <a:solidFill>
                  <a:schemeClr val="tx1">
                    <a:lumMod val="85000"/>
                    <a:lumOff val="15000"/>
                  </a:schemeClr>
                </a:solidFill>
                <a:latin typeface="+mj-ea"/>
                <a:ea typeface="+mj-ea"/>
              </a:rPr>
              <a:t>15%</a:t>
            </a:r>
          </a:p>
        </p:txBody>
      </p:sp>
      <p:pic>
        <p:nvPicPr>
          <p:cNvPr id="1028" name="Picture 4">
            <a:extLst>
              <a:ext uri="{FF2B5EF4-FFF2-40B4-BE49-F238E27FC236}">
                <a16:creationId xmlns:a16="http://schemas.microsoft.com/office/drawing/2014/main" id="{A2E75A83-5625-4B78-A949-6B003921C10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507181" y="1816801"/>
            <a:ext cx="1222838" cy="6882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B9A4C33-797F-48EA-9F59-90B35F6BA06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540163" y="3112141"/>
            <a:ext cx="1156875" cy="65116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8E15A142-12DA-4448-AED2-D874DE3E4D90}"/>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541270" y="4588577"/>
            <a:ext cx="1154661" cy="64991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直接连接符 14">
            <a:extLst>
              <a:ext uri="{FF2B5EF4-FFF2-40B4-BE49-F238E27FC236}">
                <a16:creationId xmlns:a16="http://schemas.microsoft.com/office/drawing/2014/main" id="{F6DC4C58-C6DC-465A-AE92-3AB9FEEE1CD3}"/>
              </a:ext>
            </a:extLst>
          </p:cNvPr>
          <p:cNvCxnSpPr>
            <a:cxnSpLocks/>
          </p:cNvCxnSpPr>
          <p:nvPr/>
        </p:nvCxnSpPr>
        <p:spPr>
          <a:xfrm>
            <a:off x="7524603" y="2757124"/>
            <a:ext cx="3187994" cy="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5EDEABA-5FF0-4D22-B3CA-D615450B4368}"/>
              </a:ext>
            </a:extLst>
          </p:cNvPr>
          <p:cNvCxnSpPr>
            <a:cxnSpLocks/>
          </p:cNvCxnSpPr>
          <p:nvPr/>
        </p:nvCxnSpPr>
        <p:spPr>
          <a:xfrm>
            <a:off x="7524603" y="4092865"/>
            <a:ext cx="3187994" cy="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385B511-7216-43AC-BAEA-EA4D0A3382A4}"/>
              </a:ext>
            </a:extLst>
          </p:cNvPr>
          <p:cNvCxnSpPr>
            <a:cxnSpLocks/>
          </p:cNvCxnSpPr>
          <p:nvPr/>
        </p:nvCxnSpPr>
        <p:spPr>
          <a:xfrm>
            <a:off x="7524603" y="5549407"/>
            <a:ext cx="3187994" cy="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0381547"/>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71CBAB2C-58B6-45C0-BD0D-2E0864B30A6B}"/>
              </a:ext>
            </a:extLst>
          </p:cNvPr>
          <p:cNvSpPr/>
          <p:nvPr/>
        </p:nvSpPr>
        <p:spPr>
          <a:xfrm>
            <a:off x="7998958" y="2141992"/>
            <a:ext cx="2569029" cy="1451429"/>
          </a:xfrm>
          <a:prstGeom prst="roundRect">
            <a:avLst>
              <a:gd name="adj" fmla="val 8136"/>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8">
            <a:extLst>
              <a:ext uri="{FF2B5EF4-FFF2-40B4-BE49-F238E27FC236}">
                <a16:creationId xmlns:a16="http://schemas.microsoft.com/office/drawing/2014/main" id="{F01C78FA-6BF8-49AA-B577-8D6F3A4744C2}"/>
              </a:ext>
            </a:extLst>
          </p:cNvPr>
          <p:cNvSpPr>
            <a:spLocks noGrp="1"/>
          </p:cNvSpPr>
          <p:nvPr>
            <p:ph sz="quarter" idx="10"/>
          </p:nvPr>
        </p:nvSpPr>
        <p:spPr>
          <a:xfrm>
            <a:off x="603915" y="503238"/>
            <a:ext cx="4650256" cy="403225"/>
          </a:xfrm>
        </p:spPr>
        <p:txBody>
          <a:bodyPr/>
          <a:lstStyle/>
          <a:p>
            <a:r>
              <a:rPr lang="zh-CN" altLang="en-US"/>
              <a:t>成为混合现实合作伙伴</a:t>
            </a:r>
          </a:p>
        </p:txBody>
      </p:sp>
      <p:grpSp>
        <p:nvGrpSpPr>
          <p:cNvPr id="33" name="组合 32">
            <a:extLst>
              <a:ext uri="{FF2B5EF4-FFF2-40B4-BE49-F238E27FC236}">
                <a16:creationId xmlns:a16="http://schemas.microsoft.com/office/drawing/2014/main" id="{C838F375-97DF-4011-9B92-D3805223A08C}"/>
              </a:ext>
            </a:extLst>
          </p:cNvPr>
          <p:cNvGrpSpPr/>
          <p:nvPr/>
        </p:nvGrpSpPr>
        <p:grpSpPr>
          <a:xfrm>
            <a:off x="1623785" y="2141992"/>
            <a:ext cx="2569029" cy="1451429"/>
            <a:chOff x="1611085" y="2155201"/>
            <a:chExt cx="2569029" cy="1451429"/>
          </a:xfrm>
        </p:grpSpPr>
        <p:sp>
          <p:nvSpPr>
            <p:cNvPr id="32" name="矩形: 圆角 31">
              <a:extLst>
                <a:ext uri="{FF2B5EF4-FFF2-40B4-BE49-F238E27FC236}">
                  <a16:creationId xmlns:a16="http://schemas.microsoft.com/office/drawing/2014/main" id="{6156DE37-7BBA-448C-8C68-7C2B7403446B}"/>
                </a:ext>
              </a:extLst>
            </p:cNvPr>
            <p:cNvSpPr/>
            <p:nvPr/>
          </p:nvSpPr>
          <p:spPr>
            <a:xfrm>
              <a:off x="1611085" y="2155201"/>
              <a:ext cx="2569029" cy="1451429"/>
            </a:xfrm>
            <a:prstGeom prst="roundRect">
              <a:avLst>
                <a:gd name="adj" fmla="val 8136"/>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00F462D5-643C-404D-8101-4B316C24AD0C}"/>
                </a:ext>
              </a:extLst>
            </p:cNvPr>
            <p:cNvGrpSpPr/>
            <p:nvPr/>
          </p:nvGrpSpPr>
          <p:grpSpPr>
            <a:xfrm>
              <a:off x="1939131" y="2370745"/>
              <a:ext cx="1893887" cy="857029"/>
              <a:chOff x="2040731" y="2532670"/>
              <a:chExt cx="1893887" cy="857029"/>
            </a:xfrm>
          </p:grpSpPr>
          <p:sp>
            <p:nvSpPr>
              <p:cNvPr id="5" name="文本框 4">
                <a:extLst>
                  <a:ext uri="{FF2B5EF4-FFF2-40B4-BE49-F238E27FC236}">
                    <a16:creationId xmlns:a16="http://schemas.microsoft.com/office/drawing/2014/main" id="{9F243F28-10A8-4DEB-802D-BB2D96C90B79}"/>
                  </a:ext>
                </a:extLst>
              </p:cNvPr>
              <p:cNvSpPr txBox="1"/>
              <p:nvPr/>
            </p:nvSpPr>
            <p:spPr>
              <a:xfrm>
                <a:off x="2040731" y="3112700"/>
                <a:ext cx="1893887" cy="276999"/>
              </a:xfrm>
              <a:prstGeom prst="rect">
                <a:avLst/>
              </a:prstGeom>
              <a:noFill/>
            </p:spPr>
            <p:txBody>
              <a:bodyPr wrap="square" lIns="0" tIns="0" rIns="0" bIns="0" rtlCol="0" anchor="ctr" anchorCtr="1">
                <a:spAutoFit/>
              </a:bodyPr>
              <a:lstStyle/>
              <a:p>
                <a:pPr algn="l"/>
                <a:r>
                  <a:rPr lang="zh-CN" altLang="en-US" b="1" i="0">
                    <a:solidFill>
                      <a:schemeClr val="tx1">
                        <a:lumMod val="85000"/>
                        <a:lumOff val="15000"/>
                      </a:schemeClr>
                    </a:solidFill>
                    <a:effectLst/>
                    <a:latin typeface="+mj-ea"/>
                    <a:ea typeface="+mj-ea"/>
                  </a:rPr>
                  <a:t>扩大您的市场</a:t>
                </a:r>
              </a:p>
            </p:txBody>
          </p:sp>
          <p:cxnSp>
            <p:nvCxnSpPr>
              <p:cNvPr id="22" name="直接连接符 21">
                <a:extLst>
                  <a:ext uri="{FF2B5EF4-FFF2-40B4-BE49-F238E27FC236}">
                    <a16:creationId xmlns:a16="http://schemas.microsoft.com/office/drawing/2014/main" id="{6BD82D4F-E362-41CF-961A-6F2B5F168A19}"/>
                  </a:ext>
                </a:extLst>
              </p:cNvPr>
              <p:cNvCxnSpPr>
                <a:cxnSpLocks/>
              </p:cNvCxnSpPr>
              <p:nvPr/>
            </p:nvCxnSpPr>
            <p:spPr>
              <a:xfrm>
                <a:off x="2768718" y="3011091"/>
                <a:ext cx="43815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3FFF07AA-CC79-40C4-A4A6-45EE516E52DC}"/>
                  </a:ext>
                </a:extLst>
              </p:cNvPr>
              <p:cNvSpPr txBox="1"/>
              <p:nvPr/>
            </p:nvSpPr>
            <p:spPr>
              <a:xfrm>
                <a:off x="2675382" y="2532670"/>
                <a:ext cx="704850" cy="419474"/>
              </a:xfrm>
              <a:prstGeom prst="rect">
                <a:avLst/>
              </a:prstGeom>
              <a:noFill/>
            </p:spPr>
            <p:txBody>
              <a:bodyPr wrap="square" lIns="0" tIns="0" rIns="0" bIns="0" rtlCol="0" anchor="ctr" anchorCtr="1">
                <a:spAutoFit/>
              </a:bodyPr>
              <a:lstStyle/>
              <a:p>
                <a:pPr algn="l">
                  <a:lnSpc>
                    <a:spcPct val="125000"/>
                  </a:lnSpc>
                </a:pPr>
                <a:r>
                  <a:rPr lang="en-US" altLang="zh-CN" sz="2400" b="1" spc="250">
                    <a:solidFill>
                      <a:schemeClr val="tx1">
                        <a:lumMod val="85000"/>
                        <a:lumOff val="15000"/>
                      </a:schemeClr>
                    </a:solidFill>
                    <a:latin typeface="+mj-ea"/>
                    <a:ea typeface="+mj-ea"/>
                    <a:sym typeface="思源黑体 CN Light" panose="020B0300000000000000" pitchFamily="34" charset="-122"/>
                  </a:rPr>
                  <a:t>01</a:t>
                </a:r>
                <a:endParaRPr lang="zh-CN" altLang="en-US" sz="2400" b="1" spc="250">
                  <a:solidFill>
                    <a:schemeClr val="tx1">
                      <a:lumMod val="85000"/>
                      <a:lumOff val="15000"/>
                    </a:schemeClr>
                  </a:solidFill>
                  <a:latin typeface="+mj-ea"/>
                  <a:ea typeface="+mj-ea"/>
                  <a:sym typeface="思源黑体 CN Light" panose="020B0300000000000000" pitchFamily="34" charset="-122"/>
                </a:endParaRPr>
              </a:p>
            </p:txBody>
          </p:sp>
        </p:grpSp>
      </p:grpSp>
      <p:sp>
        <p:nvSpPr>
          <p:cNvPr id="31" name="矩形: 圆角 30">
            <a:extLst>
              <a:ext uri="{FF2B5EF4-FFF2-40B4-BE49-F238E27FC236}">
                <a16:creationId xmlns:a16="http://schemas.microsoft.com/office/drawing/2014/main" id="{E7B1E5E4-5167-44BA-A6F7-B55DB34C8BFE}"/>
              </a:ext>
            </a:extLst>
          </p:cNvPr>
          <p:cNvSpPr/>
          <p:nvPr/>
        </p:nvSpPr>
        <p:spPr>
          <a:xfrm>
            <a:off x="4812719" y="4768821"/>
            <a:ext cx="2569029" cy="1451429"/>
          </a:xfrm>
          <a:prstGeom prst="roundRect">
            <a:avLst>
              <a:gd name="adj" fmla="val 8136"/>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46877949-BE0E-4ED4-9C67-E9DEF11C9E02}"/>
              </a:ext>
            </a:extLst>
          </p:cNvPr>
          <p:cNvGrpSpPr/>
          <p:nvPr/>
        </p:nvGrpSpPr>
        <p:grpSpPr>
          <a:xfrm>
            <a:off x="5163786" y="4848010"/>
            <a:ext cx="1890000" cy="1164617"/>
            <a:chOff x="5108762" y="4834006"/>
            <a:chExt cx="1890000" cy="1164617"/>
          </a:xfrm>
        </p:grpSpPr>
        <p:sp>
          <p:nvSpPr>
            <p:cNvPr id="6" name="文本框 5">
              <a:extLst>
                <a:ext uri="{FF2B5EF4-FFF2-40B4-BE49-F238E27FC236}">
                  <a16:creationId xmlns:a16="http://schemas.microsoft.com/office/drawing/2014/main" id="{4613F4B4-6604-44E5-B11F-A75EF8D19DD4}"/>
                </a:ext>
              </a:extLst>
            </p:cNvPr>
            <p:cNvSpPr txBox="1"/>
            <p:nvPr/>
          </p:nvSpPr>
          <p:spPr>
            <a:xfrm>
              <a:off x="5108762" y="5444625"/>
              <a:ext cx="1890000" cy="553998"/>
            </a:xfrm>
            <a:prstGeom prst="rect">
              <a:avLst/>
            </a:prstGeom>
            <a:noFill/>
          </p:spPr>
          <p:txBody>
            <a:bodyPr wrap="square" lIns="0" tIns="0" rIns="0" bIns="0" rtlCol="0" anchor="ctr" anchorCtr="1">
              <a:spAutoFit/>
            </a:bodyPr>
            <a:lstStyle/>
            <a:p>
              <a:pPr algn="l"/>
              <a:r>
                <a:rPr lang="zh-CN" altLang="en-US" b="1" i="0">
                  <a:solidFill>
                    <a:schemeClr val="tx1">
                      <a:lumMod val="85000"/>
                      <a:lumOff val="15000"/>
                    </a:schemeClr>
                  </a:solidFill>
                  <a:effectLst/>
                  <a:latin typeface="+mj-ea"/>
                  <a:ea typeface="+mj-ea"/>
                </a:rPr>
                <a:t>使用业务就绪的解</a:t>
              </a:r>
              <a:endParaRPr lang="en-US" altLang="zh-CN" b="1" i="0">
                <a:solidFill>
                  <a:schemeClr val="tx1">
                    <a:lumMod val="85000"/>
                    <a:lumOff val="15000"/>
                  </a:schemeClr>
                </a:solidFill>
                <a:effectLst/>
                <a:latin typeface="+mj-ea"/>
                <a:ea typeface="+mj-ea"/>
              </a:endParaRPr>
            </a:p>
            <a:p>
              <a:pPr algn="l"/>
              <a:r>
                <a:rPr lang="zh-CN" altLang="en-US" b="1" i="0">
                  <a:solidFill>
                    <a:schemeClr val="tx1">
                      <a:lumMod val="85000"/>
                      <a:lumOff val="15000"/>
                    </a:schemeClr>
                  </a:solidFill>
                  <a:effectLst/>
                  <a:latin typeface="+mj-ea"/>
                  <a:ea typeface="+mj-ea"/>
                </a:rPr>
                <a:t>决方案更快地行动</a:t>
              </a:r>
            </a:p>
          </p:txBody>
        </p:sp>
        <p:cxnSp>
          <p:nvCxnSpPr>
            <p:cNvPr id="27" name="直接连接符 26">
              <a:extLst>
                <a:ext uri="{FF2B5EF4-FFF2-40B4-BE49-F238E27FC236}">
                  <a16:creationId xmlns:a16="http://schemas.microsoft.com/office/drawing/2014/main" id="{E999401D-1348-452A-927B-FDD603B62A0B}"/>
                </a:ext>
              </a:extLst>
            </p:cNvPr>
            <p:cNvCxnSpPr>
              <a:cxnSpLocks/>
            </p:cNvCxnSpPr>
            <p:nvPr/>
          </p:nvCxnSpPr>
          <p:spPr>
            <a:xfrm>
              <a:off x="5834687" y="5325127"/>
              <a:ext cx="43815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7C36DFC6-358A-45B6-B2DA-66BB5209A73A}"/>
                </a:ext>
              </a:extLst>
            </p:cNvPr>
            <p:cNvSpPr txBox="1"/>
            <p:nvPr/>
          </p:nvSpPr>
          <p:spPr>
            <a:xfrm>
              <a:off x="5722059" y="4834006"/>
              <a:ext cx="704850" cy="419474"/>
            </a:xfrm>
            <a:prstGeom prst="rect">
              <a:avLst/>
            </a:prstGeom>
            <a:noFill/>
          </p:spPr>
          <p:txBody>
            <a:bodyPr wrap="square" lIns="0" tIns="0" rIns="0" bIns="0" rtlCol="0" anchor="ctr" anchorCtr="1">
              <a:spAutoFit/>
            </a:bodyPr>
            <a:lstStyle/>
            <a:p>
              <a:pPr>
                <a:lnSpc>
                  <a:spcPct val="125000"/>
                </a:lnSpc>
              </a:pPr>
              <a:r>
                <a:rPr lang="en-US" altLang="zh-CN" sz="2400" b="1" spc="250">
                  <a:solidFill>
                    <a:schemeClr val="tx1">
                      <a:lumMod val="85000"/>
                      <a:lumOff val="15000"/>
                    </a:schemeClr>
                  </a:solidFill>
                  <a:latin typeface="+mj-ea"/>
                  <a:ea typeface="+mj-ea"/>
                  <a:sym typeface="思源黑体 CN Light" panose="020B0300000000000000" pitchFamily="34" charset="-122"/>
                </a:rPr>
                <a:t>02</a:t>
              </a:r>
              <a:endParaRPr lang="zh-CN" altLang="en-US" sz="2400" b="1" spc="250">
                <a:solidFill>
                  <a:schemeClr val="tx1">
                    <a:lumMod val="85000"/>
                    <a:lumOff val="15000"/>
                  </a:schemeClr>
                </a:solidFill>
                <a:latin typeface="+mj-ea"/>
                <a:ea typeface="+mj-ea"/>
                <a:sym typeface="思源黑体 CN Light" panose="020B0300000000000000" pitchFamily="34" charset="-122"/>
              </a:endParaRPr>
            </a:p>
          </p:txBody>
        </p:sp>
      </p:grpSp>
      <p:grpSp>
        <p:nvGrpSpPr>
          <p:cNvPr id="10" name="组合 9">
            <a:extLst>
              <a:ext uri="{FF2B5EF4-FFF2-40B4-BE49-F238E27FC236}">
                <a16:creationId xmlns:a16="http://schemas.microsoft.com/office/drawing/2014/main" id="{DBA82A31-704F-47A6-8349-D2A00A4FB03C}"/>
              </a:ext>
            </a:extLst>
          </p:cNvPr>
          <p:cNvGrpSpPr/>
          <p:nvPr/>
        </p:nvGrpSpPr>
        <p:grpSpPr>
          <a:xfrm>
            <a:off x="8317577" y="2236146"/>
            <a:ext cx="1986018" cy="1131649"/>
            <a:chOff x="8520777" y="2535049"/>
            <a:chExt cx="1986018" cy="1131649"/>
          </a:xfrm>
        </p:grpSpPr>
        <p:sp>
          <p:nvSpPr>
            <p:cNvPr id="8" name="文本框 7">
              <a:extLst>
                <a:ext uri="{FF2B5EF4-FFF2-40B4-BE49-F238E27FC236}">
                  <a16:creationId xmlns:a16="http://schemas.microsoft.com/office/drawing/2014/main" id="{9504980A-E188-4BCD-A47B-CF20C4FAC24B}"/>
                </a:ext>
              </a:extLst>
            </p:cNvPr>
            <p:cNvSpPr txBox="1"/>
            <p:nvPr/>
          </p:nvSpPr>
          <p:spPr>
            <a:xfrm>
              <a:off x="8520777" y="3112700"/>
              <a:ext cx="1986018" cy="553998"/>
            </a:xfrm>
            <a:prstGeom prst="rect">
              <a:avLst/>
            </a:prstGeom>
            <a:noFill/>
          </p:spPr>
          <p:txBody>
            <a:bodyPr wrap="square" lIns="0" tIns="0" rIns="0" bIns="0" rtlCol="0" anchor="ctr" anchorCtr="1">
              <a:spAutoFit/>
            </a:bodyPr>
            <a:lstStyle/>
            <a:p>
              <a:pPr algn="ctr"/>
              <a:r>
                <a:rPr lang="zh-CN" altLang="en-US" b="1">
                  <a:solidFill>
                    <a:schemeClr val="tx1">
                      <a:lumMod val="85000"/>
                      <a:lumOff val="15000"/>
                    </a:schemeClr>
                  </a:solidFill>
                  <a:latin typeface="+mj-ea"/>
                  <a:ea typeface="+mj-ea"/>
                  <a:sym typeface="微软雅黑" panose="020B0503020204020204" pitchFamily="34" charset="-122"/>
                </a:rPr>
                <a:t>基于 </a:t>
              </a:r>
              <a:r>
                <a:rPr lang="en-US" altLang="zh-CN" b="1">
                  <a:solidFill>
                    <a:schemeClr val="tx1">
                      <a:lumMod val="85000"/>
                      <a:lumOff val="15000"/>
                    </a:schemeClr>
                  </a:solidFill>
                  <a:latin typeface="+mj-ea"/>
                  <a:ea typeface="+mj-ea"/>
                  <a:sym typeface="微软雅黑" panose="020B0503020204020204" pitchFamily="34" charset="-122"/>
                </a:rPr>
                <a:t>Microsoft </a:t>
              </a:r>
              <a:r>
                <a:rPr lang="zh-CN" altLang="en-US" b="1">
                  <a:solidFill>
                    <a:schemeClr val="tx1">
                      <a:lumMod val="85000"/>
                      <a:lumOff val="15000"/>
                    </a:schemeClr>
                  </a:solidFill>
                  <a:latin typeface="+mj-ea"/>
                  <a:ea typeface="+mj-ea"/>
                  <a:sym typeface="微软雅黑" panose="020B0503020204020204" pitchFamily="34" charset="-122"/>
                </a:rPr>
                <a:t>的</a:t>
              </a:r>
              <a:endParaRPr lang="en-US" altLang="zh-CN" b="1">
                <a:solidFill>
                  <a:schemeClr val="tx1">
                    <a:lumMod val="85000"/>
                    <a:lumOff val="15000"/>
                  </a:schemeClr>
                </a:solidFill>
                <a:latin typeface="+mj-ea"/>
                <a:ea typeface="+mj-ea"/>
                <a:sym typeface="微软雅黑" panose="020B0503020204020204" pitchFamily="34" charset="-122"/>
              </a:endParaRPr>
            </a:p>
            <a:p>
              <a:pPr algn="ctr"/>
              <a:r>
                <a:rPr lang="zh-CN" altLang="en-US" b="1">
                  <a:solidFill>
                    <a:schemeClr val="tx1">
                      <a:lumMod val="85000"/>
                      <a:lumOff val="15000"/>
                    </a:schemeClr>
                  </a:solidFill>
                  <a:latin typeface="+mj-ea"/>
                  <a:ea typeface="+mj-ea"/>
                  <a:sym typeface="微软雅黑" panose="020B0503020204020204" pitchFamily="34" charset="-122"/>
                </a:rPr>
                <a:t>承诺和投资而构建</a:t>
              </a:r>
            </a:p>
          </p:txBody>
        </p:sp>
        <p:cxnSp>
          <p:nvCxnSpPr>
            <p:cNvPr id="29" name="直接连接符 28">
              <a:extLst>
                <a:ext uri="{FF2B5EF4-FFF2-40B4-BE49-F238E27FC236}">
                  <a16:creationId xmlns:a16="http://schemas.microsoft.com/office/drawing/2014/main" id="{8D798AC4-6F22-4ADE-90ED-5716A1FDD3AA}"/>
                </a:ext>
              </a:extLst>
            </p:cNvPr>
            <p:cNvCxnSpPr>
              <a:cxnSpLocks/>
            </p:cNvCxnSpPr>
            <p:nvPr/>
          </p:nvCxnSpPr>
          <p:spPr>
            <a:xfrm>
              <a:off x="9291756" y="3017838"/>
              <a:ext cx="43815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B1C45E13-95C8-4C20-8E9C-6578FBE653A6}"/>
                </a:ext>
              </a:extLst>
            </p:cNvPr>
            <p:cNvSpPr txBox="1"/>
            <p:nvPr/>
          </p:nvSpPr>
          <p:spPr>
            <a:xfrm>
              <a:off x="9177782" y="2535049"/>
              <a:ext cx="704850" cy="419474"/>
            </a:xfrm>
            <a:prstGeom prst="rect">
              <a:avLst/>
            </a:prstGeom>
            <a:noFill/>
          </p:spPr>
          <p:txBody>
            <a:bodyPr wrap="square" lIns="0" tIns="0" rIns="0" bIns="0" rtlCol="0" anchor="ctr" anchorCtr="1">
              <a:spAutoFit/>
            </a:bodyPr>
            <a:lstStyle/>
            <a:p>
              <a:pPr algn="l">
                <a:lnSpc>
                  <a:spcPct val="125000"/>
                </a:lnSpc>
              </a:pPr>
              <a:r>
                <a:rPr lang="en-US" altLang="zh-CN" sz="2400" b="1" spc="250">
                  <a:solidFill>
                    <a:schemeClr val="tx1">
                      <a:lumMod val="85000"/>
                      <a:lumOff val="15000"/>
                    </a:schemeClr>
                  </a:solidFill>
                  <a:latin typeface="+mj-ea"/>
                  <a:ea typeface="+mj-ea"/>
                  <a:sym typeface="思源黑体 CN Light" panose="020B0300000000000000" pitchFamily="34" charset="-122"/>
                </a:rPr>
                <a:t>03</a:t>
              </a:r>
              <a:endParaRPr lang="zh-CN" altLang="en-US" sz="2400" b="1" spc="250">
                <a:solidFill>
                  <a:schemeClr val="tx1">
                    <a:lumMod val="85000"/>
                    <a:lumOff val="15000"/>
                  </a:schemeClr>
                </a:solidFill>
                <a:latin typeface="+mj-ea"/>
                <a:ea typeface="+mj-ea"/>
                <a:sym typeface="思源黑体 CN Light" panose="020B0300000000000000" pitchFamily="34" charset="-122"/>
              </a:endParaRPr>
            </a:p>
          </p:txBody>
        </p:sp>
      </p:grpSp>
      <p:grpSp>
        <p:nvGrpSpPr>
          <p:cNvPr id="7" name="组合 6">
            <a:extLst>
              <a:ext uri="{FF2B5EF4-FFF2-40B4-BE49-F238E27FC236}">
                <a16:creationId xmlns:a16="http://schemas.microsoft.com/office/drawing/2014/main" id="{6F6FA555-5C19-473F-A7A5-37AF645EA71F}"/>
              </a:ext>
            </a:extLst>
          </p:cNvPr>
          <p:cNvGrpSpPr/>
          <p:nvPr/>
        </p:nvGrpSpPr>
        <p:grpSpPr>
          <a:xfrm>
            <a:off x="4449216" y="1477922"/>
            <a:ext cx="3300111" cy="3048751"/>
            <a:chOff x="4449216" y="1926050"/>
            <a:chExt cx="3300111" cy="3048751"/>
          </a:xfrm>
        </p:grpSpPr>
        <p:grpSp>
          <p:nvGrpSpPr>
            <p:cNvPr id="4" name="组合 3">
              <a:extLst>
                <a:ext uri="{FF2B5EF4-FFF2-40B4-BE49-F238E27FC236}">
                  <a16:creationId xmlns:a16="http://schemas.microsoft.com/office/drawing/2014/main" id="{E54E4BBE-012A-45AC-848C-5424F5C515D6}"/>
                </a:ext>
              </a:extLst>
            </p:cNvPr>
            <p:cNvGrpSpPr/>
            <p:nvPr/>
          </p:nvGrpSpPr>
          <p:grpSpPr>
            <a:xfrm>
              <a:off x="4704271" y="1926050"/>
              <a:ext cx="2790000" cy="2790000"/>
              <a:chOff x="4701794" y="2034000"/>
              <a:chExt cx="2790000" cy="2790000"/>
            </a:xfrm>
          </p:grpSpPr>
          <p:sp>
            <p:nvSpPr>
              <p:cNvPr id="3" name="椭圆 2">
                <a:extLst>
                  <a:ext uri="{FF2B5EF4-FFF2-40B4-BE49-F238E27FC236}">
                    <a16:creationId xmlns:a16="http://schemas.microsoft.com/office/drawing/2014/main" id="{A1277205-11A7-4EF9-9939-1861E23CD5C9}"/>
                  </a:ext>
                </a:extLst>
              </p:cNvPr>
              <p:cNvSpPr/>
              <p:nvPr/>
            </p:nvSpPr>
            <p:spPr>
              <a:xfrm>
                <a:off x="4701794" y="2034000"/>
                <a:ext cx="2790000" cy="279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4903E24A-43FD-468A-A737-7E11DE16AFC3}"/>
                  </a:ext>
                </a:extLst>
              </p:cNvPr>
              <p:cNvSpPr/>
              <p:nvPr/>
            </p:nvSpPr>
            <p:spPr>
              <a:xfrm>
                <a:off x="4839270" y="2171476"/>
                <a:ext cx="2515048" cy="2515048"/>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14">
              <a:extLst>
                <a:ext uri="{FF2B5EF4-FFF2-40B4-BE49-F238E27FC236}">
                  <a16:creationId xmlns:a16="http://schemas.microsoft.com/office/drawing/2014/main" id="{7BCE397E-C06B-4B70-AFE1-E91524AD4E7F}"/>
                </a:ext>
              </a:extLst>
            </p:cNvPr>
            <p:cNvSpPr/>
            <p:nvPr/>
          </p:nvSpPr>
          <p:spPr>
            <a:xfrm>
              <a:off x="4449216" y="3324744"/>
              <a:ext cx="3300111" cy="1650057"/>
            </a:xfrm>
            <a:custGeom>
              <a:avLst/>
              <a:gdLst>
                <a:gd name="connsiteX0" fmla="*/ 0 w 4813300"/>
                <a:gd name="connsiteY0" fmla="*/ 2406650 h 4813300"/>
                <a:gd name="connsiteX1" fmla="*/ 2406650 w 4813300"/>
                <a:gd name="connsiteY1" fmla="*/ 0 h 4813300"/>
                <a:gd name="connsiteX2" fmla="*/ 4813300 w 4813300"/>
                <a:gd name="connsiteY2" fmla="*/ 2406650 h 4813300"/>
                <a:gd name="connsiteX3" fmla="*/ 2406650 w 4813300"/>
                <a:gd name="connsiteY3" fmla="*/ 4813300 h 4813300"/>
                <a:gd name="connsiteX4" fmla="*/ 0 w 4813300"/>
                <a:gd name="connsiteY4" fmla="*/ 2406650 h 4813300"/>
                <a:gd name="connsiteX0" fmla="*/ 2406650 w 4813300"/>
                <a:gd name="connsiteY0" fmla="*/ 0 h 4813300"/>
                <a:gd name="connsiteX1" fmla="*/ 4813300 w 4813300"/>
                <a:gd name="connsiteY1" fmla="*/ 2406650 h 4813300"/>
                <a:gd name="connsiteX2" fmla="*/ 2406650 w 4813300"/>
                <a:gd name="connsiteY2" fmla="*/ 4813300 h 4813300"/>
                <a:gd name="connsiteX3" fmla="*/ 0 w 4813300"/>
                <a:gd name="connsiteY3" fmla="*/ 2406650 h 4813300"/>
                <a:gd name="connsiteX4" fmla="*/ 2498090 w 4813300"/>
                <a:gd name="connsiteY4" fmla="*/ 91440 h 4813300"/>
                <a:gd name="connsiteX0" fmla="*/ 2406650 w 4813300"/>
                <a:gd name="connsiteY0" fmla="*/ 0 h 4813300"/>
                <a:gd name="connsiteX1" fmla="*/ 4813300 w 4813300"/>
                <a:gd name="connsiteY1" fmla="*/ 2406650 h 4813300"/>
                <a:gd name="connsiteX2" fmla="*/ 2406650 w 4813300"/>
                <a:gd name="connsiteY2" fmla="*/ 4813300 h 4813300"/>
                <a:gd name="connsiteX3" fmla="*/ 0 w 4813300"/>
                <a:gd name="connsiteY3" fmla="*/ 2406650 h 4813300"/>
                <a:gd name="connsiteX0" fmla="*/ 4813300 w 4813300"/>
                <a:gd name="connsiteY0" fmla="*/ 0 h 2406650"/>
                <a:gd name="connsiteX1" fmla="*/ 2406650 w 4813300"/>
                <a:gd name="connsiteY1" fmla="*/ 2406650 h 2406650"/>
                <a:gd name="connsiteX2" fmla="*/ 0 w 4813300"/>
                <a:gd name="connsiteY2" fmla="*/ 0 h 2406650"/>
              </a:gdLst>
              <a:ahLst/>
              <a:cxnLst>
                <a:cxn ang="0">
                  <a:pos x="connsiteX0" y="connsiteY0"/>
                </a:cxn>
                <a:cxn ang="0">
                  <a:pos x="connsiteX1" y="connsiteY1"/>
                </a:cxn>
                <a:cxn ang="0">
                  <a:pos x="connsiteX2" y="connsiteY2"/>
                </a:cxn>
              </a:cxnLst>
              <a:rect l="l" t="t" r="r" b="b"/>
              <a:pathLst>
                <a:path w="4813300" h="2406650">
                  <a:moveTo>
                    <a:pt x="4813300" y="0"/>
                  </a:moveTo>
                  <a:cubicBezTo>
                    <a:pt x="4813300" y="1329156"/>
                    <a:pt x="3735806" y="2406650"/>
                    <a:pt x="2406650" y="2406650"/>
                  </a:cubicBezTo>
                  <a:cubicBezTo>
                    <a:pt x="1077494" y="2406650"/>
                    <a:pt x="0" y="1329156"/>
                    <a:pt x="0" y="0"/>
                  </a:cubicBezTo>
                </a:path>
              </a:pathLst>
            </a:custGeom>
            <a:noFill/>
            <a:ln w="19050">
              <a:gradFill>
                <a:gsLst>
                  <a:gs pos="0">
                    <a:schemeClr val="accent1"/>
                  </a:gs>
                  <a:gs pos="100000">
                    <a:schemeClr val="accent2"/>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a:extLst>
              <a:ext uri="{FF2B5EF4-FFF2-40B4-BE49-F238E27FC236}">
                <a16:creationId xmlns:a16="http://schemas.microsoft.com/office/drawing/2014/main" id="{9126E203-5670-44F9-BDEE-3CFAB1678E61}"/>
              </a:ext>
            </a:extLst>
          </p:cNvPr>
          <p:cNvSpPr/>
          <p:nvPr/>
        </p:nvSpPr>
        <p:spPr>
          <a:xfrm>
            <a:off x="6038121" y="4464818"/>
            <a:ext cx="121062" cy="121062"/>
          </a:xfrm>
          <a:prstGeom prst="ellips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B8687E3-0731-4A61-8B40-9F24D84E8987}"/>
              </a:ext>
            </a:extLst>
          </p:cNvPr>
          <p:cNvSpPr/>
          <p:nvPr/>
        </p:nvSpPr>
        <p:spPr>
          <a:xfrm>
            <a:off x="7688907" y="2813164"/>
            <a:ext cx="121062" cy="121062"/>
          </a:xfrm>
          <a:prstGeom prst="ellips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69712117-813E-4B78-9D10-CF18516B9A23}"/>
              </a:ext>
            </a:extLst>
          </p:cNvPr>
          <p:cNvSpPr/>
          <p:nvPr/>
        </p:nvSpPr>
        <p:spPr>
          <a:xfrm>
            <a:off x="4383619" y="2811306"/>
            <a:ext cx="121062" cy="121062"/>
          </a:xfrm>
          <a:prstGeom prst="ellips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8931840"/>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 空心 16">
            <a:extLst>
              <a:ext uri="{FF2B5EF4-FFF2-40B4-BE49-F238E27FC236}">
                <a16:creationId xmlns:a16="http://schemas.microsoft.com/office/drawing/2014/main" id="{95A35A41-9B0C-4987-9342-D4D6C3B552D1}"/>
              </a:ext>
            </a:extLst>
          </p:cNvPr>
          <p:cNvSpPr/>
          <p:nvPr/>
        </p:nvSpPr>
        <p:spPr>
          <a:xfrm>
            <a:off x="4785756" y="2538642"/>
            <a:ext cx="2622076" cy="2622076"/>
          </a:xfrm>
          <a:prstGeom prst="donut">
            <a:avLst>
              <a:gd name="adj" fmla="val 146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内容占位符 4">
            <a:extLst>
              <a:ext uri="{FF2B5EF4-FFF2-40B4-BE49-F238E27FC236}">
                <a16:creationId xmlns:a16="http://schemas.microsoft.com/office/drawing/2014/main" id="{DFF8274F-1E77-4F1D-A9FE-26D76A7B80B7}"/>
              </a:ext>
            </a:extLst>
          </p:cNvPr>
          <p:cNvSpPr>
            <a:spLocks noGrp="1"/>
          </p:cNvSpPr>
          <p:nvPr>
            <p:ph sz="quarter" idx="10"/>
          </p:nvPr>
        </p:nvSpPr>
        <p:spPr>
          <a:xfrm>
            <a:off x="603915" y="503238"/>
            <a:ext cx="6457898" cy="403225"/>
          </a:xfrm>
        </p:spPr>
        <p:txBody>
          <a:bodyPr/>
          <a:lstStyle/>
          <a:p>
            <a:r>
              <a:rPr lang="zh-CN" altLang="en-US"/>
              <a:t>为什么要成为混合现实合作伙伴？</a:t>
            </a:r>
          </a:p>
          <a:p>
            <a:endParaRPr lang="zh-CN" altLang="en-US"/>
          </a:p>
        </p:txBody>
      </p:sp>
      <p:grpSp>
        <p:nvGrpSpPr>
          <p:cNvPr id="10" name="组合 9">
            <a:extLst>
              <a:ext uri="{FF2B5EF4-FFF2-40B4-BE49-F238E27FC236}">
                <a16:creationId xmlns:a16="http://schemas.microsoft.com/office/drawing/2014/main" id="{668CE559-0313-413C-9CAA-F33321ECCFDC}"/>
              </a:ext>
            </a:extLst>
          </p:cNvPr>
          <p:cNvGrpSpPr/>
          <p:nvPr/>
        </p:nvGrpSpPr>
        <p:grpSpPr>
          <a:xfrm>
            <a:off x="1360060" y="1597240"/>
            <a:ext cx="4535325" cy="2040361"/>
            <a:chOff x="1360060" y="1824475"/>
            <a:chExt cx="4535325" cy="2040361"/>
          </a:xfrm>
        </p:grpSpPr>
        <p:sp>
          <p:nvSpPr>
            <p:cNvPr id="18" name="矩形: 圆角 17">
              <a:extLst>
                <a:ext uri="{FF2B5EF4-FFF2-40B4-BE49-F238E27FC236}">
                  <a16:creationId xmlns:a16="http://schemas.microsoft.com/office/drawing/2014/main" id="{3E983D96-82E7-4033-88FD-08F923FBC05F}"/>
                </a:ext>
              </a:extLst>
            </p:cNvPr>
            <p:cNvSpPr/>
            <p:nvPr/>
          </p:nvSpPr>
          <p:spPr>
            <a:xfrm>
              <a:off x="1360060" y="1992200"/>
              <a:ext cx="4535325" cy="1872636"/>
            </a:xfrm>
            <a:prstGeom prst="roundRect">
              <a:avLst>
                <a:gd name="adj" fmla="val 6494"/>
              </a:avLst>
            </a:prstGeom>
            <a:gradFill>
              <a:gsLst>
                <a:gs pos="0">
                  <a:schemeClr val="accent1"/>
                </a:gs>
                <a:gs pos="98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7F35689F-9E1A-4A3A-90E8-176E9CE091BB}"/>
                </a:ext>
              </a:extLst>
            </p:cNvPr>
            <p:cNvSpPr/>
            <p:nvPr/>
          </p:nvSpPr>
          <p:spPr>
            <a:xfrm>
              <a:off x="1360060" y="1824475"/>
              <a:ext cx="4535325" cy="1872636"/>
            </a:xfrm>
            <a:prstGeom prst="roundRect">
              <a:avLst>
                <a:gd name="adj"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id="{73DBCFA8-314F-46A1-8471-F9DE6AA7A0F6}"/>
              </a:ext>
            </a:extLst>
          </p:cNvPr>
          <p:cNvSpPr txBox="1"/>
          <p:nvPr/>
        </p:nvSpPr>
        <p:spPr>
          <a:xfrm>
            <a:off x="2216847" y="2182869"/>
            <a:ext cx="2821751" cy="1092992"/>
          </a:xfrm>
          <a:prstGeom prst="rect">
            <a:avLst/>
          </a:prstGeom>
          <a:noFill/>
        </p:spPr>
        <p:txBody>
          <a:bodyPr wrap="square" lIns="0" tIns="0" rIns="0" bIns="0" rtlCol="0" anchor="ctr" anchorCtr="1">
            <a:spAutoFit/>
          </a:bodyPr>
          <a:lstStyle/>
          <a:p>
            <a:pPr algn="just">
              <a:lnSpc>
                <a:spcPct val="130000"/>
              </a:lnSpc>
            </a:pPr>
            <a:r>
              <a:rPr lang="en-US" altLang="zh-CN" sz="1400" b="0" i="0">
                <a:solidFill>
                  <a:srgbClr val="FFFFFF"/>
                </a:solidFill>
                <a:effectLst/>
                <a:latin typeface="+mn-ea"/>
                <a:sym typeface="微软雅黑" panose="020B0503020204020204" pitchFamily="34" charset="-122"/>
              </a:rPr>
              <a:t>Forrester Consulting </a:t>
            </a:r>
            <a:r>
              <a:rPr lang="zh-CN" altLang="en-US" sz="1400" b="0" i="0">
                <a:solidFill>
                  <a:srgbClr val="FFFFFF"/>
                </a:solidFill>
                <a:effectLst/>
                <a:latin typeface="+mn-ea"/>
                <a:sym typeface="微软雅黑" panose="020B0503020204020204" pitchFamily="34" charset="-122"/>
              </a:rPr>
              <a:t>最近进行的一项委托研究发现，使用 </a:t>
            </a:r>
            <a:r>
              <a:rPr lang="en-US" altLang="zh-CN" sz="1400" b="0" i="0">
                <a:solidFill>
                  <a:srgbClr val="FFFFFF"/>
                </a:solidFill>
                <a:effectLst/>
                <a:latin typeface="+mn-ea"/>
                <a:sym typeface="微软雅黑" panose="020B0503020204020204" pitchFamily="34" charset="-122"/>
              </a:rPr>
              <a:t>Azure </a:t>
            </a:r>
            <a:r>
              <a:rPr lang="zh-CN" altLang="en-US" sz="1400" b="0" i="0">
                <a:solidFill>
                  <a:srgbClr val="FFFFFF"/>
                </a:solidFill>
                <a:effectLst/>
                <a:latin typeface="+mn-ea"/>
                <a:sym typeface="微软雅黑" panose="020B0503020204020204" pitchFamily="34" charset="-122"/>
              </a:rPr>
              <a:t>构建混合现实解决方案的 </a:t>
            </a:r>
            <a:r>
              <a:rPr lang="en-US" altLang="zh-CN" sz="1400" b="0" i="0">
                <a:solidFill>
                  <a:srgbClr val="FFFFFF"/>
                </a:solidFill>
                <a:effectLst/>
                <a:latin typeface="+mn-ea"/>
                <a:sym typeface="微软雅黑" panose="020B0503020204020204" pitchFamily="34" charset="-122"/>
              </a:rPr>
              <a:t>ISV </a:t>
            </a:r>
            <a:r>
              <a:rPr lang="zh-CN" altLang="en-US" sz="1400" b="0" i="0">
                <a:solidFill>
                  <a:srgbClr val="FFFFFF"/>
                </a:solidFill>
                <a:effectLst/>
                <a:latin typeface="+mn-ea"/>
                <a:sym typeface="微软雅黑" panose="020B0503020204020204" pitchFamily="34" charset="-122"/>
              </a:rPr>
              <a:t>的混合现实实践收入提高了 </a:t>
            </a:r>
            <a:r>
              <a:rPr lang="en-US" altLang="zh-CN" sz="1400" b="0" i="0">
                <a:solidFill>
                  <a:srgbClr val="FFFFFF"/>
                </a:solidFill>
                <a:effectLst/>
                <a:latin typeface="+mn-ea"/>
                <a:sym typeface="微软雅黑" panose="020B0503020204020204" pitchFamily="34" charset="-122"/>
              </a:rPr>
              <a:t>264%</a:t>
            </a:r>
            <a:endParaRPr lang="zh-CN" altLang="en-US" sz="1400" b="0" i="0">
              <a:solidFill>
                <a:srgbClr val="FFFFFF"/>
              </a:solidFill>
              <a:effectLst/>
              <a:latin typeface="+mn-ea"/>
              <a:sym typeface="微软雅黑" panose="020B0503020204020204" pitchFamily="34" charset="-122"/>
            </a:endParaRPr>
          </a:p>
        </p:txBody>
      </p:sp>
      <p:sp>
        <p:nvSpPr>
          <p:cNvPr id="6" name="文本框 5">
            <a:extLst>
              <a:ext uri="{FF2B5EF4-FFF2-40B4-BE49-F238E27FC236}">
                <a16:creationId xmlns:a16="http://schemas.microsoft.com/office/drawing/2014/main" id="{A79AFCC8-B0A8-4734-80F2-592957EB38E3}"/>
              </a:ext>
            </a:extLst>
          </p:cNvPr>
          <p:cNvSpPr txBox="1"/>
          <p:nvPr/>
        </p:nvSpPr>
        <p:spPr>
          <a:xfrm>
            <a:off x="2652063" y="1727185"/>
            <a:ext cx="1951318" cy="418769"/>
          </a:xfrm>
          <a:prstGeom prst="rect">
            <a:avLst/>
          </a:prstGeom>
          <a:noFill/>
        </p:spPr>
        <p:txBody>
          <a:bodyPr wrap="square" lIns="0" tIns="0" rIns="0" bIns="0" rtlCol="0" anchor="ctr" anchorCtr="1">
            <a:spAutoFit/>
          </a:bodyPr>
          <a:lstStyle/>
          <a:p>
            <a:pPr>
              <a:lnSpc>
                <a:spcPct val="125000"/>
              </a:lnSpc>
            </a:pPr>
            <a:r>
              <a:rPr lang="zh-CN" altLang="en-US" sz="2400" b="1" i="0">
                <a:solidFill>
                  <a:srgbClr val="FFFFFF"/>
                </a:solidFill>
                <a:effectLst/>
                <a:latin typeface="+mj-ea"/>
                <a:ea typeface="+mj-ea"/>
              </a:rPr>
              <a:t>带来更多收入</a:t>
            </a:r>
          </a:p>
        </p:txBody>
      </p:sp>
      <p:grpSp>
        <p:nvGrpSpPr>
          <p:cNvPr id="8" name="组合 7">
            <a:extLst>
              <a:ext uri="{FF2B5EF4-FFF2-40B4-BE49-F238E27FC236}">
                <a16:creationId xmlns:a16="http://schemas.microsoft.com/office/drawing/2014/main" id="{28605070-9219-4304-9DD5-667525C476EA}"/>
              </a:ext>
            </a:extLst>
          </p:cNvPr>
          <p:cNvGrpSpPr/>
          <p:nvPr/>
        </p:nvGrpSpPr>
        <p:grpSpPr>
          <a:xfrm>
            <a:off x="6298204" y="1597240"/>
            <a:ext cx="4535325" cy="2040361"/>
            <a:chOff x="6298204" y="1824475"/>
            <a:chExt cx="4535325" cy="2040361"/>
          </a:xfrm>
        </p:grpSpPr>
        <p:sp>
          <p:nvSpPr>
            <p:cNvPr id="24" name="矩形: 圆角 23">
              <a:extLst>
                <a:ext uri="{FF2B5EF4-FFF2-40B4-BE49-F238E27FC236}">
                  <a16:creationId xmlns:a16="http://schemas.microsoft.com/office/drawing/2014/main" id="{722C674F-DFF7-40F5-A1FC-E00C810859D8}"/>
                </a:ext>
              </a:extLst>
            </p:cNvPr>
            <p:cNvSpPr/>
            <p:nvPr/>
          </p:nvSpPr>
          <p:spPr>
            <a:xfrm>
              <a:off x="6298204" y="1992200"/>
              <a:ext cx="4535325" cy="1872636"/>
            </a:xfrm>
            <a:prstGeom prst="roundRect">
              <a:avLst>
                <a:gd name="adj" fmla="val 6494"/>
              </a:avLst>
            </a:prstGeom>
            <a:gradFill>
              <a:gsLst>
                <a:gs pos="0">
                  <a:schemeClr val="accent1"/>
                </a:gs>
                <a:gs pos="98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02B6D191-3CFE-474F-A380-1E4EE17BD0EB}"/>
                </a:ext>
              </a:extLst>
            </p:cNvPr>
            <p:cNvSpPr/>
            <p:nvPr/>
          </p:nvSpPr>
          <p:spPr>
            <a:xfrm>
              <a:off x="6298204" y="1824475"/>
              <a:ext cx="4535325" cy="1872636"/>
            </a:xfrm>
            <a:prstGeom prst="roundRect">
              <a:avLst>
                <a:gd name="adj"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5B3D13FA-E72B-429C-9FB9-0AAA16E6F34D}"/>
              </a:ext>
            </a:extLst>
          </p:cNvPr>
          <p:cNvSpPr txBox="1"/>
          <p:nvPr/>
        </p:nvSpPr>
        <p:spPr>
          <a:xfrm>
            <a:off x="7154991" y="2182869"/>
            <a:ext cx="2821751" cy="1092992"/>
          </a:xfrm>
          <a:prstGeom prst="rect">
            <a:avLst/>
          </a:prstGeom>
          <a:noFill/>
        </p:spPr>
        <p:txBody>
          <a:bodyPr wrap="square" lIns="0" tIns="0" rIns="0" bIns="0" rtlCol="0" anchor="ctr" anchorCtr="1">
            <a:spAutoFit/>
          </a:bodyPr>
          <a:lstStyle/>
          <a:p>
            <a:pPr algn="just">
              <a:lnSpc>
                <a:spcPct val="130000"/>
              </a:lnSpc>
            </a:pPr>
            <a:r>
              <a:rPr lang="zh-CN" altLang="en-US" sz="1400" b="0" i="0">
                <a:solidFill>
                  <a:srgbClr val="FFFFFF"/>
                </a:solidFill>
                <a:effectLst/>
                <a:latin typeface="+mn-ea"/>
                <a:sym typeface="微软雅黑" panose="020B0503020204020204" pitchFamily="34" charset="-122"/>
              </a:rPr>
              <a:t>在我们的市场中列出您基于 </a:t>
            </a:r>
            <a:r>
              <a:rPr lang="en-US" altLang="zh-CN" sz="1400" b="0" i="0">
                <a:solidFill>
                  <a:srgbClr val="FFFFFF"/>
                </a:solidFill>
                <a:effectLst/>
                <a:latin typeface="+mn-ea"/>
                <a:sym typeface="微软雅黑" panose="020B0503020204020204" pitchFamily="34" charset="-122"/>
              </a:rPr>
              <a:t>Azure </a:t>
            </a:r>
            <a:r>
              <a:rPr lang="zh-CN" altLang="en-US" sz="1400" b="0" i="0">
                <a:solidFill>
                  <a:srgbClr val="FFFFFF"/>
                </a:solidFill>
                <a:effectLst/>
                <a:latin typeface="+mn-ea"/>
                <a:sym typeface="微软雅黑" panose="020B0503020204020204" pitchFamily="34" charset="-122"/>
              </a:rPr>
              <a:t>的混合现实应用程序，与其他 </a:t>
            </a:r>
            <a:r>
              <a:rPr lang="en-US" altLang="zh-CN" sz="1400" b="0" i="0">
                <a:solidFill>
                  <a:srgbClr val="FFFFFF"/>
                </a:solidFill>
                <a:effectLst/>
                <a:latin typeface="+mn-ea"/>
                <a:sym typeface="微软雅黑" panose="020B0503020204020204" pitchFamily="34" charset="-122"/>
              </a:rPr>
              <a:t>Microsoft </a:t>
            </a:r>
            <a:r>
              <a:rPr lang="zh-CN" altLang="en-US" sz="1400" b="0" i="0">
                <a:solidFill>
                  <a:srgbClr val="FFFFFF"/>
                </a:solidFill>
                <a:effectLst/>
                <a:latin typeface="+mn-ea"/>
                <a:sym typeface="微软雅黑" panose="020B0503020204020204" pitchFamily="34" charset="-122"/>
              </a:rPr>
              <a:t>云合作伙伴协作，并与我们的销售团队共同完成交易</a:t>
            </a:r>
          </a:p>
        </p:txBody>
      </p:sp>
      <p:sp>
        <p:nvSpPr>
          <p:cNvPr id="29" name="文本框 28">
            <a:extLst>
              <a:ext uri="{FF2B5EF4-FFF2-40B4-BE49-F238E27FC236}">
                <a16:creationId xmlns:a16="http://schemas.microsoft.com/office/drawing/2014/main" id="{5101C52F-C1A9-43DC-9C31-46AA53EB06C3}"/>
              </a:ext>
            </a:extLst>
          </p:cNvPr>
          <p:cNvSpPr txBox="1"/>
          <p:nvPr/>
        </p:nvSpPr>
        <p:spPr>
          <a:xfrm>
            <a:off x="7364243" y="1727185"/>
            <a:ext cx="2403246" cy="418769"/>
          </a:xfrm>
          <a:prstGeom prst="rect">
            <a:avLst/>
          </a:prstGeom>
          <a:noFill/>
        </p:spPr>
        <p:txBody>
          <a:bodyPr wrap="square" lIns="0" tIns="0" rIns="0" bIns="0" rtlCol="0" anchor="ctr" anchorCtr="1">
            <a:spAutoFit/>
          </a:bodyPr>
          <a:lstStyle/>
          <a:p>
            <a:pPr>
              <a:lnSpc>
                <a:spcPct val="125000"/>
              </a:lnSpc>
            </a:pPr>
            <a:r>
              <a:rPr lang="zh-CN" altLang="en-US" sz="2400" b="1" i="0">
                <a:solidFill>
                  <a:srgbClr val="FFFFFF"/>
                </a:solidFill>
                <a:effectLst/>
                <a:latin typeface="+mj-ea"/>
                <a:ea typeface="+mj-ea"/>
              </a:rPr>
              <a:t>与微软一起销售</a:t>
            </a:r>
          </a:p>
        </p:txBody>
      </p:sp>
      <p:grpSp>
        <p:nvGrpSpPr>
          <p:cNvPr id="11" name="组合 10">
            <a:extLst>
              <a:ext uri="{FF2B5EF4-FFF2-40B4-BE49-F238E27FC236}">
                <a16:creationId xmlns:a16="http://schemas.microsoft.com/office/drawing/2014/main" id="{975342FC-345B-4DBB-AA4A-6A7B85009953}"/>
              </a:ext>
            </a:extLst>
          </p:cNvPr>
          <p:cNvGrpSpPr/>
          <p:nvPr/>
        </p:nvGrpSpPr>
        <p:grpSpPr>
          <a:xfrm>
            <a:off x="1360060" y="4035341"/>
            <a:ext cx="4535325" cy="2040361"/>
            <a:chOff x="1360060" y="4262576"/>
            <a:chExt cx="4535325" cy="2040361"/>
          </a:xfrm>
        </p:grpSpPr>
        <p:sp>
          <p:nvSpPr>
            <p:cNvPr id="31" name="矩形: 圆角 30">
              <a:extLst>
                <a:ext uri="{FF2B5EF4-FFF2-40B4-BE49-F238E27FC236}">
                  <a16:creationId xmlns:a16="http://schemas.microsoft.com/office/drawing/2014/main" id="{7D4099EC-0A00-41E8-9410-8CCE1524DADD}"/>
                </a:ext>
              </a:extLst>
            </p:cNvPr>
            <p:cNvSpPr/>
            <p:nvPr/>
          </p:nvSpPr>
          <p:spPr>
            <a:xfrm>
              <a:off x="1360060" y="4430301"/>
              <a:ext cx="4535325" cy="1872636"/>
            </a:xfrm>
            <a:prstGeom prst="roundRect">
              <a:avLst>
                <a:gd name="adj" fmla="val 6494"/>
              </a:avLst>
            </a:prstGeom>
            <a:gradFill>
              <a:gsLst>
                <a:gs pos="0">
                  <a:schemeClr val="accent1"/>
                </a:gs>
                <a:gs pos="98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BC5F5572-73E0-4D77-BA57-C6817F51177A}"/>
                </a:ext>
              </a:extLst>
            </p:cNvPr>
            <p:cNvSpPr/>
            <p:nvPr/>
          </p:nvSpPr>
          <p:spPr>
            <a:xfrm>
              <a:off x="1360060" y="4262576"/>
              <a:ext cx="4535325" cy="1872636"/>
            </a:xfrm>
            <a:prstGeom prst="roundRect">
              <a:avLst>
                <a:gd name="adj"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a16="http://schemas.microsoft.com/office/drawing/2014/main" id="{B4F70E13-A3E3-406E-A0FE-5C233878859B}"/>
              </a:ext>
            </a:extLst>
          </p:cNvPr>
          <p:cNvSpPr txBox="1"/>
          <p:nvPr/>
        </p:nvSpPr>
        <p:spPr>
          <a:xfrm>
            <a:off x="2216847" y="4767358"/>
            <a:ext cx="2821751" cy="812915"/>
          </a:xfrm>
          <a:prstGeom prst="rect">
            <a:avLst/>
          </a:prstGeom>
          <a:noFill/>
        </p:spPr>
        <p:txBody>
          <a:bodyPr wrap="square" lIns="0" tIns="0" rIns="0" bIns="0" rtlCol="0" anchor="ctr" anchorCtr="1">
            <a:spAutoFit/>
          </a:bodyPr>
          <a:lstStyle/>
          <a:p>
            <a:pPr algn="just">
              <a:lnSpc>
                <a:spcPct val="130000"/>
              </a:lnSpc>
            </a:pPr>
            <a:r>
              <a:rPr lang="zh-CN" altLang="en-US" sz="1400" b="0" i="0">
                <a:solidFill>
                  <a:srgbClr val="FFFFFF"/>
                </a:solidFill>
                <a:effectLst/>
                <a:latin typeface="+mn-ea"/>
                <a:sym typeface="微软雅黑" panose="020B0503020204020204" pitchFamily="34" charset="-122"/>
              </a:rPr>
              <a:t>通过提供实施基于 </a:t>
            </a:r>
            <a:r>
              <a:rPr lang="en-US" altLang="zh-CN" sz="1400" b="0" i="0">
                <a:solidFill>
                  <a:srgbClr val="FFFFFF"/>
                </a:solidFill>
                <a:effectLst/>
                <a:latin typeface="+mn-ea"/>
                <a:sym typeface="微软雅黑" panose="020B0503020204020204" pitchFamily="34" charset="-122"/>
              </a:rPr>
              <a:t>Azure </a:t>
            </a:r>
            <a:r>
              <a:rPr lang="zh-CN" altLang="en-US" sz="1400" b="0" i="0">
                <a:solidFill>
                  <a:srgbClr val="FFFFFF"/>
                </a:solidFill>
                <a:effectLst/>
                <a:latin typeface="+mn-ea"/>
                <a:sym typeface="微软雅黑" panose="020B0503020204020204" pitchFamily="34" charset="-122"/>
              </a:rPr>
              <a:t>的混合现实解决方案的策略、计划和指导，成为客户值得信赖的顾问</a:t>
            </a:r>
          </a:p>
        </p:txBody>
      </p:sp>
      <p:sp>
        <p:nvSpPr>
          <p:cNvPr id="36" name="文本框 35">
            <a:extLst>
              <a:ext uri="{FF2B5EF4-FFF2-40B4-BE49-F238E27FC236}">
                <a16:creationId xmlns:a16="http://schemas.microsoft.com/office/drawing/2014/main" id="{3E12804A-D33F-4CB9-BAE4-A518796FF4C7}"/>
              </a:ext>
            </a:extLst>
          </p:cNvPr>
          <p:cNvSpPr txBox="1"/>
          <p:nvPr/>
        </p:nvSpPr>
        <p:spPr>
          <a:xfrm>
            <a:off x="1759327" y="4298636"/>
            <a:ext cx="3736790" cy="418769"/>
          </a:xfrm>
          <a:prstGeom prst="rect">
            <a:avLst/>
          </a:prstGeom>
          <a:noFill/>
        </p:spPr>
        <p:txBody>
          <a:bodyPr wrap="square" lIns="0" tIns="0" rIns="0" bIns="0" rtlCol="0" anchor="ctr" anchorCtr="1">
            <a:spAutoFit/>
          </a:bodyPr>
          <a:lstStyle/>
          <a:p>
            <a:pPr>
              <a:lnSpc>
                <a:spcPct val="125000"/>
              </a:lnSpc>
            </a:pPr>
            <a:r>
              <a:rPr lang="zh-CN" altLang="en-US" sz="2400" b="1" i="0">
                <a:solidFill>
                  <a:srgbClr val="FFFFFF"/>
                </a:solidFill>
                <a:effectLst/>
                <a:latin typeface="+mj-ea"/>
                <a:ea typeface="+mj-ea"/>
              </a:rPr>
              <a:t>扩大您的影响力和影响力</a:t>
            </a:r>
          </a:p>
        </p:txBody>
      </p:sp>
      <p:grpSp>
        <p:nvGrpSpPr>
          <p:cNvPr id="12" name="组合 11">
            <a:extLst>
              <a:ext uri="{FF2B5EF4-FFF2-40B4-BE49-F238E27FC236}">
                <a16:creationId xmlns:a16="http://schemas.microsoft.com/office/drawing/2014/main" id="{C4E0B87E-B3C3-4270-9F74-A971C895BE00}"/>
              </a:ext>
            </a:extLst>
          </p:cNvPr>
          <p:cNvGrpSpPr/>
          <p:nvPr/>
        </p:nvGrpSpPr>
        <p:grpSpPr>
          <a:xfrm>
            <a:off x="6298204" y="4035341"/>
            <a:ext cx="4535325" cy="2040361"/>
            <a:chOff x="6298204" y="4262576"/>
            <a:chExt cx="4535325" cy="2040361"/>
          </a:xfrm>
        </p:grpSpPr>
        <p:sp>
          <p:nvSpPr>
            <p:cNvPr id="41" name="矩形: 圆角 40">
              <a:extLst>
                <a:ext uri="{FF2B5EF4-FFF2-40B4-BE49-F238E27FC236}">
                  <a16:creationId xmlns:a16="http://schemas.microsoft.com/office/drawing/2014/main" id="{7DE23470-D15E-4464-9035-CDF8CF9D403B}"/>
                </a:ext>
              </a:extLst>
            </p:cNvPr>
            <p:cNvSpPr/>
            <p:nvPr/>
          </p:nvSpPr>
          <p:spPr>
            <a:xfrm>
              <a:off x="6298204" y="4430301"/>
              <a:ext cx="4535325" cy="1872636"/>
            </a:xfrm>
            <a:prstGeom prst="roundRect">
              <a:avLst>
                <a:gd name="adj" fmla="val 6494"/>
              </a:avLst>
            </a:prstGeom>
            <a:gradFill>
              <a:gsLst>
                <a:gs pos="0">
                  <a:schemeClr val="accent1"/>
                </a:gs>
                <a:gs pos="98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383A045A-40D3-4D70-A69C-B104FCF129AF}"/>
                </a:ext>
              </a:extLst>
            </p:cNvPr>
            <p:cNvSpPr/>
            <p:nvPr/>
          </p:nvSpPr>
          <p:spPr>
            <a:xfrm>
              <a:off x="6298204" y="4262576"/>
              <a:ext cx="4535325" cy="1872636"/>
            </a:xfrm>
            <a:prstGeom prst="roundRect">
              <a:avLst>
                <a:gd name="adj"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a:extLst>
              <a:ext uri="{FF2B5EF4-FFF2-40B4-BE49-F238E27FC236}">
                <a16:creationId xmlns:a16="http://schemas.microsoft.com/office/drawing/2014/main" id="{CB0EB476-4C28-491B-8658-E2E9F0A6A8C7}"/>
              </a:ext>
            </a:extLst>
          </p:cNvPr>
          <p:cNvSpPr txBox="1"/>
          <p:nvPr/>
        </p:nvSpPr>
        <p:spPr>
          <a:xfrm>
            <a:off x="7154991" y="4767358"/>
            <a:ext cx="2821751" cy="812915"/>
          </a:xfrm>
          <a:prstGeom prst="rect">
            <a:avLst/>
          </a:prstGeom>
          <a:noFill/>
        </p:spPr>
        <p:txBody>
          <a:bodyPr wrap="square" lIns="0" tIns="0" rIns="0" bIns="0" rtlCol="0" anchor="ctr" anchorCtr="1">
            <a:spAutoFit/>
          </a:bodyPr>
          <a:lstStyle/>
          <a:p>
            <a:pPr algn="just">
              <a:lnSpc>
                <a:spcPct val="130000"/>
              </a:lnSpc>
            </a:pPr>
            <a:r>
              <a:rPr lang="zh-CN" altLang="en-US" sz="1400" b="0" i="0">
                <a:solidFill>
                  <a:srgbClr val="FFFFFF"/>
                </a:solidFill>
                <a:effectLst/>
                <a:latin typeface="+mn-ea"/>
                <a:sym typeface="微软雅黑" panose="020B0503020204020204" pitchFamily="34" charset="-122"/>
              </a:rPr>
              <a:t>使用为特定行业和场景构建的混合现实解决方案使您的业务现代化并脱颖而出</a:t>
            </a:r>
          </a:p>
        </p:txBody>
      </p:sp>
      <p:sp>
        <p:nvSpPr>
          <p:cNvPr id="45" name="文本框 44">
            <a:extLst>
              <a:ext uri="{FF2B5EF4-FFF2-40B4-BE49-F238E27FC236}">
                <a16:creationId xmlns:a16="http://schemas.microsoft.com/office/drawing/2014/main" id="{2B599325-74C7-4628-9825-BC6B2D659F47}"/>
              </a:ext>
            </a:extLst>
          </p:cNvPr>
          <p:cNvSpPr txBox="1"/>
          <p:nvPr/>
        </p:nvSpPr>
        <p:spPr>
          <a:xfrm>
            <a:off x="6697471" y="4298636"/>
            <a:ext cx="3736790" cy="418769"/>
          </a:xfrm>
          <a:prstGeom prst="rect">
            <a:avLst/>
          </a:prstGeom>
          <a:noFill/>
        </p:spPr>
        <p:txBody>
          <a:bodyPr wrap="square" lIns="0" tIns="0" rIns="0" bIns="0" rtlCol="0" anchor="ctr" anchorCtr="1">
            <a:spAutoFit/>
          </a:bodyPr>
          <a:lstStyle/>
          <a:p>
            <a:pPr>
              <a:lnSpc>
                <a:spcPct val="125000"/>
              </a:lnSpc>
            </a:pPr>
            <a:r>
              <a:rPr lang="zh-CN" altLang="en-US" sz="2400" b="1" i="0">
                <a:solidFill>
                  <a:srgbClr val="FFFFFF"/>
                </a:solidFill>
                <a:effectLst/>
                <a:latin typeface="+mj-ea"/>
                <a:ea typeface="+mj-ea"/>
              </a:rPr>
              <a:t>提供现代体验</a:t>
            </a:r>
          </a:p>
        </p:txBody>
      </p:sp>
    </p:spTree>
    <p:extLst>
      <p:ext uri="{BB962C8B-B14F-4D97-AF65-F5344CB8AC3E}">
        <p14:creationId xmlns:p14="http://schemas.microsoft.com/office/powerpoint/2010/main" val="3101568449"/>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1170A88-026E-45B4-AF5C-838B04546B0D}"/>
              </a:ext>
            </a:extLst>
          </p:cNvPr>
          <p:cNvSpPr/>
          <p:nvPr/>
        </p:nvSpPr>
        <p:spPr>
          <a:xfrm>
            <a:off x="9304653" y="3122652"/>
            <a:ext cx="337822" cy="337822"/>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00E018F6-6E4F-4519-BB8D-949BC2E7098B}"/>
              </a:ext>
            </a:extLst>
          </p:cNvPr>
          <p:cNvSpPr txBox="1"/>
          <p:nvPr/>
        </p:nvSpPr>
        <p:spPr>
          <a:xfrm>
            <a:off x="1434307" y="1648362"/>
            <a:ext cx="9324975" cy="1045223"/>
          </a:xfrm>
          <a:prstGeom prst="rect">
            <a:avLst/>
          </a:prstGeom>
          <a:noFill/>
        </p:spPr>
        <p:txBody>
          <a:bodyPr wrap="square" lIns="0" tIns="0" rIns="0" bIns="0" rtlCol="0" anchor="ctr" anchorCtr="1">
            <a:spAutoFit/>
          </a:bodyPr>
          <a:lstStyle/>
          <a:p>
            <a:pPr>
              <a:lnSpc>
                <a:spcPct val="130000"/>
              </a:lnSpc>
            </a:pPr>
            <a:r>
              <a:rPr lang="zh-CN" altLang="en-US" b="0" i="0">
                <a:solidFill>
                  <a:srgbClr val="FFFFFF"/>
                </a:solidFill>
                <a:effectLst/>
                <a:latin typeface="+mn-ea"/>
                <a:sym typeface="微软雅黑" panose="020B0503020204020204" pitchFamily="34" charset="-122"/>
              </a:rPr>
              <a:t>        混合现实合作伙伴计划 </a:t>
            </a:r>
            <a:r>
              <a:rPr lang="en-US" altLang="zh-CN" b="0" i="0">
                <a:solidFill>
                  <a:srgbClr val="FFFFFF"/>
                </a:solidFill>
                <a:effectLst/>
                <a:latin typeface="+mn-ea"/>
                <a:sym typeface="微软雅黑" panose="020B0503020204020204" pitchFamily="34" charset="-122"/>
              </a:rPr>
              <a:t>(MRPP) </a:t>
            </a:r>
            <a:r>
              <a:rPr lang="zh-CN" altLang="en-US" b="0" i="0">
                <a:solidFill>
                  <a:srgbClr val="FFFFFF"/>
                </a:solidFill>
                <a:effectLst/>
                <a:latin typeface="+mn-ea"/>
                <a:sym typeface="微软雅黑" panose="020B0503020204020204" pitchFamily="34" charset="-122"/>
              </a:rPr>
              <a:t>是由 </a:t>
            </a:r>
            <a:r>
              <a:rPr lang="en-US" altLang="zh-CN" b="0" i="0">
                <a:solidFill>
                  <a:srgbClr val="FFFFFF"/>
                </a:solidFill>
                <a:effectLst/>
                <a:latin typeface="+mn-ea"/>
                <a:sym typeface="微软雅黑" panose="020B0503020204020204" pitchFamily="34" charset="-122"/>
              </a:rPr>
              <a:t>Microsoft </a:t>
            </a:r>
            <a:r>
              <a:rPr lang="zh-CN" altLang="en-US" b="0" i="0">
                <a:solidFill>
                  <a:srgbClr val="FFFFFF"/>
                </a:solidFill>
                <a:effectLst/>
                <a:latin typeface="+mn-ea"/>
                <a:sym typeface="微软雅黑" panose="020B0503020204020204" pitchFamily="34" charset="-122"/>
              </a:rPr>
              <a:t>赞助、由社区推动的计划，面向设计、构建、部署和运维混合现实解决方案的合作伙伴。</a:t>
            </a:r>
            <a:r>
              <a:rPr lang="en-US" altLang="zh-CN" b="0" i="0">
                <a:solidFill>
                  <a:srgbClr val="FFFFFF"/>
                </a:solidFill>
                <a:effectLst/>
                <a:latin typeface="+mn-ea"/>
                <a:sym typeface="微软雅黑" panose="020B0503020204020204" pitchFamily="34" charset="-122"/>
              </a:rPr>
              <a:t>MRPP </a:t>
            </a:r>
            <a:r>
              <a:rPr lang="zh-CN" altLang="en-US" b="0" i="0">
                <a:solidFill>
                  <a:srgbClr val="FFFFFF"/>
                </a:solidFill>
                <a:effectLst/>
                <a:latin typeface="+mn-ea"/>
                <a:sym typeface="微软雅黑" panose="020B0503020204020204" pitchFamily="34" charset="-122"/>
              </a:rPr>
              <a:t>合作伙伴已成功帮助制造业、医疗保健、零售、教育和许多其他行业的客户加快数字化转型计划的实施并提高业务影响力</a:t>
            </a:r>
          </a:p>
        </p:txBody>
      </p:sp>
      <p:pic>
        <p:nvPicPr>
          <p:cNvPr id="23554" name="Picture 2" descr="一位男士正佩戴着 Microsoft HoloLens 眼镜工作">
            <a:extLst>
              <a:ext uri="{FF2B5EF4-FFF2-40B4-BE49-F238E27FC236}">
                <a16:creationId xmlns:a16="http://schemas.microsoft.com/office/drawing/2014/main" id="{6936A3BD-290B-40D9-A990-E47A6B434D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0789" y="3290955"/>
            <a:ext cx="6750421" cy="2741999"/>
          </a:xfrm>
          <a:prstGeom prst="rect">
            <a:avLst/>
          </a:prstGeom>
          <a:noFill/>
          <a:extLst>
            <a:ext uri="{909E8E84-426E-40DD-AFC4-6F175D3DCCD1}">
              <a14:hiddenFill xmlns:a14="http://schemas.microsoft.com/office/drawing/2010/main">
                <a:solidFill>
                  <a:srgbClr val="FFFFFF"/>
                </a:solidFill>
              </a14:hiddenFill>
            </a:ext>
          </a:extLst>
        </p:spPr>
      </p:pic>
      <p:sp>
        <p:nvSpPr>
          <p:cNvPr id="4" name="内容占位符 3">
            <a:extLst>
              <a:ext uri="{FF2B5EF4-FFF2-40B4-BE49-F238E27FC236}">
                <a16:creationId xmlns:a16="http://schemas.microsoft.com/office/drawing/2014/main" id="{6F477C25-7AFD-414A-98B4-37C9F885882A}"/>
              </a:ext>
            </a:extLst>
          </p:cNvPr>
          <p:cNvSpPr>
            <a:spLocks noGrp="1"/>
          </p:cNvSpPr>
          <p:nvPr>
            <p:ph sz="quarter" idx="10"/>
          </p:nvPr>
        </p:nvSpPr>
        <p:spPr>
          <a:xfrm>
            <a:off x="603914" y="503238"/>
            <a:ext cx="5492085" cy="403225"/>
          </a:xfrm>
        </p:spPr>
        <p:txBody>
          <a:bodyPr/>
          <a:lstStyle/>
          <a:p>
            <a:r>
              <a:rPr lang="zh-CN" altLang="en-US"/>
              <a:t>加入混合实现合作伙伴计划</a:t>
            </a:r>
          </a:p>
          <a:p>
            <a:endParaRPr lang="zh-CN" altLang="en-US"/>
          </a:p>
        </p:txBody>
      </p:sp>
      <p:pic>
        <p:nvPicPr>
          <p:cNvPr id="11" name="图片 10" descr="图片包含 游戏机, 灯光&#10;&#10;描述已自动生成">
            <a:extLst>
              <a:ext uri="{FF2B5EF4-FFF2-40B4-BE49-F238E27FC236}">
                <a16:creationId xmlns:a16="http://schemas.microsoft.com/office/drawing/2014/main" id="{28ED028E-CD51-4450-8495-92EF442729A1}"/>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21794" y="5530918"/>
            <a:ext cx="10350000" cy="982556"/>
          </a:xfrm>
          <a:prstGeom prst="rect">
            <a:avLst/>
          </a:prstGeom>
        </p:spPr>
      </p:pic>
      <p:sp>
        <p:nvSpPr>
          <p:cNvPr id="12" name="文本框 11">
            <a:extLst>
              <a:ext uri="{FF2B5EF4-FFF2-40B4-BE49-F238E27FC236}">
                <a16:creationId xmlns:a16="http://schemas.microsoft.com/office/drawing/2014/main" id="{A8DFEFDA-9AFA-46FC-8D72-04196ACE7A5F}"/>
              </a:ext>
            </a:extLst>
          </p:cNvPr>
          <p:cNvSpPr txBox="1"/>
          <p:nvPr/>
        </p:nvSpPr>
        <p:spPr>
          <a:xfrm flipH="1" flipV="1">
            <a:off x="1041399" y="1564496"/>
            <a:ext cx="317464" cy="293608"/>
          </a:xfrm>
          <a:custGeom>
            <a:avLst/>
            <a:gdLst/>
            <a:ahLst/>
            <a:cxnLst/>
            <a:rect l="l" t="t" r="r" b="b"/>
            <a:pathLst>
              <a:path w="533451" h="493365">
                <a:moveTo>
                  <a:pt x="335077" y="0"/>
                </a:moveTo>
                <a:lnTo>
                  <a:pt x="533451" y="0"/>
                </a:lnTo>
                <a:lnTo>
                  <a:pt x="533451" y="169594"/>
                </a:lnTo>
                <a:cubicBezTo>
                  <a:pt x="533451" y="261415"/>
                  <a:pt x="522830" y="327539"/>
                  <a:pt x="501588" y="367968"/>
                </a:cubicBezTo>
                <a:cubicBezTo>
                  <a:pt x="472123" y="423472"/>
                  <a:pt x="426213" y="465271"/>
                  <a:pt x="363857" y="493365"/>
                </a:cubicBezTo>
                <a:lnTo>
                  <a:pt x="318632" y="420388"/>
                </a:lnTo>
                <a:cubicBezTo>
                  <a:pt x="355634" y="405313"/>
                  <a:pt x="383215" y="381501"/>
                  <a:pt x="401373" y="348953"/>
                </a:cubicBezTo>
                <a:cubicBezTo>
                  <a:pt x="419532" y="316405"/>
                  <a:pt x="429639" y="271693"/>
                  <a:pt x="431695" y="214819"/>
                </a:cubicBezTo>
                <a:lnTo>
                  <a:pt x="335077" y="214819"/>
                </a:lnTo>
                <a:close/>
                <a:moveTo>
                  <a:pt x="16445" y="0"/>
                </a:moveTo>
                <a:lnTo>
                  <a:pt x="214819" y="0"/>
                </a:lnTo>
                <a:lnTo>
                  <a:pt x="214819" y="169594"/>
                </a:lnTo>
                <a:cubicBezTo>
                  <a:pt x="214819" y="261415"/>
                  <a:pt x="204198" y="327539"/>
                  <a:pt x="182956" y="367968"/>
                </a:cubicBezTo>
                <a:cubicBezTo>
                  <a:pt x="153491" y="423472"/>
                  <a:pt x="107581" y="465271"/>
                  <a:pt x="45225" y="493365"/>
                </a:cubicBezTo>
                <a:lnTo>
                  <a:pt x="0" y="420388"/>
                </a:lnTo>
                <a:cubicBezTo>
                  <a:pt x="37002" y="405313"/>
                  <a:pt x="64583" y="381501"/>
                  <a:pt x="82741" y="348953"/>
                </a:cubicBezTo>
                <a:cubicBezTo>
                  <a:pt x="100900" y="316405"/>
                  <a:pt x="111007" y="271693"/>
                  <a:pt x="113063" y="214819"/>
                </a:cubicBezTo>
                <a:lnTo>
                  <a:pt x="16445" y="214819"/>
                </a:lnTo>
                <a:close/>
              </a:path>
            </a:pathLst>
          </a:custGeom>
          <a:gradFill>
            <a:gsLst>
              <a:gs pos="0">
                <a:schemeClr val="accent1"/>
              </a:gs>
              <a:gs pos="98000">
                <a:schemeClr val="accent2"/>
              </a:gs>
            </a:gsLst>
            <a:lin ang="27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112589052"/>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72DAB350-2B54-46D5-A7FE-3A854D798411}"/>
              </a:ext>
            </a:extLst>
          </p:cNvPr>
          <p:cNvGrpSpPr/>
          <p:nvPr/>
        </p:nvGrpSpPr>
        <p:grpSpPr>
          <a:xfrm>
            <a:off x="8031463" y="2282558"/>
            <a:ext cx="3465212" cy="3847464"/>
            <a:chOff x="8031463" y="2432234"/>
            <a:chExt cx="3465212" cy="3847464"/>
          </a:xfrm>
        </p:grpSpPr>
        <p:sp>
          <p:nvSpPr>
            <p:cNvPr id="38" name="矩形: 圆角 37">
              <a:extLst>
                <a:ext uri="{FF2B5EF4-FFF2-40B4-BE49-F238E27FC236}">
                  <a16:creationId xmlns:a16="http://schemas.microsoft.com/office/drawing/2014/main" id="{DC60B01E-AE5E-4671-A2F9-550E109AF264}"/>
                </a:ext>
              </a:extLst>
            </p:cNvPr>
            <p:cNvSpPr/>
            <p:nvPr/>
          </p:nvSpPr>
          <p:spPr>
            <a:xfrm>
              <a:off x="8031479" y="2432234"/>
              <a:ext cx="3463607" cy="3847464"/>
            </a:xfrm>
            <a:prstGeom prst="roundRect">
              <a:avLst>
                <a:gd name="adj" fmla="val 23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1EB92946-777B-4B85-B12D-33C985C47E4B}"/>
                </a:ext>
              </a:extLst>
            </p:cNvPr>
            <p:cNvGrpSpPr/>
            <p:nvPr/>
          </p:nvGrpSpPr>
          <p:grpSpPr>
            <a:xfrm>
              <a:off x="8031463" y="5832294"/>
              <a:ext cx="3465212" cy="447403"/>
              <a:chOff x="696913" y="5861322"/>
              <a:chExt cx="3465212" cy="447403"/>
            </a:xfrm>
          </p:grpSpPr>
          <p:sp>
            <p:nvSpPr>
              <p:cNvPr id="46" name="任意多边形: 形状 45">
                <a:extLst>
                  <a:ext uri="{FF2B5EF4-FFF2-40B4-BE49-F238E27FC236}">
                    <a16:creationId xmlns:a16="http://schemas.microsoft.com/office/drawing/2014/main" id="{B095A73E-2A90-4D62-8430-19C42B57B702}"/>
                  </a:ext>
                </a:extLst>
              </p:cNvPr>
              <p:cNvSpPr/>
              <p:nvPr/>
            </p:nvSpPr>
            <p:spPr>
              <a:xfrm>
                <a:off x="696913"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49EF2E32-91E2-411B-AF16-B0DF1BBBAA33}"/>
                  </a:ext>
                </a:extLst>
              </p:cNvPr>
              <p:cNvSpPr/>
              <p:nvPr/>
            </p:nvSpPr>
            <p:spPr>
              <a:xfrm flipH="1">
                <a:off x="3702050"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3" name="组合 2">
            <a:extLst>
              <a:ext uri="{FF2B5EF4-FFF2-40B4-BE49-F238E27FC236}">
                <a16:creationId xmlns:a16="http://schemas.microsoft.com/office/drawing/2014/main" id="{F5DC2015-92B7-418A-BE0B-2F131423E783}"/>
              </a:ext>
            </a:extLst>
          </p:cNvPr>
          <p:cNvGrpSpPr/>
          <p:nvPr/>
        </p:nvGrpSpPr>
        <p:grpSpPr>
          <a:xfrm>
            <a:off x="4363394" y="2282558"/>
            <a:ext cx="3465212" cy="3847464"/>
            <a:chOff x="4363394" y="2432234"/>
            <a:chExt cx="3465212" cy="3847464"/>
          </a:xfrm>
        </p:grpSpPr>
        <p:sp>
          <p:nvSpPr>
            <p:cNvPr id="33" name="矩形: 圆角 32">
              <a:extLst>
                <a:ext uri="{FF2B5EF4-FFF2-40B4-BE49-F238E27FC236}">
                  <a16:creationId xmlns:a16="http://schemas.microsoft.com/office/drawing/2014/main" id="{BF3DA8AA-C688-432B-B0C7-E489BD3F80E4}"/>
                </a:ext>
              </a:extLst>
            </p:cNvPr>
            <p:cNvSpPr/>
            <p:nvPr/>
          </p:nvSpPr>
          <p:spPr>
            <a:xfrm>
              <a:off x="4364196" y="2432234"/>
              <a:ext cx="3463607" cy="3847464"/>
            </a:xfrm>
            <a:prstGeom prst="roundRect">
              <a:avLst>
                <a:gd name="adj" fmla="val 23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B8A8A8A9-EF2F-4AFC-A796-7620C0020D1D}"/>
                </a:ext>
              </a:extLst>
            </p:cNvPr>
            <p:cNvGrpSpPr/>
            <p:nvPr/>
          </p:nvGrpSpPr>
          <p:grpSpPr>
            <a:xfrm>
              <a:off x="4363394" y="5832294"/>
              <a:ext cx="3465212" cy="447403"/>
              <a:chOff x="696913" y="5861322"/>
              <a:chExt cx="3465212" cy="447403"/>
            </a:xfrm>
          </p:grpSpPr>
          <p:sp>
            <p:nvSpPr>
              <p:cNvPr id="42" name="任意多边形: 形状 41">
                <a:extLst>
                  <a:ext uri="{FF2B5EF4-FFF2-40B4-BE49-F238E27FC236}">
                    <a16:creationId xmlns:a16="http://schemas.microsoft.com/office/drawing/2014/main" id="{D0B7409C-3C02-486A-925B-D1369E9F1940}"/>
                  </a:ext>
                </a:extLst>
              </p:cNvPr>
              <p:cNvSpPr/>
              <p:nvPr/>
            </p:nvSpPr>
            <p:spPr>
              <a:xfrm>
                <a:off x="696913"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585157BE-BAD1-48F2-A782-18DDB2E22DEB}"/>
                  </a:ext>
                </a:extLst>
              </p:cNvPr>
              <p:cNvSpPr/>
              <p:nvPr/>
            </p:nvSpPr>
            <p:spPr>
              <a:xfrm flipH="1">
                <a:off x="3702050"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 name="组合 1">
            <a:extLst>
              <a:ext uri="{FF2B5EF4-FFF2-40B4-BE49-F238E27FC236}">
                <a16:creationId xmlns:a16="http://schemas.microsoft.com/office/drawing/2014/main" id="{02788687-EFB6-488F-BEFF-DD5DA6EC80C7}"/>
              </a:ext>
            </a:extLst>
          </p:cNvPr>
          <p:cNvGrpSpPr/>
          <p:nvPr/>
        </p:nvGrpSpPr>
        <p:grpSpPr>
          <a:xfrm>
            <a:off x="696913" y="2282558"/>
            <a:ext cx="3465212" cy="3847464"/>
            <a:chOff x="696913" y="2432234"/>
            <a:chExt cx="3465212" cy="3847464"/>
          </a:xfrm>
        </p:grpSpPr>
        <p:sp>
          <p:nvSpPr>
            <p:cNvPr id="9" name="矩形: 圆角 8">
              <a:extLst>
                <a:ext uri="{FF2B5EF4-FFF2-40B4-BE49-F238E27FC236}">
                  <a16:creationId xmlns:a16="http://schemas.microsoft.com/office/drawing/2014/main" id="{4699D84A-208E-4D63-8A9D-FB05D7FB3FFB}"/>
                </a:ext>
              </a:extLst>
            </p:cNvPr>
            <p:cNvSpPr/>
            <p:nvPr/>
          </p:nvSpPr>
          <p:spPr>
            <a:xfrm>
              <a:off x="696913" y="2432234"/>
              <a:ext cx="3463607" cy="3847464"/>
            </a:xfrm>
            <a:prstGeom prst="roundRect">
              <a:avLst>
                <a:gd name="adj" fmla="val 23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A09AE7C9-D046-4DBA-944F-D002120B209A}"/>
                </a:ext>
              </a:extLst>
            </p:cNvPr>
            <p:cNvGrpSpPr/>
            <p:nvPr/>
          </p:nvGrpSpPr>
          <p:grpSpPr>
            <a:xfrm>
              <a:off x="696913" y="5832294"/>
              <a:ext cx="3465212" cy="447403"/>
              <a:chOff x="696913" y="5861322"/>
              <a:chExt cx="3465212" cy="447403"/>
            </a:xfrm>
          </p:grpSpPr>
          <p:sp>
            <p:nvSpPr>
              <p:cNvPr id="28" name="任意多边形: 形状 27">
                <a:extLst>
                  <a:ext uri="{FF2B5EF4-FFF2-40B4-BE49-F238E27FC236}">
                    <a16:creationId xmlns:a16="http://schemas.microsoft.com/office/drawing/2014/main" id="{59E30095-DB22-4B70-9063-93CAE9EE0B6A}"/>
                  </a:ext>
                </a:extLst>
              </p:cNvPr>
              <p:cNvSpPr/>
              <p:nvPr/>
            </p:nvSpPr>
            <p:spPr>
              <a:xfrm>
                <a:off x="696913"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FD8066E1-6CFD-47C3-AE07-A9B13B338327}"/>
                  </a:ext>
                </a:extLst>
              </p:cNvPr>
              <p:cNvSpPr/>
              <p:nvPr/>
            </p:nvSpPr>
            <p:spPr>
              <a:xfrm flipH="1">
                <a:off x="3702050" y="5861322"/>
                <a:ext cx="460075" cy="447403"/>
              </a:xfrm>
              <a:custGeom>
                <a:avLst/>
                <a:gdLst>
                  <a:gd name="connsiteX0" fmla="*/ 0 w 460075"/>
                  <a:gd name="connsiteY0" fmla="*/ 0 h 447403"/>
                  <a:gd name="connsiteX1" fmla="*/ 10730 w 460075"/>
                  <a:gd name="connsiteY1" fmla="*/ 22274 h 447403"/>
                  <a:gd name="connsiteX2" fmla="*/ 413351 w 460075"/>
                  <a:gd name="connsiteY2" fmla="*/ 424895 h 447403"/>
                  <a:gd name="connsiteX3" fmla="*/ 460075 w 460075"/>
                  <a:gd name="connsiteY3" fmla="*/ 447403 h 447403"/>
                  <a:gd name="connsiteX4" fmla="*/ 82815 w 460075"/>
                  <a:gd name="connsiteY4" fmla="*/ 447403 h 447403"/>
                  <a:gd name="connsiteX5" fmla="*/ 0 w 460075"/>
                  <a:gd name="connsiteY5" fmla="*/ 364588 h 447403"/>
                  <a:gd name="connsiteX6" fmla="*/ 0 w 460075"/>
                  <a:gd name="connsiteY6" fmla="*/ 0 h 44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75" h="447403">
                    <a:moveTo>
                      <a:pt x="0" y="0"/>
                    </a:moveTo>
                    <a:lnTo>
                      <a:pt x="10730" y="22274"/>
                    </a:lnTo>
                    <a:cubicBezTo>
                      <a:pt x="103091" y="192296"/>
                      <a:pt x="243330" y="332534"/>
                      <a:pt x="413351" y="424895"/>
                    </a:cubicBezTo>
                    <a:lnTo>
                      <a:pt x="460075" y="447403"/>
                    </a:lnTo>
                    <a:lnTo>
                      <a:pt x="82815" y="447403"/>
                    </a:lnTo>
                    <a:cubicBezTo>
                      <a:pt x="37078" y="447403"/>
                      <a:pt x="0" y="410325"/>
                      <a:pt x="0" y="364588"/>
                    </a:cubicBezTo>
                    <a:lnTo>
                      <a:pt x="0" y="0"/>
                    </a:lnTo>
                    <a:close/>
                  </a:path>
                </a:pathLst>
              </a:cu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6" name="内容占位符 5">
            <a:extLst>
              <a:ext uri="{FF2B5EF4-FFF2-40B4-BE49-F238E27FC236}">
                <a16:creationId xmlns:a16="http://schemas.microsoft.com/office/drawing/2014/main" id="{7025ADB0-CFF1-4C27-9BCA-544BA6BD2D3F}"/>
              </a:ext>
            </a:extLst>
          </p:cNvPr>
          <p:cNvSpPr>
            <a:spLocks noGrp="1"/>
          </p:cNvSpPr>
          <p:nvPr>
            <p:ph sz="quarter" idx="10"/>
          </p:nvPr>
        </p:nvSpPr>
        <p:spPr>
          <a:xfrm>
            <a:off x="603914" y="503238"/>
            <a:ext cx="4882485" cy="403225"/>
          </a:xfrm>
        </p:spPr>
        <p:txBody>
          <a:bodyPr/>
          <a:lstStyle/>
          <a:p>
            <a:r>
              <a:rPr lang="zh-CN" altLang="en-US"/>
              <a:t>成为混合现实合作伙伴</a:t>
            </a:r>
          </a:p>
        </p:txBody>
      </p:sp>
      <p:sp>
        <p:nvSpPr>
          <p:cNvPr id="8" name="文本框 7">
            <a:extLst>
              <a:ext uri="{FF2B5EF4-FFF2-40B4-BE49-F238E27FC236}">
                <a16:creationId xmlns:a16="http://schemas.microsoft.com/office/drawing/2014/main" id="{4B7AD7AA-E6D6-4E09-80FA-736EBEE05296}"/>
              </a:ext>
            </a:extLst>
          </p:cNvPr>
          <p:cNvSpPr txBox="1"/>
          <p:nvPr/>
        </p:nvSpPr>
        <p:spPr>
          <a:xfrm>
            <a:off x="999084" y="3241380"/>
            <a:ext cx="2859265" cy="2493375"/>
          </a:xfrm>
          <a:prstGeom prst="rect">
            <a:avLst/>
          </a:prstGeom>
          <a:noFill/>
        </p:spPr>
        <p:txBody>
          <a:bodyPr wrap="square" lIns="0" tIns="0" rIns="0" bIns="0" rtlCol="0" anchor="ctr" anchorCtr="1">
            <a:spAutoFit/>
          </a:bodyPr>
          <a:lstStyle/>
          <a:p>
            <a:pPr algn="just">
              <a:lnSpc>
                <a:spcPct val="130000"/>
              </a:lnSpc>
            </a:pPr>
            <a:r>
              <a:rPr lang="zh-CN" altLang="en-US" sz="1400" spc="250">
                <a:solidFill>
                  <a:schemeClr val="tx1">
                    <a:lumMod val="85000"/>
                    <a:lumOff val="15000"/>
                  </a:schemeClr>
                </a:solidFill>
                <a:latin typeface="+mn-ea"/>
                <a:sym typeface="思源黑体 CN Light" panose="020B0300000000000000" pitchFamily="34" charset="-122"/>
              </a:rPr>
              <a:t>注册成为微软合作伙伴并将混合现实功能添加到您现有的解决方案和技术实践中。无论您是刚开始接触混合现实，还是想要确保遵循我们推荐的最佳实践，您的团队都可以轻松访问我们的设计、开发和部署指南以及丰富的社区资源 </a:t>
            </a:r>
            <a:r>
              <a:rPr lang="en-US" altLang="zh-CN" sz="1400" spc="250">
                <a:solidFill>
                  <a:schemeClr val="tx1">
                    <a:lumMod val="85000"/>
                    <a:lumOff val="15000"/>
                  </a:schemeClr>
                </a:solidFill>
                <a:latin typeface="+mn-ea"/>
                <a:sym typeface="思源黑体 CN Light" panose="020B0300000000000000" pitchFamily="34" charset="-122"/>
              </a:rPr>
              <a:t>- </a:t>
            </a:r>
            <a:r>
              <a:rPr lang="zh-CN" altLang="en-US" sz="1400" spc="250">
                <a:solidFill>
                  <a:schemeClr val="tx1">
                    <a:lumMod val="85000"/>
                    <a:lumOff val="15000"/>
                  </a:schemeClr>
                </a:solidFill>
                <a:latin typeface="+mn-ea"/>
                <a:sym typeface="思源黑体 CN Light" panose="020B0300000000000000" pitchFamily="34" charset="-122"/>
              </a:rPr>
              <a:t>免费且可在要求</a:t>
            </a:r>
          </a:p>
        </p:txBody>
      </p:sp>
      <p:sp>
        <p:nvSpPr>
          <p:cNvPr id="12" name="文本框 11">
            <a:extLst>
              <a:ext uri="{FF2B5EF4-FFF2-40B4-BE49-F238E27FC236}">
                <a16:creationId xmlns:a16="http://schemas.microsoft.com/office/drawing/2014/main" id="{F9065D81-C3A0-4000-A22A-2D9FF3C433E3}"/>
              </a:ext>
            </a:extLst>
          </p:cNvPr>
          <p:cNvSpPr txBox="1"/>
          <p:nvPr/>
        </p:nvSpPr>
        <p:spPr>
          <a:xfrm>
            <a:off x="990194" y="2467719"/>
            <a:ext cx="552854" cy="559320"/>
          </a:xfrm>
          <a:prstGeom prst="rect">
            <a:avLst/>
          </a:prstGeom>
          <a:noFill/>
        </p:spPr>
        <p:txBody>
          <a:bodyPr wrap="square" lIns="0" tIns="0" rIns="0" bIns="0" rtlCol="0" anchor="ctr" anchorCtr="1">
            <a:spAutoFit/>
          </a:bodyPr>
          <a:lstStyle/>
          <a:p>
            <a:pPr algn="dist">
              <a:lnSpc>
                <a:spcPct val="125000"/>
              </a:lnSpc>
            </a:pPr>
            <a:r>
              <a:rPr lang="en-US" altLang="zh-CN" sz="3200" b="1" i="0">
                <a:solidFill>
                  <a:schemeClr val="tx1">
                    <a:lumMod val="85000"/>
                    <a:lumOff val="15000"/>
                  </a:schemeClr>
                </a:solidFill>
                <a:effectLst/>
                <a:latin typeface="+mj-ea"/>
                <a:ea typeface="+mj-ea"/>
                <a:sym typeface="微软雅黑" panose="020B0503020204020204" pitchFamily="34" charset="-122"/>
              </a:rPr>
              <a:t>01</a:t>
            </a:r>
            <a:endParaRPr lang="zh-CN" altLang="en-US" sz="3200" spc="250">
              <a:solidFill>
                <a:schemeClr val="tx1">
                  <a:lumMod val="85000"/>
                  <a:lumOff val="15000"/>
                </a:schemeClr>
              </a:solidFill>
              <a:latin typeface="+mj-ea"/>
              <a:ea typeface="+mj-ea"/>
              <a:sym typeface="思源黑体 CN Light" panose="020B0300000000000000" pitchFamily="34" charset="-122"/>
            </a:endParaRPr>
          </a:p>
        </p:txBody>
      </p:sp>
      <p:cxnSp>
        <p:nvCxnSpPr>
          <p:cNvPr id="14" name="直接连接符 13">
            <a:extLst>
              <a:ext uri="{FF2B5EF4-FFF2-40B4-BE49-F238E27FC236}">
                <a16:creationId xmlns:a16="http://schemas.microsoft.com/office/drawing/2014/main" id="{792B2AF6-5655-430F-AFA8-34A5ECEE983F}"/>
              </a:ext>
            </a:extLst>
          </p:cNvPr>
          <p:cNvCxnSpPr>
            <a:cxnSpLocks/>
          </p:cNvCxnSpPr>
          <p:nvPr/>
        </p:nvCxnSpPr>
        <p:spPr>
          <a:xfrm>
            <a:off x="1011079" y="3082658"/>
            <a:ext cx="32004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箭头: 五边形 15">
            <a:extLst>
              <a:ext uri="{FF2B5EF4-FFF2-40B4-BE49-F238E27FC236}">
                <a16:creationId xmlns:a16="http://schemas.microsoft.com/office/drawing/2014/main" id="{BFCB9207-786A-49C8-BEFB-99D621274ACF}"/>
              </a:ext>
            </a:extLst>
          </p:cNvPr>
          <p:cNvSpPr/>
          <p:nvPr/>
        </p:nvSpPr>
        <p:spPr>
          <a:xfrm>
            <a:off x="696913" y="1534889"/>
            <a:ext cx="3463607" cy="601980"/>
          </a:xfrm>
          <a:prstGeom prst="homePlate">
            <a:avLst>
              <a:gd name="adj" fmla="val 43671"/>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箭头: V 形 17">
            <a:extLst>
              <a:ext uri="{FF2B5EF4-FFF2-40B4-BE49-F238E27FC236}">
                <a16:creationId xmlns:a16="http://schemas.microsoft.com/office/drawing/2014/main" id="{C4301B6F-3413-473C-ACEC-F837DCDDD21A}"/>
              </a:ext>
            </a:extLst>
          </p:cNvPr>
          <p:cNvSpPr/>
          <p:nvPr/>
        </p:nvSpPr>
        <p:spPr>
          <a:xfrm>
            <a:off x="8033068" y="1534889"/>
            <a:ext cx="3463607" cy="601980"/>
          </a:xfrm>
          <a:prstGeom prst="chevron">
            <a:avLst>
              <a:gd name="adj" fmla="val 49473"/>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BFA201E-CF1D-42E9-92B2-646B531A8E1C}"/>
              </a:ext>
            </a:extLst>
          </p:cNvPr>
          <p:cNvSpPr txBox="1"/>
          <p:nvPr/>
        </p:nvSpPr>
        <p:spPr>
          <a:xfrm>
            <a:off x="4666367" y="3241380"/>
            <a:ext cx="2859265" cy="2213298"/>
          </a:xfrm>
          <a:prstGeom prst="rect">
            <a:avLst/>
          </a:prstGeom>
          <a:noFill/>
        </p:spPr>
        <p:txBody>
          <a:bodyPr wrap="square" lIns="0" tIns="0" rIns="0" bIns="0" rtlCol="0" anchor="ctr" anchorCtr="1">
            <a:spAutoFit/>
          </a:bodyPr>
          <a:lstStyle/>
          <a:p>
            <a:pPr algn="just">
              <a:lnSpc>
                <a:spcPct val="130000"/>
              </a:lnSpc>
            </a:pPr>
            <a:r>
              <a:rPr lang="zh-CN" altLang="en-US" sz="1400" spc="250">
                <a:solidFill>
                  <a:schemeClr val="tx1">
                    <a:lumMod val="85000"/>
                    <a:lumOff val="15000"/>
                  </a:schemeClr>
                </a:solidFill>
                <a:latin typeface="+mn-ea"/>
                <a:sym typeface="思源黑体 CN Light" panose="020B0300000000000000" pitchFamily="34" charset="-122"/>
              </a:rPr>
              <a:t>此计划适用于希望与我们联系并获得最新的 </a:t>
            </a:r>
            <a:r>
              <a:rPr lang="en-US" altLang="zh-CN" sz="1400" spc="250">
                <a:solidFill>
                  <a:schemeClr val="tx1">
                    <a:lumMod val="85000"/>
                    <a:lumOff val="15000"/>
                  </a:schemeClr>
                </a:solidFill>
                <a:latin typeface="+mn-ea"/>
                <a:sym typeface="思源黑体 CN Light" panose="020B0300000000000000" pitchFamily="34" charset="-122"/>
              </a:rPr>
              <a:t>Microsoft </a:t>
            </a:r>
            <a:r>
              <a:rPr lang="zh-CN" altLang="en-US" sz="1400" spc="250">
                <a:solidFill>
                  <a:schemeClr val="tx1">
                    <a:lumMod val="85000"/>
                    <a:lumOff val="15000"/>
                  </a:schemeClr>
                </a:solidFill>
                <a:latin typeface="+mn-ea"/>
                <a:sym typeface="思源黑体 CN Light" panose="020B0300000000000000" pitchFamily="34" charset="-122"/>
              </a:rPr>
              <a:t>混合现实培训材料、开发人员工具、活动和早期产品使用优惠的人员。此计划面向企业开发人员、小型企业开发人员和业余爱好者，便于他们随时获取最新信息</a:t>
            </a:r>
          </a:p>
        </p:txBody>
      </p:sp>
      <p:sp>
        <p:nvSpPr>
          <p:cNvPr id="35" name="文本框 34">
            <a:extLst>
              <a:ext uri="{FF2B5EF4-FFF2-40B4-BE49-F238E27FC236}">
                <a16:creationId xmlns:a16="http://schemas.microsoft.com/office/drawing/2014/main" id="{DC699798-CC02-4BD7-9084-20D0017A9019}"/>
              </a:ext>
            </a:extLst>
          </p:cNvPr>
          <p:cNvSpPr txBox="1"/>
          <p:nvPr/>
        </p:nvSpPr>
        <p:spPr>
          <a:xfrm>
            <a:off x="4657477" y="2467719"/>
            <a:ext cx="552854" cy="559320"/>
          </a:xfrm>
          <a:prstGeom prst="rect">
            <a:avLst/>
          </a:prstGeom>
          <a:noFill/>
        </p:spPr>
        <p:txBody>
          <a:bodyPr wrap="square" lIns="0" tIns="0" rIns="0" bIns="0" rtlCol="0" anchor="ctr" anchorCtr="1">
            <a:spAutoFit/>
          </a:bodyPr>
          <a:lstStyle/>
          <a:p>
            <a:pPr algn="dist">
              <a:lnSpc>
                <a:spcPct val="125000"/>
              </a:lnSpc>
            </a:pPr>
            <a:r>
              <a:rPr lang="en-US" altLang="zh-CN" sz="3200" b="1" i="0">
                <a:solidFill>
                  <a:schemeClr val="tx1">
                    <a:lumMod val="85000"/>
                    <a:lumOff val="15000"/>
                  </a:schemeClr>
                </a:solidFill>
                <a:effectLst/>
                <a:latin typeface="+mj-ea"/>
                <a:ea typeface="+mj-ea"/>
                <a:sym typeface="微软雅黑" panose="020B0503020204020204" pitchFamily="34" charset="-122"/>
              </a:rPr>
              <a:t>02</a:t>
            </a:r>
            <a:endParaRPr lang="zh-CN" altLang="en-US" sz="3200" spc="250">
              <a:solidFill>
                <a:schemeClr val="tx1">
                  <a:lumMod val="85000"/>
                  <a:lumOff val="15000"/>
                </a:schemeClr>
              </a:solidFill>
              <a:latin typeface="+mj-ea"/>
              <a:ea typeface="+mj-ea"/>
              <a:sym typeface="思源黑体 CN Light" panose="020B0300000000000000" pitchFamily="34" charset="-122"/>
            </a:endParaRPr>
          </a:p>
        </p:txBody>
      </p:sp>
      <p:cxnSp>
        <p:nvCxnSpPr>
          <p:cNvPr id="36" name="直接连接符 35">
            <a:extLst>
              <a:ext uri="{FF2B5EF4-FFF2-40B4-BE49-F238E27FC236}">
                <a16:creationId xmlns:a16="http://schemas.microsoft.com/office/drawing/2014/main" id="{8702DB93-4E38-4E4E-991B-F09DAE87B743}"/>
              </a:ext>
            </a:extLst>
          </p:cNvPr>
          <p:cNvCxnSpPr>
            <a:cxnSpLocks/>
          </p:cNvCxnSpPr>
          <p:nvPr/>
        </p:nvCxnSpPr>
        <p:spPr>
          <a:xfrm>
            <a:off x="4678362" y="3082658"/>
            <a:ext cx="32004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0E668E6A-4B91-42CD-8EB1-76ABBF0FA23C}"/>
              </a:ext>
            </a:extLst>
          </p:cNvPr>
          <p:cNvSpPr txBox="1"/>
          <p:nvPr/>
        </p:nvSpPr>
        <p:spPr>
          <a:xfrm>
            <a:off x="8324760" y="2467719"/>
            <a:ext cx="552854" cy="559320"/>
          </a:xfrm>
          <a:prstGeom prst="rect">
            <a:avLst/>
          </a:prstGeom>
          <a:noFill/>
        </p:spPr>
        <p:txBody>
          <a:bodyPr wrap="square" lIns="0" tIns="0" rIns="0" bIns="0" rtlCol="0" anchor="ctr" anchorCtr="1">
            <a:spAutoFit/>
          </a:bodyPr>
          <a:lstStyle/>
          <a:p>
            <a:pPr algn="dist">
              <a:lnSpc>
                <a:spcPct val="125000"/>
              </a:lnSpc>
            </a:pPr>
            <a:r>
              <a:rPr lang="en-US" altLang="zh-CN" sz="3200" b="1" i="0">
                <a:solidFill>
                  <a:schemeClr val="tx1">
                    <a:lumMod val="85000"/>
                    <a:lumOff val="15000"/>
                  </a:schemeClr>
                </a:solidFill>
                <a:effectLst/>
                <a:latin typeface="+mj-ea"/>
                <a:ea typeface="+mj-ea"/>
                <a:sym typeface="微软雅黑" panose="020B0503020204020204" pitchFamily="34" charset="-122"/>
              </a:rPr>
              <a:t>03</a:t>
            </a:r>
            <a:endParaRPr lang="zh-CN" altLang="en-US" sz="3200" spc="250">
              <a:solidFill>
                <a:schemeClr val="tx1">
                  <a:lumMod val="85000"/>
                  <a:lumOff val="15000"/>
                </a:schemeClr>
              </a:solidFill>
              <a:latin typeface="+mj-ea"/>
              <a:ea typeface="+mj-ea"/>
              <a:sym typeface="思源黑体 CN Light" panose="020B0300000000000000" pitchFamily="34" charset="-122"/>
            </a:endParaRPr>
          </a:p>
        </p:txBody>
      </p:sp>
      <p:cxnSp>
        <p:nvCxnSpPr>
          <p:cNvPr id="41" name="直接连接符 40">
            <a:extLst>
              <a:ext uri="{FF2B5EF4-FFF2-40B4-BE49-F238E27FC236}">
                <a16:creationId xmlns:a16="http://schemas.microsoft.com/office/drawing/2014/main" id="{5927DAC0-BB7D-4718-A03B-AF62454C2A12}"/>
              </a:ext>
            </a:extLst>
          </p:cNvPr>
          <p:cNvCxnSpPr>
            <a:cxnSpLocks/>
          </p:cNvCxnSpPr>
          <p:nvPr/>
        </p:nvCxnSpPr>
        <p:spPr>
          <a:xfrm>
            <a:off x="8345645" y="3082658"/>
            <a:ext cx="32004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箭头: V 形 44">
            <a:extLst>
              <a:ext uri="{FF2B5EF4-FFF2-40B4-BE49-F238E27FC236}">
                <a16:creationId xmlns:a16="http://schemas.microsoft.com/office/drawing/2014/main" id="{694F0730-63CF-4409-8339-9F59A13FE7CB}"/>
              </a:ext>
            </a:extLst>
          </p:cNvPr>
          <p:cNvSpPr/>
          <p:nvPr/>
        </p:nvSpPr>
        <p:spPr>
          <a:xfrm>
            <a:off x="4364991" y="1534889"/>
            <a:ext cx="3463607" cy="601980"/>
          </a:xfrm>
          <a:prstGeom prst="chevron">
            <a:avLst>
              <a:gd name="adj" fmla="val 43671"/>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3AA83EE-3FC9-4172-BC2B-C8AFA21EE8BB}"/>
              </a:ext>
            </a:extLst>
          </p:cNvPr>
          <p:cNvSpPr txBox="1"/>
          <p:nvPr/>
        </p:nvSpPr>
        <p:spPr>
          <a:xfrm>
            <a:off x="1342725" y="1647016"/>
            <a:ext cx="2095782" cy="314638"/>
          </a:xfrm>
          <a:prstGeom prst="rect">
            <a:avLst/>
          </a:prstGeom>
          <a:noFill/>
        </p:spPr>
        <p:txBody>
          <a:bodyPr wrap="square" lIns="0" tIns="0" rIns="0" bIns="0" rtlCol="0" anchor="ctr" anchorCtr="1">
            <a:spAutoFit/>
          </a:bodyPr>
          <a:lstStyle/>
          <a:p>
            <a:pPr algn="ct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成为技术合作伙伴</a:t>
            </a:r>
          </a:p>
        </p:txBody>
      </p:sp>
      <p:sp>
        <p:nvSpPr>
          <p:cNvPr id="47" name="文本框 46">
            <a:extLst>
              <a:ext uri="{FF2B5EF4-FFF2-40B4-BE49-F238E27FC236}">
                <a16:creationId xmlns:a16="http://schemas.microsoft.com/office/drawing/2014/main" id="{E9DB57DD-7269-43AE-9920-13F9923265ED}"/>
              </a:ext>
            </a:extLst>
          </p:cNvPr>
          <p:cNvSpPr txBox="1"/>
          <p:nvPr/>
        </p:nvSpPr>
        <p:spPr>
          <a:xfrm>
            <a:off x="4795731" y="1647016"/>
            <a:ext cx="2729188" cy="314638"/>
          </a:xfrm>
          <a:prstGeom prst="rect">
            <a:avLst/>
          </a:prstGeom>
          <a:noFill/>
        </p:spPr>
        <p:txBody>
          <a:bodyPr wrap="square" lIns="0" tIns="0" rIns="0" bIns="0" rtlCol="0" anchor="ctr" anchorCtr="1">
            <a:spAutoFit/>
          </a:bodyPr>
          <a:lstStyle/>
          <a:p>
            <a:pPr algn="ctr">
              <a:lnSpc>
                <a:spcPct val="125000"/>
              </a:lnSpc>
            </a:pPr>
            <a:r>
              <a:rPr lang="zh-CN" altLang="en-US" b="1">
                <a:solidFill>
                  <a:schemeClr val="tx1">
                    <a:lumMod val="85000"/>
                    <a:lumOff val="15000"/>
                  </a:schemeClr>
                </a:solidFill>
                <a:latin typeface="+mj-ea"/>
                <a:ea typeface="+mj-ea"/>
              </a:rPr>
              <a:t>注册混合现实开发者计划</a:t>
            </a:r>
          </a:p>
        </p:txBody>
      </p:sp>
      <p:sp>
        <p:nvSpPr>
          <p:cNvPr id="48" name="文本框 47">
            <a:extLst>
              <a:ext uri="{FF2B5EF4-FFF2-40B4-BE49-F238E27FC236}">
                <a16:creationId xmlns:a16="http://schemas.microsoft.com/office/drawing/2014/main" id="{87276BED-4AAE-4D08-880B-0ADC7C6F6336}"/>
              </a:ext>
            </a:extLst>
          </p:cNvPr>
          <p:cNvSpPr txBox="1"/>
          <p:nvPr/>
        </p:nvSpPr>
        <p:spPr>
          <a:xfrm>
            <a:off x="8373362" y="1647016"/>
            <a:ext cx="2901182" cy="314638"/>
          </a:xfrm>
          <a:prstGeom prst="rect">
            <a:avLst/>
          </a:prstGeom>
          <a:noFill/>
        </p:spPr>
        <p:txBody>
          <a:bodyPr wrap="square" lIns="0" tIns="0" rIns="0" bIns="0" rtlCol="0" anchor="ctr" anchorCtr="1">
            <a:spAutoFit/>
          </a:bodyPr>
          <a:lstStyle/>
          <a:p>
            <a:pPr algn="ctr">
              <a:lnSpc>
                <a:spcPct val="125000"/>
              </a:lnSpc>
            </a:pPr>
            <a:r>
              <a:rPr lang="zh-CN" altLang="en-US" b="1" i="0">
                <a:solidFill>
                  <a:schemeClr val="tx1">
                    <a:lumMod val="85000"/>
                    <a:lumOff val="15000"/>
                  </a:schemeClr>
                </a:solidFill>
                <a:effectLst/>
                <a:latin typeface="+mj-ea"/>
                <a:ea typeface="+mj-ea"/>
                <a:sym typeface="微软雅黑" panose="020B0503020204020204" pitchFamily="34" charset="-122"/>
              </a:rPr>
              <a:t>加入混合现实合作伙伴计划 </a:t>
            </a:r>
          </a:p>
        </p:txBody>
      </p:sp>
      <p:sp>
        <p:nvSpPr>
          <p:cNvPr id="15" name="文本框 14">
            <a:extLst>
              <a:ext uri="{FF2B5EF4-FFF2-40B4-BE49-F238E27FC236}">
                <a16:creationId xmlns:a16="http://schemas.microsoft.com/office/drawing/2014/main" id="{8B36D10F-E54F-4BBB-9D02-469B4617D1A6}"/>
              </a:ext>
            </a:extLst>
          </p:cNvPr>
          <p:cNvSpPr txBox="1"/>
          <p:nvPr/>
        </p:nvSpPr>
        <p:spPr>
          <a:xfrm>
            <a:off x="8338341" y="3241380"/>
            <a:ext cx="2819400" cy="2129814"/>
          </a:xfrm>
          <a:prstGeom prst="rect">
            <a:avLst/>
          </a:prstGeom>
          <a:noFill/>
        </p:spPr>
        <p:txBody>
          <a:bodyPr wrap="square" lIns="0" tIns="0" rIns="0" bIns="0" rtlCol="0" anchor="ctr" anchorCtr="1">
            <a:spAutoFit/>
          </a:bodyPr>
          <a:lstStyle/>
          <a:p>
            <a:pPr algn="just">
              <a:lnSpc>
                <a:spcPct val="125000"/>
              </a:lnSpc>
            </a:pPr>
            <a:r>
              <a:rPr lang="zh-CN" altLang="en-US" sz="1400" spc="250">
                <a:solidFill>
                  <a:schemeClr val="tx1">
                    <a:lumMod val="85000"/>
                    <a:lumOff val="15000"/>
                  </a:schemeClr>
                </a:solidFill>
                <a:latin typeface="+mn-ea"/>
                <a:sym typeface="思源黑体 CN Light" panose="020B0300000000000000" pitchFamily="34" charset="-122"/>
              </a:rPr>
              <a:t>加入此计划的组织在云服务、</a:t>
            </a:r>
            <a:r>
              <a:rPr lang="en-US" altLang="zh-CN" sz="1400" spc="250">
                <a:solidFill>
                  <a:schemeClr val="tx1">
                    <a:lumMod val="85000"/>
                    <a:lumOff val="15000"/>
                  </a:schemeClr>
                </a:solidFill>
                <a:latin typeface="+mn-ea"/>
                <a:sym typeface="思源黑体 CN Light" panose="020B0300000000000000" pitchFamily="34" charset="-122"/>
              </a:rPr>
              <a:t>AI</a:t>
            </a:r>
            <a:r>
              <a:rPr lang="zh-CN" altLang="en-US" sz="1400" spc="250">
                <a:solidFill>
                  <a:schemeClr val="tx1">
                    <a:lumMod val="85000"/>
                    <a:lumOff val="15000"/>
                  </a:schemeClr>
                </a:solidFill>
                <a:latin typeface="+mn-ea"/>
                <a:sym typeface="思源黑体 CN Light" panose="020B0300000000000000" pitchFamily="34" charset="-122"/>
              </a:rPr>
              <a:t>、</a:t>
            </a:r>
            <a:r>
              <a:rPr lang="en-US" altLang="zh-CN" sz="1400" spc="250">
                <a:solidFill>
                  <a:schemeClr val="tx1">
                    <a:lumMod val="85000"/>
                    <a:lumOff val="15000"/>
                  </a:schemeClr>
                </a:solidFill>
                <a:latin typeface="+mn-ea"/>
                <a:sym typeface="思源黑体 CN Light" panose="020B0300000000000000" pitchFamily="34" charset="-122"/>
              </a:rPr>
              <a:t>IoT </a:t>
            </a:r>
            <a:r>
              <a:rPr lang="zh-CN" altLang="en-US" sz="1400" spc="250">
                <a:solidFill>
                  <a:schemeClr val="tx1">
                    <a:lumMod val="85000"/>
                    <a:lumOff val="15000"/>
                  </a:schemeClr>
                </a:solidFill>
                <a:latin typeface="+mn-ea"/>
                <a:sym typeface="思源黑体 CN Light" panose="020B0300000000000000" pitchFamily="34" charset="-122"/>
              </a:rPr>
              <a:t>和 </a:t>
            </a:r>
            <a:r>
              <a:rPr lang="en-US" altLang="zh-CN" sz="1400" spc="250">
                <a:solidFill>
                  <a:schemeClr val="tx1">
                    <a:lumMod val="85000"/>
                    <a:lumOff val="15000"/>
                  </a:schemeClr>
                </a:solidFill>
                <a:latin typeface="+mn-ea"/>
                <a:sym typeface="思源黑体 CN Light" panose="020B0300000000000000" pitchFamily="34" charset="-122"/>
              </a:rPr>
              <a:t>SaaS </a:t>
            </a:r>
            <a:r>
              <a:rPr lang="zh-CN" altLang="en-US" sz="1400" spc="250">
                <a:solidFill>
                  <a:schemeClr val="tx1">
                    <a:lumMod val="85000"/>
                    <a:lumOff val="15000"/>
                  </a:schemeClr>
                </a:solidFill>
                <a:latin typeface="+mn-ea"/>
                <a:sym typeface="思源黑体 CN Light" panose="020B0300000000000000" pitchFamily="34" charset="-122"/>
              </a:rPr>
              <a:t>应用程序方面拥有先进的混合现实产品</a:t>
            </a:r>
            <a:r>
              <a:rPr lang="en-US" altLang="zh-CN" sz="1400" spc="250">
                <a:solidFill>
                  <a:schemeClr val="tx1">
                    <a:lumMod val="85000"/>
                    <a:lumOff val="15000"/>
                  </a:schemeClr>
                </a:solidFill>
                <a:latin typeface="+mn-ea"/>
                <a:sym typeface="思源黑体 CN Light" panose="020B0300000000000000" pitchFamily="34" charset="-122"/>
              </a:rPr>
              <a:t>/</a:t>
            </a:r>
            <a:r>
              <a:rPr lang="zh-CN" altLang="en-US" sz="1400" spc="250">
                <a:solidFill>
                  <a:schemeClr val="tx1">
                    <a:lumMod val="85000"/>
                    <a:lumOff val="15000"/>
                  </a:schemeClr>
                </a:solidFill>
                <a:latin typeface="+mn-ea"/>
                <a:sym typeface="思源黑体 CN Light" panose="020B0300000000000000" pitchFamily="34" charset="-122"/>
              </a:rPr>
              <a:t>服务和丰富的专业知识，并在积极发展混合现实业务或实践。在评估一个组织能否加入 </a:t>
            </a:r>
            <a:r>
              <a:rPr lang="en-US" altLang="zh-CN" sz="1400" spc="250">
                <a:solidFill>
                  <a:schemeClr val="tx1">
                    <a:lumMod val="85000"/>
                    <a:lumOff val="15000"/>
                  </a:schemeClr>
                </a:solidFill>
                <a:latin typeface="+mn-ea"/>
                <a:sym typeface="思源黑体 CN Light" panose="020B0300000000000000" pitchFamily="34" charset="-122"/>
              </a:rPr>
              <a:t>MRPP </a:t>
            </a:r>
            <a:r>
              <a:rPr lang="zh-CN" altLang="en-US" sz="1400" spc="250">
                <a:solidFill>
                  <a:schemeClr val="tx1">
                    <a:lumMod val="85000"/>
                    <a:lumOff val="15000"/>
                  </a:schemeClr>
                </a:solidFill>
                <a:latin typeface="+mn-ea"/>
                <a:sym typeface="思源黑体 CN Light" panose="020B0300000000000000" pitchFamily="34" charset="-122"/>
              </a:rPr>
              <a:t>时，基于对 </a:t>
            </a:r>
            <a:r>
              <a:rPr lang="en-US" altLang="zh-CN" sz="1400" spc="250">
                <a:solidFill>
                  <a:schemeClr val="tx1">
                    <a:lumMod val="85000"/>
                    <a:lumOff val="15000"/>
                  </a:schemeClr>
                </a:solidFill>
                <a:latin typeface="+mn-ea"/>
                <a:sym typeface="思源黑体 CN Light" panose="020B0300000000000000" pitchFamily="34" charset="-122"/>
              </a:rPr>
              <a:t>MRPP </a:t>
            </a:r>
            <a:r>
              <a:rPr lang="zh-CN" altLang="en-US" sz="1400" spc="250">
                <a:solidFill>
                  <a:schemeClr val="tx1">
                    <a:lumMod val="85000"/>
                    <a:lumOff val="15000"/>
                  </a:schemeClr>
                </a:solidFill>
                <a:latin typeface="+mn-ea"/>
                <a:sym typeface="思源黑体 CN Light" panose="020B0300000000000000" pitchFamily="34" charset="-122"/>
              </a:rPr>
              <a:t>成员可获得的利益的考量</a:t>
            </a:r>
          </a:p>
        </p:txBody>
      </p:sp>
    </p:spTree>
    <p:extLst>
      <p:ext uri="{BB962C8B-B14F-4D97-AF65-F5344CB8AC3E}">
        <p14:creationId xmlns:p14="http://schemas.microsoft.com/office/powerpoint/2010/main" val="2334097384"/>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a:extLst>
              <a:ext uri="{FF2B5EF4-FFF2-40B4-BE49-F238E27FC236}">
                <a16:creationId xmlns:a16="http://schemas.microsoft.com/office/drawing/2014/main" id="{FBF63264-AFD7-43FC-88CD-C2121362D5C7}"/>
              </a:ext>
            </a:extLst>
          </p:cNvPr>
          <p:cNvGrpSpPr/>
          <p:nvPr/>
        </p:nvGrpSpPr>
        <p:grpSpPr>
          <a:xfrm>
            <a:off x="1004854" y="1529524"/>
            <a:ext cx="10183881" cy="4608124"/>
            <a:chOff x="707175" y="889002"/>
            <a:chExt cx="10777649" cy="4876800"/>
          </a:xfrm>
        </p:grpSpPr>
        <p:sp>
          <p:nvSpPr>
            <p:cNvPr id="69" name="任意多边形: 形状 68">
              <a:extLst>
                <a:ext uri="{FF2B5EF4-FFF2-40B4-BE49-F238E27FC236}">
                  <a16:creationId xmlns:a16="http://schemas.microsoft.com/office/drawing/2014/main" id="{601ABFDE-BDC2-4BA1-8E2A-475AEB7B1D8F}"/>
                </a:ext>
              </a:extLst>
            </p:cNvPr>
            <p:cNvSpPr/>
            <p:nvPr/>
          </p:nvSpPr>
          <p:spPr>
            <a:xfrm>
              <a:off x="707175" y="889002"/>
              <a:ext cx="10777649" cy="4876800"/>
            </a:xfrm>
            <a:custGeom>
              <a:avLst/>
              <a:gdLst>
                <a:gd name="connsiteX0" fmla="*/ 496167 w 10777650"/>
                <a:gd name="connsiteY0" fmla="*/ 0 h 4876800"/>
                <a:gd name="connsiteX1" fmla="*/ 10276450 w 10777650"/>
                <a:gd name="connsiteY1" fmla="*/ 0 h 4876800"/>
                <a:gd name="connsiteX2" fmla="*/ 10286199 w 10777650"/>
                <a:gd name="connsiteY2" fmla="*/ 96706 h 4876800"/>
                <a:gd name="connsiteX3" fmla="*/ 10683270 w 10777650"/>
                <a:gd name="connsiteY3" fmla="*/ 493777 h 4876800"/>
                <a:gd name="connsiteX4" fmla="*/ 10777650 w 10777650"/>
                <a:gd name="connsiteY4" fmla="*/ 503291 h 4876800"/>
                <a:gd name="connsiteX5" fmla="*/ 10777650 w 10777650"/>
                <a:gd name="connsiteY5" fmla="*/ 4367376 h 4876800"/>
                <a:gd name="connsiteX6" fmla="*/ 10683270 w 10777650"/>
                <a:gd name="connsiteY6" fmla="*/ 4376890 h 4876800"/>
                <a:gd name="connsiteX7" fmla="*/ 10275832 w 10777650"/>
                <a:gd name="connsiteY7" fmla="*/ 4876800 h 4876800"/>
                <a:gd name="connsiteX8" fmla="*/ 496785 w 10777650"/>
                <a:gd name="connsiteY8" fmla="*/ 4876800 h 4876800"/>
                <a:gd name="connsiteX9" fmla="*/ 89347 w 10777650"/>
                <a:gd name="connsiteY9" fmla="*/ 4376890 h 4876800"/>
                <a:gd name="connsiteX10" fmla="*/ 0 w 10777650"/>
                <a:gd name="connsiteY10" fmla="*/ 4367883 h 4876800"/>
                <a:gd name="connsiteX11" fmla="*/ 0 w 10777650"/>
                <a:gd name="connsiteY11" fmla="*/ 502784 h 4876800"/>
                <a:gd name="connsiteX12" fmla="*/ 89347 w 10777650"/>
                <a:gd name="connsiteY12" fmla="*/ 493777 h 4876800"/>
                <a:gd name="connsiteX13" fmla="*/ 486418 w 10777650"/>
                <a:gd name="connsiteY13" fmla="*/ 96706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77650" h="4876800">
                  <a:moveTo>
                    <a:pt x="496167" y="0"/>
                  </a:moveTo>
                  <a:lnTo>
                    <a:pt x="10276450" y="0"/>
                  </a:lnTo>
                  <a:lnTo>
                    <a:pt x="10286199" y="96706"/>
                  </a:lnTo>
                  <a:cubicBezTo>
                    <a:pt x="10326983" y="296012"/>
                    <a:pt x="10483964" y="452993"/>
                    <a:pt x="10683270" y="493777"/>
                  </a:cubicBezTo>
                  <a:lnTo>
                    <a:pt x="10777650" y="503291"/>
                  </a:lnTo>
                  <a:lnTo>
                    <a:pt x="10777650" y="4367376"/>
                  </a:lnTo>
                  <a:lnTo>
                    <a:pt x="10683270" y="4376890"/>
                  </a:lnTo>
                  <a:cubicBezTo>
                    <a:pt x="10450746" y="4424472"/>
                    <a:pt x="10275832" y="4630209"/>
                    <a:pt x="10275832" y="4876800"/>
                  </a:cubicBezTo>
                  <a:lnTo>
                    <a:pt x="496785" y="4876800"/>
                  </a:lnTo>
                  <a:cubicBezTo>
                    <a:pt x="496785" y="4630209"/>
                    <a:pt x="321871" y="4424472"/>
                    <a:pt x="89347" y="4376890"/>
                  </a:cubicBezTo>
                  <a:lnTo>
                    <a:pt x="0" y="4367883"/>
                  </a:lnTo>
                  <a:lnTo>
                    <a:pt x="0" y="502784"/>
                  </a:lnTo>
                  <a:lnTo>
                    <a:pt x="89347" y="493777"/>
                  </a:lnTo>
                  <a:cubicBezTo>
                    <a:pt x="288654" y="452993"/>
                    <a:pt x="445634" y="296012"/>
                    <a:pt x="486418" y="96706"/>
                  </a:cubicBezTo>
                  <a:close/>
                </a:path>
              </a:pathLst>
            </a:custGeom>
            <a:gradFill flip="none" rotWithShape="1">
              <a:gsLst>
                <a:gs pos="0">
                  <a:schemeClr val="accent1"/>
                </a:gs>
                <a:gs pos="100000">
                  <a:schemeClr val="accent2"/>
                </a:gs>
              </a:gsLst>
              <a:lin ang="2700000" scaled="1"/>
              <a:tileRect/>
            </a:gradFill>
            <a:ln w="12700" cap="flat" cmpd="sng" algn="ctr">
              <a:noFill/>
              <a:prstDash val="solid"/>
              <a:miter lim="800000"/>
            </a:ln>
            <a:effectLst/>
          </p:spPr>
          <p:txBody>
            <a:bodyPr wrap="square" rtlCol="0" anchor="ctr">
              <a:noAutofit/>
            </a:bodyPr>
            <a:lstStyle/>
            <a:p>
              <a:pPr algn="ctr">
                <a:defRPr/>
              </a:pPr>
              <a:endParaRPr kumimoji="1" lang="zh-CN" altLang="en-US" sz="3402" b="1" kern="0">
                <a:solidFill>
                  <a:prstClr val="white"/>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70" name="矩形 69">
              <a:extLst>
                <a:ext uri="{FF2B5EF4-FFF2-40B4-BE49-F238E27FC236}">
                  <a16:creationId xmlns:a16="http://schemas.microsoft.com/office/drawing/2014/main" id="{A1189C78-8F68-4688-8191-AA3C8792175A}"/>
                </a:ext>
              </a:extLst>
            </p:cNvPr>
            <p:cNvSpPr/>
            <p:nvPr/>
          </p:nvSpPr>
          <p:spPr>
            <a:xfrm>
              <a:off x="847725" y="1008993"/>
              <a:ext cx="10496550" cy="4636818"/>
            </a:xfrm>
            <a:prstGeom prst="rect">
              <a:avLst/>
            </a:prstGeom>
            <a:noFill/>
            <a:ln w="190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latin typeface="等线" panose="020F0502020204030204"/>
                <a:ea typeface="等线" panose="02010600030101010101" pitchFamily="2" charset="-122"/>
              </a:endParaRPr>
            </a:p>
          </p:txBody>
        </p:sp>
      </p:grpSp>
      <p:cxnSp>
        <p:nvCxnSpPr>
          <p:cNvPr id="5" name="直接连接符 4">
            <a:extLst>
              <a:ext uri="{FF2B5EF4-FFF2-40B4-BE49-F238E27FC236}">
                <a16:creationId xmlns:a16="http://schemas.microsoft.com/office/drawing/2014/main" id="{30EE90F2-E958-4A11-8101-6CB6D3ED6141}"/>
              </a:ext>
            </a:extLst>
          </p:cNvPr>
          <p:cNvCxnSpPr>
            <a:cxnSpLocks/>
          </p:cNvCxnSpPr>
          <p:nvPr/>
        </p:nvCxnSpPr>
        <p:spPr>
          <a:xfrm>
            <a:off x="2244794" y="3839811"/>
            <a:ext cx="7704000" cy="0"/>
          </a:xfrm>
          <a:prstGeom prst="line">
            <a:avLst/>
          </a:prstGeom>
          <a:ln w="19050">
            <a:solidFill>
              <a:schemeClr val="tx1">
                <a:lumMod val="65000"/>
                <a:lumOff val="35000"/>
                <a:alpha val="2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6F39F6A-C95D-4569-8F35-CC23DDE9F775}"/>
              </a:ext>
            </a:extLst>
          </p:cNvPr>
          <p:cNvCxnSpPr>
            <a:cxnSpLocks/>
          </p:cNvCxnSpPr>
          <p:nvPr/>
        </p:nvCxnSpPr>
        <p:spPr>
          <a:xfrm>
            <a:off x="6096794" y="2095786"/>
            <a:ext cx="0" cy="3475600"/>
          </a:xfrm>
          <a:prstGeom prst="line">
            <a:avLst/>
          </a:prstGeom>
          <a:ln w="19050">
            <a:solidFill>
              <a:schemeClr val="tx1">
                <a:lumMod val="65000"/>
                <a:lumOff val="35000"/>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3D276AD3-FE97-4AAC-A01D-F46B2FA15C5E}"/>
              </a:ext>
            </a:extLst>
          </p:cNvPr>
          <p:cNvSpPr/>
          <p:nvPr/>
        </p:nvSpPr>
        <p:spPr>
          <a:xfrm>
            <a:off x="3383023" y="3246414"/>
            <a:ext cx="2358723" cy="369332"/>
          </a:xfrm>
          <a:prstGeom prst="rect">
            <a:avLst/>
          </a:prstGeom>
        </p:spPr>
        <p:txBody>
          <a:bodyPr wrap="none">
            <a:spAutoFit/>
          </a:bodyPr>
          <a:lstStyle/>
          <a:p>
            <a:pPr algn="ctr"/>
            <a:r>
              <a:rPr lang="en-US" altLang="zh-CN">
                <a:solidFill>
                  <a:schemeClr val="tx1">
                    <a:lumMod val="85000"/>
                    <a:lumOff val="15000"/>
                  </a:schemeClr>
                </a:solidFill>
                <a:latin typeface="+mn-ea"/>
                <a:sym typeface="微软雅黑" panose="020B0503020204020204" pitchFamily="34" charset="-122"/>
              </a:rPr>
              <a:t>www.microsoft.com</a:t>
            </a:r>
            <a:endParaRPr lang="en-US" altLang="zh-CN" dirty="0">
              <a:solidFill>
                <a:schemeClr val="tx1">
                  <a:lumMod val="85000"/>
                  <a:lumOff val="15000"/>
                </a:schemeClr>
              </a:solidFill>
              <a:latin typeface="+mn-ea"/>
              <a:sym typeface="微软雅黑" panose="020B0503020204020204" pitchFamily="34" charset="-122"/>
            </a:endParaRPr>
          </a:p>
        </p:txBody>
      </p:sp>
      <p:grpSp>
        <p:nvGrpSpPr>
          <p:cNvPr id="27" name="组合 26">
            <a:extLst>
              <a:ext uri="{FF2B5EF4-FFF2-40B4-BE49-F238E27FC236}">
                <a16:creationId xmlns:a16="http://schemas.microsoft.com/office/drawing/2014/main" id="{67EB0C57-957A-4F79-9F9E-89EB0566B668}"/>
              </a:ext>
            </a:extLst>
          </p:cNvPr>
          <p:cNvGrpSpPr/>
          <p:nvPr/>
        </p:nvGrpSpPr>
        <p:grpSpPr>
          <a:xfrm>
            <a:off x="4014440" y="2076379"/>
            <a:ext cx="1095888" cy="1095888"/>
            <a:chOff x="4014440" y="2078193"/>
            <a:chExt cx="1095888" cy="1095888"/>
          </a:xfrm>
        </p:grpSpPr>
        <p:sp>
          <p:nvSpPr>
            <p:cNvPr id="20" name="Freeform 5">
              <a:extLst>
                <a:ext uri="{FF2B5EF4-FFF2-40B4-BE49-F238E27FC236}">
                  <a16:creationId xmlns:a16="http://schemas.microsoft.com/office/drawing/2014/main" id="{0FE02A95-45F7-43CA-ADCC-2C810F85278F}"/>
                </a:ext>
              </a:extLst>
            </p:cNvPr>
            <p:cNvSpPr>
              <a:spLocks noEditPoints="1"/>
            </p:cNvSpPr>
            <p:nvPr/>
          </p:nvSpPr>
          <p:spPr bwMode="auto">
            <a:xfrm>
              <a:off x="4343654" y="2416271"/>
              <a:ext cx="437460" cy="409572"/>
            </a:xfrm>
            <a:custGeom>
              <a:avLst/>
              <a:gdLst>
                <a:gd name="T0" fmla="*/ 252 w 672"/>
                <a:gd name="T1" fmla="*/ 35 h 629"/>
                <a:gd name="T2" fmla="*/ 488 w 672"/>
                <a:gd name="T3" fmla="*/ 2 h 629"/>
                <a:gd name="T4" fmla="*/ 504 w 672"/>
                <a:gd name="T5" fmla="*/ 90 h 629"/>
                <a:gd name="T6" fmla="*/ 603 w 672"/>
                <a:gd name="T7" fmla="*/ 91 h 629"/>
                <a:gd name="T8" fmla="*/ 650 w 672"/>
                <a:gd name="T9" fmla="*/ 146 h 629"/>
                <a:gd name="T10" fmla="*/ 650 w 672"/>
                <a:gd name="T11" fmla="*/ 538 h 629"/>
                <a:gd name="T12" fmla="*/ 672 w 672"/>
                <a:gd name="T13" fmla="*/ 553 h 629"/>
                <a:gd name="T14" fmla="*/ 626 w 672"/>
                <a:gd name="T15" fmla="*/ 629 h 629"/>
                <a:gd name="T16" fmla="*/ 49 w 672"/>
                <a:gd name="T17" fmla="*/ 629 h 629"/>
                <a:gd name="T18" fmla="*/ 0 w 672"/>
                <a:gd name="T19" fmla="*/ 561 h 629"/>
                <a:gd name="T20" fmla="*/ 22 w 672"/>
                <a:gd name="T21" fmla="*/ 527 h 629"/>
                <a:gd name="T22" fmla="*/ 72 w 672"/>
                <a:gd name="T23" fmla="*/ 91 h 629"/>
                <a:gd name="T24" fmla="*/ 176 w 672"/>
                <a:gd name="T25" fmla="*/ 85 h 629"/>
                <a:gd name="T26" fmla="*/ 167 w 672"/>
                <a:gd name="T27" fmla="*/ 113 h 629"/>
                <a:gd name="T28" fmla="*/ 45 w 672"/>
                <a:gd name="T29" fmla="*/ 143 h 629"/>
                <a:gd name="T30" fmla="*/ 45 w 672"/>
                <a:gd name="T31" fmla="*/ 539 h 629"/>
                <a:gd name="T32" fmla="*/ 218 w 672"/>
                <a:gd name="T33" fmla="*/ 539 h 629"/>
                <a:gd name="T34" fmla="*/ 273 w 672"/>
                <a:gd name="T35" fmla="*/ 561 h 629"/>
                <a:gd name="T36" fmla="*/ 424 w 672"/>
                <a:gd name="T37" fmla="*/ 548 h 629"/>
                <a:gd name="T38" fmla="*/ 615 w 672"/>
                <a:gd name="T39" fmla="*/ 539 h 629"/>
                <a:gd name="T40" fmla="*/ 627 w 672"/>
                <a:gd name="T41" fmla="*/ 531 h 629"/>
                <a:gd name="T42" fmla="*/ 600 w 672"/>
                <a:gd name="T43" fmla="*/ 113 h 629"/>
                <a:gd name="T44" fmla="*/ 504 w 672"/>
                <a:gd name="T45" fmla="*/ 114 h 629"/>
                <a:gd name="T46" fmla="*/ 504 w 672"/>
                <a:gd name="T47" fmla="*/ 209 h 629"/>
                <a:gd name="T48" fmla="*/ 417 w 672"/>
                <a:gd name="T49" fmla="*/ 211 h 629"/>
                <a:gd name="T50" fmla="*/ 370 w 672"/>
                <a:gd name="T51" fmla="*/ 220 h 629"/>
                <a:gd name="T52" fmla="*/ 325 w 672"/>
                <a:gd name="T53" fmla="*/ 237 h 629"/>
                <a:gd name="T54" fmla="*/ 286 w 672"/>
                <a:gd name="T55" fmla="*/ 337 h 629"/>
                <a:gd name="T56" fmla="*/ 246 w 672"/>
                <a:gd name="T57" fmla="*/ 226 h 629"/>
                <a:gd name="T58" fmla="*/ 223 w 672"/>
                <a:gd name="T59" fmla="*/ 170 h 629"/>
                <a:gd name="T60" fmla="*/ 650 w 672"/>
                <a:gd name="T61" fmla="*/ 561 h 629"/>
                <a:gd name="T62" fmla="*/ 460 w 672"/>
                <a:gd name="T63" fmla="*/ 561 h 629"/>
                <a:gd name="T64" fmla="*/ 406 w 672"/>
                <a:gd name="T65" fmla="*/ 584 h 629"/>
                <a:gd name="T66" fmla="*/ 238 w 672"/>
                <a:gd name="T67" fmla="*/ 569 h 629"/>
                <a:gd name="T68" fmla="*/ 34 w 672"/>
                <a:gd name="T69" fmla="*/ 561 h 629"/>
                <a:gd name="T70" fmla="*/ 22 w 672"/>
                <a:gd name="T71" fmla="*/ 575 h 629"/>
                <a:gd name="T72" fmla="*/ 540 w 672"/>
                <a:gd name="T73" fmla="*/ 606 h 629"/>
                <a:gd name="T74" fmla="*/ 649 w 672"/>
                <a:gd name="T75" fmla="*/ 586 h 629"/>
                <a:gd name="T76" fmla="*/ 326 w 672"/>
                <a:gd name="T77" fmla="*/ 55 h 629"/>
                <a:gd name="T78" fmla="*/ 325 w 672"/>
                <a:gd name="T79" fmla="*/ 165 h 629"/>
                <a:gd name="T80" fmla="*/ 415 w 672"/>
                <a:gd name="T81" fmla="*/ 188 h 629"/>
                <a:gd name="T82" fmla="*/ 481 w 672"/>
                <a:gd name="T83" fmla="*/ 26 h 629"/>
                <a:gd name="T84" fmla="*/ 302 w 672"/>
                <a:gd name="T85" fmla="*/ 169 h 629"/>
                <a:gd name="T86" fmla="*/ 247 w 672"/>
                <a:gd name="T87" fmla="*/ 58 h 629"/>
                <a:gd name="T88" fmla="*/ 302 w 672"/>
                <a:gd name="T89" fmla="*/ 169 h 629"/>
                <a:gd name="T90" fmla="*/ 270 w 672"/>
                <a:gd name="T91" fmla="*/ 258 h 629"/>
                <a:gd name="T92" fmla="*/ 302 w 672"/>
                <a:gd name="T93" fmla="*/ 193 h 629"/>
                <a:gd name="T94" fmla="*/ 224 w 672"/>
                <a:gd name="T95" fmla="*/ 146 h 629"/>
                <a:gd name="T96" fmla="*/ 191 w 672"/>
                <a:gd name="T97" fmla="*/ 112 h 629"/>
                <a:gd name="T98" fmla="*/ 269 w 672"/>
                <a:gd name="T99" fmla="*/ 282 h 629"/>
                <a:gd name="T100" fmla="*/ 295 w 672"/>
                <a:gd name="T101" fmla="*/ 311 h 629"/>
                <a:gd name="T102" fmla="*/ 269 w 672"/>
                <a:gd name="T103" fmla="*/ 282 h 629"/>
                <a:gd name="T104" fmla="*/ 347 w 672"/>
                <a:gd name="T105" fmla="*/ 213 h 629"/>
                <a:gd name="T106" fmla="*/ 325 w 672"/>
                <a:gd name="T107" fmla="*/ 213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2" h="629">
                  <a:moveTo>
                    <a:pt x="223" y="57"/>
                  </a:moveTo>
                  <a:cubicBezTo>
                    <a:pt x="228" y="40"/>
                    <a:pt x="235" y="34"/>
                    <a:pt x="252" y="35"/>
                  </a:cubicBezTo>
                  <a:cubicBezTo>
                    <a:pt x="310" y="39"/>
                    <a:pt x="366" y="25"/>
                    <a:pt x="422" y="14"/>
                  </a:cubicBezTo>
                  <a:cubicBezTo>
                    <a:pt x="444" y="10"/>
                    <a:pt x="466" y="6"/>
                    <a:pt x="488" y="2"/>
                  </a:cubicBezTo>
                  <a:cubicBezTo>
                    <a:pt x="499" y="0"/>
                    <a:pt x="504" y="4"/>
                    <a:pt x="504" y="16"/>
                  </a:cubicBezTo>
                  <a:cubicBezTo>
                    <a:pt x="504" y="40"/>
                    <a:pt x="504" y="65"/>
                    <a:pt x="504" y="90"/>
                  </a:cubicBezTo>
                  <a:cubicBezTo>
                    <a:pt x="508" y="91"/>
                    <a:pt x="511" y="91"/>
                    <a:pt x="515" y="91"/>
                  </a:cubicBezTo>
                  <a:cubicBezTo>
                    <a:pt x="544" y="91"/>
                    <a:pt x="573" y="91"/>
                    <a:pt x="603" y="91"/>
                  </a:cubicBezTo>
                  <a:cubicBezTo>
                    <a:pt x="629" y="91"/>
                    <a:pt x="648" y="108"/>
                    <a:pt x="650" y="135"/>
                  </a:cubicBezTo>
                  <a:cubicBezTo>
                    <a:pt x="650" y="139"/>
                    <a:pt x="650" y="142"/>
                    <a:pt x="650" y="146"/>
                  </a:cubicBezTo>
                  <a:cubicBezTo>
                    <a:pt x="650" y="273"/>
                    <a:pt x="650" y="399"/>
                    <a:pt x="650" y="526"/>
                  </a:cubicBezTo>
                  <a:cubicBezTo>
                    <a:pt x="650" y="530"/>
                    <a:pt x="650" y="534"/>
                    <a:pt x="650" y="538"/>
                  </a:cubicBezTo>
                  <a:cubicBezTo>
                    <a:pt x="653" y="539"/>
                    <a:pt x="656" y="539"/>
                    <a:pt x="658" y="539"/>
                  </a:cubicBezTo>
                  <a:cubicBezTo>
                    <a:pt x="668" y="539"/>
                    <a:pt x="672" y="543"/>
                    <a:pt x="672" y="553"/>
                  </a:cubicBezTo>
                  <a:cubicBezTo>
                    <a:pt x="672" y="563"/>
                    <a:pt x="672" y="572"/>
                    <a:pt x="672" y="582"/>
                  </a:cubicBezTo>
                  <a:cubicBezTo>
                    <a:pt x="672" y="610"/>
                    <a:pt x="653" y="629"/>
                    <a:pt x="626" y="629"/>
                  </a:cubicBezTo>
                  <a:cubicBezTo>
                    <a:pt x="520" y="629"/>
                    <a:pt x="414" y="629"/>
                    <a:pt x="309" y="629"/>
                  </a:cubicBezTo>
                  <a:cubicBezTo>
                    <a:pt x="222" y="629"/>
                    <a:pt x="135" y="629"/>
                    <a:pt x="49" y="629"/>
                  </a:cubicBezTo>
                  <a:cubicBezTo>
                    <a:pt x="18" y="629"/>
                    <a:pt x="0" y="610"/>
                    <a:pt x="0" y="580"/>
                  </a:cubicBezTo>
                  <a:cubicBezTo>
                    <a:pt x="0" y="574"/>
                    <a:pt x="0" y="567"/>
                    <a:pt x="0" y="561"/>
                  </a:cubicBezTo>
                  <a:cubicBezTo>
                    <a:pt x="0" y="540"/>
                    <a:pt x="1" y="540"/>
                    <a:pt x="22" y="538"/>
                  </a:cubicBezTo>
                  <a:cubicBezTo>
                    <a:pt x="22" y="535"/>
                    <a:pt x="22" y="531"/>
                    <a:pt x="22" y="527"/>
                  </a:cubicBezTo>
                  <a:cubicBezTo>
                    <a:pt x="22" y="398"/>
                    <a:pt x="22" y="269"/>
                    <a:pt x="22" y="140"/>
                  </a:cubicBezTo>
                  <a:cubicBezTo>
                    <a:pt x="22" y="109"/>
                    <a:pt x="41" y="91"/>
                    <a:pt x="72" y="91"/>
                  </a:cubicBezTo>
                  <a:cubicBezTo>
                    <a:pt x="103" y="91"/>
                    <a:pt x="134" y="91"/>
                    <a:pt x="165" y="91"/>
                  </a:cubicBezTo>
                  <a:cubicBezTo>
                    <a:pt x="170" y="91"/>
                    <a:pt x="173" y="90"/>
                    <a:pt x="176" y="85"/>
                  </a:cubicBezTo>
                  <a:cubicBezTo>
                    <a:pt x="187" y="67"/>
                    <a:pt x="203" y="59"/>
                    <a:pt x="223" y="57"/>
                  </a:cubicBezTo>
                  <a:close/>
                  <a:moveTo>
                    <a:pt x="167" y="113"/>
                  </a:moveTo>
                  <a:cubicBezTo>
                    <a:pt x="136" y="113"/>
                    <a:pt x="106" y="113"/>
                    <a:pt x="75" y="113"/>
                  </a:cubicBezTo>
                  <a:cubicBezTo>
                    <a:pt x="53" y="113"/>
                    <a:pt x="45" y="121"/>
                    <a:pt x="45" y="143"/>
                  </a:cubicBezTo>
                  <a:cubicBezTo>
                    <a:pt x="45" y="271"/>
                    <a:pt x="45" y="400"/>
                    <a:pt x="45" y="528"/>
                  </a:cubicBezTo>
                  <a:cubicBezTo>
                    <a:pt x="45" y="531"/>
                    <a:pt x="45" y="535"/>
                    <a:pt x="45" y="539"/>
                  </a:cubicBezTo>
                  <a:cubicBezTo>
                    <a:pt x="50" y="539"/>
                    <a:pt x="54" y="539"/>
                    <a:pt x="57" y="539"/>
                  </a:cubicBezTo>
                  <a:cubicBezTo>
                    <a:pt x="111" y="539"/>
                    <a:pt x="165" y="539"/>
                    <a:pt x="218" y="539"/>
                  </a:cubicBezTo>
                  <a:cubicBezTo>
                    <a:pt x="234" y="538"/>
                    <a:pt x="246" y="541"/>
                    <a:pt x="255" y="554"/>
                  </a:cubicBezTo>
                  <a:cubicBezTo>
                    <a:pt x="259" y="560"/>
                    <a:pt x="265" y="561"/>
                    <a:pt x="273" y="561"/>
                  </a:cubicBezTo>
                  <a:cubicBezTo>
                    <a:pt x="312" y="561"/>
                    <a:pt x="352" y="561"/>
                    <a:pt x="391" y="562"/>
                  </a:cubicBezTo>
                  <a:cubicBezTo>
                    <a:pt x="405" y="562"/>
                    <a:pt x="416" y="559"/>
                    <a:pt x="424" y="548"/>
                  </a:cubicBezTo>
                  <a:cubicBezTo>
                    <a:pt x="429" y="540"/>
                    <a:pt x="436" y="539"/>
                    <a:pt x="445" y="539"/>
                  </a:cubicBezTo>
                  <a:cubicBezTo>
                    <a:pt x="502" y="539"/>
                    <a:pt x="559" y="539"/>
                    <a:pt x="615" y="539"/>
                  </a:cubicBezTo>
                  <a:cubicBezTo>
                    <a:pt x="619" y="539"/>
                    <a:pt x="623" y="539"/>
                    <a:pt x="627" y="539"/>
                  </a:cubicBezTo>
                  <a:cubicBezTo>
                    <a:pt x="627" y="536"/>
                    <a:pt x="627" y="534"/>
                    <a:pt x="627" y="531"/>
                  </a:cubicBezTo>
                  <a:cubicBezTo>
                    <a:pt x="627" y="401"/>
                    <a:pt x="628" y="271"/>
                    <a:pt x="627" y="140"/>
                  </a:cubicBezTo>
                  <a:cubicBezTo>
                    <a:pt x="627" y="122"/>
                    <a:pt x="619" y="113"/>
                    <a:pt x="600" y="113"/>
                  </a:cubicBezTo>
                  <a:cubicBezTo>
                    <a:pt x="571" y="113"/>
                    <a:pt x="542" y="113"/>
                    <a:pt x="514" y="113"/>
                  </a:cubicBezTo>
                  <a:cubicBezTo>
                    <a:pt x="511" y="113"/>
                    <a:pt x="508" y="114"/>
                    <a:pt x="504" y="114"/>
                  </a:cubicBezTo>
                  <a:cubicBezTo>
                    <a:pt x="504" y="118"/>
                    <a:pt x="504" y="122"/>
                    <a:pt x="504" y="125"/>
                  </a:cubicBezTo>
                  <a:cubicBezTo>
                    <a:pt x="504" y="153"/>
                    <a:pt x="504" y="181"/>
                    <a:pt x="504" y="209"/>
                  </a:cubicBezTo>
                  <a:cubicBezTo>
                    <a:pt x="504" y="223"/>
                    <a:pt x="499" y="227"/>
                    <a:pt x="486" y="224"/>
                  </a:cubicBezTo>
                  <a:cubicBezTo>
                    <a:pt x="463" y="220"/>
                    <a:pt x="440" y="215"/>
                    <a:pt x="417" y="211"/>
                  </a:cubicBezTo>
                  <a:cubicBezTo>
                    <a:pt x="402" y="208"/>
                    <a:pt x="386" y="206"/>
                    <a:pt x="370" y="203"/>
                  </a:cubicBezTo>
                  <a:cubicBezTo>
                    <a:pt x="370" y="209"/>
                    <a:pt x="370" y="215"/>
                    <a:pt x="370" y="220"/>
                  </a:cubicBezTo>
                  <a:cubicBezTo>
                    <a:pt x="370" y="233"/>
                    <a:pt x="367" y="237"/>
                    <a:pt x="354" y="237"/>
                  </a:cubicBezTo>
                  <a:cubicBezTo>
                    <a:pt x="344" y="237"/>
                    <a:pt x="335" y="237"/>
                    <a:pt x="325" y="237"/>
                  </a:cubicBezTo>
                  <a:cubicBezTo>
                    <a:pt x="325" y="257"/>
                    <a:pt x="325" y="277"/>
                    <a:pt x="325" y="297"/>
                  </a:cubicBezTo>
                  <a:cubicBezTo>
                    <a:pt x="324" y="320"/>
                    <a:pt x="307" y="337"/>
                    <a:pt x="286" y="337"/>
                  </a:cubicBezTo>
                  <a:cubicBezTo>
                    <a:pt x="264" y="337"/>
                    <a:pt x="247" y="320"/>
                    <a:pt x="246" y="296"/>
                  </a:cubicBezTo>
                  <a:cubicBezTo>
                    <a:pt x="246" y="273"/>
                    <a:pt x="246" y="250"/>
                    <a:pt x="246" y="226"/>
                  </a:cubicBezTo>
                  <a:cubicBezTo>
                    <a:pt x="246" y="215"/>
                    <a:pt x="246" y="204"/>
                    <a:pt x="246" y="192"/>
                  </a:cubicBezTo>
                  <a:cubicBezTo>
                    <a:pt x="232" y="190"/>
                    <a:pt x="226" y="182"/>
                    <a:pt x="223" y="170"/>
                  </a:cubicBezTo>
                  <a:cubicBezTo>
                    <a:pt x="191" y="166"/>
                    <a:pt x="173" y="148"/>
                    <a:pt x="167" y="113"/>
                  </a:cubicBezTo>
                  <a:close/>
                  <a:moveTo>
                    <a:pt x="650" y="561"/>
                  </a:moveTo>
                  <a:cubicBezTo>
                    <a:pt x="644" y="561"/>
                    <a:pt x="641" y="561"/>
                    <a:pt x="637" y="561"/>
                  </a:cubicBezTo>
                  <a:cubicBezTo>
                    <a:pt x="578" y="561"/>
                    <a:pt x="519" y="562"/>
                    <a:pt x="460" y="561"/>
                  </a:cubicBezTo>
                  <a:cubicBezTo>
                    <a:pt x="447" y="561"/>
                    <a:pt x="436" y="564"/>
                    <a:pt x="428" y="574"/>
                  </a:cubicBezTo>
                  <a:cubicBezTo>
                    <a:pt x="423" y="582"/>
                    <a:pt x="415" y="584"/>
                    <a:pt x="406" y="584"/>
                  </a:cubicBezTo>
                  <a:cubicBezTo>
                    <a:pt x="362" y="584"/>
                    <a:pt x="318" y="583"/>
                    <a:pt x="275" y="584"/>
                  </a:cubicBezTo>
                  <a:cubicBezTo>
                    <a:pt x="260" y="585"/>
                    <a:pt x="247" y="581"/>
                    <a:pt x="238" y="569"/>
                  </a:cubicBezTo>
                  <a:cubicBezTo>
                    <a:pt x="234" y="563"/>
                    <a:pt x="228" y="561"/>
                    <a:pt x="220" y="561"/>
                  </a:cubicBezTo>
                  <a:cubicBezTo>
                    <a:pt x="158" y="561"/>
                    <a:pt x="96" y="561"/>
                    <a:pt x="34" y="561"/>
                  </a:cubicBezTo>
                  <a:cubicBezTo>
                    <a:pt x="31" y="561"/>
                    <a:pt x="27" y="561"/>
                    <a:pt x="22" y="561"/>
                  </a:cubicBezTo>
                  <a:cubicBezTo>
                    <a:pt x="22" y="567"/>
                    <a:pt x="22" y="571"/>
                    <a:pt x="22" y="575"/>
                  </a:cubicBezTo>
                  <a:cubicBezTo>
                    <a:pt x="22" y="599"/>
                    <a:pt x="29" y="606"/>
                    <a:pt x="53" y="606"/>
                  </a:cubicBezTo>
                  <a:cubicBezTo>
                    <a:pt x="215" y="606"/>
                    <a:pt x="378" y="606"/>
                    <a:pt x="540" y="606"/>
                  </a:cubicBezTo>
                  <a:cubicBezTo>
                    <a:pt x="569" y="606"/>
                    <a:pt x="597" y="606"/>
                    <a:pt x="626" y="606"/>
                  </a:cubicBezTo>
                  <a:cubicBezTo>
                    <a:pt x="639" y="606"/>
                    <a:pt x="648" y="599"/>
                    <a:pt x="649" y="586"/>
                  </a:cubicBezTo>
                  <a:cubicBezTo>
                    <a:pt x="650" y="578"/>
                    <a:pt x="650" y="570"/>
                    <a:pt x="650" y="561"/>
                  </a:cubicBezTo>
                  <a:close/>
                  <a:moveTo>
                    <a:pt x="326" y="55"/>
                  </a:moveTo>
                  <a:cubicBezTo>
                    <a:pt x="325" y="57"/>
                    <a:pt x="325" y="59"/>
                    <a:pt x="325" y="60"/>
                  </a:cubicBezTo>
                  <a:cubicBezTo>
                    <a:pt x="325" y="95"/>
                    <a:pt x="325" y="130"/>
                    <a:pt x="325" y="165"/>
                  </a:cubicBezTo>
                  <a:cubicBezTo>
                    <a:pt x="325" y="171"/>
                    <a:pt x="328" y="172"/>
                    <a:pt x="333" y="173"/>
                  </a:cubicBezTo>
                  <a:cubicBezTo>
                    <a:pt x="361" y="178"/>
                    <a:pt x="388" y="183"/>
                    <a:pt x="415" y="188"/>
                  </a:cubicBezTo>
                  <a:cubicBezTo>
                    <a:pt x="437" y="192"/>
                    <a:pt x="459" y="197"/>
                    <a:pt x="481" y="201"/>
                  </a:cubicBezTo>
                  <a:cubicBezTo>
                    <a:pt x="481" y="142"/>
                    <a:pt x="481" y="85"/>
                    <a:pt x="481" y="26"/>
                  </a:cubicBezTo>
                  <a:cubicBezTo>
                    <a:pt x="429" y="36"/>
                    <a:pt x="377" y="46"/>
                    <a:pt x="326" y="55"/>
                  </a:cubicBezTo>
                  <a:close/>
                  <a:moveTo>
                    <a:pt x="302" y="169"/>
                  </a:moveTo>
                  <a:cubicBezTo>
                    <a:pt x="302" y="131"/>
                    <a:pt x="302" y="95"/>
                    <a:pt x="302" y="58"/>
                  </a:cubicBezTo>
                  <a:cubicBezTo>
                    <a:pt x="283" y="58"/>
                    <a:pt x="265" y="58"/>
                    <a:pt x="247" y="58"/>
                  </a:cubicBezTo>
                  <a:cubicBezTo>
                    <a:pt x="247" y="95"/>
                    <a:pt x="247" y="132"/>
                    <a:pt x="247" y="169"/>
                  </a:cubicBezTo>
                  <a:cubicBezTo>
                    <a:pt x="265" y="169"/>
                    <a:pt x="283" y="169"/>
                    <a:pt x="302" y="169"/>
                  </a:cubicBezTo>
                  <a:close/>
                  <a:moveTo>
                    <a:pt x="270" y="193"/>
                  </a:moveTo>
                  <a:cubicBezTo>
                    <a:pt x="270" y="215"/>
                    <a:pt x="270" y="237"/>
                    <a:pt x="270" y="258"/>
                  </a:cubicBezTo>
                  <a:cubicBezTo>
                    <a:pt x="281" y="258"/>
                    <a:pt x="291" y="258"/>
                    <a:pt x="302" y="258"/>
                  </a:cubicBezTo>
                  <a:cubicBezTo>
                    <a:pt x="302" y="236"/>
                    <a:pt x="302" y="215"/>
                    <a:pt x="302" y="193"/>
                  </a:cubicBezTo>
                  <a:cubicBezTo>
                    <a:pt x="291" y="193"/>
                    <a:pt x="280" y="193"/>
                    <a:pt x="270" y="193"/>
                  </a:cubicBezTo>
                  <a:close/>
                  <a:moveTo>
                    <a:pt x="224" y="146"/>
                  </a:moveTo>
                  <a:cubicBezTo>
                    <a:pt x="224" y="124"/>
                    <a:pt x="224" y="103"/>
                    <a:pt x="224" y="81"/>
                  </a:cubicBezTo>
                  <a:cubicBezTo>
                    <a:pt x="206" y="80"/>
                    <a:pt x="191" y="94"/>
                    <a:pt x="191" y="112"/>
                  </a:cubicBezTo>
                  <a:cubicBezTo>
                    <a:pt x="190" y="130"/>
                    <a:pt x="204" y="146"/>
                    <a:pt x="224" y="146"/>
                  </a:cubicBezTo>
                  <a:close/>
                  <a:moveTo>
                    <a:pt x="269" y="282"/>
                  </a:moveTo>
                  <a:cubicBezTo>
                    <a:pt x="270" y="293"/>
                    <a:pt x="266" y="305"/>
                    <a:pt x="277" y="312"/>
                  </a:cubicBezTo>
                  <a:cubicBezTo>
                    <a:pt x="283" y="316"/>
                    <a:pt x="290" y="316"/>
                    <a:pt x="295" y="311"/>
                  </a:cubicBezTo>
                  <a:cubicBezTo>
                    <a:pt x="306" y="303"/>
                    <a:pt x="302" y="292"/>
                    <a:pt x="302" y="282"/>
                  </a:cubicBezTo>
                  <a:cubicBezTo>
                    <a:pt x="291" y="282"/>
                    <a:pt x="281" y="282"/>
                    <a:pt x="269" y="282"/>
                  </a:cubicBezTo>
                  <a:close/>
                  <a:moveTo>
                    <a:pt x="325" y="213"/>
                  </a:moveTo>
                  <a:cubicBezTo>
                    <a:pt x="333" y="213"/>
                    <a:pt x="340" y="213"/>
                    <a:pt x="347" y="213"/>
                  </a:cubicBezTo>
                  <a:cubicBezTo>
                    <a:pt x="349" y="196"/>
                    <a:pt x="346" y="194"/>
                    <a:pt x="325" y="196"/>
                  </a:cubicBezTo>
                  <a:cubicBezTo>
                    <a:pt x="325" y="201"/>
                    <a:pt x="325" y="207"/>
                    <a:pt x="325" y="21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1" name="Freeform 6">
              <a:extLst>
                <a:ext uri="{FF2B5EF4-FFF2-40B4-BE49-F238E27FC236}">
                  <a16:creationId xmlns:a16="http://schemas.microsoft.com/office/drawing/2014/main" id="{A64EB3F6-AEBF-4547-A359-D7C3E75D63A8}"/>
                </a:ext>
              </a:extLst>
            </p:cNvPr>
            <p:cNvSpPr>
              <a:spLocks/>
            </p:cNvSpPr>
            <p:nvPr/>
          </p:nvSpPr>
          <p:spPr bwMode="auto">
            <a:xfrm>
              <a:off x="4394509" y="2511419"/>
              <a:ext cx="336571" cy="226659"/>
            </a:xfrm>
            <a:custGeom>
              <a:avLst/>
              <a:gdLst>
                <a:gd name="T0" fmla="*/ 492 w 517"/>
                <a:gd name="T1" fmla="*/ 325 h 348"/>
                <a:gd name="T2" fmla="*/ 492 w 517"/>
                <a:gd name="T3" fmla="*/ 23 h 348"/>
                <a:gd name="T4" fmla="*/ 461 w 517"/>
                <a:gd name="T5" fmla="*/ 23 h 348"/>
                <a:gd name="T6" fmla="*/ 461 w 517"/>
                <a:gd name="T7" fmla="*/ 1 h 348"/>
                <a:gd name="T8" fmla="*/ 505 w 517"/>
                <a:gd name="T9" fmla="*/ 2 h 348"/>
                <a:gd name="T10" fmla="*/ 515 w 517"/>
                <a:gd name="T11" fmla="*/ 12 h 348"/>
                <a:gd name="T12" fmla="*/ 516 w 517"/>
                <a:gd name="T13" fmla="*/ 20 h 348"/>
                <a:gd name="T14" fmla="*/ 516 w 517"/>
                <a:gd name="T15" fmla="*/ 328 h 348"/>
                <a:gd name="T16" fmla="*/ 497 w 517"/>
                <a:gd name="T17" fmla="*/ 348 h 348"/>
                <a:gd name="T18" fmla="*/ 20 w 517"/>
                <a:gd name="T19" fmla="*/ 348 h 348"/>
                <a:gd name="T20" fmla="*/ 0 w 517"/>
                <a:gd name="T21" fmla="*/ 329 h 348"/>
                <a:gd name="T22" fmla="*/ 0 w 517"/>
                <a:gd name="T23" fmla="*/ 19 h 348"/>
                <a:gd name="T24" fmla="*/ 18 w 517"/>
                <a:gd name="T25" fmla="*/ 1 h 348"/>
                <a:gd name="T26" fmla="*/ 78 w 517"/>
                <a:gd name="T27" fmla="*/ 1 h 348"/>
                <a:gd name="T28" fmla="*/ 78 w 517"/>
                <a:gd name="T29" fmla="*/ 23 h 348"/>
                <a:gd name="T30" fmla="*/ 24 w 517"/>
                <a:gd name="T31" fmla="*/ 23 h 348"/>
                <a:gd name="T32" fmla="*/ 24 w 517"/>
                <a:gd name="T33" fmla="*/ 325 h 348"/>
                <a:gd name="T34" fmla="*/ 492 w 517"/>
                <a:gd name="T35" fmla="*/ 32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348">
                  <a:moveTo>
                    <a:pt x="492" y="325"/>
                  </a:moveTo>
                  <a:cubicBezTo>
                    <a:pt x="492" y="225"/>
                    <a:pt x="492" y="124"/>
                    <a:pt x="492" y="23"/>
                  </a:cubicBezTo>
                  <a:cubicBezTo>
                    <a:pt x="482" y="23"/>
                    <a:pt x="471" y="23"/>
                    <a:pt x="461" y="23"/>
                  </a:cubicBezTo>
                  <a:cubicBezTo>
                    <a:pt x="461" y="16"/>
                    <a:pt x="461" y="9"/>
                    <a:pt x="461" y="1"/>
                  </a:cubicBezTo>
                  <a:cubicBezTo>
                    <a:pt x="475" y="1"/>
                    <a:pt x="490" y="0"/>
                    <a:pt x="505" y="2"/>
                  </a:cubicBezTo>
                  <a:cubicBezTo>
                    <a:pt x="509" y="2"/>
                    <a:pt x="513" y="8"/>
                    <a:pt x="515" y="12"/>
                  </a:cubicBezTo>
                  <a:cubicBezTo>
                    <a:pt x="517" y="14"/>
                    <a:pt x="516" y="17"/>
                    <a:pt x="516" y="20"/>
                  </a:cubicBezTo>
                  <a:cubicBezTo>
                    <a:pt x="516" y="123"/>
                    <a:pt x="516" y="226"/>
                    <a:pt x="516" y="328"/>
                  </a:cubicBezTo>
                  <a:cubicBezTo>
                    <a:pt x="516" y="346"/>
                    <a:pt x="514" y="348"/>
                    <a:pt x="497" y="348"/>
                  </a:cubicBezTo>
                  <a:cubicBezTo>
                    <a:pt x="338" y="348"/>
                    <a:pt x="179" y="348"/>
                    <a:pt x="20" y="348"/>
                  </a:cubicBezTo>
                  <a:cubicBezTo>
                    <a:pt x="3" y="348"/>
                    <a:pt x="0" y="346"/>
                    <a:pt x="0" y="329"/>
                  </a:cubicBezTo>
                  <a:cubicBezTo>
                    <a:pt x="0" y="226"/>
                    <a:pt x="0" y="122"/>
                    <a:pt x="0" y="19"/>
                  </a:cubicBezTo>
                  <a:cubicBezTo>
                    <a:pt x="0" y="4"/>
                    <a:pt x="4" y="1"/>
                    <a:pt x="18" y="1"/>
                  </a:cubicBezTo>
                  <a:cubicBezTo>
                    <a:pt x="38" y="1"/>
                    <a:pt x="58" y="1"/>
                    <a:pt x="78" y="1"/>
                  </a:cubicBezTo>
                  <a:cubicBezTo>
                    <a:pt x="78" y="8"/>
                    <a:pt x="78" y="15"/>
                    <a:pt x="78" y="23"/>
                  </a:cubicBezTo>
                  <a:cubicBezTo>
                    <a:pt x="60" y="23"/>
                    <a:pt x="42" y="23"/>
                    <a:pt x="24" y="23"/>
                  </a:cubicBezTo>
                  <a:cubicBezTo>
                    <a:pt x="24" y="124"/>
                    <a:pt x="24" y="224"/>
                    <a:pt x="24" y="325"/>
                  </a:cubicBezTo>
                  <a:cubicBezTo>
                    <a:pt x="180" y="325"/>
                    <a:pt x="336" y="325"/>
                    <a:pt x="492" y="32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7">
              <a:extLst>
                <a:ext uri="{FF2B5EF4-FFF2-40B4-BE49-F238E27FC236}">
                  <a16:creationId xmlns:a16="http://schemas.microsoft.com/office/drawing/2014/main" id="{B9A24F26-9A6C-4758-8BB6-2199EE020904}"/>
                </a:ext>
              </a:extLst>
            </p:cNvPr>
            <p:cNvSpPr>
              <a:spLocks/>
            </p:cNvSpPr>
            <p:nvPr/>
          </p:nvSpPr>
          <p:spPr bwMode="auto">
            <a:xfrm>
              <a:off x="4431693" y="2687223"/>
              <a:ext cx="239509" cy="13671"/>
            </a:xfrm>
            <a:custGeom>
              <a:avLst/>
              <a:gdLst>
                <a:gd name="T0" fmla="*/ 0 w 368"/>
                <a:gd name="T1" fmla="*/ 21 h 21"/>
                <a:gd name="T2" fmla="*/ 0 w 368"/>
                <a:gd name="T3" fmla="*/ 0 h 21"/>
                <a:gd name="T4" fmla="*/ 368 w 368"/>
                <a:gd name="T5" fmla="*/ 0 h 21"/>
                <a:gd name="T6" fmla="*/ 368 w 368"/>
                <a:gd name="T7" fmla="*/ 21 h 21"/>
                <a:gd name="T8" fmla="*/ 0 w 368"/>
                <a:gd name="T9" fmla="*/ 21 h 21"/>
              </a:gdLst>
              <a:ahLst/>
              <a:cxnLst>
                <a:cxn ang="0">
                  <a:pos x="T0" y="T1"/>
                </a:cxn>
                <a:cxn ang="0">
                  <a:pos x="T2" y="T3"/>
                </a:cxn>
                <a:cxn ang="0">
                  <a:pos x="T4" y="T5"/>
                </a:cxn>
                <a:cxn ang="0">
                  <a:pos x="T6" y="T7"/>
                </a:cxn>
                <a:cxn ang="0">
                  <a:pos x="T8" y="T9"/>
                </a:cxn>
              </a:cxnLst>
              <a:rect l="0" t="0" r="r" b="b"/>
              <a:pathLst>
                <a:path w="368" h="21">
                  <a:moveTo>
                    <a:pt x="0" y="21"/>
                  </a:moveTo>
                  <a:cubicBezTo>
                    <a:pt x="0" y="14"/>
                    <a:pt x="0" y="8"/>
                    <a:pt x="0" y="0"/>
                  </a:cubicBezTo>
                  <a:cubicBezTo>
                    <a:pt x="123" y="0"/>
                    <a:pt x="245" y="0"/>
                    <a:pt x="368" y="0"/>
                  </a:cubicBezTo>
                  <a:cubicBezTo>
                    <a:pt x="368" y="7"/>
                    <a:pt x="368" y="14"/>
                    <a:pt x="368" y="21"/>
                  </a:cubicBezTo>
                  <a:cubicBezTo>
                    <a:pt x="246" y="21"/>
                    <a:pt x="123"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
              <a:extLst>
                <a:ext uri="{FF2B5EF4-FFF2-40B4-BE49-F238E27FC236}">
                  <a16:creationId xmlns:a16="http://schemas.microsoft.com/office/drawing/2014/main" id="{D014105A-FA67-4C0B-BCDD-BA433EDE07AF}"/>
                </a:ext>
              </a:extLst>
            </p:cNvPr>
            <p:cNvSpPr>
              <a:spLocks/>
            </p:cNvSpPr>
            <p:nvPr/>
          </p:nvSpPr>
          <p:spPr bwMode="auto">
            <a:xfrm>
              <a:off x="4475165" y="2658515"/>
              <a:ext cx="218183" cy="13671"/>
            </a:xfrm>
            <a:custGeom>
              <a:avLst/>
              <a:gdLst>
                <a:gd name="T0" fmla="*/ 0 w 335"/>
                <a:gd name="T1" fmla="*/ 21 h 21"/>
                <a:gd name="T2" fmla="*/ 0 w 335"/>
                <a:gd name="T3" fmla="*/ 0 h 21"/>
                <a:gd name="T4" fmla="*/ 335 w 335"/>
                <a:gd name="T5" fmla="*/ 0 h 21"/>
                <a:gd name="T6" fmla="*/ 335 w 335"/>
                <a:gd name="T7" fmla="*/ 21 h 21"/>
                <a:gd name="T8" fmla="*/ 0 w 335"/>
                <a:gd name="T9" fmla="*/ 21 h 21"/>
              </a:gdLst>
              <a:ahLst/>
              <a:cxnLst>
                <a:cxn ang="0">
                  <a:pos x="T0" y="T1"/>
                </a:cxn>
                <a:cxn ang="0">
                  <a:pos x="T2" y="T3"/>
                </a:cxn>
                <a:cxn ang="0">
                  <a:pos x="T4" y="T5"/>
                </a:cxn>
                <a:cxn ang="0">
                  <a:pos x="T6" y="T7"/>
                </a:cxn>
                <a:cxn ang="0">
                  <a:pos x="T8" y="T9"/>
                </a:cxn>
              </a:cxnLst>
              <a:rect l="0" t="0" r="r" b="b"/>
              <a:pathLst>
                <a:path w="335" h="21">
                  <a:moveTo>
                    <a:pt x="0" y="21"/>
                  </a:moveTo>
                  <a:cubicBezTo>
                    <a:pt x="0" y="13"/>
                    <a:pt x="0" y="7"/>
                    <a:pt x="0" y="0"/>
                  </a:cubicBezTo>
                  <a:cubicBezTo>
                    <a:pt x="112" y="0"/>
                    <a:pt x="223" y="0"/>
                    <a:pt x="335" y="0"/>
                  </a:cubicBezTo>
                  <a:cubicBezTo>
                    <a:pt x="335" y="7"/>
                    <a:pt x="335" y="13"/>
                    <a:pt x="335" y="21"/>
                  </a:cubicBezTo>
                  <a:cubicBezTo>
                    <a:pt x="224" y="21"/>
                    <a:pt x="113"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
              <a:extLst>
                <a:ext uri="{FF2B5EF4-FFF2-40B4-BE49-F238E27FC236}">
                  <a16:creationId xmlns:a16="http://schemas.microsoft.com/office/drawing/2014/main" id="{EA49EB8E-59A0-4E19-8AA0-D74A2FD77547}"/>
                </a:ext>
              </a:extLst>
            </p:cNvPr>
            <p:cNvSpPr>
              <a:spLocks/>
            </p:cNvSpPr>
            <p:nvPr/>
          </p:nvSpPr>
          <p:spPr bwMode="auto">
            <a:xfrm>
              <a:off x="4446731" y="2657968"/>
              <a:ext cx="13671" cy="13671"/>
            </a:xfrm>
            <a:custGeom>
              <a:avLst/>
              <a:gdLst>
                <a:gd name="T0" fmla="*/ 0 w 21"/>
                <a:gd name="T1" fmla="*/ 0 h 21"/>
                <a:gd name="T2" fmla="*/ 21 w 21"/>
                <a:gd name="T3" fmla="*/ 0 h 21"/>
                <a:gd name="T4" fmla="*/ 21 w 21"/>
                <a:gd name="T5" fmla="*/ 21 h 21"/>
                <a:gd name="T6" fmla="*/ 0 w 21"/>
                <a:gd name="T7" fmla="*/ 21 h 21"/>
                <a:gd name="T8" fmla="*/ 0 w 21"/>
                <a:gd name="T9" fmla="*/ 0 h 21"/>
              </a:gdLst>
              <a:ahLst/>
              <a:cxnLst>
                <a:cxn ang="0">
                  <a:pos x="T0" y="T1"/>
                </a:cxn>
                <a:cxn ang="0">
                  <a:pos x="T2" y="T3"/>
                </a:cxn>
                <a:cxn ang="0">
                  <a:pos x="T4" y="T5"/>
                </a:cxn>
                <a:cxn ang="0">
                  <a:pos x="T6" y="T7"/>
                </a:cxn>
                <a:cxn ang="0">
                  <a:pos x="T8" y="T9"/>
                </a:cxn>
              </a:cxnLst>
              <a:rect l="0" t="0" r="r" b="b"/>
              <a:pathLst>
                <a:path w="21" h="21">
                  <a:moveTo>
                    <a:pt x="0" y="0"/>
                  </a:moveTo>
                  <a:cubicBezTo>
                    <a:pt x="7" y="0"/>
                    <a:pt x="13" y="0"/>
                    <a:pt x="21" y="0"/>
                  </a:cubicBezTo>
                  <a:cubicBezTo>
                    <a:pt x="21" y="7"/>
                    <a:pt x="21" y="14"/>
                    <a:pt x="21" y="21"/>
                  </a:cubicBezTo>
                  <a:cubicBezTo>
                    <a:pt x="14" y="21"/>
                    <a:pt x="8" y="21"/>
                    <a:pt x="0" y="21"/>
                  </a:cubicBezTo>
                  <a:cubicBezTo>
                    <a:pt x="0" y="15"/>
                    <a:pt x="0" y="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a:extLst>
                <a:ext uri="{FF2B5EF4-FFF2-40B4-BE49-F238E27FC236}">
                  <a16:creationId xmlns:a16="http://schemas.microsoft.com/office/drawing/2014/main" id="{CD7141C2-9F98-47C1-813D-A975EE2F5F90}"/>
                </a:ext>
              </a:extLst>
            </p:cNvPr>
            <p:cNvSpPr>
              <a:spLocks/>
            </p:cNvSpPr>
            <p:nvPr/>
          </p:nvSpPr>
          <p:spPr bwMode="auto">
            <a:xfrm>
              <a:off x="4555275" y="2752842"/>
              <a:ext cx="14491" cy="13671"/>
            </a:xfrm>
            <a:custGeom>
              <a:avLst/>
              <a:gdLst>
                <a:gd name="T0" fmla="*/ 22 w 22"/>
                <a:gd name="T1" fmla="*/ 0 h 21"/>
                <a:gd name="T2" fmla="*/ 22 w 22"/>
                <a:gd name="T3" fmla="*/ 21 h 21"/>
                <a:gd name="T4" fmla="*/ 0 w 22"/>
                <a:gd name="T5" fmla="*/ 21 h 21"/>
                <a:gd name="T6" fmla="*/ 0 w 22"/>
                <a:gd name="T7" fmla="*/ 0 h 21"/>
                <a:gd name="T8" fmla="*/ 22 w 22"/>
                <a:gd name="T9" fmla="*/ 0 h 21"/>
              </a:gdLst>
              <a:ahLst/>
              <a:cxnLst>
                <a:cxn ang="0">
                  <a:pos x="T0" y="T1"/>
                </a:cxn>
                <a:cxn ang="0">
                  <a:pos x="T2" y="T3"/>
                </a:cxn>
                <a:cxn ang="0">
                  <a:pos x="T4" y="T5"/>
                </a:cxn>
                <a:cxn ang="0">
                  <a:pos x="T6" y="T7"/>
                </a:cxn>
                <a:cxn ang="0">
                  <a:pos x="T8" y="T9"/>
                </a:cxn>
              </a:cxnLst>
              <a:rect l="0" t="0" r="r" b="b"/>
              <a:pathLst>
                <a:path w="22" h="21">
                  <a:moveTo>
                    <a:pt x="22" y="0"/>
                  </a:moveTo>
                  <a:cubicBezTo>
                    <a:pt x="22" y="8"/>
                    <a:pt x="22" y="14"/>
                    <a:pt x="22" y="21"/>
                  </a:cubicBezTo>
                  <a:cubicBezTo>
                    <a:pt x="15" y="21"/>
                    <a:pt x="8" y="21"/>
                    <a:pt x="0" y="21"/>
                  </a:cubicBezTo>
                  <a:cubicBezTo>
                    <a:pt x="0" y="14"/>
                    <a:pt x="0" y="8"/>
                    <a:pt x="0" y="0"/>
                  </a:cubicBezTo>
                  <a:cubicBezTo>
                    <a:pt x="8" y="0"/>
                    <a:pt x="14"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椭圆 17">
              <a:extLst>
                <a:ext uri="{FF2B5EF4-FFF2-40B4-BE49-F238E27FC236}">
                  <a16:creationId xmlns:a16="http://schemas.microsoft.com/office/drawing/2014/main" id="{4C42FD6F-DF7E-47A2-BBE2-10DB1ED130DF}"/>
                </a:ext>
              </a:extLst>
            </p:cNvPr>
            <p:cNvSpPr/>
            <p:nvPr/>
          </p:nvSpPr>
          <p:spPr>
            <a:xfrm>
              <a:off x="4185890" y="2249643"/>
              <a:ext cx="752988" cy="7529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A1F1AEC2-8383-4282-9083-1201565BAEA4}"/>
                </a:ext>
              </a:extLst>
            </p:cNvPr>
            <p:cNvSpPr/>
            <p:nvPr/>
          </p:nvSpPr>
          <p:spPr>
            <a:xfrm>
              <a:off x="4014440" y="2078193"/>
              <a:ext cx="1095888" cy="10958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a:extLst>
              <a:ext uri="{FF2B5EF4-FFF2-40B4-BE49-F238E27FC236}">
                <a16:creationId xmlns:a16="http://schemas.microsoft.com/office/drawing/2014/main" id="{A84C3D03-C62B-4A0B-AF90-1084CE09C6FB}"/>
              </a:ext>
            </a:extLst>
          </p:cNvPr>
          <p:cNvSpPr/>
          <p:nvPr/>
        </p:nvSpPr>
        <p:spPr>
          <a:xfrm>
            <a:off x="6388504" y="3246414"/>
            <a:ext cx="2500621" cy="369332"/>
          </a:xfrm>
          <a:prstGeom prst="rect">
            <a:avLst/>
          </a:prstGeom>
        </p:spPr>
        <p:txBody>
          <a:bodyPr wrap="none">
            <a:spAutoFit/>
          </a:bodyPr>
          <a:lstStyle/>
          <a:p>
            <a:pPr algn="ctr"/>
            <a:r>
              <a:rPr lang="en-US" altLang="zh-CN">
                <a:solidFill>
                  <a:schemeClr val="tx1">
                    <a:lumMod val="85000"/>
                    <a:lumOff val="15000"/>
                  </a:schemeClr>
                </a:solidFill>
                <a:latin typeface="+mn-ea"/>
              </a:rPr>
              <a:t>msft@microsoft.com</a:t>
            </a:r>
            <a:endParaRPr lang="en-US" altLang="zh-CN" dirty="0">
              <a:solidFill>
                <a:schemeClr val="tx1">
                  <a:lumMod val="85000"/>
                  <a:lumOff val="15000"/>
                </a:schemeClr>
              </a:solidFill>
              <a:latin typeface="+mn-ea"/>
            </a:endParaRPr>
          </a:p>
        </p:txBody>
      </p:sp>
      <p:grpSp>
        <p:nvGrpSpPr>
          <p:cNvPr id="40" name="组合 39">
            <a:extLst>
              <a:ext uri="{FF2B5EF4-FFF2-40B4-BE49-F238E27FC236}">
                <a16:creationId xmlns:a16="http://schemas.microsoft.com/office/drawing/2014/main" id="{B52D7A7F-2CA7-43FC-9F62-E0BD62D3706E}"/>
              </a:ext>
            </a:extLst>
          </p:cNvPr>
          <p:cNvGrpSpPr/>
          <p:nvPr/>
        </p:nvGrpSpPr>
        <p:grpSpPr>
          <a:xfrm>
            <a:off x="7090870" y="2076379"/>
            <a:ext cx="1095888" cy="1095888"/>
            <a:chOff x="7090870" y="2078193"/>
            <a:chExt cx="1095888" cy="1095888"/>
          </a:xfrm>
        </p:grpSpPr>
        <p:sp>
          <p:nvSpPr>
            <p:cNvPr id="28" name="Freeform 14">
              <a:extLst>
                <a:ext uri="{FF2B5EF4-FFF2-40B4-BE49-F238E27FC236}">
                  <a16:creationId xmlns:a16="http://schemas.microsoft.com/office/drawing/2014/main" id="{949C9875-3C09-4710-8C2D-C88E36455E87}"/>
                </a:ext>
              </a:extLst>
            </p:cNvPr>
            <p:cNvSpPr>
              <a:spLocks noEditPoints="1"/>
            </p:cNvSpPr>
            <p:nvPr/>
          </p:nvSpPr>
          <p:spPr bwMode="auto">
            <a:xfrm>
              <a:off x="7434554" y="2416177"/>
              <a:ext cx="409562" cy="409562"/>
            </a:xfrm>
            <a:custGeom>
              <a:avLst/>
              <a:gdLst>
                <a:gd name="T0" fmla="*/ 526 w 672"/>
                <a:gd name="T1" fmla="*/ 175 h 672"/>
                <a:gd name="T2" fmla="*/ 662 w 672"/>
                <a:gd name="T3" fmla="*/ 311 h 672"/>
                <a:gd name="T4" fmla="*/ 672 w 672"/>
                <a:gd name="T5" fmla="*/ 654 h 672"/>
                <a:gd name="T6" fmla="*/ 18 w 672"/>
                <a:gd name="T7" fmla="*/ 672 h 672"/>
                <a:gd name="T8" fmla="*/ 0 w 672"/>
                <a:gd name="T9" fmla="*/ 332 h 672"/>
                <a:gd name="T10" fmla="*/ 139 w 672"/>
                <a:gd name="T11" fmla="*/ 214 h 672"/>
                <a:gd name="T12" fmla="*/ 146 w 672"/>
                <a:gd name="T13" fmla="*/ 51 h 672"/>
                <a:gd name="T14" fmla="*/ 543 w 672"/>
                <a:gd name="T15" fmla="*/ 0 h 672"/>
                <a:gd name="T16" fmla="*/ 594 w 672"/>
                <a:gd name="T17" fmla="*/ 86 h 672"/>
                <a:gd name="T18" fmla="*/ 526 w 672"/>
                <a:gd name="T19" fmla="*/ 101 h 672"/>
                <a:gd name="T20" fmla="*/ 403 w 672"/>
                <a:gd name="T21" fmla="*/ 22 h 672"/>
                <a:gd name="T22" fmla="*/ 168 w 672"/>
                <a:gd name="T23" fmla="*/ 47 h 672"/>
                <a:gd name="T24" fmla="*/ 174 w 672"/>
                <a:gd name="T25" fmla="*/ 432 h 672"/>
                <a:gd name="T26" fmla="*/ 241 w 672"/>
                <a:gd name="T27" fmla="*/ 473 h 672"/>
                <a:gd name="T28" fmla="*/ 365 w 672"/>
                <a:gd name="T29" fmla="*/ 423 h 672"/>
                <a:gd name="T30" fmla="*/ 447 w 672"/>
                <a:gd name="T31" fmla="*/ 472 h 672"/>
                <a:gd name="T32" fmla="*/ 504 w 672"/>
                <a:gd name="T33" fmla="*/ 415 h 672"/>
                <a:gd name="T34" fmla="*/ 507 w 672"/>
                <a:gd name="T35" fmla="*/ 22 h 672"/>
                <a:gd name="T36" fmla="*/ 620 w 672"/>
                <a:gd name="T37" fmla="*/ 644 h 672"/>
                <a:gd name="T38" fmla="*/ 318 w 672"/>
                <a:gd name="T39" fmla="*/ 442 h 672"/>
                <a:gd name="T40" fmla="*/ 46 w 672"/>
                <a:gd name="T41" fmla="*/ 649 h 672"/>
                <a:gd name="T42" fmla="*/ 23 w 672"/>
                <a:gd name="T43" fmla="*/ 638 h 672"/>
                <a:gd name="T44" fmla="*/ 23 w 672"/>
                <a:gd name="T45" fmla="*/ 347 h 672"/>
                <a:gd name="T46" fmla="*/ 649 w 672"/>
                <a:gd name="T47" fmla="*/ 347 h 672"/>
                <a:gd name="T48" fmla="*/ 649 w 672"/>
                <a:gd name="T49" fmla="*/ 638 h 672"/>
                <a:gd name="T50" fmla="*/ 145 w 672"/>
                <a:gd name="T51" fmla="*/ 237 h 672"/>
                <a:gd name="T52" fmla="*/ 145 w 672"/>
                <a:gd name="T53" fmla="*/ 411 h 672"/>
                <a:gd name="T54" fmla="*/ 642 w 672"/>
                <a:gd name="T55" fmla="*/ 325 h 672"/>
                <a:gd name="T56" fmla="*/ 527 w 672"/>
                <a:gd name="T57" fmla="*/ 411 h 672"/>
                <a:gd name="T58" fmla="*/ 570 w 672"/>
                <a:gd name="T59" fmla="*/ 78 h 672"/>
                <a:gd name="T60" fmla="*/ 550 w 672"/>
                <a:gd name="T61" fmla="*/ 23 h 672"/>
                <a:gd name="T62" fmla="*/ 526 w 672"/>
                <a:gd name="T63" fmla="*/ 7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2" h="672">
                  <a:moveTo>
                    <a:pt x="526" y="101"/>
                  </a:moveTo>
                  <a:cubicBezTo>
                    <a:pt x="526" y="127"/>
                    <a:pt x="528" y="151"/>
                    <a:pt x="526" y="175"/>
                  </a:cubicBezTo>
                  <a:cubicBezTo>
                    <a:pt x="524" y="200"/>
                    <a:pt x="531" y="215"/>
                    <a:pt x="552" y="229"/>
                  </a:cubicBezTo>
                  <a:cubicBezTo>
                    <a:pt x="590" y="255"/>
                    <a:pt x="625" y="284"/>
                    <a:pt x="662" y="311"/>
                  </a:cubicBezTo>
                  <a:cubicBezTo>
                    <a:pt x="669" y="317"/>
                    <a:pt x="672" y="323"/>
                    <a:pt x="672" y="332"/>
                  </a:cubicBezTo>
                  <a:cubicBezTo>
                    <a:pt x="672" y="439"/>
                    <a:pt x="672" y="547"/>
                    <a:pt x="672" y="654"/>
                  </a:cubicBezTo>
                  <a:cubicBezTo>
                    <a:pt x="672" y="669"/>
                    <a:pt x="669" y="672"/>
                    <a:pt x="654" y="672"/>
                  </a:cubicBezTo>
                  <a:cubicBezTo>
                    <a:pt x="442" y="672"/>
                    <a:pt x="230" y="672"/>
                    <a:pt x="18" y="672"/>
                  </a:cubicBezTo>
                  <a:cubicBezTo>
                    <a:pt x="3" y="672"/>
                    <a:pt x="0" y="669"/>
                    <a:pt x="0" y="654"/>
                  </a:cubicBezTo>
                  <a:cubicBezTo>
                    <a:pt x="0" y="546"/>
                    <a:pt x="0" y="439"/>
                    <a:pt x="0" y="332"/>
                  </a:cubicBezTo>
                  <a:cubicBezTo>
                    <a:pt x="0" y="323"/>
                    <a:pt x="3" y="317"/>
                    <a:pt x="10" y="312"/>
                  </a:cubicBezTo>
                  <a:cubicBezTo>
                    <a:pt x="53" y="279"/>
                    <a:pt x="96" y="247"/>
                    <a:pt x="139" y="214"/>
                  </a:cubicBezTo>
                  <a:cubicBezTo>
                    <a:pt x="144" y="210"/>
                    <a:pt x="146" y="206"/>
                    <a:pt x="146" y="200"/>
                  </a:cubicBezTo>
                  <a:cubicBezTo>
                    <a:pt x="146" y="150"/>
                    <a:pt x="146" y="101"/>
                    <a:pt x="146" y="51"/>
                  </a:cubicBezTo>
                  <a:cubicBezTo>
                    <a:pt x="146" y="17"/>
                    <a:pt x="163" y="0"/>
                    <a:pt x="197" y="0"/>
                  </a:cubicBezTo>
                  <a:cubicBezTo>
                    <a:pt x="312" y="0"/>
                    <a:pt x="427" y="0"/>
                    <a:pt x="543" y="0"/>
                  </a:cubicBezTo>
                  <a:cubicBezTo>
                    <a:pt x="576" y="0"/>
                    <a:pt x="594" y="18"/>
                    <a:pt x="594" y="50"/>
                  </a:cubicBezTo>
                  <a:cubicBezTo>
                    <a:pt x="594" y="62"/>
                    <a:pt x="594" y="74"/>
                    <a:pt x="594" y="86"/>
                  </a:cubicBezTo>
                  <a:cubicBezTo>
                    <a:pt x="593" y="97"/>
                    <a:pt x="590" y="101"/>
                    <a:pt x="579" y="101"/>
                  </a:cubicBezTo>
                  <a:cubicBezTo>
                    <a:pt x="562" y="101"/>
                    <a:pt x="545" y="101"/>
                    <a:pt x="526" y="101"/>
                  </a:cubicBezTo>
                  <a:close/>
                  <a:moveTo>
                    <a:pt x="507" y="22"/>
                  </a:moveTo>
                  <a:cubicBezTo>
                    <a:pt x="473" y="22"/>
                    <a:pt x="438" y="22"/>
                    <a:pt x="403" y="22"/>
                  </a:cubicBezTo>
                  <a:cubicBezTo>
                    <a:pt x="334" y="22"/>
                    <a:pt x="265" y="22"/>
                    <a:pt x="195" y="22"/>
                  </a:cubicBezTo>
                  <a:cubicBezTo>
                    <a:pt x="177" y="22"/>
                    <a:pt x="168" y="31"/>
                    <a:pt x="168" y="47"/>
                  </a:cubicBezTo>
                  <a:cubicBezTo>
                    <a:pt x="168" y="172"/>
                    <a:pt x="168" y="297"/>
                    <a:pt x="168" y="422"/>
                  </a:cubicBezTo>
                  <a:cubicBezTo>
                    <a:pt x="168" y="426"/>
                    <a:pt x="171" y="430"/>
                    <a:pt x="174" y="432"/>
                  </a:cubicBezTo>
                  <a:cubicBezTo>
                    <a:pt x="191" y="446"/>
                    <a:pt x="209" y="459"/>
                    <a:pt x="227" y="473"/>
                  </a:cubicBezTo>
                  <a:cubicBezTo>
                    <a:pt x="233" y="478"/>
                    <a:pt x="236" y="477"/>
                    <a:pt x="241" y="473"/>
                  </a:cubicBezTo>
                  <a:cubicBezTo>
                    <a:pt x="263" y="456"/>
                    <a:pt x="285" y="439"/>
                    <a:pt x="307" y="423"/>
                  </a:cubicBezTo>
                  <a:cubicBezTo>
                    <a:pt x="326" y="408"/>
                    <a:pt x="346" y="408"/>
                    <a:pt x="365" y="423"/>
                  </a:cubicBezTo>
                  <a:cubicBezTo>
                    <a:pt x="387" y="439"/>
                    <a:pt x="409" y="455"/>
                    <a:pt x="430" y="472"/>
                  </a:cubicBezTo>
                  <a:cubicBezTo>
                    <a:pt x="436" y="477"/>
                    <a:pt x="440" y="477"/>
                    <a:pt x="447" y="472"/>
                  </a:cubicBezTo>
                  <a:cubicBezTo>
                    <a:pt x="462" y="460"/>
                    <a:pt x="477" y="448"/>
                    <a:pt x="493" y="437"/>
                  </a:cubicBezTo>
                  <a:cubicBezTo>
                    <a:pt x="501" y="431"/>
                    <a:pt x="504" y="425"/>
                    <a:pt x="504" y="415"/>
                  </a:cubicBezTo>
                  <a:cubicBezTo>
                    <a:pt x="504" y="295"/>
                    <a:pt x="504" y="176"/>
                    <a:pt x="504" y="56"/>
                  </a:cubicBezTo>
                  <a:cubicBezTo>
                    <a:pt x="504" y="45"/>
                    <a:pt x="506" y="34"/>
                    <a:pt x="507" y="22"/>
                  </a:cubicBezTo>
                  <a:close/>
                  <a:moveTo>
                    <a:pt x="626" y="649"/>
                  </a:moveTo>
                  <a:cubicBezTo>
                    <a:pt x="623" y="647"/>
                    <a:pt x="622" y="645"/>
                    <a:pt x="620" y="644"/>
                  </a:cubicBezTo>
                  <a:cubicBezTo>
                    <a:pt x="531" y="576"/>
                    <a:pt x="442" y="509"/>
                    <a:pt x="353" y="441"/>
                  </a:cubicBezTo>
                  <a:cubicBezTo>
                    <a:pt x="341" y="432"/>
                    <a:pt x="331" y="432"/>
                    <a:pt x="318" y="442"/>
                  </a:cubicBezTo>
                  <a:cubicBezTo>
                    <a:pt x="230" y="509"/>
                    <a:pt x="142" y="575"/>
                    <a:pt x="54" y="642"/>
                  </a:cubicBezTo>
                  <a:cubicBezTo>
                    <a:pt x="52" y="644"/>
                    <a:pt x="49" y="646"/>
                    <a:pt x="46" y="649"/>
                  </a:cubicBezTo>
                  <a:cubicBezTo>
                    <a:pt x="240" y="649"/>
                    <a:pt x="432" y="649"/>
                    <a:pt x="626" y="649"/>
                  </a:cubicBezTo>
                  <a:close/>
                  <a:moveTo>
                    <a:pt x="23" y="638"/>
                  </a:moveTo>
                  <a:cubicBezTo>
                    <a:pt x="88" y="589"/>
                    <a:pt x="151" y="541"/>
                    <a:pt x="215" y="492"/>
                  </a:cubicBezTo>
                  <a:cubicBezTo>
                    <a:pt x="151" y="444"/>
                    <a:pt x="88" y="396"/>
                    <a:pt x="23" y="347"/>
                  </a:cubicBezTo>
                  <a:cubicBezTo>
                    <a:pt x="23" y="445"/>
                    <a:pt x="23" y="540"/>
                    <a:pt x="23" y="638"/>
                  </a:cubicBezTo>
                  <a:close/>
                  <a:moveTo>
                    <a:pt x="649" y="347"/>
                  </a:moveTo>
                  <a:cubicBezTo>
                    <a:pt x="584" y="396"/>
                    <a:pt x="521" y="444"/>
                    <a:pt x="457" y="492"/>
                  </a:cubicBezTo>
                  <a:cubicBezTo>
                    <a:pt x="521" y="541"/>
                    <a:pt x="585" y="589"/>
                    <a:pt x="649" y="638"/>
                  </a:cubicBezTo>
                  <a:cubicBezTo>
                    <a:pt x="649" y="540"/>
                    <a:pt x="649" y="445"/>
                    <a:pt x="649" y="347"/>
                  </a:cubicBezTo>
                  <a:close/>
                  <a:moveTo>
                    <a:pt x="145" y="237"/>
                  </a:moveTo>
                  <a:cubicBezTo>
                    <a:pt x="106" y="267"/>
                    <a:pt x="68" y="296"/>
                    <a:pt x="30" y="325"/>
                  </a:cubicBezTo>
                  <a:cubicBezTo>
                    <a:pt x="68" y="354"/>
                    <a:pt x="106" y="382"/>
                    <a:pt x="145" y="411"/>
                  </a:cubicBezTo>
                  <a:cubicBezTo>
                    <a:pt x="145" y="353"/>
                    <a:pt x="145" y="296"/>
                    <a:pt x="145" y="237"/>
                  </a:cubicBezTo>
                  <a:close/>
                  <a:moveTo>
                    <a:pt x="642" y="325"/>
                  </a:moveTo>
                  <a:cubicBezTo>
                    <a:pt x="604" y="296"/>
                    <a:pt x="566" y="267"/>
                    <a:pt x="527" y="237"/>
                  </a:cubicBezTo>
                  <a:cubicBezTo>
                    <a:pt x="527" y="296"/>
                    <a:pt x="527" y="353"/>
                    <a:pt x="527" y="411"/>
                  </a:cubicBezTo>
                  <a:cubicBezTo>
                    <a:pt x="566" y="382"/>
                    <a:pt x="603" y="354"/>
                    <a:pt x="642" y="325"/>
                  </a:cubicBezTo>
                  <a:close/>
                  <a:moveTo>
                    <a:pt x="570" y="78"/>
                  </a:moveTo>
                  <a:cubicBezTo>
                    <a:pt x="570" y="64"/>
                    <a:pt x="571" y="52"/>
                    <a:pt x="570" y="40"/>
                  </a:cubicBezTo>
                  <a:cubicBezTo>
                    <a:pt x="569" y="30"/>
                    <a:pt x="560" y="23"/>
                    <a:pt x="550" y="23"/>
                  </a:cubicBezTo>
                  <a:cubicBezTo>
                    <a:pt x="540" y="22"/>
                    <a:pt x="529" y="28"/>
                    <a:pt x="528" y="38"/>
                  </a:cubicBezTo>
                  <a:cubicBezTo>
                    <a:pt x="526" y="51"/>
                    <a:pt x="527" y="64"/>
                    <a:pt x="526" y="78"/>
                  </a:cubicBezTo>
                  <a:cubicBezTo>
                    <a:pt x="542" y="78"/>
                    <a:pt x="556" y="78"/>
                    <a:pt x="570" y="7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
              <a:extLst>
                <a:ext uri="{FF2B5EF4-FFF2-40B4-BE49-F238E27FC236}">
                  <a16:creationId xmlns:a16="http://schemas.microsoft.com/office/drawing/2014/main" id="{B6EB3CE5-2C70-4E3A-8640-4366FC2B4D8B}"/>
                </a:ext>
              </a:extLst>
            </p:cNvPr>
            <p:cNvSpPr>
              <a:spLocks noEditPoints="1"/>
            </p:cNvSpPr>
            <p:nvPr/>
          </p:nvSpPr>
          <p:spPr bwMode="auto">
            <a:xfrm>
              <a:off x="7564682" y="2455901"/>
              <a:ext cx="150675" cy="123279"/>
            </a:xfrm>
            <a:custGeom>
              <a:avLst/>
              <a:gdLst>
                <a:gd name="T0" fmla="*/ 123 w 246"/>
                <a:gd name="T1" fmla="*/ 0 h 202"/>
                <a:gd name="T2" fmla="*/ 228 w 246"/>
                <a:gd name="T3" fmla="*/ 0 h 202"/>
                <a:gd name="T4" fmla="*/ 246 w 246"/>
                <a:gd name="T5" fmla="*/ 18 h 202"/>
                <a:gd name="T6" fmla="*/ 246 w 246"/>
                <a:gd name="T7" fmla="*/ 184 h 202"/>
                <a:gd name="T8" fmla="*/ 228 w 246"/>
                <a:gd name="T9" fmla="*/ 202 h 202"/>
                <a:gd name="T10" fmla="*/ 18 w 246"/>
                <a:gd name="T11" fmla="*/ 202 h 202"/>
                <a:gd name="T12" fmla="*/ 0 w 246"/>
                <a:gd name="T13" fmla="*/ 184 h 202"/>
                <a:gd name="T14" fmla="*/ 0 w 246"/>
                <a:gd name="T15" fmla="*/ 18 h 202"/>
                <a:gd name="T16" fmla="*/ 18 w 246"/>
                <a:gd name="T17" fmla="*/ 0 h 202"/>
                <a:gd name="T18" fmla="*/ 123 w 246"/>
                <a:gd name="T19" fmla="*/ 0 h 202"/>
                <a:gd name="T20" fmla="*/ 23 w 246"/>
                <a:gd name="T21" fmla="*/ 23 h 202"/>
                <a:gd name="T22" fmla="*/ 23 w 246"/>
                <a:gd name="T23" fmla="*/ 179 h 202"/>
                <a:gd name="T24" fmla="*/ 223 w 246"/>
                <a:gd name="T25" fmla="*/ 179 h 202"/>
                <a:gd name="T26" fmla="*/ 223 w 246"/>
                <a:gd name="T27" fmla="*/ 23 h 202"/>
                <a:gd name="T28" fmla="*/ 23 w 246"/>
                <a:gd name="T29"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202">
                  <a:moveTo>
                    <a:pt x="123" y="0"/>
                  </a:moveTo>
                  <a:cubicBezTo>
                    <a:pt x="158" y="0"/>
                    <a:pt x="193" y="0"/>
                    <a:pt x="228" y="0"/>
                  </a:cubicBezTo>
                  <a:cubicBezTo>
                    <a:pt x="243" y="0"/>
                    <a:pt x="246" y="3"/>
                    <a:pt x="246" y="18"/>
                  </a:cubicBezTo>
                  <a:cubicBezTo>
                    <a:pt x="246" y="73"/>
                    <a:pt x="246" y="129"/>
                    <a:pt x="246" y="184"/>
                  </a:cubicBezTo>
                  <a:cubicBezTo>
                    <a:pt x="246" y="199"/>
                    <a:pt x="243" y="202"/>
                    <a:pt x="228" y="202"/>
                  </a:cubicBezTo>
                  <a:cubicBezTo>
                    <a:pt x="158" y="202"/>
                    <a:pt x="88" y="202"/>
                    <a:pt x="18" y="202"/>
                  </a:cubicBezTo>
                  <a:cubicBezTo>
                    <a:pt x="3" y="202"/>
                    <a:pt x="0" y="199"/>
                    <a:pt x="0" y="184"/>
                  </a:cubicBezTo>
                  <a:cubicBezTo>
                    <a:pt x="0" y="129"/>
                    <a:pt x="0" y="73"/>
                    <a:pt x="0" y="18"/>
                  </a:cubicBezTo>
                  <a:cubicBezTo>
                    <a:pt x="0" y="3"/>
                    <a:pt x="3" y="0"/>
                    <a:pt x="18" y="0"/>
                  </a:cubicBezTo>
                  <a:cubicBezTo>
                    <a:pt x="53" y="0"/>
                    <a:pt x="88" y="0"/>
                    <a:pt x="123" y="0"/>
                  </a:cubicBezTo>
                  <a:close/>
                  <a:moveTo>
                    <a:pt x="23" y="23"/>
                  </a:moveTo>
                  <a:cubicBezTo>
                    <a:pt x="23" y="76"/>
                    <a:pt x="23" y="127"/>
                    <a:pt x="23" y="179"/>
                  </a:cubicBezTo>
                  <a:cubicBezTo>
                    <a:pt x="90" y="179"/>
                    <a:pt x="156" y="179"/>
                    <a:pt x="223" y="179"/>
                  </a:cubicBezTo>
                  <a:cubicBezTo>
                    <a:pt x="223" y="127"/>
                    <a:pt x="223" y="75"/>
                    <a:pt x="223" y="23"/>
                  </a:cubicBezTo>
                  <a:cubicBezTo>
                    <a:pt x="156" y="23"/>
                    <a:pt x="90" y="23"/>
                    <a:pt x="23"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6">
              <a:extLst>
                <a:ext uri="{FF2B5EF4-FFF2-40B4-BE49-F238E27FC236}">
                  <a16:creationId xmlns:a16="http://schemas.microsoft.com/office/drawing/2014/main" id="{0EF21940-A952-434D-9AB6-42055B02C042}"/>
                </a:ext>
              </a:extLst>
            </p:cNvPr>
            <p:cNvSpPr>
              <a:spLocks/>
            </p:cNvSpPr>
            <p:nvPr/>
          </p:nvSpPr>
          <p:spPr bwMode="auto">
            <a:xfrm>
              <a:off x="7564682" y="2627122"/>
              <a:ext cx="130128" cy="13698"/>
            </a:xfrm>
            <a:custGeom>
              <a:avLst/>
              <a:gdLst>
                <a:gd name="T0" fmla="*/ 212 w 212"/>
                <a:gd name="T1" fmla="*/ 0 h 21"/>
                <a:gd name="T2" fmla="*/ 212 w 212"/>
                <a:gd name="T3" fmla="*/ 21 h 21"/>
                <a:gd name="T4" fmla="*/ 0 w 212"/>
                <a:gd name="T5" fmla="*/ 21 h 21"/>
                <a:gd name="T6" fmla="*/ 0 w 212"/>
                <a:gd name="T7" fmla="*/ 0 h 21"/>
                <a:gd name="T8" fmla="*/ 212 w 212"/>
                <a:gd name="T9" fmla="*/ 0 h 21"/>
              </a:gdLst>
              <a:ahLst/>
              <a:cxnLst>
                <a:cxn ang="0">
                  <a:pos x="T0" y="T1"/>
                </a:cxn>
                <a:cxn ang="0">
                  <a:pos x="T2" y="T3"/>
                </a:cxn>
                <a:cxn ang="0">
                  <a:pos x="T4" y="T5"/>
                </a:cxn>
                <a:cxn ang="0">
                  <a:pos x="T6" y="T7"/>
                </a:cxn>
                <a:cxn ang="0">
                  <a:pos x="T8" y="T9"/>
                </a:cxn>
              </a:cxnLst>
              <a:rect l="0" t="0" r="r" b="b"/>
              <a:pathLst>
                <a:path w="212" h="21">
                  <a:moveTo>
                    <a:pt x="212" y="0"/>
                  </a:moveTo>
                  <a:cubicBezTo>
                    <a:pt x="212" y="7"/>
                    <a:pt x="212" y="14"/>
                    <a:pt x="212" y="21"/>
                  </a:cubicBezTo>
                  <a:cubicBezTo>
                    <a:pt x="142" y="21"/>
                    <a:pt x="72" y="21"/>
                    <a:pt x="0" y="21"/>
                  </a:cubicBezTo>
                  <a:cubicBezTo>
                    <a:pt x="0" y="14"/>
                    <a:pt x="0" y="8"/>
                    <a:pt x="0" y="0"/>
                  </a:cubicBezTo>
                  <a:cubicBezTo>
                    <a:pt x="71" y="0"/>
                    <a:pt x="141" y="0"/>
                    <a:pt x="212"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7">
              <a:extLst>
                <a:ext uri="{FF2B5EF4-FFF2-40B4-BE49-F238E27FC236}">
                  <a16:creationId xmlns:a16="http://schemas.microsoft.com/office/drawing/2014/main" id="{A2931B17-BF60-4016-B56C-B5CCD40B66A8}"/>
                </a:ext>
              </a:extLst>
            </p:cNvPr>
            <p:cNvSpPr>
              <a:spLocks/>
            </p:cNvSpPr>
            <p:nvPr/>
          </p:nvSpPr>
          <p:spPr bwMode="auto">
            <a:xfrm>
              <a:off x="7612625" y="2599726"/>
              <a:ext cx="102733" cy="13698"/>
            </a:xfrm>
            <a:custGeom>
              <a:avLst/>
              <a:gdLst>
                <a:gd name="T0" fmla="*/ 0 w 167"/>
                <a:gd name="T1" fmla="*/ 21 h 21"/>
                <a:gd name="T2" fmla="*/ 0 w 167"/>
                <a:gd name="T3" fmla="*/ 0 h 21"/>
                <a:gd name="T4" fmla="*/ 167 w 167"/>
                <a:gd name="T5" fmla="*/ 0 h 21"/>
                <a:gd name="T6" fmla="*/ 167 w 167"/>
                <a:gd name="T7" fmla="*/ 21 h 21"/>
                <a:gd name="T8" fmla="*/ 0 w 167"/>
                <a:gd name="T9" fmla="*/ 21 h 21"/>
              </a:gdLst>
              <a:ahLst/>
              <a:cxnLst>
                <a:cxn ang="0">
                  <a:pos x="T0" y="T1"/>
                </a:cxn>
                <a:cxn ang="0">
                  <a:pos x="T2" y="T3"/>
                </a:cxn>
                <a:cxn ang="0">
                  <a:pos x="T4" y="T5"/>
                </a:cxn>
                <a:cxn ang="0">
                  <a:pos x="T6" y="T7"/>
                </a:cxn>
                <a:cxn ang="0">
                  <a:pos x="T8" y="T9"/>
                </a:cxn>
              </a:cxnLst>
              <a:rect l="0" t="0" r="r" b="b"/>
              <a:pathLst>
                <a:path w="167" h="21">
                  <a:moveTo>
                    <a:pt x="0" y="21"/>
                  </a:moveTo>
                  <a:cubicBezTo>
                    <a:pt x="0" y="14"/>
                    <a:pt x="0" y="7"/>
                    <a:pt x="0" y="0"/>
                  </a:cubicBezTo>
                  <a:cubicBezTo>
                    <a:pt x="55" y="0"/>
                    <a:pt x="111" y="0"/>
                    <a:pt x="167" y="0"/>
                  </a:cubicBezTo>
                  <a:cubicBezTo>
                    <a:pt x="167" y="7"/>
                    <a:pt x="167" y="14"/>
                    <a:pt x="167" y="21"/>
                  </a:cubicBezTo>
                  <a:cubicBezTo>
                    <a:pt x="111" y="21"/>
                    <a:pt x="56"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8">
              <a:extLst>
                <a:ext uri="{FF2B5EF4-FFF2-40B4-BE49-F238E27FC236}">
                  <a16:creationId xmlns:a16="http://schemas.microsoft.com/office/drawing/2014/main" id="{174232C1-DAE3-4643-A598-FF1D4309FC21}"/>
                </a:ext>
              </a:extLst>
            </p:cNvPr>
            <p:cNvSpPr>
              <a:spLocks/>
            </p:cNvSpPr>
            <p:nvPr/>
          </p:nvSpPr>
          <p:spPr bwMode="auto">
            <a:xfrm>
              <a:off x="7585229" y="2599726"/>
              <a:ext cx="13698" cy="13698"/>
            </a:xfrm>
            <a:custGeom>
              <a:avLst/>
              <a:gdLst>
                <a:gd name="T0" fmla="*/ 0 w 21"/>
                <a:gd name="T1" fmla="*/ 21 h 21"/>
                <a:gd name="T2" fmla="*/ 0 w 21"/>
                <a:gd name="T3" fmla="*/ 0 h 21"/>
                <a:gd name="T4" fmla="*/ 21 w 21"/>
                <a:gd name="T5" fmla="*/ 0 h 21"/>
                <a:gd name="T6" fmla="*/ 21 w 21"/>
                <a:gd name="T7" fmla="*/ 21 h 21"/>
                <a:gd name="T8" fmla="*/ 0 w 21"/>
                <a:gd name="T9" fmla="*/ 21 h 21"/>
              </a:gdLst>
              <a:ahLst/>
              <a:cxnLst>
                <a:cxn ang="0">
                  <a:pos x="T0" y="T1"/>
                </a:cxn>
                <a:cxn ang="0">
                  <a:pos x="T2" y="T3"/>
                </a:cxn>
                <a:cxn ang="0">
                  <a:pos x="T4" y="T5"/>
                </a:cxn>
                <a:cxn ang="0">
                  <a:pos x="T6" y="T7"/>
                </a:cxn>
                <a:cxn ang="0">
                  <a:pos x="T8" y="T9"/>
                </a:cxn>
              </a:cxnLst>
              <a:rect l="0" t="0" r="r" b="b"/>
              <a:pathLst>
                <a:path w="21" h="21">
                  <a:moveTo>
                    <a:pt x="0" y="21"/>
                  </a:moveTo>
                  <a:cubicBezTo>
                    <a:pt x="0" y="14"/>
                    <a:pt x="0" y="7"/>
                    <a:pt x="0" y="0"/>
                  </a:cubicBezTo>
                  <a:cubicBezTo>
                    <a:pt x="7" y="0"/>
                    <a:pt x="14" y="0"/>
                    <a:pt x="21" y="0"/>
                  </a:cubicBezTo>
                  <a:cubicBezTo>
                    <a:pt x="21" y="7"/>
                    <a:pt x="21" y="14"/>
                    <a:pt x="21" y="21"/>
                  </a:cubicBezTo>
                  <a:cubicBezTo>
                    <a:pt x="14" y="21"/>
                    <a:pt x="7"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9">
              <a:extLst>
                <a:ext uri="{FF2B5EF4-FFF2-40B4-BE49-F238E27FC236}">
                  <a16:creationId xmlns:a16="http://schemas.microsoft.com/office/drawing/2014/main" id="{77F39808-6CD4-4F2A-817D-9033CCC23DD5}"/>
                </a:ext>
              </a:extLst>
            </p:cNvPr>
            <p:cNvSpPr>
              <a:spLocks/>
            </p:cNvSpPr>
            <p:nvPr/>
          </p:nvSpPr>
          <p:spPr bwMode="auto">
            <a:xfrm>
              <a:off x="7578380" y="2770948"/>
              <a:ext cx="121909" cy="12328"/>
            </a:xfrm>
            <a:custGeom>
              <a:avLst/>
              <a:gdLst>
                <a:gd name="T0" fmla="*/ 0 w 200"/>
                <a:gd name="T1" fmla="*/ 21 h 21"/>
                <a:gd name="T2" fmla="*/ 0 w 200"/>
                <a:gd name="T3" fmla="*/ 0 h 21"/>
                <a:gd name="T4" fmla="*/ 200 w 200"/>
                <a:gd name="T5" fmla="*/ 0 h 21"/>
                <a:gd name="T6" fmla="*/ 200 w 200"/>
                <a:gd name="T7" fmla="*/ 21 h 21"/>
                <a:gd name="T8" fmla="*/ 0 w 200"/>
                <a:gd name="T9" fmla="*/ 21 h 21"/>
              </a:gdLst>
              <a:ahLst/>
              <a:cxnLst>
                <a:cxn ang="0">
                  <a:pos x="T0" y="T1"/>
                </a:cxn>
                <a:cxn ang="0">
                  <a:pos x="T2" y="T3"/>
                </a:cxn>
                <a:cxn ang="0">
                  <a:pos x="T4" y="T5"/>
                </a:cxn>
                <a:cxn ang="0">
                  <a:pos x="T6" y="T7"/>
                </a:cxn>
                <a:cxn ang="0">
                  <a:pos x="T8" y="T9"/>
                </a:cxn>
              </a:cxnLst>
              <a:rect l="0" t="0" r="r" b="b"/>
              <a:pathLst>
                <a:path w="200" h="21">
                  <a:moveTo>
                    <a:pt x="0" y="21"/>
                  </a:moveTo>
                  <a:cubicBezTo>
                    <a:pt x="0" y="14"/>
                    <a:pt x="0" y="7"/>
                    <a:pt x="0" y="0"/>
                  </a:cubicBezTo>
                  <a:cubicBezTo>
                    <a:pt x="66" y="0"/>
                    <a:pt x="133" y="0"/>
                    <a:pt x="200" y="0"/>
                  </a:cubicBezTo>
                  <a:cubicBezTo>
                    <a:pt x="200" y="7"/>
                    <a:pt x="200" y="14"/>
                    <a:pt x="200" y="21"/>
                  </a:cubicBezTo>
                  <a:cubicBezTo>
                    <a:pt x="133" y="21"/>
                    <a:pt x="67"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0">
              <a:extLst>
                <a:ext uri="{FF2B5EF4-FFF2-40B4-BE49-F238E27FC236}">
                  <a16:creationId xmlns:a16="http://schemas.microsoft.com/office/drawing/2014/main" id="{F8AAC9FB-1D60-4AA5-911C-FC27FBF50849}"/>
                </a:ext>
              </a:extLst>
            </p:cNvPr>
            <p:cNvSpPr>
              <a:spLocks/>
            </p:cNvSpPr>
            <p:nvPr/>
          </p:nvSpPr>
          <p:spPr bwMode="auto">
            <a:xfrm>
              <a:off x="7598927" y="2743553"/>
              <a:ext cx="82186" cy="12328"/>
            </a:xfrm>
            <a:custGeom>
              <a:avLst/>
              <a:gdLst>
                <a:gd name="T0" fmla="*/ 0 w 134"/>
                <a:gd name="T1" fmla="*/ 21 h 21"/>
                <a:gd name="T2" fmla="*/ 0 w 134"/>
                <a:gd name="T3" fmla="*/ 0 h 21"/>
                <a:gd name="T4" fmla="*/ 134 w 134"/>
                <a:gd name="T5" fmla="*/ 0 h 21"/>
                <a:gd name="T6" fmla="*/ 134 w 134"/>
                <a:gd name="T7" fmla="*/ 21 h 21"/>
                <a:gd name="T8" fmla="*/ 0 w 134"/>
                <a:gd name="T9" fmla="*/ 21 h 21"/>
              </a:gdLst>
              <a:ahLst/>
              <a:cxnLst>
                <a:cxn ang="0">
                  <a:pos x="T0" y="T1"/>
                </a:cxn>
                <a:cxn ang="0">
                  <a:pos x="T2" y="T3"/>
                </a:cxn>
                <a:cxn ang="0">
                  <a:pos x="T4" y="T5"/>
                </a:cxn>
                <a:cxn ang="0">
                  <a:pos x="T6" y="T7"/>
                </a:cxn>
                <a:cxn ang="0">
                  <a:pos x="T8" y="T9"/>
                </a:cxn>
              </a:cxnLst>
              <a:rect l="0" t="0" r="r" b="b"/>
              <a:pathLst>
                <a:path w="134" h="21">
                  <a:moveTo>
                    <a:pt x="0" y="21"/>
                  </a:moveTo>
                  <a:cubicBezTo>
                    <a:pt x="0" y="14"/>
                    <a:pt x="0" y="8"/>
                    <a:pt x="0" y="0"/>
                  </a:cubicBezTo>
                  <a:cubicBezTo>
                    <a:pt x="45" y="0"/>
                    <a:pt x="89" y="0"/>
                    <a:pt x="134" y="0"/>
                  </a:cubicBezTo>
                  <a:cubicBezTo>
                    <a:pt x="134" y="7"/>
                    <a:pt x="134" y="14"/>
                    <a:pt x="134" y="21"/>
                  </a:cubicBezTo>
                  <a:cubicBezTo>
                    <a:pt x="89" y="21"/>
                    <a:pt x="45" y="21"/>
                    <a:pt x="0"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1">
              <a:extLst>
                <a:ext uri="{FF2B5EF4-FFF2-40B4-BE49-F238E27FC236}">
                  <a16:creationId xmlns:a16="http://schemas.microsoft.com/office/drawing/2014/main" id="{1AE976EE-44E7-421E-81D8-509A6269F324}"/>
                </a:ext>
              </a:extLst>
            </p:cNvPr>
            <p:cNvSpPr>
              <a:spLocks noEditPoints="1"/>
            </p:cNvSpPr>
            <p:nvPr/>
          </p:nvSpPr>
          <p:spPr bwMode="auto">
            <a:xfrm>
              <a:off x="7605775" y="2483296"/>
              <a:ext cx="80816" cy="69859"/>
            </a:xfrm>
            <a:custGeom>
              <a:avLst/>
              <a:gdLst>
                <a:gd name="T0" fmla="*/ 0 w 133"/>
                <a:gd name="T1" fmla="*/ 58 h 116"/>
                <a:gd name="T2" fmla="*/ 0 w 133"/>
                <a:gd name="T3" fmla="*/ 17 h 116"/>
                <a:gd name="T4" fmla="*/ 19 w 133"/>
                <a:gd name="T5" fmla="*/ 4 h 116"/>
                <a:gd name="T6" fmla="*/ 124 w 133"/>
                <a:gd name="T7" fmla="*/ 46 h 116"/>
                <a:gd name="T8" fmla="*/ 133 w 133"/>
                <a:gd name="T9" fmla="*/ 58 h 116"/>
                <a:gd name="T10" fmla="*/ 124 w 133"/>
                <a:gd name="T11" fmla="*/ 70 h 116"/>
                <a:gd name="T12" fmla="*/ 18 w 133"/>
                <a:gd name="T13" fmla="*/ 112 h 116"/>
                <a:gd name="T14" fmla="*/ 0 w 133"/>
                <a:gd name="T15" fmla="*/ 100 h 116"/>
                <a:gd name="T16" fmla="*/ 0 w 133"/>
                <a:gd name="T17" fmla="*/ 58 h 116"/>
                <a:gd name="T18" fmla="*/ 93 w 133"/>
                <a:gd name="T19" fmla="*/ 58 h 116"/>
                <a:gd name="T20" fmla="*/ 23 w 133"/>
                <a:gd name="T21" fmla="*/ 30 h 116"/>
                <a:gd name="T22" fmla="*/ 23 w 133"/>
                <a:gd name="T23" fmla="*/ 86 h 116"/>
                <a:gd name="T24" fmla="*/ 93 w 133"/>
                <a:gd name="T2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16">
                  <a:moveTo>
                    <a:pt x="0" y="58"/>
                  </a:moveTo>
                  <a:cubicBezTo>
                    <a:pt x="0" y="44"/>
                    <a:pt x="0" y="31"/>
                    <a:pt x="0" y="17"/>
                  </a:cubicBezTo>
                  <a:cubicBezTo>
                    <a:pt x="0" y="4"/>
                    <a:pt x="7" y="0"/>
                    <a:pt x="19" y="4"/>
                  </a:cubicBezTo>
                  <a:cubicBezTo>
                    <a:pt x="54" y="18"/>
                    <a:pt x="89" y="32"/>
                    <a:pt x="124" y="46"/>
                  </a:cubicBezTo>
                  <a:cubicBezTo>
                    <a:pt x="128" y="48"/>
                    <a:pt x="133" y="54"/>
                    <a:pt x="133" y="58"/>
                  </a:cubicBezTo>
                  <a:cubicBezTo>
                    <a:pt x="133" y="62"/>
                    <a:pt x="128" y="68"/>
                    <a:pt x="124" y="70"/>
                  </a:cubicBezTo>
                  <a:cubicBezTo>
                    <a:pt x="89" y="84"/>
                    <a:pt x="53" y="98"/>
                    <a:pt x="18" y="112"/>
                  </a:cubicBezTo>
                  <a:cubicBezTo>
                    <a:pt x="7" y="116"/>
                    <a:pt x="0" y="112"/>
                    <a:pt x="0" y="100"/>
                  </a:cubicBezTo>
                  <a:cubicBezTo>
                    <a:pt x="0" y="86"/>
                    <a:pt x="0" y="72"/>
                    <a:pt x="0" y="58"/>
                  </a:cubicBezTo>
                  <a:close/>
                  <a:moveTo>
                    <a:pt x="93" y="58"/>
                  </a:moveTo>
                  <a:cubicBezTo>
                    <a:pt x="68" y="48"/>
                    <a:pt x="46" y="39"/>
                    <a:pt x="23" y="30"/>
                  </a:cubicBezTo>
                  <a:cubicBezTo>
                    <a:pt x="23" y="49"/>
                    <a:pt x="23" y="67"/>
                    <a:pt x="23" y="86"/>
                  </a:cubicBezTo>
                  <a:cubicBezTo>
                    <a:pt x="46" y="77"/>
                    <a:pt x="68" y="68"/>
                    <a:pt x="93" y="5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a:extLst>
                <a:ext uri="{FF2B5EF4-FFF2-40B4-BE49-F238E27FC236}">
                  <a16:creationId xmlns:a16="http://schemas.microsoft.com/office/drawing/2014/main" id="{174F1FCC-2A17-40C5-B485-F634B409A041}"/>
                </a:ext>
              </a:extLst>
            </p:cNvPr>
            <p:cNvGrpSpPr/>
            <p:nvPr/>
          </p:nvGrpSpPr>
          <p:grpSpPr>
            <a:xfrm>
              <a:off x="7090870" y="2078193"/>
              <a:ext cx="1095888" cy="1095888"/>
              <a:chOff x="7424357" y="1981371"/>
              <a:chExt cx="1095888" cy="1095888"/>
            </a:xfrm>
          </p:grpSpPr>
          <p:sp>
            <p:nvSpPr>
              <p:cNvPr id="26" name="椭圆 25">
                <a:extLst>
                  <a:ext uri="{FF2B5EF4-FFF2-40B4-BE49-F238E27FC236}">
                    <a16:creationId xmlns:a16="http://schemas.microsoft.com/office/drawing/2014/main" id="{D365A068-BD50-4C4E-AAA8-5F948B9485BF}"/>
                  </a:ext>
                </a:extLst>
              </p:cNvPr>
              <p:cNvSpPr/>
              <p:nvPr/>
            </p:nvSpPr>
            <p:spPr>
              <a:xfrm>
                <a:off x="7595807" y="2152821"/>
                <a:ext cx="752988" cy="7529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95F57FD7-3F04-4599-870D-0ECDD031C914}"/>
                  </a:ext>
                </a:extLst>
              </p:cNvPr>
              <p:cNvSpPr/>
              <p:nvPr/>
            </p:nvSpPr>
            <p:spPr>
              <a:xfrm>
                <a:off x="7424357" y="1981371"/>
                <a:ext cx="1095888" cy="10958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 name="矩形 37">
            <a:extLst>
              <a:ext uri="{FF2B5EF4-FFF2-40B4-BE49-F238E27FC236}">
                <a16:creationId xmlns:a16="http://schemas.microsoft.com/office/drawing/2014/main" id="{1AEE4641-1DF9-4AB5-921E-C6D174DE0999}"/>
              </a:ext>
            </a:extLst>
          </p:cNvPr>
          <p:cNvSpPr/>
          <p:nvPr/>
        </p:nvSpPr>
        <p:spPr>
          <a:xfrm>
            <a:off x="3637248" y="5340420"/>
            <a:ext cx="1853392" cy="369332"/>
          </a:xfrm>
          <a:prstGeom prst="rect">
            <a:avLst/>
          </a:prstGeom>
        </p:spPr>
        <p:txBody>
          <a:bodyPr wrap="none">
            <a:spAutoFit/>
          </a:bodyPr>
          <a:lstStyle/>
          <a:p>
            <a:pPr algn="ctr"/>
            <a:r>
              <a:rPr lang="en-US" altLang="zh-CN">
                <a:solidFill>
                  <a:schemeClr val="tx1">
                    <a:lumMod val="85000"/>
                    <a:lumOff val="15000"/>
                  </a:schemeClr>
                </a:solidFill>
                <a:latin typeface="+mn-ea"/>
              </a:rPr>
              <a:t>(425) 706-4400</a:t>
            </a:r>
            <a:endParaRPr lang="en-US" altLang="zh-CN" dirty="0">
              <a:solidFill>
                <a:schemeClr val="tx1">
                  <a:lumMod val="85000"/>
                  <a:lumOff val="15000"/>
                </a:schemeClr>
              </a:solidFill>
              <a:latin typeface="+mn-ea"/>
            </a:endParaRPr>
          </a:p>
        </p:txBody>
      </p:sp>
      <p:grpSp>
        <p:nvGrpSpPr>
          <p:cNvPr id="19" name="组合 18">
            <a:extLst>
              <a:ext uri="{FF2B5EF4-FFF2-40B4-BE49-F238E27FC236}">
                <a16:creationId xmlns:a16="http://schemas.microsoft.com/office/drawing/2014/main" id="{40D8F8DC-F216-4E03-9EB7-09412A0B48F4}"/>
              </a:ext>
            </a:extLst>
          </p:cNvPr>
          <p:cNvGrpSpPr/>
          <p:nvPr/>
        </p:nvGrpSpPr>
        <p:grpSpPr>
          <a:xfrm>
            <a:off x="4016000" y="4179117"/>
            <a:ext cx="1095888" cy="1095888"/>
            <a:chOff x="4016000" y="4180931"/>
            <a:chExt cx="1095888" cy="1095888"/>
          </a:xfrm>
        </p:grpSpPr>
        <p:sp>
          <p:nvSpPr>
            <p:cNvPr id="41" name="Freeform 25">
              <a:extLst>
                <a:ext uri="{FF2B5EF4-FFF2-40B4-BE49-F238E27FC236}">
                  <a16:creationId xmlns:a16="http://schemas.microsoft.com/office/drawing/2014/main" id="{A0D649AA-5B40-4364-9197-6575AF9A3754}"/>
                </a:ext>
              </a:extLst>
            </p:cNvPr>
            <p:cNvSpPr>
              <a:spLocks noEditPoints="1"/>
            </p:cNvSpPr>
            <p:nvPr/>
          </p:nvSpPr>
          <p:spPr bwMode="auto">
            <a:xfrm>
              <a:off x="4354184" y="4512413"/>
              <a:ext cx="420064" cy="422884"/>
            </a:xfrm>
            <a:custGeom>
              <a:avLst/>
              <a:gdLst>
                <a:gd name="T0" fmla="*/ 192 w 670"/>
                <a:gd name="T1" fmla="*/ 665 h 673"/>
                <a:gd name="T2" fmla="*/ 104 w 670"/>
                <a:gd name="T3" fmla="*/ 672 h 673"/>
                <a:gd name="T4" fmla="*/ 47 w 670"/>
                <a:gd name="T5" fmla="*/ 623 h 673"/>
                <a:gd name="T6" fmla="*/ 1 w 670"/>
                <a:gd name="T7" fmla="*/ 585 h 673"/>
                <a:gd name="T8" fmla="*/ 0 w 670"/>
                <a:gd name="T9" fmla="*/ 232 h 673"/>
                <a:gd name="T10" fmla="*/ 46 w 670"/>
                <a:gd name="T11" fmla="*/ 180 h 673"/>
                <a:gd name="T12" fmla="*/ 96 w 670"/>
                <a:gd name="T13" fmla="*/ 132 h 673"/>
                <a:gd name="T14" fmla="*/ 203 w 670"/>
                <a:gd name="T15" fmla="*/ 141 h 673"/>
                <a:gd name="T16" fmla="*/ 237 w 670"/>
                <a:gd name="T17" fmla="*/ 79 h 673"/>
                <a:gd name="T18" fmla="*/ 266 w 670"/>
                <a:gd name="T19" fmla="*/ 0 h 673"/>
                <a:gd name="T20" fmla="*/ 586 w 670"/>
                <a:gd name="T21" fmla="*/ 26 h 673"/>
                <a:gd name="T22" fmla="*/ 576 w 670"/>
                <a:gd name="T23" fmla="*/ 73 h 673"/>
                <a:gd name="T24" fmla="*/ 566 w 670"/>
                <a:gd name="T25" fmla="*/ 32 h 673"/>
                <a:gd name="T26" fmla="*/ 269 w 670"/>
                <a:gd name="T27" fmla="*/ 20 h 673"/>
                <a:gd name="T28" fmla="*/ 257 w 670"/>
                <a:gd name="T29" fmla="*/ 181 h 673"/>
                <a:gd name="T30" fmla="*/ 566 w 670"/>
                <a:gd name="T31" fmla="*/ 121 h 673"/>
                <a:gd name="T32" fmla="*/ 576 w 670"/>
                <a:gd name="T33" fmla="*/ 101 h 673"/>
                <a:gd name="T34" fmla="*/ 586 w 670"/>
                <a:gd name="T35" fmla="*/ 126 h 673"/>
                <a:gd name="T36" fmla="*/ 639 w 670"/>
                <a:gd name="T37" fmla="*/ 183 h 673"/>
                <a:gd name="T38" fmla="*/ 670 w 670"/>
                <a:gd name="T39" fmla="*/ 439 h 673"/>
                <a:gd name="T40" fmla="*/ 617 w 670"/>
                <a:gd name="T41" fmla="*/ 622 h 673"/>
                <a:gd name="T42" fmla="*/ 219 w 670"/>
                <a:gd name="T43" fmla="*/ 622 h 673"/>
                <a:gd name="T44" fmla="*/ 231 w 670"/>
                <a:gd name="T45" fmla="*/ 602 h 673"/>
                <a:gd name="T46" fmla="*/ 650 w 670"/>
                <a:gd name="T47" fmla="*/ 571 h 673"/>
                <a:gd name="T48" fmla="*/ 620 w 670"/>
                <a:gd name="T49" fmla="*/ 202 h 673"/>
                <a:gd name="T50" fmla="*/ 220 w 670"/>
                <a:gd name="T51" fmla="*/ 202 h 673"/>
                <a:gd name="T52" fmla="*/ 209 w 670"/>
                <a:gd name="T53" fmla="*/ 328 h 673"/>
                <a:gd name="T54" fmla="*/ 220 w 670"/>
                <a:gd name="T55" fmla="*/ 602 h 673"/>
                <a:gd name="T56" fmla="*/ 67 w 670"/>
                <a:gd name="T57" fmla="*/ 576 h 673"/>
                <a:gd name="T58" fmla="*/ 102 w 670"/>
                <a:gd name="T59" fmla="*/ 652 h 673"/>
                <a:gd name="T60" fmla="*/ 198 w 670"/>
                <a:gd name="T61" fmla="*/ 617 h 673"/>
                <a:gd name="T62" fmla="*/ 189 w 670"/>
                <a:gd name="T63" fmla="*/ 473 h 673"/>
                <a:gd name="T64" fmla="*/ 190 w 670"/>
                <a:gd name="T65" fmla="*/ 314 h 673"/>
                <a:gd name="T66" fmla="*/ 163 w 670"/>
                <a:gd name="T67" fmla="*/ 152 h 673"/>
                <a:gd name="T68" fmla="*/ 68 w 670"/>
                <a:gd name="T69" fmla="*/ 183 h 673"/>
                <a:gd name="T70" fmla="*/ 77 w 670"/>
                <a:gd name="T71" fmla="*/ 333 h 673"/>
                <a:gd name="T72" fmla="*/ 76 w 670"/>
                <a:gd name="T73" fmla="*/ 487 h 673"/>
                <a:gd name="T74" fmla="*/ 48 w 670"/>
                <a:gd name="T75" fmla="*/ 601 h 673"/>
                <a:gd name="T76" fmla="*/ 57 w 670"/>
                <a:gd name="T77" fmla="*/ 362 h 673"/>
                <a:gd name="T78" fmla="*/ 56 w 670"/>
                <a:gd name="T79" fmla="*/ 322 h 673"/>
                <a:gd name="T80" fmla="*/ 46 w 670"/>
                <a:gd name="T81" fmla="*/ 202 h 673"/>
                <a:gd name="T82" fmla="*/ 20 w 670"/>
                <a:gd name="T83" fmla="*/ 573 h 673"/>
                <a:gd name="T84" fmla="*/ 48 w 670"/>
                <a:gd name="T85" fmla="*/ 601 h 673"/>
                <a:gd name="T86" fmla="*/ 236 w 670"/>
                <a:gd name="T87" fmla="*/ 181 h 673"/>
                <a:gd name="T88" fmla="*/ 219 w 670"/>
                <a:gd name="T89" fmla="*/ 157 h 673"/>
                <a:gd name="T90" fmla="*/ 587 w 670"/>
                <a:gd name="T91" fmla="*/ 181 h 673"/>
                <a:gd name="T92" fmla="*/ 605 w 670"/>
                <a:gd name="T93" fmla="*/ 163 h 673"/>
                <a:gd name="T94" fmla="*/ 587 w 670"/>
                <a:gd name="T95" fmla="*/ 181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0" h="673">
                  <a:moveTo>
                    <a:pt x="219" y="622"/>
                  </a:moveTo>
                  <a:cubicBezTo>
                    <a:pt x="216" y="641"/>
                    <a:pt x="209" y="657"/>
                    <a:pt x="192" y="665"/>
                  </a:cubicBezTo>
                  <a:cubicBezTo>
                    <a:pt x="183" y="669"/>
                    <a:pt x="174" y="671"/>
                    <a:pt x="164" y="672"/>
                  </a:cubicBezTo>
                  <a:cubicBezTo>
                    <a:pt x="144" y="673"/>
                    <a:pt x="124" y="672"/>
                    <a:pt x="104" y="672"/>
                  </a:cubicBezTo>
                  <a:cubicBezTo>
                    <a:pt x="72" y="672"/>
                    <a:pt x="55" y="658"/>
                    <a:pt x="48" y="626"/>
                  </a:cubicBezTo>
                  <a:cubicBezTo>
                    <a:pt x="48" y="625"/>
                    <a:pt x="47" y="624"/>
                    <a:pt x="47" y="623"/>
                  </a:cubicBezTo>
                  <a:cubicBezTo>
                    <a:pt x="42" y="622"/>
                    <a:pt x="37" y="621"/>
                    <a:pt x="32" y="620"/>
                  </a:cubicBezTo>
                  <a:cubicBezTo>
                    <a:pt x="15" y="616"/>
                    <a:pt x="3" y="602"/>
                    <a:pt x="1" y="585"/>
                  </a:cubicBezTo>
                  <a:cubicBezTo>
                    <a:pt x="0" y="580"/>
                    <a:pt x="0" y="576"/>
                    <a:pt x="0" y="571"/>
                  </a:cubicBezTo>
                  <a:cubicBezTo>
                    <a:pt x="0" y="458"/>
                    <a:pt x="0" y="345"/>
                    <a:pt x="0" y="232"/>
                  </a:cubicBezTo>
                  <a:cubicBezTo>
                    <a:pt x="0" y="211"/>
                    <a:pt x="6" y="194"/>
                    <a:pt x="26" y="185"/>
                  </a:cubicBezTo>
                  <a:cubicBezTo>
                    <a:pt x="32" y="183"/>
                    <a:pt x="39" y="182"/>
                    <a:pt x="46" y="180"/>
                  </a:cubicBezTo>
                  <a:cubicBezTo>
                    <a:pt x="49" y="172"/>
                    <a:pt x="52" y="163"/>
                    <a:pt x="56" y="155"/>
                  </a:cubicBezTo>
                  <a:cubicBezTo>
                    <a:pt x="65" y="140"/>
                    <a:pt x="79" y="132"/>
                    <a:pt x="96" y="132"/>
                  </a:cubicBezTo>
                  <a:cubicBezTo>
                    <a:pt x="120" y="131"/>
                    <a:pt x="144" y="131"/>
                    <a:pt x="169" y="132"/>
                  </a:cubicBezTo>
                  <a:cubicBezTo>
                    <a:pt x="179" y="133"/>
                    <a:pt x="190" y="138"/>
                    <a:pt x="203" y="141"/>
                  </a:cubicBezTo>
                  <a:cubicBezTo>
                    <a:pt x="209" y="131"/>
                    <a:pt x="221" y="127"/>
                    <a:pt x="237" y="128"/>
                  </a:cubicBezTo>
                  <a:cubicBezTo>
                    <a:pt x="237" y="111"/>
                    <a:pt x="237" y="95"/>
                    <a:pt x="237" y="79"/>
                  </a:cubicBezTo>
                  <a:cubicBezTo>
                    <a:pt x="237" y="63"/>
                    <a:pt x="237" y="46"/>
                    <a:pt x="237" y="29"/>
                  </a:cubicBezTo>
                  <a:cubicBezTo>
                    <a:pt x="237" y="12"/>
                    <a:pt x="249" y="0"/>
                    <a:pt x="266" y="0"/>
                  </a:cubicBezTo>
                  <a:cubicBezTo>
                    <a:pt x="363" y="0"/>
                    <a:pt x="460" y="0"/>
                    <a:pt x="557" y="0"/>
                  </a:cubicBezTo>
                  <a:cubicBezTo>
                    <a:pt x="574" y="0"/>
                    <a:pt x="585" y="10"/>
                    <a:pt x="586" y="26"/>
                  </a:cubicBezTo>
                  <a:cubicBezTo>
                    <a:pt x="586" y="38"/>
                    <a:pt x="586" y="50"/>
                    <a:pt x="586" y="62"/>
                  </a:cubicBezTo>
                  <a:cubicBezTo>
                    <a:pt x="586" y="69"/>
                    <a:pt x="582" y="74"/>
                    <a:pt x="576" y="73"/>
                  </a:cubicBezTo>
                  <a:cubicBezTo>
                    <a:pt x="572" y="72"/>
                    <a:pt x="567" y="66"/>
                    <a:pt x="567" y="62"/>
                  </a:cubicBezTo>
                  <a:cubicBezTo>
                    <a:pt x="565" y="52"/>
                    <a:pt x="566" y="42"/>
                    <a:pt x="566" y="32"/>
                  </a:cubicBezTo>
                  <a:cubicBezTo>
                    <a:pt x="566" y="24"/>
                    <a:pt x="563" y="20"/>
                    <a:pt x="554" y="20"/>
                  </a:cubicBezTo>
                  <a:cubicBezTo>
                    <a:pt x="459" y="20"/>
                    <a:pt x="364" y="20"/>
                    <a:pt x="269" y="20"/>
                  </a:cubicBezTo>
                  <a:cubicBezTo>
                    <a:pt x="262" y="20"/>
                    <a:pt x="257" y="22"/>
                    <a:pt x="257" y="30"/>
                  </a:cubicBezTo>
                  <a:cubicBezTo>
                    <a:pt x="257" y="80"/>
                    <a:pt x="257" y="130"/>
                    <a:pt x="257" y="181"/>
                  </a:cubicBezTo>
                  <a:cubicBezTo>
                    <a:pt x="360" y="181"/>
                    <a:pt x="462" y="181"/>
                    <a:pt x="566" y="181"/>
                  </a:cubicBezTo>
                  <a:cubicBezTo>
                    <a:pt x="566" y="161"/>
                    <a:pt x="566" y="141"/>
                    <a:pt x="566" y="121"/>
                  </a:cubicBezTo>
                  <a:cubicBezTo>
                    <a:pt x="566" y="117"/>
                    <a:pt x="565" y="112"/>
                    <a:pt x="567" y="109"/>
                  </a:cubicBezTo>
                  <a:cubicBezTo>
                    <a:pt x="569" y="105"/>
                    <a:pt x="573" y="100"/>
                    <a:pt x="576" y="101"/>
                  </a:cubicBezTo>
                  <a:cubicBezTo>
                    <a:pt x="580" y="101"/>
                    <a:pt x="584" y="106"/>
                    <a:pt x="585" y="110"/>
                  </a:cubicBezTo>
                  <a:cubicBezTo>
                    <a:pt x="587" y="115"/>
                    <a:pt x="586" y="121"/>
                    <a:pt x="586" y="126"/>
                  </a:cubicBezTo>
                  <a:cubicBezTo>
                    <a:pt x="621" y="133"/>
                    <a:pt x="621" y="133"/>
                    <a:pt x="626" y="181"/>
                  </a:cubicBezTo>
                  <a:cubicBezTo>
                    <a:pt x="630" y="181"/>
                    <a:pt x="635" y="182"/>
                    <a:pt x="639" y="183"/>
                  </a:cubicBezTo>
                  <a:cubicBezTo>
                    <a:pt x="660" y="190"/>
                    <a:pt x="670" y="206"/>
                    <a:pt x="670" y="231"/>
                  </a:cubicBezTo>
                  <a:cubicBezTo>
                    <a:pt x="670" y="301"/>
                    <a:pt x="670" y="370"/>
                    <a:pt x="670" y="439"/>
                  </a:cubicBezTo>
                  <a:cubicBezTo>
                    <a:pt x="670" y="482"/>
                    <a:pt x="670" y="525"/>
                    <a:pt x="670" y="568"/>
                  </a:cubicBezTo>
                  <a:cubicBezTo>
                    <a:pt x="670" y="606"/>
                    <a:pt x="654" y="622"/>
                    <a:pt x="617" y="622"/>
                  </a:cubicBezTo>
                  <a:cubicBezTo>
                    <a:pt x="488" y="622"/>
                    <a:pt x="360" y="622"/>
                    <a:pt x="232" y="622"/>
                  </a:cubicBezTo>
                  <a:cubicBezTo>
                    <a:pt x="228" y="622"/>
                    <a:pt x="224" y="622"/>
                    <a:pt x="219" y="622"/>
                  </a:cubicBezTo>
                  <a:close/>
                  <a:moveTo>
                    <a:pt x="220" y="602"/>
                  </a:moveTo>
                  <a:cubicBezTo>
                    <a:pt x="224" y="602"/>
                    <a:pt x="227" y="602"/>
                    <a:pt x="231" y="602"/>
                  </a:cubicBezTo>
                  <a:cubicBezTo>
                    <a:pt x="360" y="602"/>
                    <a:pt x="489" y="602"/>
                    <a:pt x="619" y="602"/>
                  </a:cubicBezTo>
                  <a:cubicBezTo>
                    <a:pt x="642" y="602"/>
                    <a:pt x="650" y="594"/>
                    <a:pt x="650" y="571"/>
                  </a:cubicBezTo>
                  <a:cubicBezTo>
                    <a:pt x="650" y="458"/>
                    <a:pt x="650" y="345"/>
                    <a:pt x="650" y="232"/>
                  </a:cubicBezTo>
                  <a:cubicBezTo>
                    <a:pt x="650" y="209"/>
                    <a:pt x="642" y="202"/>
                    <a:pt x="620" y="202"/>
                  </a:cubicBezTo>
                  <a:cubicBezTo>
                    <a:pt x="490" y="202"/>
                    <a:pt x="360" y="202"/>
                    <a:pt x="230" y="202"/>
                  </a:cubicBezTo>
                  <a:cubicBezTo>
                    <a:pt x="226" y="202"/>
                    <a:pt x="223" y="202"/>
                    <a:pt x="220" y="202"/>
                  </a:cubicBezTo>
                  <a:cubicBezTo>
                    <a:pt x="218" y="228"/>
                    <a:pt x="217" y="254"/>
                    <a:pt x="215" y="279"/>
                  </a:cubicBezTo>
                  <a:cubicBezTo>
                    <a:pt x="214" y="295"/>
                    <a:pt x="209" y="312"/>
                    <a:pt x="209" y="328"/>
                  </a:cubicBezTo>
                  <a:cubicBezTo>
                    <a:pt x="210" y="393"/>
                    <a:pt x="204" y="458"/>
                    <a:pt x="215" y="523"/>
                  </a:cubicBezTo>
                  <a:cubicBezTo>
                    <a:pt x="219" y="548"/>
                    <a:pt x="218" y="575"/>
                    <a:pt x="220" y="602"/>
                  </a:cubicBezTo>
                  <a:close/>
                  <a:moveTo>
                    <a:pt x="65" y="576"/>
                  </a:moveTo>
                  <a:cubicBezTo>
                    <a:pt x="66" y="576"/>
                    <a:pt x="67" y="576"/>
                    <a:pt x="67" y="576"/>
                  </a:cubicBezTo>
                  <a:cubicBezTo>
                    <a:pt x="67" y="590"/>
                    <a:pt x="67" y="603"/>
                    <a:pt x="67" y="616"/>
                  </a:cubicBezTo>
                  <a:cubicBezTo>
                    <a:pt x="67" y="639"/>
                    <a:pt x="80" y="652"/>
                    <a:pt x="102" y="652"/>
                  </a:cubicBezTo>
                  <a:cubicBezTo>
                    <a:pt x="123" y="652"/>
                    <a:pt x="143" y="652"/>
                    <a:pt x="163" y="652"/>
                  </a:cubicBezTo>
                  <a:cubicBezTo>
                    <a:pt x="185" y="652"/>
                    <a:pt x="199" y="639"/>
                    <a:pt x="198" y="617"/>
                  </a:cubicBezTo>
                  <a:cubicBezTo>
                    <a:pt x="198" y="587"/>
                    <a:pt x="197" y="556"/>
                    <a:pt x="195" y="525"/>
                  </a:cubicBezTo>
                  <a:cubicBezTo>
                    <a:pt x="194" y="508"/>
                    <a:pt x="189" y="490"/>
                    <a:pt x="189" y="473"/>
                  </a:cubicBezTo>
                  <a:cubicBezTo>
                    <a:pt x="188" y="425"/>
                    <a:pt x="189" y="376"/>
                    <a:pt x="189" y="328"/>
                  </a:cubicBezTo>
                  <a:cubicBezTo>
                    <a:pt x="189" y="323"/>
                    <a:pt x="189" y="319"/>
                    <a:pt x="190" y="314"/>
                  </a:cubicBezTo>
                  <a:cubicBezTo>
                    <a:pt x="197" y="272"/>
                    <a:pt x="199" y="229"/>
                    <a:pt x="199" y="186"/>
                  </a:cubicBezTo>
                  <a:cubicBezTo>
                    <a:pt x="198" y="164"/>
                    <a:pt x="185" y="152"/>
                    <a:pt x="163" y="152"/>
                  </a:cubicBezTo>
                  <a:cubicBezTo>
                    <a:pt x="142" y="151"/>
                    <a:pt x="121" y="151"/>
                    <a:pt x="100" y="152"/>
                  </a:cubicBezTo>
                  <a:cubicBezTo>
                    <a:pt x="81" y="152"/>
                    <a:pt x="68" y="164"/>
                    <a:pt x="68" y="183"/>
                  </a:cubicBezTo>
                  <a:cubicBezTo>
                    <a:pt x="68" y="211"/>
                    <a:pt x="68" y="240"/>
                    <a:pt x="70" y="268"/>
                  </a:cubicBezTo>
                  <a:cubicBezTo>
                    <a:pt x="72" y="290"/>
                    <a:pt x="76" y="311"/>
                    <a:pt x="77" y="333"/>
                  </a:cubicBezTo>
                  <a:cubicBezTo>
                    <a:pt x="78" y="379"/>
                    <a:pt x="77" y="424"/>
                    <a:pt x="77" y="470"/>
                  </a:cubicBezTo>
                  <a:cubicBezTo>
                    <a:pt x="77" y="476"/>
                    <a:pt x="76" y="481"/>
                    <a:pt x="76" y="487"/>
                  </a:cubicBezTo>
                  <a:cubicBezTo>
                    <a:pt x="72" y="517"/>
                    <a:pt x="69" y="546"/>
                    <a:pt x="65" y="576"/>
                  </a:cubicBezTo>
                  <a:close/>
                  <a:moveTo>
                    <a:pt x="48" y="601"/>
                  </a:moveTo>
                  <a:cubicBezTo>
                    <a:pt x="48" y="585"/>
                    <a:pt x="47" y="569"/>
                    <a:pt x="48" y="553"/>
                  </a:cubicBezTo>
                  <a:cubicBezTo>
                    <a:pt x="56" y="490"/>
                    <a:pt x="58" y="426"/>
                    <a:pt x="57" y="362"/>
                  </a:cubicBezTo>
                  <a:cubicBezTo>
                    <a:pt x="57" y="355"/>
                    <a:pt x="57" y="347"/>
                    <a:pt x="57" y="340"/>
                  </a:cubicBezTo>
                  <a:cubicBezTo>
                    <a:pt x="57" y="334"/>
                    <a:pt x="57" y="328"/>
                    <a:pt x="56" y="322"/>
                  </a:cubicBezTo>
                  <a:cubicBezTo>
                    <a:pt x="53" y="283"/>
                    <a:pt x="50" y="245"/>
                    <a:pt x="47" y="206"/>
                  </a:cubicBezTo>
                  <a:cubicBezTo>
                    <a:pt x="47" y="205"/>
                    <a:pt x="47" y="203"/>
                    <a:pt x="46" y="202"/>
                  </a:cubicBezTo>
                  <a:cubicBezTo>
                    <a:pt x="28" y="202"/>
                    <a:pt x="20" y="211"/>
                    <a:pt x="20" y="230"/>
                  </a:cubicBezTo>
                  <a:cubicBezTo>
                    <a:pt x="20" y="344"/>
                    <a:pt x="20" y="459"/>
                    <a:pt x="20" y="573"/>
                  </a:cubicBezTo>
                  <a:cubicBezTo>
                    <a:pt x="20" y="576"/>
                    <a:pt x="20" y="578"/>
                    <a:pt x="20" y="581"/>
                  </a:cubicBezTo>
                  <a:cubicBezTo>
                    <a:pt x="22" y="595"/>
                    <a:pt x="32" y="602"/>
                    <a:pt x="48" y="601"/>
                  </a:cubicBezTo>
                  <a:close/>
                  <a:moveTo>
                    <a:pt x="219" y="181"/>
                  </a:moveTo>
                  <a:cubicBezTo>
                    <a:pt x="225" y="181"/>
                    <a:pt x="231" y="181"/>
                    <a:pt x="236" y="181"/>
                  </a:cubicBezTo>
                  <a:cubicBezTo>
                    <a:pt x="236" y="170"/>
                    <a:pt x="236" y="159"/>
                    <a:pt x="236" y="149"/>
                  </a:cubicBezTo>
                  <a:cubicBezTo>
                    <a:pt x="229" y="148"/>
                    <a:pt x="220" y="146"/>
                    <a:pt x="219" y="157"/>
                  </a:cubicBezTo>
                  <a:cubicBezTo>
                    <a:pt x="218" y="165"/>
                    <a:pt x="219" y="173"/>
                    <a:pt x="219" y="181"/>
                  </a:cubicBezTo>
                  <a:close/>
                  <a:moveTo>
                    <a:pt x="587" y="181"/>
                  </a:moveTo>
                  <a:cubicBezTo>
                    <a:pt x="593" y="181"/>
                    <a:pt x="598" y="181"/>
                    <a:pt x="605" y="181"/>
                  </a:cubicBezTo>
                  <a:cubicBezTo>
                    <a:pt x="605" y="175"/>
                    <a:pt x="605" y="169"/>
                    <a:pt x="605" y="163"/>
                  </a:cubicBezTo>
                  <a:cubicBezTo>
                    <a:pt x="605" y="149"/>
                    <a:pt x="602" y="147"/>
                    <a:pt x="587" y="149"/>
                  </a:cubicBezTo>
                  <a:cubicBezTo>
                    <a:pt x="587" y="159"/>
                    <a:pt x="587" y="170"/>
                    <a:pt x="587" y="18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2" name="Freeform 26">
              <a:extLst>
                <a:ext uri="{FF2B5EF4-FFF2-40B4-BE49-F238E27FC236}">
                  <a16:creationId xmlns:a16="http://schemas.microsoft.com/office/drawing/2014/main" id="{EE7091CB-B0D6-4345-9091-C785A94DD0BC}"/>
                </a:ext>
              </a:extLst>
            </p:cNvPr>
            <p:cNvSpPr>
              <a:spLocks/>
            </p:cNvSpPr>
            <p:nvPr/>
          </p:nvSpPr>
          <p:spPr bwMode="auto">
            <a:xfrm>
              <a:off x="4545891" y="4560340"/>
              <a:ext cx="132503" cy="14096"/>
            </a:xfrm>
            <a:custGeom>
              <a:avLst/>
              <a:gdLst>
                <a:gd name="T0" fmla="*/ 105 w 210"/>
                <a:gd name="T1" fmla="*/ 1 h 22"/>
                <a:gd name="T2" fmla="*/ 193 w 210"/>
                <a:gd name="T3" fmla="*/ 1 h 22"/>
                <a:gd name="T4" fmla="*/ 202 w 210"/>
                <a:gd name="T5" fmla="*/ 1 h 22"/>
                <a:gd name="T6" fmla="*/ 210 w 210"/>
                <a:gd name="T7" fmla="*/ 11 h 22"/>
                <a:gd name="T8" fmla="*/ 202 w 210"/>
                <a:gd name="T9" fmla="*/ 20 h 22"/>
                <a:gd name="T10" fmla="*/ 193 w 210"/>
                <a:gd name="T11" fmla="*/ 21 h 22"/>
                <a:gd name="T12" fmla="*/ 17 w 210"/>
                <a:gd name="T13" fmla="*/ 21 h 22"/>
                <a:gd name="T14" fmla="*/ 8 w 210"/>
                <a:gd name="T15" fmla="*/ 20 h 22"/>
                <a:gd name="T16" fmla="*/ 0 w 210"/>
                <a:gd name="T17" fmla="*/ 10 h 22"/>
                <a:gd name="T18" fmla="*/ 8 w 210"/>
                <a:gd name="T19" fmla="*/ 1 h 22"/>
                <a:gd name="T20" fmla="*/ 17 w 210"/>
                <a:gd name="T21" fmla="*/ 1 h 22"/>
                <a:gd name="T22" fmla="*/ 105 w 210"/>
                <a:gd name="T23"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22">
                  <a:moveTo>
                    <a:pt x="105" y="1"/>
                  </a:moveTo>
                  <a:cubicBezTo>
                    <a:pt x="134" y="1"/>
                    <a:pt x="164" y="1"/>
                    <a:pt x="193" y="1"/>
                  </a:cubicBezTo>
                  <a:cubicBezTo>
                    <a:pt x="196" y="1"/>
                    <a:pt x="200" y="0"/>
                    <a:pt x="202" y="1"/>
                  </a:cubicBezTo>
                  <a:cubicBezTo>
                    <a:pt x="205" y="4"/>
                    <a:pt x="209" y="7"/>
                    <a:pt x="210" y="11"/>
                  </a:cubicBezTo>
                  <a:cubicBezTo>
                    <a:pt x="210" y="14"/>
                    <a:pt x="206" y="18"/>
                    <a:pt x="202" y="20"/>
                  </a:cubicBezTo>
                  <a:cubicBezTo>
                    <a:pt x="200" y="21"/>
                    <a:pt x="196" y="21"/>
                    <a:pt x="193" y="21"/>
                  </a:cubicBezTo>
                  <a:cubicBezTo>
                    <a:pt x="134" y="21"/>
                    <a:pt x="75" y="21"/>
                    <a:pt x="17" y="21"/>
                  </a:cubicBezTo>
                  <a:cubicBezTo>
                    <a:pt x="14" y="21"/>
                    <a:pt x="10" y="22"/>
                    <a:pt x="8" y="20"/>
                  </a:cubicBezTo>
                  <a:cubicBezTo>
                    <a:pt x="4" y="18"/>
                    <a:pt x="0" y="14"/>
                    <a:pt x="0" y="10"/>
                  </a:cubicBezTo>
                  <a:cubicBezTo>
                    <a:pt x="0" y="7"/>
                    <a:pt x="5" y="3"/>
                    <a:pt x="8" y="1"/>
                  </a:cubicBezTo>
                  <a:cubicBezTo>
                    <a:pt x="10" y="0"/>
                    <a:pt x="14" y="1"/>
                    <a:pt x="17" y="1"/>
                  </a:cubicBezTo>
                  <a:cubicBezTo>
                    <a:pt x="46" y="1"/>
                    <a:pt x="76" y="1"/>
                    <a:pt x="105" y="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7">
              <a:extLst>
                <a:ext uri="{FF2B5EF4-FFF2-40B4-BE49-F238E27FC236}">
                  <a16:creationId xmlns:a16="http://schemas.microsoft.com/office/drawing/2014/main" id="{77414F95-8F3F-4FDE-9D3F-DC8224EF5AFF}"/>
                </a:ext>
              </a:extLst>
            </p:cNvPr>
            <p:cNvSpPr>
              <a:spLocks/>
            </p:cNvSpPr>
            <p:nvPr/>
          </p:nvSpPr>
          <p:spPr bwMode="auto">
            <a:xfrm>
              <a:off x="4545891" y="4589942"/>
              <a:ext cx="132503" cy="14096"/>
            </a:xfrm>
            <a:custGeom>
              <a:avLst/>
              <a:gdLst>
                <a:gd name="T0" fmla="*/ 106 w 211"/>
                <a:gd name="T1" fmla="*/ 1 h 22"/>
                <a:gd name="T2" fmla="*/ 194 w 211"/>
                <a:gd name="T3" fmla="*/ 1 h 22"/>
                <a:gd name="T4" fmla="*/ 202 w 211"/>
                <a:gd name="T5" fmla="*/ 1 h 22"/>
                <a:gd name="T6" fmla="*/ 210 w 211"/>
                <a:gd name="T7" fmla="*/ 10 h 22"/>
                <a:gd name="T8" fmla="*/ 202 w 211"/>
                <a:gd name="T9" fmla="*/ 20 h 22"/>
                <a:gd name="T10" fmla="*/ 193 w 211"/>
                <a:gd name="T11" fmla="*/ 21 h 22"/>
                <a:gd name="T12" fmla="*/ 18 w 211"/>
                <a:gd name="T13" fmla="*/ 21 h 22"/>
                <a:gd name="T14" fmla="*/ 13 w 211"/>
                <a:gd name="T15" fmla="*/ 21 h 22"/>
                <a:gd name="T16" fmla="*/ 0 w 211"/>
                <a:gd name="T17" fmla="*/ 11 h 22"/>
                <a:gd name="T18" fmla="*/ 13 w 211"/>
                <a:gd name="T19" fmla="*/ 1 h 22"/>
                <a:gd name="T20" fmla="*/ 45 w 211"/>
                <a:gd name="T21" fmla="*/ 1 h 22"/>
                <a:gd name="T22" fmla="*/ 106 w 211"/>
                <a:gd name="T23"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22">
                  <a:moveTo>
                    <a:pt x="106" y="1"/>
                  </a:moveTo>
                  <a:cubicBezTo>
                    <a:pt x="135" y="1"/>
                    <a:pt x="165" y="1"/>
                    <a:pt x="194" y="1"/>
                  </a:cubicBezTo>
                  <a:cubicBezTo>
                    <a:pt x="197" y="1"/>
                    <a:pt x="200" y="0"/>
                    <a:pt x="202" y="1"/>
                  </a:cubicBezTo>
                  <a:cubicBezTo>
                    <a:pt x="205" y="3"/>
                    <a:pt x="211" y="7"/>
                    <a:pt x="210" y="10"/>
                  </a:cubicBezTo>
                  <a:cubicBezTo>
                    <a:pt x="210" y="14"/>
                    <a:pt x="206" y="18"/>
                    <a:pt x="202" y="20"/>
                  </a:cubicBezTo>
                  <a:cubicBezTo>
                    <a:pt x="200" y="22"/>
                    <a:pt x="196" y="21"/>
                    <a:pt x="193" y="21"/>
                  </a:cubicBezTo>
                  <a:cubicBezTo>
                    <a:pt x="135" y="21"/>
                    <a:pt x="76" y="21"/>
                    <a:pt x="18" y="21"/>
                  </a:cubicBezTo>
                  <a:cubicBezTo>
                    <a:pt x="17" y="21"/>
                    <a:pt x="15" y="21"/>
                    <a:pt x="13" y="21"/>
                  </a:cubicBezTo>
                  <a:cubicBezTo>
                    <a:pt x="6" y="21"/>
                    <a:pt x="0" y="19"/>
                    <a:pt x="0" y="11"/>
                  </a:cubicBezTo>
                  <a:cubicBezTo>
                    <a:pt x="0" y="3"/>
                    <a:pt x="6" y="1"/>
                    <a:pt x="13" y="1"/>
                  </a:cubicBezTo>
                  <a:cubicBezTo>
                    <a:pt x="24" y="1"/>
                    <a:pt x="34" y="1"/>
                    <a:pt x="45" y="1"/>
                  </a:cubicBezTo>
                  <a:cubicBezTo>
                    <a:pt x="65" y="1"/>
                    <a:pt x="86" y="1"/>
                    <a:pt x="106" y="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8">
              <a:extLst>
                <a:ext uri="{FF2B5EF4-FFF2-40B4-BE49-F238E27FC236}">
                  <a16:creationId xmlns:a16="http://schemas.microsoft.com/office/drawing/2014/main" id="{29782831-04B4-443C-9F02-BFCE8546C8F9}"/>
                </a:ext>
              </a:extLst>
            </p:cNvPr>
            <p:cNvSpPr>
              <a:spLocks/>
            </p:cNvSpPr>
            <p:nvPr/>
          </p:nvSpPr>
          <p:spPr bwMode="auto">
            <a:xfrm>
              <a:off x="4512060" y="4667470"/>
              <a:ext cx="198756" cy="69071"/>
            </a:xfrm>
            <a:custGeom>
              <a:avLst/>
              <a:gdLst>
                <a:gd name="T0" fmla="*/ 159 w 317"/>
                <a:gd name="T1" fmla="*/ 0 h 111"/>
                <a:gd name="T2" fmla="*/ 288 w 317"/>
                <a:gd name="T3" fmla="*/ 0 h 111"/>
                <a:gd name="T4" fmla="*/ 317 w 317"/>
                <a:gd name="T5" fmla="*/ 29 h 111"/>
                <a:gd name="T6" fmla="*/ 317 w 317"/>
                <a:gd name="T7" fmla="*/ 82 h 111"/>
                <a:gd name="T8" fmla="*/ 289 w 317"/>
                <a:gd name="T9" fmla="*/ 110 h 111"/>
                <a:gd name="T10" fmla="*/ 124 w 317"/>
                <a:gd name="T11" fmla="*/ 110 h 111"/>
                <a:gd name="T12" fmla="*/ 116 w 317"/>
                <a:gd name="T13" fmla="*/ 110 h 111"/>
                <a:gd name="T14" fmla="*/ 108 w 317"/>
                <a:gd name="T15" fmla="*/ 100 h 111"/>
                <a:gd name="T16" fmla="*/ 116 w 317"/>
                <a:gd name="T17" fmla="*/ 91 h 111"/>
                <a:gd name="T18" fmla="*/ 126 w 317"/>
                <a:gd name="T19" fmla="*/ 90 h 111"/>
                <a:gd name="T20" fmla="*/ 286 w 317"/>
                <a:gd name="T21" fmla="*/ 90 h 111"/>
                <a:gd name="T22" fmla="*/ 297 w 317"/>
                <a:gd name="T23" fmla="*/ 79 h 111"/>
                <a:gd name="T24" fmla="*/ 297 w 317"/>
                <a:gd name="T25" fmla="*/ 30 h 111"/>
                <a:gd name="T26" fmla="*/ 287 w 317"/>
                <a:gd name="T27" fmla="*/ 20 h 111"/>
                <a:gd name="T28" fmla="*/ 30 w 317"/>
                <a:gd name="T29" fmla="*/ 20 h 111"/>
                <a:gd name="T30" fmla="*/ 20 w 317"/>
                <a:gd name="T31" fmla="*/ 30 h 111"/>
                <a:gd name="T32" fmla="*/ 20 w 317"/>
                <a:gd name="T33" fmla="*/ 81 h 111"/>
                <a:gd name="T34" fmla="*/ 28 w 317"/>
                <a:gd name="T35" fmla="*/ 90 h 111"/>
                <a:gd name="T36" fmla="*/ 66 w 317"/>
                <a:gd name="T37" fmla="*/ 90 h 111"/>
                <a:gd name="T38" fmla="*/ 80 w 317"/>
                <a:gd name="T39" fmla="*/ 100 h 111"/>
                <a:gd name="T40" fmla="*/ 66 w 317"/>
                <a:gd name="T41" fmla="*/ 110 h 111"/>
                <a:gd name="T42" fmla="*/ 24 w 317"/>
                <a:gd name="T43" fmla="*/ 110 h 111"/>
                <a:gd name="T44" fmla="*/ 0 w 317"/>
                <a:gd name="T45" fmla="*/ 86 h 111"/>
                <a:gd name="T46" fmla="*/ 0 w 317"/>
                <a:gd name="T47" fmla="*/ 24 h 111"/>
                <a:gd name="T48" fmla="*/ 27 w 317"/>
                <a:gd name="T49" fmla="*/ 0 h 111"/>
                <a:gd name="T50" fmla="*/ 159 w 317"/>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7" h="111">
                  <a:moveTo>
                    <a:pt x="159" y="0"/>
                  </a:moveTo>
                  <a:cubicBezTo>
                    <a:pt x="202" y="0"/>
                    <a:pt x="245" y="0"/>
                    <a:pt x="288" y="0"/>
                  </a:cubicBezTo>
                  <a:cubicBezTo>
                    <a:pt x="309" y="0"/>
                    <a:pt x="317" y="8"/>
                    <a:pt x="317" y="29"/>
                  </a:cubicBezTo>
                  <a:cubicBezTo>
                    <a:pt x="317" y="47"/>
                    <a:pt x="317" y="65"/>
                    <a:pt x="317" y="82"/>
                  </a:cubicBezTo>
                  <a:cubicBezTo>
                    <a:pt x="317" y="102"/>
                    <a:pt x="309" y="110"/>
                    <a:pt x="289" y="110"/>
                  </a:cubicBezTo>
                  <a:cubicBezTo>
                    <a:pt x="234" y="110"/>
                    <a:pt x="179" y="110"/>
                    <a:pt x="124" y="110"/>
                  </a:cubicBezTo>
                  <a:cubicBezTo>
                    <a:pt x="121" y="110"/>
                    <a:pt x="118" y="111"/>
                    <a:pt x="116" y="110"/>
                  </a:cubicBezTo>
                  <a:cubicBezTo>
                    <a:pt x="113" y="107"/>
                    <a:pt x="108" y="104"/>
                    <a:pt x="108" y="100"/>
                  </a:cubicBezTo>
                  <a:cubicBezTo>
                    <a:pt x="108" y="97"/>
                    <a:pt x="112" y="93"/>
                    <a:pt x="116" y="91"/>
                  </a:cubicBezTo>
                  <a:cubicBezTo>
                    <a:pt x="118" y="89"/>
                    <a:pt x="122" y="90"/>
                    <a:pt x="126" y="90"/>
                  </a:cubicBezTo>
                  <a:cubicBezTo>
                    <a:pt x="179" y="90"/>
                    <a:pt x="232" y="90"/>
                    <a:pt x="286" y="90"/>
                  </a:cubicBezTo>
                  <a:cubicBezTo>
                    <a:pt x="294" y="90"/>
                    <a:pt x="297" y="88"/>
                    <a:pt x="297" y="79"/>
                  </a:cubicBezTo>
                  <a:cubicBezTo>
                    <a:pt x="296" y="63"/>
                    <a:pt x="297" y="46"/>
                    <a:pt x="297" y="30"/>
                  </a:cubicBezTo>
                  <a:cubicBezTo>
                    <a:pt x="297" y="23"/>
                    <a:pt x="295" y="20"/>
                    <a:pt x="287" y="20"/>
                  </a:cubicBezTo>
                  <a:cubicBezTo>
                    <a:pt x="202" y="20"/>
                    <a:pt x="116" y="20"/>
                    <a:pt x="30" y="20"/>
                  </a:cubicBezTo>
                  <a:cubicBezTo>
                    <a:pt x="23" y="20"/>
                    <a:pt x="20" y="22"/>
                    <a:pt x="20" y="30"/>
                  </a:cubicBezTo>
                  <a:cubicBezTo>
                    <a:pt x="20" y="47"/>
                    <a:pt x="20" y="64"/>
                    <a:pt x="20" y="81"/>
                  </a:cubicBezTo>
                  <a:cubicBezTo>
                    <a:pt x="20" y="88"/>
                    <a:pt x="22" y="90"/>
                    <a:pt x="28" y="90"/>
                  </a:cubicBezTo>
                  <a:cubicBezTo>
                    <a:pt x="41" y="90"/>
                    <a:pt x="54" y="90"/>
                    <a:pt x="66" y="90"/>
                  </a:cubicBezTo>
                  <a:cubicBezTo>
                    <a:pt x="73" y="90"/>
                    <a:pt x="80" y="92"/>
                    <a:pt x="80" y="100"/>
                  </a:cubicBezTo>
                  <a:cubicBezTo>
                    <a:pt x="80" y="109"/>
                    <a:pt x="74" y="110"/>
                    <a:pt x="66" y="110"/>
                  </a:cubicBezTo>
                  <a:cubicBezTo>
                    <a:pt x="52" y="110"/>
                    <a:pt x="38" y="110"/>
                    <a:pt x="24" y="110"/>
                  </a:cubicBezTo>
                  <a:cubicBezTo>
                    <a:pt x="10" y="110"/>
                    <a:pt x="0" y="101"/>
                    <a:pt x="0" y="86"/>
                  </a:cubicBezTo>
                  <a:cubicBezTo>
                    <a:pt x="0" y="66"/>
                    <a:pt x="0" y="45"/>
                    <a:pt x="0" y="24"/>
                  </a:cubicBezTo>
                  <a:cubicBezTo>
                    <a:pt x="0" y="9"/>
                    <a:pt x="10" y="0"/>
                    <a:pt x="27" y="0"/>
                  </a:cubicBezTo>
                  <a:cubicBezTo>
                    <a:pt x="71" y="0"/>
                    <a:pt x="115" y="0"/>
                    <a:pt x="159"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9">
              <a:extLst>
                <a:ext uri="{FF2B5EF4-FFF2-40B4-BE49-F238E27FC236}">
                  <a16:creationId xmlns:a16="http://schemas.microsoft.com/office/drawing/2014/main" id="{6B172E60-A5F7-4B5D-AB1F-655B476FB851}"/>
                </a:ext>
              </a:extLst>
            </p:cNvPr>
            <p:cNvSpPr>
              <a:spLocks noEditPoints="1"/>
            </p:cNvSpPr>
            <p:nvPr/>
          </p:nvSpPr>
          <p:spPr bwMode="auto">
            <a:xfrm>
              <a:off x="4617782" y="4816889"/>
              <a:ext cx="40879" cy="40879"/>
            </a:xfrm>
            <a:custGeom>
              <a:avLst/>
              <a:gdLst>
                <a:gd name="T0" fmla="*/ 0 w 66"/>
                <a:gd name="T1" fmla="*/ 32 h 66"/>
                <a:gd name="T2" fmla="*/ 0 w 66"/>
                <a:gd name="T3" fmla="*/ 19 h 66"/>
                <a:gd name="T4" fmla="*/ 16 w 66"/>
                <a:gd name="T5" fmla="*/ 1 h 66"/>
                <a:gd name="T6" fmla="*/ 49 w 66"/>
                <a:gd name="T7" fmla="*/ 1 h 66"/>
                <a:gd name="T8" fmla="*/ 65 w 66"/>
                <a:gd name="T9" fmla="*/ 18 h 66"/>
                <a:gd name="T10" fmla="*/ 65 w 66"/>
                <a:gd name="T11" fmla="*/ 47 h 66"/>
                <a:gd name="T12" fmla="*/ 47 w 66"/>
                <a:gd name="T13" fmla="*/ 65 h 66"/>
                <a:gd name="T14" fmla="*/ 21 w 66"/>
                <a:gd name="T15" fmla="*/ 65 h 66"/>
                <a:gd name="T16" fmla="*/ 0 w 66"/>
                <a:gd name="T17" fmla="*/ 43 h 66"/>
                <a:gd name="T18" fmla="*/ 0 w 66"/>
                <a:gd name="T19" fmla="*/ 32 h 66"/>
                <a:gd name="T20" fmla="*/ 0 w 66"/>
                <a:gd name="T21" fmla="*/ 32 h 66"/>
                <a:gd name="T22" fmla="*/ 20 w 66"/>
                <a:gd name="T23" fmla="*/ 44 h 66"/>
                <a:gd name="T24" fmla="*/ 44 w 66"/>
                <a:gd name="T25" fmla="*/ 44 h 66"/>
                <a:gd name="T26" fmla="*/ 44 w 66"/>
                <a:gd name="T27" fmla="*/ 22 h 66"/>
                <a:gd name="T28" fmla="*/ 20 w 66"/>
                <a:gd name="T29" fmla="*/ 22 h 66"/>
                <a:gd name="T30" fmla="*/ 20 w 66"/>
                <a:gd name="T31"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0" y="32"/>
                  </a:moveTo>
                  <a:cubicBezTo>
                    <a:pt x="0" y="28"/>
                    <a:pt x="0" y="23"/>
                    <a:pt x="0" y="19"/>
                  </a:cubicBezTo>
                  <a:cubicBezTo>
                    <a:pt x="1" y="9"/>
                    <a:pt x="6" y="2"/>
                    <a:pt x="16" y="1"/>
                  </a:cubicBezTo>
                  <a:cubicBezTo>
                    <a:pt x="27" y="0"/>
                    <a:pt x="38" y="0"/>
                    <a:pt x="49" y="1"/>
                  </a:cubicBezTo>
                  <a:cubicBezTo>
                    <a:pt x="59" y="2"/>
                    <a:pt x="64" y="9"/>
                    <a:pt x="65" y="18"/>
                  </a:cubicBezTo>
                  <a:cubicBezTo>
                    <a:pt x="66" y="28"/>
                    <a:pt x="66" y="38"/>
                    <a:pt x="65" y="47"/>
                  </a:cubicBezTo>
                  <a:cubicBezTo>
                    <a:pt x="64" y="58"/>
                    <a:pt x="58" y="64"/>
                    <a:pt x="47" y="65"/>
                  </a:cubicBezTo>
                  <a:cubicBezTo>
                    <a:pt x="38" y="66"/>
                    <a:pt x="30" y="66"/>
                    <a:pt x="21" y="65"/>
                  </a:cubicBezTo>
                  <a:cubicBezTo>
                    <a:pt x="7" y="65"/>
                    <a:pt x="0" y="57"/>
                    <a:pt x="0" y="43"/>
                  </a:cubicBezTo>
                  <a:cubicBezTo>
                    <a:pt x="0" y="39"/>
                    <a:pt x="0" y="36"/>
                    <a:pt x="0" y="32"/>
                  </a:cubicBezTo>
                  <a:cubicBezTo>
                    <a:pt x="0" y="32"/>
                    <a:pt x="0" y="32"/>
                    <a:pt x="0" y="32"/>
                  </a:cubicBezTo>
                  <a:close/>
                  <a:moveTo>
                    <a:pt x="20" y="44"/>
                  </a:moveTo>
                  <a:cubicBezTo>
                    <a:pt x="29" y="44"/>
                    <a:pt x="36" y="44"/>
                    <a:pt x="44" y="44"/>
                  </a:cubicBezTo>
                  <a:cubicBezTo>
                    <a:pt x="44" y="36"/>
                    <a:pt x="44" y="29"/>
                    <a:pt x="44" y="22"/>
                  </a:cubicBezTo>
                  <a:cubicBezTo>
                    <a:pt x="36" y="22"/>
                    <a:pt x="28" y="22"/>
                    <a:pt x="20" y="22"/>
                  </a:cubicBezTo>
                  <a:cubicBezTo>
                    <a:pt x="20" y="30"/>
                    <a:pt x="20" y="36"/>
                    <a:pt x="20" y="4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0">
              <a:extLst>
                <a:ext uri="{FF2B5EF4-FFF2-40B4-BE49-F238E27FC236}">
                  <a16:creationId xmlns:a16="http://schemas.microsoft.com/office/drawing/2014/main" id="{1DC0E7F5-A29C-42C8-9792-E4E93AA52F27}"/>
                </a:ext>
              </a:extLst>
            </p:cNvPr>
            <p:cNvSpPr>
              <a:spLocks noEditPoints="1"/>
            </p:cNvSpPr>
            <p:nvPr/>
          </p:nvSpPr>
          <p:spPr bwMode="auto">
            <a:xfrm>
              <a:off x="4669937" y="4816889"/>
              <a:ext cx="40879" cy="40879"/>
            </a:xfrm>
            <a:custGeom>
              <a:avLst/>
              <a:gdLst>
                <a:gd name="T0" fmla="*/ 66 w 66"/>
                <a:gd name="T1" fmla="*/ 33 h 66"/>
                <a:gd name="T2" fmla="*/ 66 w 66"/>
                <a:gd name="T3" fmla="*/ 45 h 66"/>
                <a:gd name="T4" fmla="*/ 50 w 66"/>
                <a:gd name="T5" fmla="*/ 65 h 66"/>
                <a:gd name="T6" fmla="*/ 17 w 66"/>
                <a:gd name="T7" fmla="*/ 65 h 66"/>
                <a:gd name="T8" fmla="*/ 1 w 66"/>
                <a:gd name="T9" fmla="*/ 47 h 66"/>
                <a:gd name="T10" fmla="*/ 1 w 66"/>
                <a:gd name="T11" fmla="*/ 19 h 66"/>
                <a:gd name="T12" fmla="*/ 17 w 66"/>
                <a:gd name="T13" fmla="*/ 1 h 66"/>
                <a:gd name="T14" fmla="*/ 49 w 66"/>
                <a:gd name="T15" fmla="*/ 1 h 66"/>
                <a:gd name="T16" fmla="*/ 66 w 66"/>
                <a:gd name="T17" fmla="*/ 20 h 66"/>
                <a:gd name="T18" fmla="*/ 66 w 66"/>
                <a:gd name="T19" fmla="*/ 33 h 66"/>
                <a:gd name="T20" fmla="*/ 45 w 66"/>
                <a:gd name="T21" fmla="*/ 22 h 66"/>
                <a:gd name="T22" fmla="*/ 21 w 66"/>
                <a:gd name="T23" fmla="*/ 22 h 66"/>
                <a:gd name="T24" fmla="*/ 21 w 66"/>
                <a:gd name="T25" fmla="*/ 44 h 66"/>
                <a:gd name="T26" fmla="*/ 45 w 66"/>
                <a:gd name="T27" fmla="*/ 44 h 66"/>
                <a:gd name="T28" fmla="*/ 45 w 66"/>
                <a:gd name="T29"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66" y="33"/>
                  </a:moveTo>
                  <a:cubicBezTo>
                    <a:pt x="66" y="37"/>
                    <a:pt x="66" y="41"/>
                    <a:pt x="66" y="45"/>
                  </a:cubicBezTo>
                  <a:cubicBezTo>
                    <a:pt x="66" y="56"/>
                    <a:pt x="60" y="64"/>
                    <a:pt x="50" y="65"/>
                  </a:cubicBezTo>
                  <a:cubicBezTo>
                    <a:pt x="39" y="66"/>
                    <a:pt x="28" y="66"/>
                    <a:pt x="17" y="65"/>
                  </a:cubicBezTo>
                  <a:cubicBezTo>
                    <a:pt x="7" y="64"/>
                    <a:pt x="1" y="57"/>
                    <a:pt x="1" y="47"/>
                  </a:cubicBezTo>
                  <a:cubicBezTo>
                    <a:pt x="0" y="38"/>
                    <a:pt x="0" y="28"/>
                    <a:pt x="1" y="19"/>
                  </a:cubicBezTo>
                  <a:cubicBezTo>
                    <a:pt x="1" y="9"/>
                    <a:pt x="7" y="2"/>
                    <a:pt x="17" y="1"/>
                  </a:cubicBezTo>
                  <a:cubicBezTo>
                    <a:pt x="28" y="0"/>
                    <a:pt x="39" y="0"/>
                    <a:pt x="49" y="1"/>
                  </a:cubicBezTo>
                  <a:cubicBezTo>
                    <a:pt x="60" y="2"/>
                    <a:pt x="66" y="10"/>
                    <a:pt x="66" y="20"/>
                  </a:cubicBezTo>
                  <a:cubicBezTo>
                    <a:pt x="66" y="25"/>
                    <a:pt x="66" y="29"/>
                    <a:pt x="66" y="33"/>
                  </a:cubicBezTo>
                  <a:close/>
                  <a:moveTo>
                    <a:pt x="45" y="22"/>
                  </a:moveTo>
                  <a:cubicBezTo>
                    <a:pt x="37" y="22"/>
                    <a:pt x="29" y="22"/>
                    <a:pt x="21" y="22"/>
                  </a:cubicBezTo>
                  <a:cubicBezTo>
                    <a:pt x="21" y="30"/>
                    <a:pt x="21" y="37"/>
                    <a:pt x="21" y="44"/>
                  </a:cubicBezTo>
                  <a:cubicBezTo>
                    <a:pt x="30" y="44"/>
                    <a:pt x="37" y="44"/>
                    <a:pt x="45" y="44"/>
                  </a:cubicBezTo>
                  <a:cubicBezTo>
                    <a:pt x="45" y="36"/>
                    <a:pt x="45" y="29"/>
                    <a:pt x="45" y="2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1">
              <a:extLst>
                <a:ext uri="{FF2B5EF4-FFF2-40B4-BE49-F238E27FC236}">
                  <a16:creationId xmlns:a16="http://schemas.microsoft.com/office/drawing/2014/main" id="{06F8DCED-89B3-4390-B493-B57E284A9150}"/>
                </a:ext>
              </a:extLst>
            </p:cNvPr>
            <p:cNvSpPr>
              <a:spLocks noEditPoints="1"/>
            </p:cNvSpPr>
            <p:nvPr/>
          </p:nvSpPr>
          <p:spPr bwMode="auto">
            <a:xfrm>
              <a:off x="4512060" y="4816889"/>
              <a:ext cx="42288" cy="40879"/>
            </a:xfrm>
            <a:custGeom>
              <a:avLst/>
              <a:gdLst>
                <a:gd name="T0" fmla="*/ 0 w 66"/>
                <a:gd name="T1" fmla="*/ 33 h 66"/>
                <a:gd name="T2" fmla="*/ 0 w 66"/>
                <a:gd name="T3" fmla="*/ 22 h 66"/>
                <a:gd name="T4" fmla="*/ 19 w 66"/>
                <a:gd name="T5" fmla="*/ 1 h 66"/>
                <a:gd name="T6" fmla="*/ 46 w 66"/>
                <a:gd name="T7" fmla="*/ 1 h 66"/>
                <a:gd name="T8" fmla="*/ 66 w 66"/>
                <a:gd name="T9" fmla="*/ 22 h 66"/>
                <a:gd name="T10" fmla="*/ 66 w 66"/>
                <a:gd name="T11" fmla="*/ 45 h 66"/>
                <a:gd name="T12" fmla="*/ 47 w 66"/>
                <a:gd name="T13" fmla="*/ 65 h 66"/>
                <a:gd name="T14" fmla="*/ 23 w 66"/>
                <a:gd name="T15" fmla="*/ 66 h 66"/>
                <a:gd name="T16" fmla="*/ 0 w 66"/>
                <a:gd name="T17" fmla="*/ 42 h 66"/>
                <a:gd name="T18" fmla="*/ 0 w 66"/>
                <a:gd name="T19" fmla="*/ 33 h 66"/>
                <a:gd name="T20" fmla="*/ 20 w 66"/>
                <a:gd name="T21" fmla="*/ 44 h 66"/>
                <a:gd name="T22" fmla="*/ 45 w 66"/>
                <a:gd name="T23" fmla="*/ 44 h 66"/>
                <a:gd name="T24" fmla="*/ 45 w 66"/>
                <a:gd name="T25" fmla="*/ 22 h 66"/>
                <a:gd name="T26" fmla="*/ 20 w 66"/>
                <a:gd name="T27" fmla="*/ 22 h 66"/>
                <a:gd name="T28" fmla="*/ 20 w 66"/>
                <a:gd name="T29"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0" y="33"/>
                  </a:moveTo>
                  <a:cubicBezTo>
                    <a:pt x="0" y="29"/>
                    <a:pt x="0" y="25"/>
                    <a:pt x="0" y="22"/>
                  </a:cubicBezTo>
                  <a:cubicBezTo>
                    <a:pt x="0" y="9"/>
                    <a:pt x="7" y="2"/>
                    <a:pt x="19" y="1"/>
                  </a:cubicBezTo>
                  <a:cubicBezTo>
                    <a:pt x="28" y="0"/>
                    <a:pt x="37" y="0"/>
                    <a:pt x="46" y="1"/>
                  </a:cubicBezTo>
                  <a:cubicBezTo>
                    <a:pt x="58" y="2"/>
                    <a:pt x="65" y="9"/>
                    <a:pt x="66" y="22"/>
                  </a:cubicBezTo>
                  <a:cubicBezTo>
                    <a:pt x="66" y="29"/>
                    <a:pt x="66" y="37"/>
                    <a:pt x="66" y="45"/>
                  </a:cubicBezTo>
                  <a:cubicBezTo>
                    <a:pt x="65" y="56"/>
                    <a:pt x="59" y="64"/>
                    <a:pt x="47" y="65"/>
                  </a:cubicBezTo>
                  <a:cubicBezTo>
                    <a:pt x="39" y="66"/>
                    <a:pt x="31" y="66"/>
                    <a:pt x="23" y="66"/>
                  </a:cubicBezTo>
                  <a:cubicBezTo>
                    <a:pt x="7" y="65"/>
                    <a:pt x="0" y="58"/>
                    <a:pt x="0" y="42"/>
                  </a:cubicBezTo>
                  <a:cubicBezTo>
                    <a:pt x="0" y="39"/>
                    <a:pt x="0" y="36"/>
                    <a:pt x="0" y="33"/>
                  </a:cubicBezTo>
                  <a:close/>
                  <a:moveTo>
                    <a:pt x="20" y="44"/>
                  </a:moveTo>
                  <a:cubicBezTo>
                    <a:pt x="29" y="44"/>
                    <a:pt x="37" y="44"/>
                    <a:pt x="45" y="44"/>
                  </a:cubicBezTo>
                  <a:cubicBezTo>
                    <a:pt x="45" y="36"/>
                    <a:pt x="45" y="29"/>
                    <a:pt x="45" y="22"/>
                  </a:cubicBezTo>
                  <a:cubicBezTo>
                    <a:pt x="36" y="22"/>
                    <a:pt x="29" y="22"/>
                    <a:pt x="20" y="22"/>
                  </a:cubicBezTo>
                  <a:cubicBezTo>
                    <a:pt x="20" y="30"/>
                    <a:pt x="20" y="36"/>
                    <a:pt x="20" y="4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2">
              <a:extLst>
                <a:ext uri="{FF2B5EF4-FFF2-40B4-BE49-F238E27FC236}">
                  <a16:creationId xmlns:a16="http://schemas.microsoft.com/office/drawing/2014/main" id="{6C90AF37-2424-4485-98A1-65DAB4F125DB}"/>
                </a:ext>
              </a:extLst>
            </p:cNvPr>
            <p:cNvSpPr>
              <a:spLocks noEditPoints="1"/>
            </p:cNvSpPr>
            <p:nvPr/>
          </p:nvSpPr>
          <p:spPr bwMode="auto">
            <a:xfrm>
              <a:off x="4565626" y="4816889"/>
              <a:ext cx="40879" cy="40879"/>
            </a:xfrm>
            <a:custGeom>
              <a:avLst/>
              <a:gdLst>
                <a:gd name="T0" fmla="*/ 0 w 66"/>
                <a:gd name="T1" fmla="*/ 33 h 66"/>
                <a:gd name="T2" fmla="*/ 0 w 66"/>
                <a:gd name="T3" fmla="*/ 21 h 66"/>
                <a:gd name="T4" fmla="*/ 17 w 66"/>
                <a:gd name="T5" fmla="*/ 1 h 66"/>
                <a:gd name="T6" fmla="*/ 48 w 66"/>
                <a:gd name="T7" fmla="*/ 1 h 66"/>
                <a:gd name="T8" fmla="*/ 65 w 66"/>
                <a:gd name="T9" fmla="*/ 20 h 66"/>
                <a:gd name="T10" fmla="*/ 65 w 66"/>
                <a:gd name="T11" fmla="*/ 45 h 66"/>
                <a:gd name="T12" fmla="*/ 47 w 66"/>
                <a:gd name="T13" fmla="*/ 65 h 66"/>
                <a:gd name="T14" fmla="*/ 22 w 66"/>
                <a:gd name="T15" fmla="*/ 66 h 66"/>
                <a:gd name="T16" fmla="*/ 0 w 66"/>
                <a:gd name="T17" fmla="*/ 42 h 66"/>
                <a:gd name="T18" fmla="*/ 0 w 66"/>
                <a:gd name="T19" fmla="*/ 33 h 66"/>
                <a:gd name="T20" fmla="*/ 21 w 66"/>
                <a:gd name="T21" fmla="*/ 22 h 66"/>
                <a:gd name="T22" fmla="*/ 21 w 66"/>
                <a:gd name="T23" fmla="*/ 44 h 66"/>
                <a:gd name="T24" fmla="*/ 44 w 66"/>
                <a:gd name="T25" fmla="*/ 22 h 66"/>
                <a:gd name="T26" fmla="*/ 21 w 66"/>
                <a:gd name="T27"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0" y="33"/>
                  </a:moveTo>
                  <a:cubicBezTo>
                    <a:pt x="0" y="29"/>
                    <a:pt x="0" y="25"/>
                    <a:pt x="0" y="21"/>
                  </a:cubicBezTo>
                  <a:cubicBezTo>
                    <a:pt x="0" y="10"/>
                    <a:pt x="6" y="2"/>
                    <a:pt x="17" y="1"/>
                  </a:cubicBezTo>
                  <a:cubicBezTo>
                    <a:pt x="27" y="0"/>
                    <a:pt x="38" y="0"/>
                    <a:pt x="48" y="1"/>
                  </a:cubicBezTo>
                  <a:cubicBezTo>
                    <a:pt x="59" y="2"/>
                    <a:pt x="65" y="9"/>
                    <a:pt x="65" y="20"/>
                  </a:cubicBezTo>
                  <a:cubicBezTo>
                    <a:pt x="66" y="29"/>
                    <a:pt x="66" y="37"/>
                    <a:pt x="65" y="45"/>
                  </a:cubicBezTo>
                  <a:cubicBezTo>
                    <a:pt x="65" y="57"/>
                    <a:pt x="58" y="64"/>
                    <a:pt x="47" y="65"/>
                  </a:cubicBezTo>
                  <a:cubicBezTo>
                    <a:pt x="39" y="66"/>
                    <a:pt x="30" y="66"/>
                    <a:pt x="22" y="66"/>
                  </a:cubicBezTo>
                  <a:cubicBezTo>
                    <a:pt x="7" y="65"/>
                    <a:pt x="0" y="57"/>
                    <a:pt x="0" y="42"/>
                  </a:cubicBezTo>
                  <a:cubicBezTo>
                    <a:pt x="0" y="39"/>
                    <a:pt x="0" y="36"/>
                    <a:pt x="0" y="33"/>
                  </a:cubicBezTo>
                  <a:close/>
                  <a:moveTo>
                    <a:pt x="21" y="22"/>
                  </a:moveTo>
                  <a:cubicBezTo>
                    <a:pt x="21" y="30"/>
                    <a:pt x="21" y="37"/>
                    <a:pt x="21" y="44"/>
                  </a:cubicBezTo>
                  <a:cubicBezTo>
                    <a:pt x="48" y="45"/>
                    <a:pt x="47" y="50"/>
                    <a:pt x="44" y="22"/>
                  </a:cubicBezTo>
                  <a:cubicBezTo>
                    <a:pt x="37" y="22"/>
                    <a:pt x="29" y="22"/>
                    <a:pt x="21" y="2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3">
              <a:extLst>
                <a:ext uri="{FF2B5EF4-FFF2-40B4-BE49-F238E27FC236}">
                  <a16:creationId xmlns:a16="http://schemas.microsoft.com/office/drawing/2014/main" id="{ED8EC828-0F34-4DDF-884B-97573FECA969}"/>
                </a:ext>
              </a:extLst>
            </p:cNvPr>
            <p:cNvSpPr>
              <a:spLocks noEditPoints="1"/>
            </p:cNvSpPr>
            <p:nvPr/>
          </p:nvSpPr>
          <p:spPr bwMode="auto">
            <a:xfrm>
              <a:off x="4669937" y="4757685"/>
              <a:ext cx="40879" cy="39469"/>
            </a:xfrm>
            <a:custGeom>
              <a:avLst/>
              <a:gdLst>
                <a:gd name="T0" fmla="*/ 66 w 66"/>
                <a:gd name="T1" fmla="*/ 32 h 65"/>
                <a:gd name="T2" fmla="*/ 66 w 66"/>
                <a:gd name="T3" fmla="*/ 44 h 65"/>
                <a:gd name="T4" fmla="*/ 46 w 66"/>
                <a:gd name="T5" fmla="*/ 65 h 65"/>
                <a:gd name="T6" fmla="*/ 20 w 66"/>
                <a:gd name="T7" fmla="*/ 65 h 65"/>
                <a:gd name="T8" fmla="*/ 1 w 66"/>
                <a:gd name="T9" fmla="*/ 45 h 65"/>
                <a:gd name="T10" fmla="*/ 1 w 66"/>
                <a:gd name="T11" fmla="*/ 20 h 65"/>
                <a:gd name="T12" fmla="*/ 21 w 66"/>
                <a:gd name="T13" fmla="*/ 0 h 65"/>
                <a:gd name="T14" fmla="*/ 43 w 66"/>
                <a:gd name="T15" fmla="*/ 0 h 65"/>
                <a:gd name="T16" fmla="*/ 66 w 66"/>
                <a:gd name="T17" fmla="*/ 23 h 65"/>
                <a:gd name="T18" fmla="*/ 66 w 66"/>
                <a:gd name="T19" fmla="*/ 32 h 65"/>
                <a:gd name="T20" fmla="*/ 21 w 66"/>
                <a:gd name="T21" fmla="*/ 44 h 65"/>
                <a:gd name="T22" fmla="*/ 45 w 66"/>
                <a:gd name="T23" fmla="*/ 44 h 65"/>
                <a:gd name="T24" fmla="*/ 45 w 66"/>
                <a:gd name="T25" fmla="*/ 21 h 65"/>
                <a:gd name="T26" fmla="*/ 21 w 66"/>
                <a:gd name="T27" fmla="*/ 21 h 65"/>
                <a:gd name="T28" fmla="*/ 21 w 66"/>
                <a:gd name="T29"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5">
                  <a:moveTo>
                    <a:pt x="66" y="32"/>
                  </a:moveTo>
                  <a:cubicBezTo>
                    <a:pt x="66" y="36"/>
                    <a:pt x="66" y="40"/>
                    <a:pt x="66" y="44"/>
                  </a:cubicBezTo>
                  <a:cubicBezTo>
                    <a:pt x="66" y="56"/>
                    <a:pt x="58" y="64"/>
                    <a:pt x="46" y="65"/>
                  </a:cubicBezTo>
                  <a:cubicBezTo>
                    <a:pt x="38" y="65"/>
                    <a:pt x="29" y="65"/>
                    <a:pt x="20" y="65"/>
                  </a:cubicBezTo>
                  <a:cubicBezTo>
                    <a:pt x="9" y="64"/>
                    <a:pt x="1" y="57"/>
                    <a:pt x="1" y="45"/>
                  </a:cubicBezTo>
                  <a:cubicBezTo>
                    <a:pt x="0" y="37"/>
                    <a:pt x="0" y="28"/>
                    <a:pt x="1" y="20"/>
                  </a:cubicBezTo>
                  <a:cubicBezTo>
                    <a:pt x="1" y="8"/>
                    <a:pt x="8" y="1"/>
                    <a:pt x="21" y="0"/>
                  </a:cubicBezTo>
                  <a:cubicBezTo>
                    <a:pt x="28" y="0"/>
                    <a:pt x="36" y="0"/>
                    <a:pt x="43" y="0"/>
                  </a:cubicBezTo>
                  <a:cubicBezTo>
                    <a:pt x="59" y="0"/>
                    <a:pt x="66" y="7"/>
                    <a:pt x="66" y="23"/>
                  </a:cubicBezTo>
                  <a:cubicBezTo>
                    <a:pt x="66" y="26"/>
                    <a:pt x="66" y="29"/>
                    <a:pt x="66" y="32"/>
                  </a:cubicBezTo>
                  <a:close/>
                  <a:moveTo>
                    <a:pt x="21" y="44"/>
                  </a:moveTo>
                  <a:cubicBezTo>
                    <a:pt x="30" y="44"/>
                    <a:pt x="37" y="44"/>
                    <a:pt x="45" y="44"/>
                  </a:cubicBezTo>
                  <a:cubicBezTo>
                    <a:pt x="45" y="36"/>
                    <a:pt x="45" y="28"/>
                    <a:pt x="45" y="21"/>
                  </a:cubicBezTo>
                  <a:cubicBezTo>
                    <a:pt x="37" y="21"/>
                    <a:pt x="29" y="21"/>
                    <a:pt x="21" y="21"/>
                  </a:cubicBezTo>
                  <a:cubicBezTo>
                    <a:pt x="21" y="29"/>
                    <a:pt x="21" y="36"/>
                    <a:pt x="21" y="4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4">
              <a:extLst>
                <a:ext uri="{FF2B5EF4-FFF2-40B4-BE49-F238E27FC236}">
                  <a16:creationId xmlns:a16="http://schemas.microsoft.com/office/drawing/2014/main" id="{E2E845F6-B852-4C77-A197-BA8EA2FB9A22}"/>
                </a:ext>
              </a:extLst>
            </p:cNvPr>
            <p:cNvSpPr>
              <a:spLocks noEditPoints="1"/>
            </p:cNvSpPr>
            <p:nvPr/>
          </p:nvSpPr>
          <p:spPr bwMode="auto">
            <a:xfrm>
              <a:off x="4617782" y="4757685"/>
              <a:ext cx="40879" cy="39469"/>
            </a:xfrm>
            <a:custGeom>
              <a:avLst/>
              <a:gdLst>
                <a:gd name="T0" fmla="*/ 33 w 67"/>
                <a:gd name="T1" fmla="*/ 65 h 65"/>
                <a:gd name="T2" fmla="*/ 21 w 67"/>
                <a:gd name="T3" fmla="*/ 65 h 65"/>
                <a:gd name="T4" fmla="*/ 1 w 67"/>
                <a:gd name="T5" fmla="*/ 45 h 65"/>
                <a:gd name="T6" fmla="*/ 1 w 67"/>
                <a:gd name="T7" fmla="*/ 19 h 65"/>
                <a:gd name="T8" fmla="*/ 19 w 67"/>
                <a:gd name="T9" fmla="*/ 0 h 65"/>
                <a:gd name="T10" fmla="*/ 48 w 67"/>
                <a:gd name="T11" fmla="*/ 0 h 65"/>
                <a:gd name="T12" fmla="*/ 66 w 67"/>
                <a:gd name="T13" fmla="*/ 17 h 65"/>
                <a:gd name="T14" fmla="*/ 66 w 67"/>
                <a:gd name="T15" fmla="*/ 47 h 65"/>
                <a:gd name="T16" fmla="*/ 45 w 67"/>
                <a:gd name="T17" fmla="*/ 65 h 65"/>
                <a:gd name="T18" fmla="*/ 33 w 67"/>
                <a:gd name="T19" fmla="*/ 65 h 65"/>
                <a:gd name="T20" fmla="*/ 45 w 67"/>
                <a:gd name="T21" fmla="*/ 21 h 65"/>
                <a:gd name="T22" fmla="*/ 22 w 67"/>
                <a:gd name="T23" fmla="*/ 21 h 65"/>
                <a:gd name="T24" fmla="*/ 22 w 67"/>
                <a:gd name="T25" fmla="*/ 44 h 65"/>
                <a:gd name="T26" fmla="*/ 45 w 67"/>
                <a:gd name="T27" fmla="*/ 44 h 65"/>
                <a:gd name="T28" fmla="*/ 45 w 67"/>
                <a:gd name="T29" fmla="*/ 2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5">
                  <a:moveTo>
                    <a:pt x="33" y="65"/>
                  </a:moveTo>
                  <a:cubicBezTo>
                    <a:pt x="29" y="65"/>
                    <a:pt x="25" y="65"/>
                    <a:pt x="21" y="65"/>
                  </a:cubicBezTo>
                  <a:cubicBezTo>
                    <a:pt x="9" y="64"/>
                    <a:pt x="1" y="57"/>
                    <a:pt x="1" y="45"/>
                  </a:cubicBezTo>
                  <a:cubicBezTo>
                    <a:pt x="0" y="36"/>
                    <a:pt x="0" y="28"/>
                    <a:pt x="1" y="19"/>
                  </a:cubicBezTo>
                  <a:cubicBezTo>
                    <a:pt x="2" y="8"/>
                    <a:pt x="8" y="1"/>
                    <a:pt x="19" y="0"/>
                  </a:cubicBezTo>
                  <a:cubicBezTo>
                    <a:pt x="29" y="0"/>
                    <a:pt x="38" y="0"/>
                    <a:pt x="48" y="0"/>
                  </a:cubicBezTo>
                  <a:cubicBezTo>
                    <a:pt x="58" y="1"/>
                    <a:pt x="65" y="7"/>
                    <a:pt x="66" y="17"/>
                  </a:cubicBezTo>
                  <a:cubicBezTo>
                    <a:pt x="67" y="27"/>
                    <a:pt x="67" y="37"/>
                    <a:pt x="66" y="47"/>
                  </a:cubicBezTo>
                  <a:cubicBezTo>
                    <a:pt x="65" y="58"/>
                    <a:pt x="57" y="64"/>
                    <a:pt x="45" y="65"/>
                  </a:cubicBezTo>
                  <a:cubicBezTo>
                    <a:pt x="41" y="65"/>
                    <a:pt x="37" y="65"/>
                    <a:pt x="33" y="65"/>
                  </a:cubicBezTo>
                  <a:close/>
                  <a:moveTo>
                    <a:pt x="45" y="21"/>
                  </a:moveTo>
                  <a:cubicBezTo>
                    <a:pt x="37" y="21"/>
                    <a:pt x="29" y="21"/>
                    <a:pt x="22" y="21"/>
                  </a:cubicBezTo>
                  <a:cubicBezTo>
                    <a:pt x="22" y="29"/>
                    <a:pt x="22" y="36"/>
                    <a:pt x="22" y="44"/>
                  </a:cubicBezTo>
                  <a:cubicBezTo>
                    <a:pt x="30" y="44"/>
                    <a:pt x="37" y="44"/>
                    <a:pt x="45" y="44"/>
                  </a:cubicBezTo>
                  <a:cubicBezTo>
                    <a:pt x="45" y="36"/>
                    <a:pt x="45" y="29"/>
                    <a:pt x="45" y="2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5">
              <a:extLst>
                <a:ext uri="{FF2B5EF4-FFF2-40B4-BE49-F238E27FC236}">
                  <a16:creationId xmlns:a16="http://schemas.microsoft.com/office/drawing/2014/main" id="{728BB2FD-0CD6-4D11-BB6A-3B100EE6894D}"/>
                </a:ext>
              </a:extLst>
            </p:cNvPr>
            <p:cNvSpPr>
              <a:spLocks noEditPoints="1"/>
            </p:cNvSpPr>
            <p:nvPr/>
          </p:nvSpPr>
          <p:spPr bwMode="auto">
            <a:xfrm>
              <a:off x="4512060" y="4757685"/>
              <a:ext cx="42288" cy="39469"/>
            </a:xfrm>
            <a:custGeom>
              <a:avLst/>
              <a:gdLst>
                <a:gd name="T0" fmla="*/ 0 w 66"/>
                <a:gd name="T1" fmla="*/ 32 h 65"/>
                <a:gd name="T2" fmla="*/ 0 w 66"/>
                <a:gd name="T3" fmla="*/ 19 h 65"/>
                <a:gd name="T4" fmla="*/ 17 w 66"/>
                <a:gd name="T5" fmla="*/ 0 h 65"/>
                <a:gd name="T6" fmla="*/ 47 w 66"/>
                <a:gd name="T7" fmla="*/ 0 h 65"/>
                <a:gd name="T8" fmla="*/ 66 w 66"/>
                <a:gd name="T9" fmla="*/ 19 h 65"/>
                <a:gd name="T10" fmla="*/ 66 w 66"/>
                <a:gd name="T11" fmla="*/ 45 h 65"/>
                <a:gd name="T12" fmla="*/ 45 w 66"/>
                <a:gd name="T13" fmla="*/ 65 h 65"/>
                <a:gd name="T14" fmla="*/ 24 w 66"/>
                <a:gd name="T15" fmla="*/ 65 h 65"/>
                <a:gd name="T16" fmla="*/ 0 w 66"/>
                <a:gd name="T17" fmla="*/ 41 h 65"/>
                <a:gd name="T18" fmla="*/ 0 w 66"/>
                <a:gd name="T19" fmla="*/ 32 h 65"/>
                <a:gd name="T20" fmla="*/ 45 w 66"/>
                <a:gd name="T21" fmla="*/ 44 h 65"/>
                <a:gd name="T22" fmla="*/ 45 w 66"/>
                <a:gd name="T23" fmla="*/ 21 h 65"/>
                <a:gd name="T24" fmla="*/ 21 w 66"/>
                <a:gd name="T25" fmla="*/ 21 h 65"/>
                <a:gd name="T26" fmla="*/ 21 w 66"/>
                <a:gd name="T27" fmla="*/ 44 h 65"/>
                <a:gd name="T28" fmla="*/ 45 w 66"/>
                <a:gd name="T29"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5">
                  <a:moveTo>
                    <a:pt x="0" y="32"/>
                  </a:moveTo>
                  <a:cubicBezTo>
                    <a:pt x="0" y="27"/>
                    <a:pt x="0" y="23"/>
                    <a:pt x="0" y="19"/>
                  </a:cubicBezTo>
                  <a:cubicBezTo>
                    <a:pt x="1" y="9"/>
                    <a:pt x="7" y="1"/>
                    <a:pt x="17" y="0"/>
                  </a:cubicBezTo>
                  <a:cubicBezTo>
                    <a:pt x="27" y="0"/>
                    <a:pt x="37" y="0"/>
                    <a:pt x="47" y="0"/>
                  </a:cubicBezTo>
                  <a:cubicBezTo>
                    <a:pt x="58" y="1"/>
                    <a:pt x="65" y="8"/>
                    <a:pt x="66" y="19"/>
                  </a:cubicBezTo>
                  <a:cubicBezTo>
                    <a:pt x="66" y="28"/>
                    <a:pt x="66" y="37"/>
                    <a:pt x="66" y="45"/>
                  </a:cubicBezTo>
                  <a:cubicBezTo>
                    <a:pt x="65" y="57"/>
                    <a:pt x="57" y="64"/>
                    <a:pt x="45" y="65"/>
                  </a:cubicBezTo>
                  <a:cubicBezTo>
                    <a:pt x="38" y="65"/>
                    <a:pt x="31" y="65"/>
                    <a:pt x="24" y="65"/>
                  </a:cubicBezTo>
                  <a:cubicBezTo>
                    <a:pt x="7" y="65"/>
                    <a:pt x="0" y="57"/>
                    <a:pt x="0" y="41"/>
                  </a:cubicBezTo>
                  <a:cubicBezTo>
                    <a:pt x="0" y="38"/>
                    <a:pt x="0" y="35"/>
                    <a:pt x="0" y="32"/>
                  </a:cubicBezTo>
                  <a:close/>
                  <a:moveTo>
                    <a:pt x="45" y="44"/>
                  </a:moveTo>
                  <a:cubicBezTo>
                    <a:pt x="45" y="36"/>
                    <a:pt x="45" y="29"/>
                    <a:pt x="45" y="21"/>
                  </a:cubicBezTo>
                  <a:cubicBezTo>
                    <a:pt x="36" y="21"/>
                    <a:pt x="29" y="21"/>
                    <a:pt x="21" y="21"/>
                  </a:cubicBezTo>
                  <a:cubicBezTo>
                    <a:pt x="21" y="29"/>
                    <a:pt x="21" y="36"/>
                    <a:pt x="21" y="44"/>
                  </a:cubicBezTo>
                  <a:cubicBezTo>
                    <a:pt x="29" y="44"/>
                    <a:pt x="36" y="44"/>
                    <a:pt x="45" y="4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36">
              <a:extLst>
                <a:ext uri="{FF2B5EF4-FFF2-40B4-BE49-F238E27FC236}">
                  <a16:creationId xmlns:a16="http://schemas.microsoft.com/office/drawing/2014/main" id="{3AE45789-D7DD-413D-85D6-1C9398DC91C9}"/>
                </a:ext>
              </a:extLst>
            </p:cNvPr>
            <p:cNvSpPr>
              <a:spLocks noEditPoints="1"/>
            </p:cNvSpPr>
            <p:nvPr/>
          </p:nvSpPr>
          <p:spPr bwMode="auto">
            <a:xfrm>
              <a:off x="4565626" y="4757685"/>
              <a:ext cx="40879" cy="39469"/>
            </a:xfrm>
            <a:custGeom>
              <a:avLst/>
              <a:gdLst>
                <a:gd name="T0" fmla="*/ 32 w 66"/>
                <a:gd name="T1" fmla="*/ 65 h 65"/>
                <a:gd name="T2" fmla="*/ 19 w 66"/>
                <a:gd name="T3" fmla="*/ 65 h 65"/>
                <a:gd name="T4" fmla="*/ 0 w 66"/>
                <a:gd name="T5" fmla="*/ 45 h 65"/>
                <a:gd name="T6" fmla="*/ 0 w 66"/>
                <a:gd name="T7" fmla="*/ 20 h 65"/>
                <a:gd name="T8" fmla="*/ 18 w 66"/>
                <a:gd name="T9" fmla="*/ 0 h 65"/>
                <a:gd name="T10" fmla="*/ 48 w 66"/>
                <a:gd name="T11" fmla="*/ 0 h 65"/>
                <a:gd name="T12" fmla="*/ 66 w 66"/>
                <a:gd name="T13" fmla="*/ 20 h 65"/>
                <a:gd name="T14" fmla="*/ 66 w 66"/>
                <a:gd name="T15" fmla="*/ 43 h 65"/>
                <a:gd name="T16" fmla="*/ 43 w 66"/>
                <a:gd name="T17" fmla="*/ 65 h 65"/>
                <a:gd name="T18" fmla="*/ 32 w 66"/>
                <a:gd name="T19" fmla="*/ 65 h 65"/>
                <a:gd name="T20" fmla="*/ 45 w 66"/>
                <a:gd name="T21" fmla="*/ 44 h 65"/>
                <a:gd name="T22" fmla="*/ 45 w 66"/>
                <a:gd name="T23" fmla="*/ 21 h 65"/>
                <a:gd name="T24" fmla="*/ 21 w 66"/>
                <a:gd name="T25" fmla="*/ 21 h 65"/>
                <a:gd name="T26" fmla="*/ 21 w 66"/>
                <a:gd name="T27" fmla="*/ 44 h 65"/>
                <a:gd name="T28" fmla="*/ 45 w 66"/>
                <a:gd name="T29"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5">
                  <a:moveTo>
                    <a:pt x="32" y="65"/>
                  </a:moveTo>
                  <a:cubicBezTo>
                    <a:pt x="28" y="65"/>
                    <a:pt x="23" y="65"/>
                    <a:pt x="19" y="65"/>
                  </a:cubicBezTo>
                  <a:cubicBezTo>
                    <a:pt x="8" y="64"/>
                    <a:pt x="0" y="56"/>
                    <a:pt x="0" y="45"/>
                  </a:cubicBezTo>
                  <a:cubicBezTo>
                    <a:pt x="0" y="36"/>
                    <a:pt x="0" y="28"/>
                    <a:pt x="0" y="20"/>
                  </a:cubicBezTo>
                  <a:cubicBezTo>
                    <a:pt x="0" y="9"/>
                    <a:pt x="7" y="1"/>
                    <a:pt x="18" y="0"/>
                  </a:cubicBezTo>
                  <a:cubicBezTo>
                    <a:pt x="28" y="0"/>
                    <a:pt x="38" y="0"/>
                    <a:pt x="48" y="0"/>
                  </a:cubicBezTo>
                  <a:cubicBezTo>
                    <a:pt x="58" y="1"/>
                    <a:pt x="65" y="9"/>
                    <a:pt x="66" y="20"/>
                  </a:cubicBezTo>
                  <a:cubicBezTo>
                    <a:pt x="66" y="28"/>
                    <a:pt x="66" y="36"/>
                    <a:pt x="66" y="43"/>
                  </a:cubicBezTo>
                  <a:cubicBezTo>
                    <a:pt x="65" y="57"/>
                    <a:pt x="57" y="64"/>
                    <a:pt x="43" y="65"/>
                  </a:cubicBezTo>
                  <a:cubicBezTo>
                    <a:pt x="39" y="65"/>
                    <a:pt x="36" y="65"/>
                    <a:pt x="32" y="65"/>
                  </a:cubicBezTo>
                  <a:close/>
                  <a:moveTo>
                    <a:pt x="45" y="44"/>
                  </a:moveTo>
                  <a:cubicBezTo>
                    <a:pt x="45" y="36"/>
                    <a:pt x="45" y="28"/>
                    <a:pt x="45" y="21"/>
                  </a:cubicBezTo>
                  <a:cubicBezTo>
                    <a:pt x="37" y="21"/>
                    <a:pt x="29" y="21"/>
                    <a:pt x="21" y="21"/>
                  </a:cubicBezTo>
                  <a:cubicBezTo>
                    <a:pt x="21" y="29"/>
                    <a:pt x="21" y="36"/>
                    <a:pt x="21" y="44"/>
                  </a:cubicBezTo>
                  <a:cubicBezTo>
                    <a:pt x="29" y="44"/>
                    <a:pt x="37" y="44"/>
                    <a:pt x="45" y="4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椭圆 38">
              <a:extLst>
                <a:ext uri="{FF2B5EF4-FFF2-40B4-BE49-F238E27FC236}">
                  <a16:creationId xmlns:a16="http://schemas.microsoft.com/office/drawing/2014/main" id="{B2C24BFF-6E39-4BA1-B2BD-1EBFA5663E45}"/>
                </a:ext>
              </a:extLst>
            </p:cNvPr>
            <p:cNvSpPr/>
            <p:nvPr/>
          </p:nvSpPr>
          <p:spPr>
            <a:xfrm>
              <a:off x="4187450" y="4352381"/>
              <a:ext cx="752988" cy="7529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3" name="椭圆 52">
              <a:extLst>
                <a:ext uri="{FF2B5EF4-FFF2-40B4-BE49-F238E27FC236}">
                  <a16:creationId xmlns:a16="http://schemas.microsoft.com/office/drawing/2014/main" id="{86FA88D9-0FF8-4B3F-8220-281ACC3083D4}"/>
                </a:ext>
              </a:extLst>
            </p:cNvPr>
            <p:cNvSpPr/>
            <p:nvPr/>
          </p:nvSpPr>
          <p:spPr>
            <a:xfrm>
              <a:off x="4016000" y="4180931"/>
              <a:ext cx="1095888" cy="10958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4" name="矩形 53">
            <a:extLst>
              <a:ext uri="{FF2B5EF4-FFF2-40B4-BE49-F238E27FC236}">
                <a16:creationId xmlns:a16="http://schemas.microsoft.com/office/drawing/2014/main" id="{C76456F0-2090-40C6-B933-93D4F7581D18}"/>
              </a:ext>
            </a:extLst>
          </p:cNvPr>
          <p:cNvSpPr/>
          <p:nvPr/>
        </p:nvSpPr>
        <p:spPr>
          <a:xfrm>
            <a:off x="6623152" y="5340420"/>
            <a:ext cx="2031325" cy="369332"/>
          </a:xfrm>
          <a:prstGeom prst="rect">
            <a:avLst/>
          </a:prstGeom>
        </p:spPr>
        <p:txBody>
          <a:bodyPr wrap="none">
            <a:spAutoFit/>
          </a:bodyPr>
          <a:lstStyle/>
          <a:p>
            <a:pPr algn="ctr"/>
            <a:r>
              <a:rPr lang="zh-CN" altLang="en-US">
                <a:solidFill>
                  <a:schemeClr val="tx1">
                    <a:lumMod val="85000"/>
                    <a:lumOff val="15000"/>
                  </a:schemeClr>
                </a:solidFill>
                <a:latin typeface="+mn-ea"/>
              </a:rPr>
              <a:t>华盛顿州雷德蒙德</a:t>
            </a:r>
            <a:endParaRPr lang="en-US" altLang="zh-CN" dirty="0">
              <a:solidFill>
                <a:schemeClr val="tx1">
                  <a:lumMod val="85000"/>
                  <a:lumOff val="15000"/>
                </a:schemeClr>
              </a:solidFill>
              <a:latin typeface="+mn-ea"/>
            </a:endParaRPr>
          </a:p>
        </p:txBody>
      </p:sp>
      <p:grpSp>
        <p:nvGrpSpPr>
          <p:cNvPr id="15" name="组合 14">
            <a:extLst>
              <a:ext uri="{FF2B5EF4-FFF2-40B4-BE49-F238E27FC236}">
                <a16:creationId xmlns:a16="http://schemas.microsoft.com/office/drawing/2014/main" id="{CA255B4B-503A-4006-8F53-2791EE1ECE60}"/>
              </a:ext>
            </a:extLst>
          </p:cNvPr>
          <p:cNvGrpSpPr/>
          <p:nvPr/>
        </p:nvGrpSpPr>
        <p:grpSpPr>
          <a:xfrm>
            <a:off x="7090870" y="4179117"/>
            <a:ext cx="1095888" cy="1095888"/>
            <a:chOff x="7090870" y="4180931"/>
            <a:chExt cx="1095888" cy="1095888"/>
          </a:xfrm>
        </p:grpSpPr>
        <p:sp>
          <p:nvSpPr>
            <p:cNvPr id="57" name="Freeform 40">
              <a:extLst>
                <a:ext uri="{FF2B5EF4-FFF2-40B4-BE49-F238E27FC236}">
                  <a16:creationId xmlns:a16="http://schemas.microsoft.com/office/drawing/2014/main" id="{5232B288-A863-448D-A953-D6143B7C7C42}"/>
                </a:ext>
              </a:extLst>
            </p:cNvPr>
            <p:cNvSpPr>
              <a:spLocks noEditPoints="1"/>
            </p:cNvSpPr>
            <p:nvPr/>
          </p:nvSpPr>
          <p:spPr bwMode="auto">
            <a:xfrm>
              <a:off x="7418808" y="4496935"/>
              <a:ext cx="454228" cy="437498"/>
            </a:xfrm>
            <a:custGeom>
              <a:avLst/>
              <a:gdLst>
                <a:gd name="T0" fmla="*/ 194 w 673"/>
                <a:gd name="T1" fmla="*/ 558 h 648"/>
                <a:gd name="T2" fmla="*/ 33 w 673"/>
                <a:gd name="T3" fmla="*/ 627 h 648"/>
                <a:gd name="T4" fmla="*/ 160 w 673"/>
                <a:gd name="T5" fmla="*/ 637 h 648"/>
                <a:gd name="T6" fmla="*/ 17 w 673"/>
                <a:gd name="T7" fmla="*/ 647 h 648"/>
                <a:gd name="T8" fmla="*/ 17 w 673"/>
                <a:gd name="T9" fmla="*/ 139 h 648"/>
                <a:gd name="T10" fmla="*/ 531 w 673"/>
                <a:gd name="T11" fmla="*/ 127 h 648"/>
                <a:gd name="T12" fmla="*/ 612 w 673"/>
                <a:gd name="T13" fmla="*/ 4 h 648"/>
                <a:gd name="T14" fmla="*/ 662 w 673"/>
                <a:gd name="T15" fmla="*/ 156 h 648"/>
                <a:gd name="T16" fmla="*/ 596 w 673"/>
                <a:gd name="T17" fmla="*/ 21 h 648"/>
                <a:gd name="T18" fmla="*/ 652 w 673"/>
                <a:gd name="T19" fmla="*/ 515 h 648"/>
                <a:gd name="T20" fmla="*/ 652 w 673"/>
                <a:gd name="T21" fmla="*/ 204 h 648"/>
                <a:gd name="T22" fmla="*/ 672 w 673"/>
                <a:gd name="T23" fmla="*/ 213 h 648"/>
                <a:gd name="T24" fmla="*/ 216 w 673"/>
                <a:gd name="T25" fmla="*/ 647 h 648"/>
                <a:gd name="T26" fmla="*/ 208 w 673"/>
                <a:gd name="T27" fmla="*/ 628 h 648"/>
                <a:gd name="T28" fmla="*/ 366 w 673"/>
                <a:gd name="T29" fmla="*/ 627 h 648"/>
                <a:gd name="T30" fmla="*/ 131 w 673"/>
                <a:gd name="T31" fmla="*/ 406 h 648"/>
                <a:gd name="T32" fmla="*/ 256 w 673"/>
                <a:gd name="T33" fmla="*/ 405 h 648"/>
                <a:gd name="T34" fmla="*/ 228 w 673"/>
                <a:gd name="T35" fmla="*/ 482 h 648"/>
                <a:gd name="T36" fmla="*/ 413 w 673"/>
                <a:gd name="T37" fmla="*/ 352 h 648"/>
                <a:gd name="T38" fmla="*/ 21 w 673"/>
                <a:gd name="T39" fmla="*/ 493 h 648"/>
                <a:gd name="T40" fmla="*/ 104 w 673"/>
                <a:gd name="T41" fmla="*/ 543 h 648"/>
                <a:gd name="T42" fmla="*/ 389 w 673"/>
                <a:gd name="T43" fmla="*/ 532 h 648"/>
                <a:gd name="T44" fmla="*/ 417 w 673"/>
                <a:gd name="T45" fmla="*/ 626 h 648"/>
                <a:gd name="T46" fmla="*/ 523 w 673"/>
                <a:gd name="T47" fmla="*/ 492 h 648"/>
                <a:gd name="T48" fmla="*/ 523 w 673"/>
                <a:gd name="T49" fmla="*/ 457 h 648"/>
                <a:gd name="T50" fmla="*/ 495 w 673"/>
                <a:gd name="T51" fmla="*/ 302 h 648"/>
                <a:gd name="T52" fmla="*/ 530 w 673"/>
                <a:gd name="T53" fmla="*/ 193 h 648"/>
                <a:gd name="T54" fmla="*/ 294 w 673"/>
                <a:gd name="T55" fmla="*/ 251 h 648"/>
                <a:gd name="T56" fmla="*/ 295 w 673"/>
                <a:gd name="T57" fmla="*/ 211 h 648"/>
                <a:gd name="T58" fmla="*/ 170 w 673"/>
                <a:gd name="T59" fmla="*/ 251 h 648"/>
                <a:gd name="T60" fmla="*/ 20 w 673"/>
                <a:gd name="T61" fmla="*/ 283 h 648"/>
                <a:gd name="T62" fmla="*/ 457 w 673"/>
                <a:gd name="T63" fmla="*/ 304 h 648"/>
                <a:gd name="T64" fmla="*/ 294 w 673"/>
                <a:gd name="T65" fmla="*/ 496 h 648"/>
                <a:gd name="T66" fmla="*/ 20 w 673"/>
                <a:gd name="T67" fmla="*/ 543 h 648"/>
                <a:gd name="T68" fmla="*/ 449 w 673"/>
                <a:gd name="T69" fmla="*/ 627 h 648"/>
                <a:gd name="T70" fmla="*/ 652 w 673"/>
                <a:gd name="T71" fmla="*/ 561 h 648"/>
                <a:gd name="T72" fmla="*/ 21 w 673"/>
                <a:gd name="T73" fmla="*/ 160 h 648"/>
                <a:gd name="T74" fmla="*/ 255 w 673"/>
                <a:gd name="T75" fmla="*/ 168 h 648"/>
                <a:gd name="T76" fmla="*/ 334 w 673"/>
                <a:gd name="T77" fmla="*/ 160 h 648"/>
                <a:gd name="T78" fmla="*/ 471 w 673"/>
                <a:gd name="T79" fmla="*/ 230 h 648"/>
                <a:gd name="T80" fmla="*/ 531 w 673"/>
                <a:gd name="T81" fmla="*/ 160 h 648"/>
                <a:gd name="T82" fmla="*/ 236 w 673"/>
                <a:gd name="T83" fmla="*/ 404 h 648"/>
                <a:gd name="T84" fmla="*/ 151 w 673"/>
                <a:gd name="T85" fmla="*/ 405 h 648"/>
                <a:gd name="T86" fmla="*/ 531 w 673"/>
                <a:gd name="T87" fmla="*/ 304 h 648"/>
                <a:gd name="T88" fmla="*/ 458 w 673"/>
                <a:gd name="T89" fmla="*/ 450 h 648"/>
                <a:gd name="T90" fmla="*/ 531 w 673"/>
                <a:gd name="T91" fmla="*/ 30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73" h="648">
                  <a:moveTo>
                    <a:pt x="366" y="627"/>
                  </a:moveTo>
                  <a:cubicBezTo>
                    <a:pt x="366" y="597"/>
                    <a:pt x="366" y="569"/>
                    <a:pt x="366" y="542"/>
                  </a:cubicBezTo>
                  <a:cubicBezTo>
                    <a:pt x="309" y="547"/>
                    <a:pt x="252" y="554"/>
                    <a:pt x="194" y="558"/>
                  </a:cubicBezTo>
                  <a:cubicBezTo>
                    <a:pt x="137" y="562"/>
                    <a:pt x="79" y="563"/>
                    <a:pt x="20" y="566"/>
                  </a:cubicBezTo>
                  <a:cubicBezTo>
                    <a:pt x="20" y="586"/>
                    <a:pt x="20" y="606"/>
                    <a:pt x="20" y="627"/>
                  </a:cubicBezTo>
                  <a:cubicBezTo>
                    <a:pt x="25" y="627"/>
                    <a:pt x="29" y="627"/>
                    <a:pt x="33" y="627"/>
                  </a:cubicBezTo>
                  <a:cubicBezTo>
                    <a:pt x="69" y="627"/>
                    <a:pt x="106" y="627"/>
                    <a:pt x="143" y="627"/>
                  </a:cubicBezTo>
                  <a:cubicBezTo>
                    <a:pt x="146" y="627"/>
                    <a:pt x="149" y="626"/>
                    <a:pt x="152" y="627"/>
                  </a:cubicBezTo>
                  <a:cubicBezTo>
                    <a:pt x="155" y="630"/>
                    <a:pt x="159" y="633"/>
                    <a:pt x="160" y="637"/>
                  </a:cubicBezTo>
                  <a:cubicBezTo>
                    <a:pt x="160" y="640"/>
                    <a:pt x="155" y="645"/>
                    <a:pt x="152" y="646"/>
                  </a:cubicBezTo>
                  <a:cubicBezTo>
                    <a:pt x="146" y="648"/>
                    <a:pt x="139" y="647"/>
                    <a:pt x="133" y="647"/>
                  </a:cubicBezTo>
                  <a:cubicBezTo>
                    <a:pt x="94" y="647"/>
                    <a:pt x="56" y="647"/>
                    <a:pt x="17" y="647"/>
                  </a:cubicBezTo>
                  <a:cubicBezTo>
                    <a:pt x="2" y="647"/>
                    <a:pt x="0" y="645"/>
                    <a:pt x="0" y="630"/>
                  </a:cubicBezTo>
                  <a:cubicBezTo>
                    <a:pt x="0" y="472"/>
                    <a:pt x="0" y="314"/>
                    <a:pt x="0" y="156"/>
                  </a:cubicBezTo>
                  <a:cubicBezTo>
                    <a:pt x="0" y="141"/>
                    <a:pt x="1" y="139"/>
                    <a:pt x="17" y="139"/>
                  </a:cubicBezTo>
                  <a:cubicBezTo>
                    <a:pt x="183" y="139"/>
                    <a:pt x="350" y="139"/>
                    <a:pt x="516" y="139"/>
                  </a:cubicBezTo>
                  <a:cubicBezTo>
                    <a:pt x="520" y="139"/>
                    <a:pt x="525" y="139"/>
                    <a:pt x="530" y="139"/>
                  </a:cubicBezTo>
                  <a:cubicBezTo>
                    <a:pt x="530" y="135"/>
                    <a:pt x="531" y="131"/>
                    <a:pt x="531" y="127"/>
                  </a:cubicBezTo>
                  <a:cubicBezTo>
                    <a:pt x="531" y="91"/>
                    <a:pt x="531" y="55"/>
                    <a:pt x="531" y="18"/>
                  </a:cubicBezTo>
                  <a:cubicBezTo>
                    <a:pt x="531" y="3"/>
                    <a:pt x="533" y="0"/>
                    <a:pt x="548" y="1"/>
                  </a:cubicBezTo>
                  <a:cubicBezTo>
                    <a:pt x="570" y="1"/>
                    <a:pt x="591" y="0"/>
                    <a:pt x="612" y="4"/>
                  </a:cubicBezTo>
                  <a:cubicBezTo>
                    <a:pt x="646" y="10"/>
                    <a:pt x="671" y="41"/>
                    <a:pt x="672" y="76"/>
                  </a:cubicBezTo>
                  <a:cubicBezTo>
                    <a:pt x="673" y="99"/>
                    <a:pt x="672" y="122"/>
                    <a:pt x="672" y="144"/>
                  </a:cubicBezTo>
                  <a:cubicBezTo>
                    <a:pt x="672" y="151"/>
                    <a:pt x="669" y="156"/>
                    <a:pt x="662" y="156"/>
                  </a:cubicBezTo>
                  <a:cubicBezTo>
                    <a:pt x="654" y="156"/>
                    <a:pt x="652" y="151"/>
                    <a:pt x="652" y="144"/>
                  </a:cubicBezTo>
                  <a:cubicBezTo>
                    <a:pt x="652" y="123"/>
                    <a:pt x="652" y="102"/>
                    <a:pt x="652" y="82"/>
                  </a:cubicBezTo>
                  <a:cubicBezTo>
                    <a:pt x="652" y="48"/>
                    <a:pt x="629" y="24"/>
                    <a:pt x="596" y="21"/>
                  </a:cubicBezTo>
                  <a:cubicBezTo>
                    <a:pt x="582" y="20"/>
                    <a:pt x="567" y="21"/>
                    <a:pt x="552" y="21"/>
                  </a:cubicBezTo>
                  <a:cubicBezTo>
                    <a:pt x="552" y="177"/>
                    <a:pt x="552" y="332"/>
                    <a:pt x="552" y="488"/>
                  </a:cubicBezTo>
                  <a:cubicBezTo>
                    <a:pt x="587" y="489"/>
                    <a:pt x="623" y="483"/>
                    <a:pt x="652" y="515"/>
                  </a:cubicBezTo>
                  <a:cubicBezTo>
                    <a:pt x="652" y="509"/>
                    <a:pt x="652" y="506"/>
                    <a:pt x="652" y="502"/>
                  </a:cubicBezTo>
                  <a:cubicBezTo>
                    <a:pt x="652" y="405"/>
                    <a:pt x="652" y="309"/>
                    <a:pt x="652" y="212"/>
                  </a:cubicBezTo>
                  <a:cubicBezTo>
                    <a:pt x="652" y="209"/>
                    <a:pt x="651" y="206"/>
                    <a:pt x="652" y="204"/>
                  </a:cubicBezTo>
                  <a:cubicBezTo>
                    <a:pt x="655" y="200"/>
                    <a:pt x="659" y="197"/>
                    <a:pt x="662" y="194"/>
                  </a:cubicBezTo>
                  <a:cubicBezTo>
                    <a:pt x="666" y="197"/>
                    <a:pt x="669" y="200"/>
                    <a:pt x="672" y="204"/>
                  </a:cubicBezTo>
                  <a:cubicBezTo>
                    <a:pt x="673" y="206"/>
                    <a:pt x="672" y="210"/>
                    <a:pt x="672" y="213"/>
                  </a:cubicBezTo>
                  <a:cubicBezTo>
                    <a:pt x="672" y="329"/>
                    <a:pt x="672" y="445"/>
                    <a:pt x="672" y="561"/>
                  </a:cubicBezTo>
                  <a:cubicBezTo>
                    <a:pt x="672" y="613"/>
                    <a:pt x="639" y="647"/>
                    <a:pt x="588" y="647"/>
                  </a:cubicBezTo>
                  <a:cubicBezTo>
                    <a:pt x="464" y="647"/>
                    <a:pt x="340" y="647"/>
                    <a:pt x="216" y="647"/>
                  </a:cubicBezTo>
                  <a:cubicBezTo>
                    <a:pt x="213" y="647"/>
                    <a:pt x="209" y="647"/>
                    <a:pt x="207" y="646"/>
                  </a:cubicBezTo>
                  <a:cubicBezTo>
                    <a:pt x="204" y="644"/>
                    <a:pt x="200" y="640"/>
                    <a:pt x="201" y="637"/>
                  </a:cubicBezTo>
                  <a:cubicBezTo>
                    <a:pt x="201" y="634"/>
                    <a:pt x="204" y="630"/>
                    <a:pt x="208" y="628"/>
                  </a:cubicBezTo>
                  <a:cubicBezTo>
                    <a:pt x="210" y="626"/>
                    <a:pt x="214" y="627"/>
                    <a:pt x="217" y="627"/>
                  </a:cubicBezTo>
                  <a:cubicBezTo>
                    <a:pt x="263" y="627"/>
                    <a:pt x="308" y="627"/>
                    <a:pt x="353" y="627"/>
                  </a:cubicBezTo>
                  <a:cubicBezTo>
                    <a:pt x="357" y="627"/>
                    <a:pt x="360" y="627"/>
                    <a:pt x="366" y="627"/>
                  </a:cubicBezTo>
                  <a:close/>
                  <a:moveTo>
                    <a:pt x="167" y="488"/>
                  </a:moveTo>
                  <a:cubicBezTo>
                    <a:pt x="164" y="482"/>
                    <a:pt x="161" y="478"/>
                    <a:pt x="159" y="475"/>
                  </a:cubicBezTo>
                  <a:cubicBezTo>
                    <a:pt x="146" y="454"/>
                    <a:pt x="135" y="431"/>
                    <a:pt x="131" y="406"/>
                  </a:cubicBezTo>
                  <a:cubicBezTo>
                    <a:pt x="127" y="380"/>
                    <a:pt x="136" y="358"/>
                    <a:pt x="158" y="343"/>
                  </a:cubicBezTo>
                  <a:cubicBezTo>
                    <a:pt x="181" y="328"/>
                    <a:pt x="205" y="328"/>
                    <a:pt x="228" y="342"/>
                  </a:cubicBezTo>
                  <a:cubicBezTo>
                    <a:pt x="250" y="357"/>
                    <a:pt x="261" y="378"/>
                    <a:pt x="256" y="405"/>
                  </a:cubicBezTo>
                  <a:cubicBezTo>
                    <a:pt x="253" y="421"/>
                    <a:pt x="247" y="436"/>
                    <a:pt x="241" y="451"/>
                  </a:cubicBezTo>
                  <a:cubicBezTo>
                    <a:pt x="236" y="462"/>
                    <a:pt x="230" y="471"/>
                    <a:pt x="224" y="482"/>
                  </a:cubicBezTo>
                  <a:cubicBezTo>
                    <a:pt x="226" y="482"/>
                    <a:pt x="227" y="482"/>
                    <a:pt x="228" y="482"/>
                  </a:cubicBezTo>
                  <a:cubicBezTo>
                    <a:pt x="276" y="476"/>
                    <a:pt x="325" y="471"/>
                    <a:pt x="373" y="464"/>
                  </a:cubicBezTo>
                  <a:cubicBezTo>
                    <a:pt x="376" y="464"/>
                    <a:pt x="379" y="459"/>
                    <a:pt x="380" y="456"/>
                  </a:cubicBezTo>
                  <a:cubicBezTo>
                    <a:pt x="391" y="421"/>
                    <a:pt x="402" y="386"/>
                    <a:pt x="413" y="352"/>
                  </a:cubicBezTo>
                  <a:cubicBezTo>
                    <a:pt x="419" y="335"/>
                    <a:pt x="427" y="320"/>
                    <a:pt x="433" y="304"/>
                  </a:cubicBezTo>
                  <a:cubicBezTo>
                    <a:pt x="295" y="304"/>
                    <a:pt x="158" y="304"/>
                    <a:pt x="21" y="304"/>
                  </a:cubicBezTo>
                  <a:cubicBezTo>
                    <a:pt x="21" y="367"/>
                    <a:pt x="21" y="429"/>
                    <a:pt x="21" y="493"/>
                  </a:cubicBezTo>
                  <a:cubicBezTo>
                    <a:pt x="69" y="491"/>
                    <a:pt x="117" y="489"/>
                    <a:pt x="167" y="488"/>
                  </a:cubicBezTo>
                  <a:close/>
                  <a:moveTo>
                    <a:pt x="20" y="543"/>
                  </a:moveTo>
                  <a:cubicBezTo>
                    <a:pt x="49" y="543"/>
                    <a:pt x="77" y="544"/>
                    <a:pt x="104" y="543"/>
                  </a:cubicBezTo>
                  <a:cubicBezTo>
                    <a:pt x="155" y="540"/>
                    <a:pt x="207" y="537"/>
                    <a:pt x="258" y="532"/>
                  </a:cubicBezTo>
                  <a:cubicBezTo>
                    <a:pt x="297" y="529"/>
                    <a:pt x="336" y="523"/>
                    <a:pt x="375" y="518"/>
                  </a:cubicBezTo>
                  <a:cubicBezTo>
                    <a:pt x="385" y="517"/>
                    <a:pt x="389" y="522"/>
                    <a:pt x="389" y="532"/>
                  </a:cubicBezTo>
                  <a:cubicBezTo>
                    <a:pt x="388" y="539"/>
                    <a:pt x="387" y="547"/>
                    <a:pt x="387" y="555"/>
                  </a:cubicBezTo>
                  <a:cubicBezTo>
                    <a:pt x="387" y="579"/>
                    <a:pt x="387" y="603"/>
                    <a:pt x="387" y="626"/>
                  </a:cubicBezTo>
                  <a:cubicBezTo>
                    <a:pt x="397" y="626"/>
                    <a:pt x="407" y="626"/>
                    <a:pt x="417" y="626"/>
                  </a:cubicBezTo>
                  <a:cubicBezTo>
                    <a:pt x="418" y="593"/>
                    <a:pt x="420" y="560"/>
                    <a:pt x="422" y="528"/>
                  </a:cubicBezTo>
                  <a:cubicBezTo>
                    <a:pt x="423" y="512"/>
                    <a:pt x="425" y="511"/>
                    <a:pt x="440" y="508"/>
                  </a:cubicBezTo>
                  <a:cubicBezTo>
                    <a:pt x="468" y="503"/>
                    <a:pt x="496" y="497"/>
                    <a:pt x="523" y="492"/>
                  </a:cubicBezTo>
                  <a:cubicBezTo>
                    <a:pt x="526" y="491"/>
                    <a:pt x="530" y="488"/>
                    <a:pt x="531" y="486"/>
                  </a:cubicBezTo>
                  <a:cubicBezTo>
                    <a:pt x="531" y="476"/>
                    <a:pt x="531" y="466"/>
                    <a:pt x="531" y="456"/>
                  </a:cubicBezTo>
                  <a:cubicBezTo>
                    <a:pt x="527" y="456"/>
                    <a:pt x="525" y="457"/>
                    <a:pt x="523" y="457"/>
                  </a:cubicBezTo>
                  <a:cubicBezTo>
                    <a:pt x="498" y="462"/>
                    <a:pt x="474" y="467"/>
                    <a:pt x="449" y="472"/>
                  </a:cubicBezTo>
                  <a:cubicBezTo>
                    <a:pt x="436" y="474"/>
                    <a:pt x="431" y="469"/>
                    <a:pt x="435" y="456"/>
                  </a:cubicBezTo>
                  <a:cubicBezTo>
                    <a:pt x="448" y="402"/>
                    <a:pt x="468" y="351"/>
                    <a:pt x="495" y="302"/>
                  </a:cubicBezTo>
                  <a:cubicBezTo>
                    <a:pt x="502" y="289"/>
                    <a:pt x="510" y="280"/>
                    <a:pt x="526" y="283"/>
                  </a:cubicBezTo>
                  <a:cubicBezTo>
                    <a:pt x="527" y="284"/>
                    <a:pt x="528" y="283"/>
                    <a:pt x="530" y="283"/>
                  </a:cubicBezTo>
                  <a:cubicBezTo>
                    <a:pt x="530" y="253"/>
                    <a:pt x="530" y="225"/>
                    <a:pt x="530" y="193"/>
                  </a:cubicBezTo>
                  <a:cubicBezTo>
                    <a:pt x="519" y="208"/>
                    <a:pt x="508" y="219"/>
                    <a:pt x="501" y="232"/>
                  </a:cubicBezTo>
                  <a:cubicBezTo>
                    <a:pt x="492" y="247"/>
                    <a:pt x="481" y="252"/>
                    <a:pt x="464" y="251"/>
                  </a:cubicBezTo>
                  <a:cubicBezTo>
                    <a:pt x="408" y="250"/>
                    <a:pt x="351" y="251"/>
                    <a:pt x="294" y="251"/>
                  </a:cubicBezTo>
                  <a:cubicBezTo>
                    <a:pt x="289" y="251"/>
                    <a:pt x="283" y="248"/>
                    <a:pt x="280" y="245"/>
                  </a:cubicBezTo>
                  <a:cubicBezTo>
                    <a:pt x="278" y="242"/>
                    <a:pt x="281" y="236"/>
                    <a:pt x="283" y="232"/>
                  </a:cubicBezTo>
                  <a:cubicBezTo>
                    <a:pt x="286" y="225"/>
                    <a:pt x="292" y="218"/>
                    <a:pt x="295" y="211"/>
                  </a:cubicBezTo>
                  <a:cubicBezTo>
                    <a:pt x="304" y="196"/>
                    <a:pt x="309" y="179"/>
                    <a:pt x="310" y="160"/>
                  </a:cubicBezTo>
                  <a:cubicBezTo>
                    <a:pt x="298" y="160"/>
                    <a:pt x="287" y="160"/>
                    <a:pt x="277" y="160"/>
                  </a:cubicBezTo>
                  <a:cubicBezTo>
                    <a:pt x="267" y="217"/>
                    <a:pt x="227" y="251"/>
                    <a:pt x="170" y="251"/>
                  </a:cubicBezTo>
                  <a:cubicBezTo>
                    <a:pt x="124" y="251"/>
                    <a:pt x="78" y="251"/>
                    <a:pt x="32" y="251"/>
                  </a:cubicBezTo>
                  <a:cubicBezTo>
                    <a:pt x="29" y="251"/>
                    <a:pt x="25" y="251"/>
                    <a:pt x="20" y="251"/>
                  </a:cubicBezTo>
                  <a:cubicBezTo>
                    <a:pt x="20" y="262"/>
                    <a:pt x="20" y="272"/>
                    <a:pt x="20" y="283"/>
                  </a:cubicBezTo>
                  <a:cubicBezTo>
                    <a:pt x="25" y="283"/>
                    <a:pt x="29" y="283"/>
                    <a:pt x="33" y="283"/>
                  </a:cubicBezTo>
                  <a:cubicBezTo>
                    <a:pt x="170" y="283"/>
                    <a:pt x="307" y="283"/>
                    <a:pt x="444" y="284"/>
                  </a:cubicBezTo>
                  <a:cubicBezTo>
                    <a:pt x="461" y="284"/>
                    <a:pt x="464" y="289"/>
                    <a:pt x="457" y="304"/>
                  </a:cubicBezTo>
                  <a:cubicBezTo>
                    <a:pt x="429" y="357"/>
                    <a:pt x="410" y="412"/>
                    <a:pt x="398" y="469"/>
                  </a:cubicBezTo>
                  <a:cubicBezTo>
                    <a:pt x="397" y="478"/>
                    <a:pt x="393" y="482"/>
                    <a:pt x="384" y="483"/>
                  </a:cubicBezTo>
                  <a:cubicBezTo>
                    <a:pt x="354" y="487"/>
                    <a:pt x="324" y="492"/>
                    <a:pt x="294" y="496"/>
                  </a:cubicBezTo>
                  <a:cubicBezTo>
                    <a:pt x="211" y="505"/>
                    <a:pt x="128" y="511"/>
                    <a:pt x="45" y="512"/>
                  </a:cubicBezTo>
                  <a:cubicBezTo>
                    <a:pt x="37" y="512"/>
                    <a:pt x="29" y="512"/>
                    <a:pt x="20" y="512"/>
                  </a:cubicBezTo>
                  <a:cubicBezTo>
                    <a:pt x="20" y="523"/>
                    <a:pt x="20" y="533"/>
                    <a:pt x="20" y="543"/>
                  </a:cubicBezTo>
                  <a:close/>
                  <a:moveTo>
                    <a:pt x="440" y="528"/>
                  </a:moveTo>
                  <a:cubicBezTo>
                    <a:pt x="440" y="558"/>
                    <a:pt x="439" y="587"/>
                    <a:pt x="438" y="616"/>
                  </a:cubicBezTo>
                  <a:cubicBezTo>
                    <a:pt x="438" y="625"/>
                    <a:pt x="441" y="627"/>
                    <a:pt x="449" y="627"/>
                  </a:cubicBezTo>
                  <a:cubicBezTo>
                    <a:pt x="495" y="627"/>
                    <a:pt x="541" y="627"/>
                    <a:pt x="587" y="627"/>
                  </a:cubicBezTo>
                  <a:cubicBezTo>
                    <a:pt x="594" y="627"/>
                    <a:pt x="601" y="626"/>
                    <a:pt x="608" y="625"/>
                  </a:cubicBezTo>
                  <a:cubicBezTo>
                    <a:pt x="636" y="617"/>
                    <a:pt x="655" y="589"/>
                    <a:pt x="652" y="561"/>
                  </a:cubicBezTo>
                  <a:cubicBezTo>
                    <a:pt x="648" y="531"/>
                    <a:pt x="623" y="510"/>
                    <a:pt x="591" y="508"/>
                  </a:cubicBezTo>
                  <a:cubicBezTo>
                    <a:pt x="540" y="505"/>
                    <a:pt x="492" y="521"/>
                    <a:pt x="440" y="528"/>
                  </a:cubicBezTo>
                  <a:close/>
                  <a:moveTo>
                    <a:pt x="21" y="160"/>
                  </a:moveTo>
                  <a:cubicBezTo>
                    <a:pt x="21" y="184"/>
                    <a:pt x="21" y="207"/>
                    <a:pt x="21" y="230"/>
                  </a:cubicBezTo>
                  <a:cubicBezTo>
                    <a:pt x="75" y="230"/>
                    <a:pt x="129" y="232"/>
                    <a:pt x="183" y="230"/>
                  </a:cubicBezTo>
                  <a:cubicBezTo>
                    <a:pt x="219" y="229"/>
                    <a:pt x="247" y="202"/>
                    <a:pt x="255" y="168"/>
                  </a:cubicBezTo>
                  <a:cubicBezTo>
                    <a:pt x="256" y="165"/>
                    <a:pt x="255" y="163"/>
                    <a:pt x="256" y="160"/>
                  </a:cubicBezTo>
                  <a:cubicBezTo>
                    <a:pt x="177" y="160"/>
                    <a:pt x="99" y="160"/>
                    <a:pt x="21" y="160"/>
                  </a:cubicBezTo>
                  <a:close/>
                  <a:moveTo>
                    <a:pt x="334" y="160"/>
                  </a:moveTo>
                  <a:cubicBezTo>
                    <a:pt x="326" y="185"/>
                    <a:pt x="318" y="207"/>
                    <a:pt x="311" y="230"/>
                  </a:cubicBezTo>
                  <a:cubicBezTo>
                    <a:pt x="311" y="230"/>
                    <a:pt x="312" y="231"/>
                    <a:pt x="313" y="231"/>
                  </a:cubicBezTo>
                  <a:cubicBezTo>
                    <a:pt x="366" y="231"/>
                    <a:pt x="418" y="231"/>
                    <a:pt x="471" y="230"/>
                  </a:cubicBezTo>
                  <a:cubicBezTo>
                    <a:pt x="475" y="230"/>
                    <a:pt x="479" y="227"/>
                    <a:pt x="482" y="224"/>
                  </a:cubicBezTo>
                  <a:cubicBezTo>
                    <a:pt x="496" y="206"/>
                    <a:pt x="510" y="188"/>
                    <a:pt x="523" y="170"/>
                  </a:cubicBezTo>
                  <a:cubicBezTo>
                    <a:pt x="526" y="167"/>
                    <a:pt x="528" y="164"/>
                    <a:pt x="531" y="160"/>
                  </a:cubicBezTo>
                  <a:cubicBezTo>
                    <a:pt x="463" y="160"/>
                    <a:pt x="397" y="160"/>
                    <a:pt x="334" y="160"/>
                  </a:cubicBezTo>
                  <a:close/>
                  <a:moveTo>
                    <a:pt x="192" y="487"/>
                  </a:moveTo>
                  <a:cubicBezTo>
                    <a:pt x="216" y="462"/>
                    <a:pt x="229" y="435"/>
                    <a:pt x="236" y="404"/>
                  </a:cubicBezTo>
                  <a:cubicBezTo>
                    <a:pt x="240" y="386"/>
                    <a:pt x="233" y="369"/>
                    <a:pt x="218" y="359"/>
                  </a:cubicBezTo>
                  <a:cubicBezTo>
                    <a:pt x="203" y="350"/>
                    <a:pt x="184" y="350"/>
                    <a:pt x="170" y="359"/>
                  </a:cubicBezTo>
                  <a:cubicBezTo>
                    <a:pt x="154" y="370"/>
                    <a:pt x="147" y="387"/>
                    <a:pt x="151" y="405"/>
                  </a:cubicBezTo>
                  <a:cubicBezTo>
                    <a:pt x="157" y="431"/>
                    <a:pt x="169" y="455"/>
                    <a:pt x="184" y="476"/>
                  </a:cubicBezTo>
                  <a:cubicBezTo>
                    <a:pt x="187" y="479"/>
                    <a:pt x="189" y="483"/>
                    <a:pt x="192" y="487"/>
                  </a:cubicBezTo>
                  <a:close/>
                  <a:moveTo>
                    <a:pt x="531" y="304"/>
                  </a:moveTo>
                  <a:cubicBezTo>
                    <a:pt x="523" y="304"/>
                    <a:pt x="518" y="302"/>
                    <a:pt x="514" y="310"/>
                  </a:cubicBezTo>
                  <a:cubicBezTo>
                    <a:pt x="490" y="352"/>
                    <a:pt x="472" y="396"/>
                    <a:pt x="459" y="443"/>
                  </a:cubicBezTo>
                  <a:cubicBezTo>
                    <a:pt x="458" y="445"/>
                    <a:pt x="458" y="447"/>
                    <a:pt x="458" y="450"/>
                  </a:cubicBezTo>
                  <a:cubicBezTo>
                    <a:pt x="481" y="445"/>
                    <a:pt x="502" y="441"/>
                    <a:pt x="523" y="436"/>
                  </a:cubicBezTo>
                  <a:cubicBezTo>
                    <a:pt x="526" y="435"/>
                    <a:pt x="531" y="431"/>
                    <a:pt x="531" y="429"/>
                  </a:cubicBezTo>
                  <a:cubicBezTo>
                    <a:pt x="531" y="388"/>
                    <a:pt x="531" y="346"/>
                    <a:pt x="531" y="304"/>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1">
              <a:extLst>
                <a:ext uri="{FF2B5EF4-FFF2-40B4-BE49-F238E27FC236}">
                  <a16:creationId xmlns:a16="http://schemas.microsoft.com/office/drawing/2014/main" id="{8972420D-FA2E-4553-9D75-8EE780FBC847}"/>
                </a:ext>
              </a:extLst>
            </p:cNvPr>
            <p:cNvSpPr>
              <a:spLocks/>
            </p:cNvSpPr>
            <p:nvPr/>
          </p:nvSpPr>
          <p:spPr bwMode="auto">
            <a:xfrm>
              <a:off x="7665203" y="4720362"/>
              <a:ext cx="16162" cy="17012"/>
            </a:xfrm>
            <a:custGeom>
              <a:avLst/>
              <a:gdLst>
                <a:gd name="T0" fmla="*/ 11 w 24"/>
                <a:gd name="T1" fmla="*/ 0 h 25"/>
                <a:gd name="T2" fmla="*/ 24 w 24"/>
                <a:gd name="T3" fmla="*/ 12 h 25"/>
                <a:gd name="T4" fmla="*/ 12 w 24"/>
                <a:gd name="T5" fmla="*/ 25 h 25"/>
                <a:gd name="T6" fmla="*/ 0 w 24"/>
                <a:gd name="T7" fmla="*/ 13 h 25"/>
                <a:gd name="T8" fmla="*/ 11 w 24"/>
                <a:gd name="T9" fmla="*/ 0 h 25"/>
              </a:gdLst>
              <a:ahLst/>
              <a:cxnLst>
                <a:cxn ang="0">
                  <a:pos x="T0" y="T1"/>
                </a:cxn>
                <a:cxn ang="0">
                  <a:pos x="T2" y="T3"/>
                </a:cxn>
                <a:cxn ang="0">
                  <a:pos x="T4" y="T5"/>
                </a:cxn>
                <a:cxn ang="0">
                  <a:pos x="T6" y="T7"/>
                </a:cxn>
                <a:cxn ang="0">
                  <a:pos x="T8" y="T9"/>
                </a:cxn>
              </a:cxnLst>
              <a:rect l="0" t="0" r="r" b="b"/>
              <a:pathLst>
                <a:path w="24" h="25">
                  <a:moveTo>
                    <a:pt x="11" y="0"/>
                  </a:moveTo>
                  <a:cubicBezTo>
                    <a:pt x="19" y="1"/>
                    <a:pt x="24" y="5"/>
                    <a:pt x="24" y="12"/>
                  </a:cubicBezTo>
                  <a:cubicBezTo>
                    <a:pt x="24" y="19"/>
                    <a:pt x="20" y="24"/>
                    <a:pt x="12" y="25"/>
                  </a:cubicBezTo>
                  <a:cubicBezTo>
                    <a:pt x="5" y="25"/>
                    <a:pt x="0" y="20"/>
                    <a:pt x="0" y="13"/>
                  </a:cubicBezTo>
                  <a:cubicBezTo>
                    <a:pt x="0" y="5"/>
                    <a:pt x="4" y="1"/>
                    <a:pt x="1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2">
              <a:extLst>
                <a:ext uri="{FF2B5EF4-FFF2-40B4-BE49-F238E27FC236}">
                  <a16:creationId xmlns:a16="http://schemas.microsoft.com/office/drawing/2014/main" id="{10AB35A4-4102-4242-9340-9727C1126FAD}"/>
                </a:ext>
              </a:extLst>
            </p:cNvPr>
            <p:cNvSpPr>
              <a:spLocks/>
            </p:cNvSpPr>
            <p:nvPr/>
          </p:nvSpPr>
          <p:spPr bwMode="auto">
            <a:xfrm>
              <a:off x="7736654" y="4869503"/>
              <a:ext cx="16162" cy="16445"/>
            </a:xfrm>
            <a:custGeom>
              <a:avLst/>
              <a:gdLst>
                <a:gd name="T0" fmla="*/ 24 w 24"/>
                <a:gd name="T1" fmla="*/ 12 h 24"/>
                <a:gd name="T2" fmla="*/ 12 w 24"/>
                <a:gd name="T3" fmla="*/ 24 h 24"/>
                <a:gd name="T4" fmla="*/ 1 w 24"/>
                <a:gd name="T5" fmla="*/ 12 h 24"/>
                <a:gd name="T6" fmla="*/ 12 w 24"/>
                <a:gd name="T7" fmla="*/ 0 h 24"/>
                <a:gd name="T8" fmla="*/ 24 w 24"/>
                <a:gd name="T9" fmla="*/ 12 h 24"/>
              </a:gdLst>
              <a:ahLst/>
              <a:cxnLst>
                <a:cxn ang="0">
                  <a:pos x="T0" y="T1"/>
                </a:cxn>
                <a:cxn ang="0">
                  <a:pos x="T2" y="T3"/>
                </a:cxn>
                <a:cxn ang="0">
                  <a:pos x="T4" y="T5"/>
                </a:cxn>
                <a:cxn ang="0">
                  <a:pos x="T6" y="T7"/>
                </a:cxn>
                <a:cxn ang="0">
                  <a:pos x="T8" y="T9"/>
                </a:cxn>
              </a:cxnLst>
              <a:rect l="0" t="0" r="r" b="b"/>
              <a:pathLst>
                <a:path w="24" h="24">
                  <a:moveTo>
                    <a:pt x="24" y="12"/>
                  </a:moveTo>
                  <a:cubicBezTo>
                    <a:pt x="23" y="19"/>
                    <a:pt x="19" y="24"/>
                    <a:pt x="12" y="24"/>
                  </a:cubicBezTo>
                  <a:cubicBezTo>
                    <a:pt x="5" y="24"/>
                    <a:pt x="0" y="19"/>
                    <a:pt x="1" y="12"/>
                  </a:cubicBezTo>
                  <a:cubicBezTo>
                    <a:pt x="1" y="4"/>
                    <a:pt x="5" y="0"/>
                    <a:pt x="12" y="0"/>
                  </a:cubicBezTo>
                  <a:cubicBezTo>
                    <a:pt x="20" y="0"/>
                    <a:pt x="23" y="5"/>
                    <a:pt x="24"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a:extLst>
                <a:ext uri="{FF2B5EF4-FFF2-40B4-BE49-F238E27FC236}">
                  <a16:creationId xmlns:a16="http://schemas.microsoft.com/office/drawing/2014/main" id="{AF9B7D3A-2533-4BF5-90DC-731E14872207}"/>
                </a:ext>
              </a:extLst>
            </p:cNvPr>
            <p:cNvGrpSpPr/>
            <p:nvPr/>
          </p:nvGrpSpPr>
          <p:grpSpPr>
            <a:xfrm>
              <a:off x="7090870" y="4180931"/>
              <a:ext cx="1095888" cy="1095888"/>
              <a:chOff x="7424357" y="4276181"/>
              <a:chExt cx="1095888" cy="1095888"/>
            </a:xfrm>
          </p:grpSpPr>
          <p:sp>
            <p:nvSpPr>
              <p:cNvPr id="55" name="椭圆 54">
                <a:extLst>
                  <a:ext uri="{FF2B5EF4-FFF2-40B4-BE49-F238E27FC236}">
                    <a16:creationId xmlns:a16="http://schemas.microsoft.com/office/drawing/2014/main" id="{6EF7BF5C-6F32-4D7D-BB3D-2F95A88FD9CD}"/>
                  </a:ext>
                </a:extLst>
              </p:cNvPr>
              <p:cNvSpPr/>
              <p:nvPr/>
            </p:nvSpPr>
            <p:spPr>
              <a:xfrm>
                <a:off x="7595807" y="4447631"/>
                <a:ext cx="752988" cy="7529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673DFA3B-FEC5-46FC-B47A-6EC6C5B0CA6F}"/>
                  </a:ext>
                </a:extLst>
              </p:cNvPr>
              <p:cNvSpPr/>
              <p:nvPr/>
            </p:nvSpPr>
            <p:spPr>
              <a:xfrm>
                <a:off x="7424357" y="4276181"/>
                <a:ext cx="1095888" cy="1095888"/>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内容占位符 3">
            <a:extLst>
              <a:ext uri="{FF2B5EF4-FFF2-40B4-BE49-F238E27FC236}">
                <a16:creationId xmlns:a16="http://schemas.microsoft.com/office/drawing/2014/main" id="{2CED76D6-4F7C-4EA3-9081-4901D94CDF26}"/>
              </a:ext>
            </a:extLst>
          </p:cNvPr>
          <p:cNvSpPr>
            <a:spLocks noGrp="1"/>
          </p:cNvSpPr>
          <p:nvPr>
            <p:ph sz="quarter" idx="10"/>
          </p:nvPr>
        </p:nvSpPr>
        <p:spPr>
          <a:xfrm>
            <a:off x="603915" y="503238"/>
            <a:ext cx="2008656" cy="403225"/>
          </a:xfrm>
        </p:spPr>
        <p:txBody>
          <a:bodyPr/>
          <a:lstStyle/>
          <a:p>
            <a:r>
              <a:rPr lang="zh-CN" altLang="en-US"/>
              <a:t>联系我们</a:t>
            </a:r>
          </a:p>
        </p:txBody>
      </p:sp>
    </p:spTree>
    <p:extLst>
      <p:ext uri="{BB962C8B-B14F-4D97-AF65-F5344CB8AC3E}">
        <p14:creationId xmlns:p14="http://schemas.microsoft.com/office/powerpoint/2010/main" val="379912542"/>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6BEEAA4-5492-483A-99FE-BA678A7A9ACF}"/>
              </a:ext>
            </a:extLst>
          </p:cNvPr>
          <p:cNvSpPr txBox="1"/>
          <p:nvPr/>
        </p:nvSpPr>
        <p:spPr>
          <a:xfrm>
            <a:off x="4119708" y="4017347"/>
            <a:ext cx="3952584" cy="1048749"/>
          </a:xfrm>
          <a:prstGeom prst="rect">
            <a:avLst/>
          </a:prstGeom>
          <a:noFill/>
        </p:spPr>
        <p:txBody>
          <a:bodyPr wrap="square" lIns="0" tIns="0" rIns="0" bIns="0" rtlCol="0" anchor="ctr" anchorCtr="1">
            <a:spAutoFit/>
          </a:bodyPr>
          <a:lstStyle>
            <a:defPPr>
              <a:defRPr lang="zh-CN"/>
            </a:defPPr>
            <a:lvl1pPr>
              <a:lnSpc>
                <a:spcPct val="125000"/>
              </a:lnSpc>
              <a:defRPr sz="8800" spc="250">
                <a:gradFill>
                  <a:gsLst>
                    <a:gs pos="98000">
                      <a:schemeClr val="bg1">
                        <a:lumMod val="90000"/>
                      </a:schemeClr>
                    </a:gs>
                    <a:gs pos="0">
                      <a:schemeClr val="bg1"/>
                    </a:gs>
                  </a:gsLst>
                  <a:lin ang="5400000" scaled="1"/>
                </a:gradFill>
                <a:latin typeface="微软雅黑 Bold" panose="020B0703020204020201" pitchFamily="34" charset="-122"/>
                <a:ea typeface="微软雅黑 Bold" panose="020B0703020204020201" pitchFamily="34" charset="-122"/>
              </a:defRPr>
            </a:lvl1p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zh-CN" altLang="en-US" sz="6000" b="0" i="0" u="none" strike="noStrike" kern="1200" cap="none" spc="250" normalizeH="0" baseline="0" noProof="0">
                <a:ln>
                  <a:noFill/>
                </a:ln>
                <a:gradFill>
                  <a:gsLst>
                    <a:gs pos="100000">
                      <a:schemeClr val="accent2"/>
                    </a:gs>
                    <a:gs pos="0">
                      <a:schemeClr val="accent1"/>
                    </a:gs>
                  </a:gsLst>
                  <a:lin ang="5400000" scaled="1"/>
                </a:gradFill>
                <a:effectLst/>
                <a:uLnTx/>
                <a:uFillTx/>
                <a:latin typeface="+mj-ea"/>
                <a:ea typeface="+mj-ea"/>
                <a:cs typeface="+mn-cs"/>
                <a:sym typeface="思源黑体 CN Light" panose="020B0300000000000000" pitchFamily="34" charset="-122"/>
              </a:rPr>
              <a:t>企业介绍</a:t>
            </a:r>
            <a:endParaRPr kumimoji="0" lang="en-US" altLang="zh-CN" sz="6000" b="0" i="0" u="none" strike="noStrike" kern="1200" cap="none" spc="250" normalizeH="0" baseline="0" noProof="0">
              <a:ln>
                <a:noFill/>
              </a:ln>
              <a:gradFill>
                <a:gsLst>
                  <a:gs pos="100000">
                    <a:schemeClr val="accent2"/>
                  </a:gs>
                  <a:gs pos="0">
                    <a:schemeClr val="accent1"/>
                  </a:gs>
                </a:gsLst>
                <a:lin ang="5400000" scaled="1"/>
              </a:gradFill>
              <a:effectLst/>
              <a:uLnTx/>
              <a:uFillTx/>
              <a:latin typeface="+mj-ea"/>
              <a:ea typeface="+mj-ea"/>
              <a:cs typeface="+mn-cs"/>
              <a:sym typeface="思源黑体 CN Light" panose="020B0300000000000000" pitchFamily="34" charset="-122"/>
            </a:endParaRPr>
          </a:p>
        </p:txBody>
      </p:sp>
      <p:sp>
        <p:nvSpPr>
          <p:cNvPr id="59" name="文本框 58">
            <a:extLst>
              <a:ext uri="{FF2B5EF4-FFF2-40B4-BE49-F238E27FC236}">
                <a16:creationId xmlns:a16="http://schemas.microsoft.com/office/drawing/2014/main" id="{E24A891B-BEA8-4FC1-A425-B2AD5F1129E5}"/>
              </a:ext>
            </a:extLst>
          </p:cNvPr>
          <p:cNvSpPr txBox="1"/>
          <p:nvPr/>
        </p:nvSpPr>
        <p:spPr>
          <a:xfrm>
            <a:off x="3782219" y="5105898"/>
            <a:ext cx="4629150" cy="314638"/>
          </a:xfrm>
          <a:prstGeom prst="rect">
            <a:avLst/>
          </a:prstGeom>
          <a:noFill/>
        </p:spPr>
        <p:txBody>
          <a:bodyPr wrap="square" lIns="0" tIns="0" rIns="0" bIns="0" rtlCol="0" anchor="ctr" anchorCtr="1">
            <a:spAutoFit/>
          </a:bodyPr>
          <a:lstStyle/>
          <a:p>
            <a:pPr algn="dist">
              <a:lnSpc>
                <a:spcPct val="125000"/>
              </a:lnSpc>
              <a:defRPr/>
            </a:pPr>
            <a:r>
              <a:rPr lang="en-US" altLang="zh-CN" spc="250">
                <a:solidFill>
                  <a:schemeClr val="bg1">
                    <a:lumMod val="85000"/>
                  </a:schemeClr>
                </a:solidFill>
                <a:latin typeface="+mn-ea"/>
                <a:sym typeface="微软雅黑" panose="020B0503020204020204" pitchFamily="34" charset="-122"/>
              </a:rPr>
              <a:t>COMPANIES TO INTRODUCE</a:t>
            </a:r>
            <a:endParaRPr lang="zh-CN" altLang="en-US" spc="250">
              <a:solidFill>
                <a:schemeClr val="bg1">
                  <a:lumMod val="85000"/>
                </a:schemeClr>
              </a:solidFill>
              <a:latin typeface="+mn-ea"/>
              <a:sym typeface="微软雅黑" panose="020B0503020204020204" pitchFamily="34" charset="-122"/>
            </a:endParaRPr>
          </a:p>
        </p:txBody>
      </p:sp>
      <p:pic>
        <p:nvPicPr>
          <p:cNvPr id="23" name="图片 22" descr="建筑的摆设布局&#10;&#10;描述已自动生成">
            <a:extLst>
              <a:ext uri="{FF2B5EF4-FFF2-40B4-BE49-F238E27FC236}">
                <a16:creationId xmlns:a16="http://schemas.microsoft.com/office/drawing/2014/main" id="{BCBAF8BA-3C65-48B4-A93E-23198DEE2B23}"/>
              </a:ext>
            </a:extLst>
          </p:cNvPr>
          <p:cNvPicPr>
            <a:picLocks noChangeAspect="1"/>
          </p:cNvPicPr>
          <p:nvPr/>
        </p:nvPicPr>
        <p:blipFill rotWithShape="1">
          <a:blip r:embed="rId2">
            <a:extLst>
              <a:ext uri="{28A0092B-C50C-407E-A947-70E740481C1C}">
                <a14:useLocalDpi xmlns:a14="http://schemas.microsoft.com/office/drawing/2010/main" val="0"/>
              </a:ext>
            </a:extLst>
          </a:blip>
          <a:srcRect l="813" t="9125" r="795" b="55452"/>
          <a:stretch/>
        </p:blipFill>
        <p:spPr>
          <a:xfrm>
            <a:off x="1673059" y="814706"/>
            <a:ext cx="8847470" cy="2122992"/>
          </a:xfrm>
          <a:custGeom>
            <a:avLst/>
            <a:gdLst>
              <a:gd name="connsiteX0" fmla="*/ 0 w 8847470"/>
              <a:gd name="connsiteY0" fmla="*/ 0 h 2122992"/>
              <a:gd name="connsiteX1" fmla="*/ 8847470 w 8847470"/>
              <a:gd name="connsiteY1" fmla="*/ 0 h 2122992"/>
              <a:gd name="connsiteX2" fmla="*/ 8847470 w 8847470"/>
              <a:gd name="connsiteY2" fmla="*/ 2122992 h 2122992"/>
              <a:gd name="connsiteX3" fmla="*/ 0 w 8847470"/>
              <a:gd name="connsiteY3" fmla="*/ 2122992 h 2122992"/>
            </a:gdLst>
            <a:ahLst/>
            <a:cxnLst>
              <a:cxn ang="0">
                <a:pos x="connsiteX0" y="connsiteY0"/>
              </a:cxn>
              <a:cxn ang="0">
                <a:pos x="connsiteX1" y="connsiteY1"/>
              </a:cxn>
              <a:cxn ang="0">
                <a:pos x="connsiteX2" y="connsiteY2"/>
              </a:cxn>
              <a:cxn ang="0">
                <a:pos x="connsiteX3" y="connsiteY3"/>
              </a:cxn>
            </a:cxnLst>
            <a:rect l="l" t="t" r="r" b="b"/>
            <a:pathLst>
              <a:path w="8847470" h="2122992">
                <a:moveTo>
                  <a:pt x="0" y="0"/>
                </a:moveTo>
                <a:lnTo>
                  <a:pt x="8847470" y="0"/>
                </a:lnTo>
                <a:lnTo>
                  <a:pt x="8847470" y="2122992"/>
                </a:lnTo>
                <a:lnTo>
                  <a:pt x="0" y="2122992"/>
                </a:lnTo>
                <a:close/>
              </a:path>
            </a:pathLst>
          </a:custGeom>
        </p:spPr>
      </p:pic>
      <p:sp>
        <p:nvSpPr>
          <p:cNvPr id="24" name="任意多边形: 形状 23">
            <a:extLst>
              <a:ext uri="{FF2B5EF4-FFF2-40B4-BE49-F238E27FC236}">
                <a16:creationId xmlns:a16="http://schemas.microsoft.com/office/drawing/2014/main" id="{37BADA45-A7C8-41B5-A90C-0D525775CD3C}"/>
              </a:ext>
            </a:extLst>
          </p:cNvPr>
          <p:cNvSpPr/>
          <p:nvPr/>
        </p:nvSpPr>
        <p:spPr>
          <a:xfrm>
            <a:off x="5166391" y="3181971"/>
            <a:ext cx="1860806" cy="839609"/>
          </a:xfrm>
          <a:custGeom>
            <a:avLst/>
            <a:gdLst>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5" fmla="*/ 91440 w 2877613"/>
              <a:gd name="connsiteY5" fmla="*/ 91440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2871372 w 2871372"/>
              <a:gd name="connsiteY0" fmla="*/ 0 h 1416365"/>
              <a:gd name="connsiteX1" fmla="*/ 2865131 w 2871372"/>
              <a:gd name="connsiteY1" fmla="*/ 123597 h 1416365"/>
              <a:gd name="connsiteX2" fmla="*/ 1432565 w 2871372"/>
              <a:gd name="connsiteY2" fmla="*/ 1416365 h 1416365"/>
              <a:gd name="connsiteX3" fmla="*/ 0 w 2871372"/>
              <a:gd name="connsiteY3" fmla="*/ 123597 h 1416365"/>
              <a:gd name="connsiteX0" fmla="*/ 2865131 w 2865131"/>
              <a:gd name="connsiteY0" fmla="*/ 0 h 1292768"/>
              <a:gd name="connsiteX1" fmla="*/ 1432565 w 2865131"/>
              <a:gd name="connsiteY1" fmla="*/ 1292768 h 1292768"/>
              <a:gd name="connsiteX2" fmla="*/ 0 w 2865131"/>
              <a:gd name="connsiteY2" fmla="*/ 0 h 1292768"/>
            </a:gdLst>
            <a:ahLst/>
            <a:cxnLst>
              <a:cxn ang="0">
                <a:pos x="connsiteX0" y="connsiteY0"/>
              </a:cxn>
              <a:cxn ang="0">
                <a:pos x="connsiteX1" y="connsiteY1"/>
              </a:cxn>
              <a:cxn ang="0">
                <a:pos x="connsiteX2" y="connsiteY2"/>
              </a:cxn>
            </a:cxnLst>
            <a:rect l="l" t="t" r="r" b="b"/>
            <a:pathLst>
              <a:path w="2865131" h="1292768">
                <a:moveTo>
                  <a:pt x="2865131" y="0"/>
                </a:moveTo>
                <a:cubicBezTo>
                  <a:pt x="2791388" y="726128"/>
                  <a:pt x="2178150" y="1292768"/>
                  <a:pt x="1432565" y="1292768"/>
                </a:cubicBezTo>
                <a:cubicBezTo>
                  <a:pt x="686981" y="1292768"/>
                  <a:pt x="73742" y="726128"/>
                  <a:pt x="0" y="0"/>
                </a:cubicBezTo>
              </a:path>
            </a:pathLst>
          </a:custGeom>
          <a:noFill/>
          <a:ln w="19050" cap="rnd">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7" name="椭圆 26">
            <a:extLst>
              <a:ext uri="{FF2B5EF4-FFF2-40B4-BE49-F238E27FC236}">
                <a16:creationId xmlns:a16="http://schemas.microsoft.com/office/drawing/2014/main" id="{8BBA21BF-3B74-447B-9729-772A537D76DE}"/>
              </a:ext>
            </a:extLst>
          </p:cNvPr>
          <p:cNvSpPr/>
          <p:nvPr/>
        </p:nvSpPr>
        <p:spPr>
          <a:xfrm>
            <a:off x="5320363" y="2278939"/>
            <a:ext cx="1551767" cy="1551768"/>
          </a:xfrm>
          <a:prstGeom prst="ellipse">
            <a:avLst/>
          </a:prstGeom>
          <a:gradFill>
            <a:gsLst>
              <a:gs pos="0">
                <a:schemeClr val="accent1"/>
              </a:gs>
              <a:gs pos="98000">
                <a:schemeClr val="accent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40" name="文本框 39">
            <a:extLst>
              <a:ext uri="{FF2B5EF4-FFF2-40B4-BE49-F238E27FC236}">
                <a16:creationId xmlns:a16="http://schemas.microsoft.com/office/drawing/2014/main" id="{8CBFA5FC-D766-490F-888D-265F222D3492}"/>
              </a:ext>
            </a:extLst>
          </p:cNvPr>
          <p:cNvSpPr txBox="1"/>
          <p:nvPr/>
        </p:nvSpPr>
        <p:spPr>
          <a:xfrm>
            <a:off x="4898710" y="2421438"/>
            <a:ext cx="2521590" cy="1153586"/>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rPr>
              <a:t>01</a:t>
            </a:r>
            <a:endParaRPr kumimoji="0" lang="zh-CN" altLang="en-US"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endParaRPr>
          </a:p>
        </p:txBody>
      </p:sp>
    </p:spTree>
    <p:extLst>
      <p:ext uri="{BB962C8B-B14F-4D97-AF65-F5344CB8AC3E}">
        <p14:creationId xmlns:p14="http://schemas.microsoft.com/office/powerpoint/2010/main" val="2728674675"/>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F6FC607-3A1A-46E7-B439-5B3D6149F37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767664" y="245286"/>
            <a:ext cx="2036195" cy="914382"/>
          </a:xfrm>
          <a:prstGeom prst="rect">
            <a:avLst/>
          </a:prstGeom>
        </p:spPr>
      </p:pic>
      <p:sp>
        <p:nvSpPr>
          <p:cNvPr id="37" name="矩形: 圆角 36">
            <a:extLst>
              <a:ext uri="{FF2B5EF4-FFF2-40B4-BE49-F238E27FC236}">
                <a16:creationId xmlns:a16="http://schemas.microsoft.com/office/drawing/2014/main" id="{26303645-BECF-4DA5-9085-B4F74BC49E23}"/>
              </a:ext>
            </a:extLst>
          </p:cNvPr>
          <p:cNvSpPr/>
          <p:nvPr/>
        </p:nvSpPr>
        <p:spPr>
          <a:xfrm>
            <a:off x="912019" y="3226594"/>
            <a:ext cx="3583781" cy="512141"/>
          </a:xfrm>
          <a:prstGeom prst="roundRect">
            <a:avLst>
              <a:gd name="adj" fmla="val 50000"/>
            </a:avLst>
          </a:prstGeom>
          <a:gradFill>
            <a:gsLst>
              <a:gs pos="98000">
                <a:schemeClr val="bg1">
                  <a:lumMod val="90000"/>
                </a:schemeClr>
              </a:gs>
              <a:gs pos="0">
                <a:schemeClr val="bg1"/>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a:extLst>
              <a:ext uri="{FF2B5EF4-FFF2-40B4-BE49-F238E27FC236}">
                <a16:creationId xmlns:a16="http://schemas.microsoft.com/office/drawing/2014/main" id="{95842DC9-F73E-4535-8EBF-2A8BA4BB504C}"/>
              </a:ext>
            </a:extLst>
          </p:cNvPr>
          <p:cNvSpPr txBox="1"/>
          <p:nvPr/>
        </p:nvSpPr>
        <p:spPr>
          <a:xfrm>
            <a:off x="1238707" y="3285489"/>
            <a:ext cx="2955803" cy="351186"/>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rPr>
              <a:t>精准 </a:t>
            </a:r>
            <a:r>
              <a:rPr kumimoji="0" lang="en-US" altLang="zh-CN"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Light" panose="020B0502040204020203" pitchFamily="34" charset="-122"/>
              </a:rPr>
              <a:t>|</a:t>
            </a:r>
            <a:r>
              <a:rPr kumimoji="0" lang="en-US" altLang="zh-CN"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rPr>
              <a:t> </a:t>
            </a:r>
            <a:r>
              <a:rPr kumimoji="0" lang="zh-CN" altLang="en-US"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rPr>
              <a:t>高效 </a:t>
            </a:r>
            <a:r>
              <a:rPr kumimoji="0" lang="en-US" altLang="zh-CN"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rPr>
              <a:t>| </a:t>
            </a:r>
            <a:r>
              <a:rPr kumimoji="0" lang="zh-CN" altLang="en-US" sz="2000" b="0" i="0" u="none" strike="noStrike" kern="1200" cap="none" spc="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rPr>
              <a:t>解放双手</a:t>
            </a:r>
            <a:endParaRPr kumimoji="0" lang="zh-CN" altLang="en-US" sz="2000" b="0" i="0" u="none" strike="noStrike" kern="1200" cap="none" spc="250" normalizeH="0" baseline="0" noProof="0">
              <a:ln w="3175">
                <a:noFill/>
              </a:ln>
              <a:solidFill>
                <a:srgbClr val="000000">
                  <a:lumMod val="85000"/>
                  <a:lumOff val="15000"/>
                </a:srgbClr>
              </a:solidFill>
              <a:effectLst/>
              <a:uLnTx/>
              <a:uFillTx/>
              <a:latin typeface="+mn-ea"/>
              <a:cs typeface="+mn-cs"/>
              <a:sym typeface="微软雅黑" panose="020B0503020204020204" pitchFamily="34" charset="-122"/>
            </a:endParaRPr>
          </a:p>
        </p:txBody>
      </p:sp>
      <p:sp>
        <p:nvSpPr>
          <p:cNvPr id="24" name="文本框 23">
            <a:extLst>
              <a:ext uri="{FF2B5EF4-FFF2-40B4-BE49-F238E27FC236}">
                <a16:creationId xmlns:a16="http://schemas.microsoft.com/office/drawing/2014/main" id="{52349C30-15C7-467C-B18C-ABB98DD895C3}"/>
              </a:ext>
            </a:extLst>
          </p:cNvPr>
          <p:cNvSpPr txBox="1"/>
          <p:nvPr/>
        </p:nvSpPr>
        <p:spPr>
          <a:xfrm>
            <a:off x="909637" y="4423485"/>
            <a:ext cx="3145790" cy="349583"/>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a:ln>
                  <a:noFill/>
                </a:ln>
                <a:gradFill>
                  <a:gsLst>
                    <a:gs pos="0">
                      <a:srgbClr val="FFFFFF"/>
                    </a:gs>
                    <a:gs pos="98000">
                      <a:srgbClr val="FFFFFF">
                        <a:lumMod val="90000"/>
                      </a:srgbClr>
                    </a:gs>
                  </a:gsLst>
                  <a:lin ang="5400000" scaled="0"/>
                </a:gradFill>
                <a:effectLst/>
                <a:uLnTx/>
                <a:uFillTx/>
                <a:latin typeface="+mn-ea"/>
                <a:cs typeface="+mn-cs"/>
                <a:sym typeface="微软雅黑" panose="020B0503020204020204" pitchFamily="34" charset="-122"/>
              </a:rPr>
              <a:t>汇报人</a:t>
            </a:r>
            <a:r>
              <a:rPr kumimoji="0" lang="en-US" altLang="zh-CN" sz="2000" b="0" i="0" u="none" strike="noStrike" kern="1200" cap="none" spc="0" normalizeH="0" baseline="0" noProof="0">
                <a:ln>
                  <a:noFill/>
                </a:ln>
                <a:gradFill>
                  <a:gsLst>
                    <a:gs pos="0">
                      <a:srgbClr val="FFFFFF"/>
                    </a:gs>
                    <a:gs pos="98000">
                      <a:srgbClr val="FFFFFF">
                        <a:lumMod val="90000"/>
                      </a:srgbClr>
                    </a:gs>
                  </a:gsLst>
                  <a:lin ang="5400000" scaled="0"/>
                </a:gradFill>
                <a:effectLst/>
                <a:uLnTx/>
                <a:uFillTx/>
                <a:latin typeface="+mn-ea"/>
                <a:cs typeface="+mn-cs"/>
                <a:sym typeface="微软雅黑" panose="020B0503020204020204" pitchFamily="34" charset="-122"/>
              </a:rPr>
              <a:t>: Microsoft</a:t>
            </a:r>
            <a:endParaRPr kumimoji="0" lang="zh-CN" altLang="en-US" sz="2000" b="0" i="0" u="none" strike="noStrike" kern="1200" cap="none" spc="0" normalizeH="0" baseline="0" noProof="0">
              <a:ln>
                <a:noFill/>
              </a:ln>
              <a:gradFill>
                <a:gsLst>
                  <a:gs pos="0">
                    <a:srgbClr val="FFFFFF"/>
                  </a:gs>
                  <a:gs pos="98000">
                    <a:srgbClr val="FFFFFF">
                      <a:lumMod val="90000"/>
                    </a:srgbClr>
                  </a:gs>
                </a:gsLst>
                <a:lin ang="5400000" scaled="0"/>
              </a:gradFill>
              <a:effectLst/>
              <a:uLnTx/>
              <a:uFillTx/>
              <a:latin typeface="+mn-ea"/>
              <a:cs typeface="+mn-cs"/>
              <a:sym typeface="微软雅黑" panose="020B0503020204020204" pitchFamily="34" charset="-122"/>
            </a:endParaRPr>
          </a:p>
        </p:txBody>
      </p:sp>
      <p:sp>
        <p:nvSpPr>
          <p:cNvPr id="25" name="文本框 24">
            <a:extLst>
              <a:ext uri="{FF2B5EF4-FFF2-40B4-BE49-F238E27FC236}">
                <a16:creationId xmlns:a16="http://schemas.microsoft.com/office/drawing/2014/main" id="{0A2023A5-6C10-460D-9858-C24E7AAA6763}"/>
              </a:ext>
            </a:extLst>
          </p:cNvPr>
          <p:cNvSpPr txBox="1"/>
          <p:nvPr/>
        </p:nvSpPr>
        <p:spPr>
          <a:xfrm>
            <a:off x="4843004" y="1819386"/>
            <a:ext cx="3721374" cy="1256626"/>
          </a:xfrm>
          <a:prstGeom prst="rect">
            <a:avLst/>
          </a:prstGeom>
          <a:noFill/>
        </p:spPr>
        <p:txBody>
          <a:bodyPr wrap="square" lIns="0" tIns="0" rIns="0" bIns="0" rtlCol="0" anchor="ctr" anchorCtr="1">
            <a:spAutoFit/>
          </a:bodyPr>
          <a:lstStyle/>
          <a:p>
            <a:pPr>
              <a:lnSpc>
                <a:spcPct val="125000"/>
              </a:lnSpc>
              <a:defRPr/>
            </a:pPr>
            <a:r>
              <a:rPr lang="zh-CN" altLang="en-US" sz="7200">
                <a:gradFill>
                  <a:gsLst>
                    <a:gs pos="90000">
                      <a:schemeClr val="accent3"/>
                    </a:gs>
                    <a:gs pos="45000">
                      <a:schemeClr val="accent2"/>
                    </a:gs>
                    <a:gs pos="10000">
                      <a:schemeClr val="accent2">
                        <a:lumMod val="90000"/>
                      </a:schemeClr>
                    </a:gs>
                  </a:gsLst>
                  <a:lin ang="2700000" scaled="0"/>
                </a:gradFill>
                <a:latin typeface="+mj-ea"/>
                <a:ea typeface="+mj-ea"/>
                <a:sym typeface="微软雅黑 Bold" panose="020B0703020204020201" pitchFamily="34" charset="-122"/>
              </a:rPr>
              <a:t>感谢观看</a:t>
            </a:r>
          </a:p>
        </p:txBody>
      </p:sp>
      <p:sp>
        <p:nvSpPr>
          <p:cNvPr id="26" name="文本框 25">
            <a:extLst>
              <a:ext uri="{FF2B5EF4-FFF2-40B4-BE49-F238E27FC236}">
                <a16:creationId xmlns:a16="http://schemas.microsoft.com/office/drawing/2014/main" id="{65378D64-5257-43C3-95C6-4E0C438A14CC}"/>
              </a:ext>
            </a:extLst>
          </p:cNvPr>
          <p:cNvSpPr txBox="1"/>
          <p:nvPr/>
        </p:nvSpPr>
        <p:spPr>
          <a:xfrm>
            <a:off x="847725" y="1112432"/>
            <a:ext cx="4091940" cy="923330"/>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a:ln>
                  <a:noFill/>
                </a:ln>
                <a:gradFill>
                  <a:gsLst>
                    <a:gs pos="98000">
                      <a:srgbClr val="FFFFFF">
                        <a:lumMod val="90000"/>
                      </a:srgbClr>
                    </a:gs>
                    <a:gs pos="0">
                      <a:srgbClr val="FFFFFF"/>
                    </a:gs>
                  </a:gsLst>
                  <a:lin ang="5400000" scaled="0"/>
                </a:gradFill>
                <a:effectLst/>
                <a:uLnTx/>
                <a:uFillTx/>
                <a:latin typeface="+mj-ea"/>
                <a:ea typeface="+mj-ea"/>
                <a:cs typeface="+mn-cs"/>
                <a:sym typeface="微软雅黑 Bold" panose="020B0703020204020201" pitchFamily="34" charset="-122"/>
              </a:rPr>
              <a:t>Hololens 2</a:t>
            </a:r>
          </a:p>
        </p:txBody>
      </p:sp>
      <p:sp>
        <p:nvSpPr>
          <p:cNvPr id="3" name="文本框 2">
            <a:extLst>
              <a:ext uri="{FF2B5EF4-FFF2-40B4-BE49-F238E27FC236}">
                <a16:creationId xmlns:a16="http://schemas.microsoft.com/office/drawing/2014/main" id="{4F7F798A-F896-4C0A-9FB1-F45CDBEDE6B4}"/>
              </a:ext>
            </a:extLst>
          </p:cNvPr>
          <p:cNvSpPr txBox="1"/>
          <p:nvPr/>
        </p:nvSpPr>
        <p:spPr>
          <a:xfrm>
            <a:off x="770057" y="1940767"/>
            <a:ext cx="4153701" cy="1200329"/>
          </a:xfrm>
          <a:prstGeom prst="rect">
            <a:avLst/>
          </a:prstGeom>
          <a:noFill/>
        </p:spPr>
        <p:txBody>
          <a:bodyPr wrap="none">
            <a:spAutoFit/>
          </a:bodyPr>
          <a:lstStyle/>
          <a:p>
            <a:pPr>
              <a:defRPr/>
            </a:pPr>
            <a:r>
              <a:rPr lang="zh-CN" altLang="en-US" sz="7200">
                <a:gradFill>
                  <a:gsLst>
                    <a:gs pos="65000">
                      <a:schemeClr val="accent1"/>
                    </a:gs>
                    <a:gs pos="98000">
                      <a:srgbClr val="D599C4">
                        <a:lumMod val="10000"/>
                        <a:lumOff val="90000"/>
                      </a:srgbClr>
                    </a:gs>
                    <a:gs pos="20000">
                      <a:schemeClr val="accent2"/>
                    </a:gs>
                  </a:gsLst>
                  <a:lin ang="8100000" scaled="0"/>
                </a:gradFill>
                <a:latin typeface="+mj-ea"/>
                <a:ea typeface="+mj-ea"/>
                <a:sym typeface="微软雅黑 Bold" panose="020B0703020204020201" pitchFamily="34" charset="-122"/>
              </a:rPr>
              <a:t>汇报完毕 </a:t>
            </a:r>
          </a:p>
        </p:txBody>
      </p:sp>
      <p:sp>
        <p:nvSpPr>
          <p:cNvPr id="2" name="椭圆 1">
            <a:extLst>
              <a:ext uri="{FF2B5EF4-FFF2-40B4-BE49-F238E27FC236}">
                <a16:creationId xmlns:a16="http://schemas.microsoft.com/office/drawing/2014/main" id="{C2C475A1-652E-4BAC-A744-B12E762851DC}"/>
              </a:ext>
            </a:extLst>
          </p:cNvPr>
          <p:cNvSpPr/>
          <p:nvPr/>
        </p:nvSpPr>
        <p:spPr>
          <a:xfrm>
            <a:off x="11180017" y="1847056"/>
            <a:ext cx="100758" cy="100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C0E8AE36-07D2-48D7-B9DF-494CC82A9653}"/>
              </a:ext>
            </a:extLst>
          </p:cNvPr>
          <p:cNvSpPr/>
          <p:nvPr/>
        </p:nvSpPr>
        <p:spPr>
          <a:xfrm>
            <a:off x="11180017" y="2069306"/>
            <a:ext cx="100758" cy="10075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D5F71E0E-12B1-4B16-827F-BF4D3D0B5C51}"/>
              </a:ext>
            </a:extLst>
          </p:cNvPr>
          <p:cNvSpPr/>
          <p:nvPr/>
        </p:nvSpPr>
        <p:spPr>
          <a:xfrm>
            <a:off x="11180017" y="2291556"/>
            <a:ext cx="100758" cy="100758"/>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D1D242AB-380A-4719-896A-744B64672586}"/>
              </a:ext>
            </a:extLst>
          </p:cNvPr>
          <p:cNvSpPr/>
          <p:nvPr/>
        </p:nvSpPr>
        <p:spPr>
          <a:xfrm>
            <a:off x="11180017" y="2513806"/>
            <a:ext cx="100758" cy="10075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6C5E6459-E1F6-4BA9-B237-9CDD0F9D79F0}"/>
              </a:ext>
            </a:extLst>
          </p:cNvPr>
          <p:cNvSpPr/>
          <p:nvPr/>
        </p:nvSpPr>
        <p:spPr>
          <a:xfrm>
            <a:off x="11180017" y="2736056"/>
            <a:ext cx="100758" cy="100758"/>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424883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形 50" descr="磁盘 轮廓">
            <a:extLst>
              <a:ext uri="{FF2B5EF4-FFF2-40B4-BE49-F238E27FC236}">
                <a16:creationId xmlns:a16="http://schemas.microsoft.com/office/drawing/2014/main" id="{9014EE9B-E7A4-48E4-A319-C0E97E3A0F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23100" y="5196606"/>
            <a:ext cx="914400" cy="914400"/>
          </a:xfrm>
          <a:prstGeom prst="rect">
            <a:avLst/>
          </a:prstGeom>
        </p:spPr>
      </p:pic>
      <p:pic>
        <p:nvPicPr>
          <p:cNvPr id="55" name="图形 54" descr="传真 轮廓">
            <a:extLst>
              <a:ext uri="{FF2B5EF4-FFF2-40B4-BE49-F238E27FC236}">
                <a16:creationId xmlns:a16="http://schemas.microsoft.com/office/drawing/2014/main" id="{1FF441FC-64AF-4651-B0A5-A49E8E32717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73159" y="5158469"/>
            <a:ext cx="914400" cy="914400"/>
          </a:xfrm>
          <a:prstGeom prst="rect">
            <a:avLst/>
          </a:prstGeom>
        </p:spPr>
      </p:pic>
      <p:pic>
        <p:nvPicPr>
          <p:cNvPr id="57" name="图形 56" descr="耳机 轮廓">
            <a:extLst>
              <a:ext uri="{FF2B5EF4-FFF2-40B4-BE49-F238E27FC236}">
                <a16:creationId xmlns:a16="http://schemas.microsoft.com/office/drawing/2014/main" id="{7111C332-EA83-4458-81A1-BC78372E299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23217" y="5198931"/>
            <a:ext cx="914400" cy="914400"/>
          </a:xfrm>
          <a:prstGeom prst="rect">
            <a:avLst/>
          </a:prstGeom>
        </p:spPr>
      </p:pic>
      <p:pic>
        <p:nvPicPr>
          <p:cNvPr id="59" name="图形 58" descr="插画家 轮廓">
            <a:extLst>
              <a:ext uri="{FF2B5EF4-FFF2-40B4-BE49-F238E27FC236}">
                <a16:creationId xmlns:a16="http://schemas.microsoft.com/office/drawing/2014/main" id="{BC4E6C79-E222-4ADF-ACD8-CB2963412C9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73275" y="5187004"/>
            <a:ext cx="914400" cy="914400"/>
          </a:xfrm>
          <a:prstGeom prst="rect">
            <a:avLst/>
          </a:prstGeom>
        </p:spPr>
      </p:pic>
      <p:pic>
        <p:nvPicPr>
          <p:cNvPr id="63" name="图形 62" descr="Internet 轮廓">
            <a:extLst>
              <a:ext uri="{FF2B5EF4-FFF2-40B4-BE49-F238E27FC236}">
                <a16:creationId xmlns:a16="http://schemas.microsoft.com/office/drawing/2014/main" id="{B3E69AB0-5BEB-4313-9158-9AEFD10810D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223333" y="5253641"/>
            <a:ext cx="914400" cy="914400"/>
          </a:xfrm>
          <a:prstGeom prst="rect">
            <a:avLst/>
          </a:prstGeom>
        </p:spPr>
      </p:pic>
      <p:pic>
        <p:nvPicPr>
          <p:cNvPr id="67" name="图形 66" descr="光盘 轮廓">
            <a:extLst>
              <a:ext uri="{FF2B5EF4-FFF2-40B4-BE49-F238E27FC236}">
                <a16:creationId xmlns:a16="http://schemas.microsoft.com/office/drawing/2014/main" id="{BBD3C38D-C0FE-4EDE-BCFF-EE593613E42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073391" y="5158356"/>
            <a:ext cx="914400" cy="914400"/>
          </a:xfrm>
          <a:prstGeom prst="rect">
            <a:avLst/>
          </a:prstGeom>
        </p:spPr>
      </p:pic>
      <p:pic>
        <p:nvPicPr>
          <p:cNvPr id="69" name="图形 68" descr="复印机 轮廓">
            <a:extLst>
              <a:ext uri="{FF2B5EF4-FFF2-40B4-BE49-F238E27FC236}">
                <a16:creationId xmlns:a16="http://schemas.microsoft.com/office/drawing/2014/main" id="{18FFDB5A-E997-4565-A185-E830B049D5A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923449" y="5213106"/>
            <a:ext cx="914400" cy="914400"/>
          </a:xfrm>
          <a:prstGeom prst="rect">
            <a:avLst/>
          </a:prstGeom>
        </p:spPr>
      </p:pic>
      <p:pic>
        <p:nvPicPr>
          <p:cNvPr id="71" name="图形 70" descr="插不插电 轮廓">
            <a:extLst>
              <a:ext uri="{FF2B5EF4-FFF2-40B4-BE49-F238E27FC236}">
                <a16:creationId xmlns:a16="http://schemas.microsoft.com/office/drawing/2014/main" id="{DB39D0B5-9E0D-40CF-978B-4F91971AC69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773507" y="5194037"/>
            <a:ext cx="914400" cy="914400"/>
          </a:xfrm>
          <a:prstGeom prst="rect">
            <a:avLst/>
          </a:prstGeom>
        </p:spPr>
      </p:pic>
      <p:pic>
        <p:nvPicPr>
          <p:cNvPr id="73" name="图形 72" descr="打印机 轮廓">
            <a:extLst>
              <a:ext uri="{FF2B5EF4-FFF2-40B4-BE49-F238E27FC236}">
                <a16:creationId xmlns:a16="http://schemas.microsoft.com/office/drawing/2014/main" id="{AC374AD7-4193-47C4-BF19-F7DE593A9A87}"/>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623565" y="5136869"/>
            <a:ext cx="914400" cy="914400"/>
          </a:xfrm>
          <a:prstGeom prst="rect">
            <a:avLst/>
          </a:prstGeom>
        </p:spPr>
      </p:pic>
      <p:pic>
        <p:nvPicPr>
          <p:cNvPr id="75" name="图形 74" descr="处理器 轮廓">
            <a:extLst>
              <a:ext uri="{FF2B5EF4-FFF2-40B4-BE49-F238E27FC236}">
                <a16:creationId xmlns:a16="http://schemas.microsoft.com/office/drawing/2014/main" id="{A61D947A-75F3-4948-8166-A3DF4BF29EAF}"/>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73623" y="5178428"/>
            <a:ext cx="914400" cy="914400"/>
          </a:xfrm>
          <a:prstGeom prst="rect">
            <a:avLst/>
          </a:prstGeom>
        </p:spPr>
      </p:pic>
      <p:pic>
        <p:nvPicPr>
          <p:cNvPr id="49" name="图形 48" descr="计算机 轮廓">
            <a:extLst>
              <a:ext uri="{FF2B5EF4-FFF2-40B4-BE49-F238E27FC236}">
                <a16:creationId xmlns:a16="http://schemas.microsoft.com/office/drawing/2014/main" id="{18C5629E-AD41-4DEA-964C-5BA21D97CBA6}"/>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786801" y="3827364"/>
            <a:ext cx="914400" cy="914400"/>
          </a:xfrm>
          <a:prstGeom prst="rect">
            <a:avLst/>
          </a:prstGeom>
        </p:spPr>
      </p:pic>
      <p:pic>
        <p:nvPicPr>
          <p:cNvPr id="61" name="图形 60" descr="影响者 轮廓">
            <a:extLst>
              <a:ext uri="{FF2B5EF4-FFF2-40B4-BE49-F238E27FC236}">
                <a16:creationId xmlns:a16="http://schemas.microsoft.com/office/drawing/2014/main" id="{A73B8F8D-52FC-44BF-9BCF-DBB1C319C615}"/>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060185" y="3722475"/>
            <a:ext cx="914400" cy="914400"/>
          </a:xfrm>
          <a:prstGeom prst="rect">
            <a:avLst/>
          </a:prstGeom>
        </p:spPr>
      </p:pic>
      <p:pic>
        <p:nvPicPr>
          <p:cNvPr id="77" name="图形 76" descr="投影仪 轮廓">
            <a:extLst>
              <a:ext uri="{FF2B5EF4-FFF2-40B4-BE49-F238E27FC236}">
                <a16:creationId xmlns:a16="http://schemas.microsoft.com/office/drawing/2014/main" id="{EEE81D49-715B-4F4A-B4FB-0B7868652B29}"/>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9606953" y="3869963"/>
            <a:ext cx="914400" cy="914400"/>
          </a:xfrm>
          <a:prstGeom prst="rect">
            <a:avLst/>
          </a:prstGeom>
        </p:spPr>
      </p:pic>
      <p:pic>
        <p:nvPicPr>
          <p:cNvPr id="79" name="图形 78" descr="四轴飞行器 轮廓">
            <a:extLst>
              <a:ext uri="{FF2B5EF4-FFF2-40B4-BE49-F238E27FC236}">
                <a16:creationId xmlns:a16="http://schemas.microsoft.com/office/drawing/2014/main" id="{2DB74ECD-BFE3-4B10-959F-29864BAAE250}"/>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10743642" y="3827081"/>
            <a:ext cx="914400" cy="914400"/>
          </a:xfrm>
          <a:prstGeom prst="rect">
            <a:avLst/>
          </a:prstGeom>
        </p:spPr>
      </p:pic>
      <p:pic>
        <p:nvPicPr>
          <p:cNvPr id="81" name="图形 80" descr="收音机 轮廓">
            <a:extLst>
              <a:ext uri="{FF2B5EF4-FFF2-40B4-BE49-F238E27FC236}">
                <a16:creationId xmlns:a16="http://schemas.microsoft.com/office/drawing/2014/main" id="{F98FEA47-7B8C-4AEB-A6F0-D10FC2E4608F}"/>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7333569" y="3693709"/>
            <a:ext cx="914400" cy="914400"/>
          </a:xfrm>
          <a:prstGeom prst="rect">
            <a:avLst/>
          </a:prstGeom>
        </p:spPr>
      </p:pic>
      <p:pic>
        <p:nvPicPr>
          <p:cNvPr id="83" name="图形 82" descr="记录 轮廓">
            <a:extLst>
              <a:ext uri="{FF2B5EF4-FFF2-40B4-BE49-F238E27FC236}">
                <a16:creationId xmlns:a16="http://schemas.microsoft.com/office/drawing/2014/main" id="{28DD3D6F-20F3-4FBE-86E5-D612C5C3380C}"/>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8470261" y="3715124"/>
            <a:ext cx="914400" cy="914400"/>
          </a:xfrm>
          <a:prstGeom prst="rect">
            <a:avLst/>
          </a:prstGeom>
        </p:spPr>
      </p:pic>
      <p:pic>
        <p:nvPicPr>
          <p:cNvPr id="85" name="图形 84" descr="自拍 轮廓">
            <a:extLst>
              <a:ext uri="{FF2B5EF4-FFF2-40B4-BE49-F238E27FC236}">
                <a16:creationId xmlns:a16="http://schemas.microsoft.com/office/drawing/2014/main" id="{4AAB77FE-C1E0-44F3-ACFD-304B48F48C1C}"/>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6196877" y="3636522"/>
            <a:ext cx="914400" cy="914400"/>
          </a:xfrm>
          <a:prstGeom prst="rect">
            <a:avLst/>
          </a:prstGeom>
        </p:spPr>
      </p:pic>
      <p:pic>
        <p:nvPicPr>
          <p:cNvPr id="87" name="图形 86" descr="碎纸机 轮廓">
            <a:extLst>
              <a:ext uri="{FF2B5EF4-FFF2-40B4-BE49-F238E27FC236}">
                <a16:creationId xmlns:a16="http://schemas.microsoft.com/office/drawing/2014/main" id="{E986AF30-4E39-4406-9EB0-FD31365F7E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3923493" y="3719847"/>
            <a:ext cx="914400" cy="914400"/>
          </a:xfrm>
          <a:prstGeom prst="rect">
            <a:avLst/>
          </a:prstGeom>
        </p:spPr>
      </p:pic>
      <p:pic>
        <p:nvPicPr>
          <p:cNvPr id="91" name="图形 90" descr="太阳能板 轮廓">
            <a:extLst>
              <a:ext uri="{FF2B5EF4-FFF2-40B4-BE49-F238E27FC236}">
                <a16:creationId xmlns:a16="http://schemas.microsoft.com/office/drawing/2014/main" id="{E1FE3701-6C8F-4E28-A0C8-077A14C645CF}"/>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650109" y="3712669"/>
            <a:ext cx="914400" cy="914400"/>
          </a:xfrm>
          <a:prstGeom prst="rect">
            <a:avLst/>
          </a:prstGeom>
        </p:spPr>
      </p:pic>
      <p:pic>
        <p:nvPicPr>
          <p:cNvPr id="93" name="图形 92" descr="扬声器 轮廓">
            <a:extLst>
              <a:ext uri="{FF2B5EF4-FFF2-40B4-BE49-F238E27FC236}">
                <a16:creationId xmlns:a16="http://schemas.microsoft.com/office/drawing/2014/main" id="{458B5F0A-FEB6-4B67-AB6B-3F3E75775383}"/>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513417" y="3804798"/>
            <a:ext cx="914400" cy="914400"/>
          </a:xfrm>
          <a:prstGeom prst="rect">
            <a:avLst/>
          </a:prstGeom>
        </p:spPr>
      </p:pic>
      <p:pic>
        <p:nvPicPr>
          <p:cNvPr id="95" name="图形 94" descr="电视 轮廓">
            <a:extLst>
              <a:ext uri="{FF2B5EF4-FFF2-40B4-BE49-F238E27FC236}">
                <a16:creationId xmlns:a16="http://schemas.microsoft.com/office/drawing/2014/main" id="{2A73CC72-A0DB-497C-BFDC-ED67089CBDFB}"/>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573088" y="2239441"/>
            <a:ext cx="914400" cy="914400"/>
          </a:xfrm>
          <a:prstGeom prst="rect">
            <a:avLst/>
          </a:prstGeom>
        </p:spPr>
      </p:pic>
      <p:pic>
        <p:nvPicPr>
          <p:cNvPr id="97" name="图形 96" descr="触控板 轮廓">
            <a:extLst>
              <a:ext uri="{FF2B5EF4-FFF2-40B4-BE49-F238E27FC236}">
                <a16:creationId xmlns:a16="http://schemas.microsoft.com/office/drawing/2014/main" id="{E39E8FFA-9BAC-4885-985C-397469C492CC}"/>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10775444" y="2277541"/>
            <a:ext cx="914400" cy="914400"/>
          </a:xfrm>
          <a:prstGeom prst="rect">
            <a:avLst/>
          </a:prstGeom>
        </p:spPr>
      </p:pic>
      <p:pic>
        <p:nvPicPr>
          <p:cNvPr id="99" name="图形 98" descr="转盘 轮廓">
            <a:extLst>
              <a:ext uri="{FF2B5EF4-FFF2-40B4-BE49-F238E27FC236}">
                <a16:creationId xmlns:a16="http://schemas.microsoft.com/office/drawing/2014/main" id="{2E889ECF-0344-4456-9954-B9F7DC45D4D9}"/>
              </a:ext>
            </a:extLst>
          </p:cNvPr>
          <p:cNvPicPr>
            <a:picLocks noChangeAspect="1"/>
          </p:cNvPicPr>
          <p:nvPr/>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9641848" y="2239441"/>
            <a:ext cx="914400" cy="914400"/>
          </a:xfrm>
          <a:prstGeom prst="rect">
            <a:avLst/>
          </a:prstGeom>
        </p:spPr>
      </p:pic>
      <p:pic>
        <p:nvPicPr>
          <p:cNvPr id="101" name="图形 100" descr="打字机 轮廓">
            <a:extLst>
              <a:ext uri="{FF2B5EF4-FFF2-40B4-BE49-F238E27FC236}">
                <a16:creationId xmlns:a16="http://schemas.microsoft.com/office/drawing/2014/main" id="{B522EE08-B5FF-450A-BEB0-2D4769327E66}"/>
              </a:ext>
            </a:extLst>
          </p:cNvPr>
          <p:cNvPicPr>
            <a:picLocks noChangeAspect="1"/>
          </p:cNvPicPr>
          <p:nvPr/>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508253" y="2198166"/>
            <a:ext cx="914400" cy="914400"/>
          </a:xfrm>
          <a:prstGeom prst="rect">
            <a:avLst/>
          </a:prstGeom>
        </p:spPr>
      </p:pic>
      <p:pic>
        <p:nvPicPr>
          <p:cNvPr id="103" name="图形 102" descr="Ui Ux 轮廓">
            <a:extLst>
              <a:ext uri="{FF2B5EF4-FFF2-40B4-BE49-F238E27FC236}">
                <a16:creationId xmlns:a16="http://schemas.microsoft.com/office/drawing/2014/main" id="{C32B8BA3-F5F5-4FD2-90CD-40EEBC7138B9}"/>
              </a:ext>
            </a:extLst>
          </p:cNvPr>
          <p:cNvPicPr>
            <a:picLocks noChangeAspect="1"/>
          </p:cNvPicPr>
          <p:nvPr/>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7374658" y="2229916"/>
            <a:ext cx="914400" cy="914400"/>
          </a:xfrm>
          <a:prstGeom prst="rect">
            <a:avLst/>
          </a:prstGeom>
        </p:spPr>
      </p:pic>
      <p:pic>
        <p:nvPicPr>
          <p:cNvPr id="105" name="图形 104" descr="USB 轮廓">
            <a:extLst>
              <a:ext uri="{FF2B5EF4-FFF2-40B4-BE49-F238E27FC236}">
                <a16:creationId xmlns:a16="http://schemas.microsoft.com/office/drawing/2014/main" id="{9705FD42-A6ED-4094-B628-100E5AF95250}"/>
              </a:ext>
            </a:extLst>
          </p:cNvPr>
          <p:cNvPicPr>
            <a:picLocks noChangeAspect="1"/>
          </p:cNvPicPr>
          <p:nvPr/>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6241063" y="2245791"/>
            <a:ext cx="914400" cy="914400"/>
          </a:xfrm>
          <a:prstGeom prst="rect">
            <a:avLst/>
          </a:prstGeom>
        </p:spPr>
      </p:pic>
      <p:pic>
        <p:nvPicPr>
          <p:cNvPr id="107" name="图形 106" descr="USB 记忆棒 轮廓">
            <a:extLst>
              <a:ext uri="{FF2B5EF4-FFF2-40B4-BE49-F238E27FC236}">
                <a16:creationId xmlns:a16="http://schemas.microsoft.com/office/drawing/2014/main" id="{B5F4B1D3-F30E-4C41-B0AD-F54A5E5B4A40}"/>
              </a:ext>
            </a:extLst>
          </p:cNvPr>
          <p:cNvPicPr>
            <a:picLocks noChangeAspect="1"/>
          </p:cNvPicPr>
          <p:nvPr/>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5107468" y="2220391"/>
            <a:ext cx="914400" cy="914400"/>
          </a:xfrm>
          <a:prstGeom prst="rect">
            <a:avLst/>
          </a:prstGeom>
        </p:spPr>
      </p:pic>
      <p:pic>
        <p:nvPicPr>
          <p:cNvPr id="109" name="图形 108" descr="视频博客 轮廓">
            <a:extLst>
              <a:ext uri="{FF2B5EF4-FFF2-40B4-BE49-F238E27FC236}">
                <a16:creationId xmlns:a16="http://schemas.microsoft.com/office/drawing/2014/main" id="{D9655EC4-A7D5-4206-BF94-8C76849D8DC0}"/>
              </a:ext>
            </a:extLst>
          </p:cNvPr>
          <p:cNvPicPr>
            <a:picLocks noChangeAspect="1"/>
          </p:cNvPicPr>
          <p:nvPr/>
        </p:nvPicPr>
        <p:blipFill>
          <a:blip r:embed="rId56">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a:off x="3973873" y="2268016"/>
            <a:ext cx="914400" cy="914400"/>
          </a:xfrm>
          <a:prstGeom prst="rect">
            <a:avLst/>
          </a:prstGeom>
        </p:spPr>
      </p:pic>
      <p:pic>
        <p:nvPicPr>
          <p:cNvPr id="111" name="图形 110" descr="虚拟现实视图器 轮廓">
            <a:extLst>
              <a:ext uri="{FF2B5EF4-FFF2-40B4-BE49-F238E27FC236}">
                <a16:creationId xmlns:a16="http://schemas.microsoft.com/office/drawing/2014/main" id="{F31ED18A-E1F3-4F1F-924E-B8B162DDD205}"/>
              </a:ext>
            </a:extLst>
          </p:cNvPr>
          <p:cNvPicPr>
            <a:picLocks noChangeAspect="1"/>
          </p:cNvPicPr>
          <p:nvPr/>
        </p:nvPicPr>
        <p:blipFill>
          <a:blip r:embed="rId58">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2840278" y="2369616"/>
            <a:ext cx="914400" cy="914400"/>
          </a:xfrm>
          <a:prstGeom prst="rect">
            <a:avLst/>
          </a:prstGeom>
        </p:spPr>
      </p:pic>
      <p:pic>
        <p:nvPicPr>
          <p:cNvPr id="113" name="图形 112" descr="Web 摄像头 轮廓">
            <a:extLst>
              <a:ext uri="{FF2B5EF4-FFF2-40B4-BE49-F238E27FC236}">
                <a16:creationId xmlns:a16="http://schemas.microsoft.com/office/drawing/2014/main" id="{42FAF46F-DC4C-4FC5-A7DB-9054A0FFCAD6}"/>
              </a:ext>
            </a:extLst>
          </p:cNvPr>
          <p:cNvPicPr>
            <a:picLocks noChangeAspect="1"/>
          </p:cNvPicPr>
          <p:nvPr/>
        </p:nvPicPr>
        <p:blipFill>
          <a:blip r:embed="rId60">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1706683" y="2229916"/>
            <a:ext cx="914400" cy="914400"/>
          </a:xfrm>
          <a:prstGeom prst="rect">
            <a:avLst/>
          </a:prstGeom>
        </p:spPr>
      </p:pic>
      <p:pic>
        <p:nvPicPr>
          <p:cNvPr id="34" name="图形 33" descr="天使的脸轮廓 轮廓">
            <a:extLst>
              <a:ext uri="{FF2B5EF4-FFF2-40B4-BE49-F238E27FC236}">
                <a16:creationId xmlns:a16="http://schemas.microsoft.com/office/drawing/2014/main" id="{948166A5-E711-4A92-9B96-AB42EF8A18F3}"/>
              </a:ext>
            </a:extLst>
          </p:cNvPr>
          <p:cNvPicPr>
            <a:picLocks/>
          </p:cNvPicPr>
          <p:nvPr/>
        </p:nvPicPr>
        <p:blipFill>
          <a:blip r:embed="rId62">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a:off x="8622663" y="790638"/>
            <a:ext cx="826422" cy="826422"/>
          </a:xfrm>
          <a:prstGeom prst="rect">
            <a:avLst/>
          </a:prstGeom>
        </p:spPr>
      </p:pic>
      <p:pic>
        <p:nvPicPr>
          <p:cNvPr id="35" name="图形 34" descr="张开的捧着植物的手 轮廓">
            <a:extLst>
              <a:ext uri="{FF2B5EF4-FFF2-40B4-BE49-F238E27FC236}">
                <a16:creationId xmlns:a16="http://schemas.microsoft.com/office/drawing/2014/main" id="{E6A3BFFB-C95F-4365-A8D7-932E8F8287BA}"/>
              </a:ext>
            </a:extLst>
          </p:cNvPr>
          <p:cNvPicPr>
            <a:picLocks/>
          </p:cNvPicPr>
          <p:nvPr/>
        </p:nvPicPr>
        <p:blipFill>
          <a:blip r:embed="rId64">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a:off x="5235265" y="799403"/>
            <a:ext cx="863377" cy="863377"/>
          </a:xfrm>
          <a:prstGeom prst="rect">
            <a:avLst/>
          </a:prstGeom>
        </p:spPr>
      </p:pic>
      <p:pic>
        <p:nvPicPr>
          <p:cNvPr id="36" name="图形 35" descr="溪流 轮廓">
            <a:extLst>
              <a:ext uri="{FF2B5EF4-FFF2-40B4-BE49-F238E27FC236}">
                <a16:creationId xmlns:a16="http://schemas.microsoft.com/office/drawing/2014/main" id="{4CF8F37A-9800-4F2C-8A4E-674CCA6A7F94}"/>
              </a:ext>
            </a:extLst>
          </p:cNvPr>
          <p:cNvPicPr>
            <a:picLocks/>
          </p:cNvPicPr>
          <p:nvPr/>
        </p:nvPicPr>
        <p:blipFill>
          <a:blip r:embed="rId66">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6367446" y="890051"/>
            <a:ext cx="803209" cy="803209"/>
          </a:xfrm>
          <a:prstGeom prst="rect">
            <a:avLst/>
          </a:prstGeom>
        </p:spPr>
      </p:pic>
      <p:pic>
        <p:nvPicPr>
          <p:cNvPr id="43" name="图形 42" descr="光圈 轮廓">
            <a:extLst>
              <a:ext uri="{FF2B5EF4-FFF2-40B4-BE49-F238E27FC236}">
                <a16:creationId xmlns:a16="http://schemas.microsoft.com/office/drawing/2014/main" id="{DB79F876-3161-4FD0-B7B7-D27CAD919D7F}"/>
              </a:ext>
            </a:extLst>
          </p:cNvPr>
          <p:cNvPicPr>
            <a:picLocks noChangeAspect="1"/>
          </p:cNvPicPr>
          <p:nvPr/>
        </p:nvPicPr>
        <p:blipFill>
          <a:blip r:embed="rId68">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a:off x="502449" y="717900"/>
            <a:ext cx="914400" cy="914400"/>
          </a:xfrm>
          <a:prstGeom prst="rect">
            <a:avLst/>
          </a:prstGeom>
        </p:spPr>
      </p:pic>
      <p:pic>
        <p:nvPicPr>
          <p:cNvPr id="45" name="图形 44" descr="博客 轮廓">
            <a:extLst>
              <a:ext uri="{FF2B5EF4-FFF2-40B4-BE49-F238E27FC236}">
                <a16:creationId xmlns:a16="http://schemas.microsoft.com/office/drawing/2014/main" id="{D50D400F-089A-40D1-ACEC-48B493732DCE}"/>
              </a:ext>
            </a:extLst>
          </p:cNvPr>
          <p:cNvPicPr>
            <a:picLocks noChangeAspect="1"/>
          </p:cNvPicPr>
          <p:nvPr/>
        </p:nvPicPr>
        <p:blipFill>
          <a:blip r:embed="rId70">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a:off x="1685653" y="786480"/>
            <a:ext cx="914400" cy="914400"/>
          </a:xfrm>
          <a:prstGeom prst="rect">
            <a:avLst/>
          </a:prstGeom>
        </p:spPr>
      </p:pic>
      <p:pic>
        <p:nvPicPr>
          <p:cNvPr id="47" name="图形 46" descr="Cmd 终端 轮廓">
            <a:extLst>
              <a:ext uri="{FF2B5EF4-FFF2-40B4-BE49-F238E27FC236}">
                <a16:creationId xmlns:a16="http://schemas.microsoft.com/office/drawing/2014/main" id="{67FAA57E-93CA-454D-BF12-9602F1FA64AC}"/>
              </a:ext>
            </a:extLst>
          </p:cNvPr>
          <p:cNvPicPr>
            <a:picLocks noChangeAspect="1"/>
          </p:cNvPicPr>
          <p:nvPr/>
        </p:nvPicPr>
        <p:blipFill>
          <a:blip r:embed="rId72">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a:off x="2868857" y="778860"/>
            <a:ext cx="914400" cy="914400"/>
          </a:xfrm>
          <a:prstGeom prst="rect">
            <a:avLst/>
          </a:prstGeom>
        </p:spPr>
      </p:pic>
      <p:pic>
        <p:nvPicPr>
          <p:cNvPr id="53" name="图形 52" descr="DVD 播放器 轮廓">
            <a:extLst>
              <a:ext uri="{FF2B5EF4-FFF2-40B4-BE49-F238E27FC236}">
                <a16:creationId xmlns:a16="http://schemas.microsoft.com/office/drawing/2014/main" id="{A66C63AB-2341-488B-BEF7-7D5421547FDF}"/>
              </a:ext>
            </a:extLst>
          </p:cNvPr>
          <p:cNvPicPr>
            <a:picLocks noChangeAspect="1"/>
          </p:cNvPicPr>
          <p:nvPr/>
        </p:nvPicPr>
        <p:blipFill>
          <a:blip r:embed="rId74">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a:off x="4052061" y="931260"/>
            <a:ext cx="914400" cy="914400"/>
          </a:xfrm>
          <a:prstGeom prst="rect">
            <a:avLst/>
          </a:prstGeom>
        </p:spPr>
      </p:pic>
      <p:pic>
        <p:nvPicPr>
          <p:cNvPr id="115" name="图形 114" descr="风力涡轮机 轮廓">
            <a:extLst>
              <a:ext uri="{FF2B5EF4-FFF2-40B4-BE49-F238E27FC236}">
                <a16:creationId xmlns:a16="http://schemas.microsoft.com/office/drawing/2014/main" id="{559D386E-95BE-4B90-99EF-ACC3AFF1309B}"/>
              </a:ext>
            </a:extLst>
          </p:cNvPr>
          <p:cNvPicPr>
            <a:picLocks noChangeAspect="1"/>
          </p:cNvPicPr>
          <p:nvPr/>
        </p:nvPicPr>
        <p:blipFill>
          <a:blip r:embed="rId76">
            <a:extLst>
              <a:ext uri="{28A0092B-C50C-407E-A947-70E740481C1C}">
                <a14:useLocalDpi xmlns:a14="http://schemas.microsoft.com/office/drawing/2010/main" val="0"/>
              </a:ext>
              <a:ext uri="{96DAC541-7B7A-43D3-8B79-37D633B846F1}">
                <asvg:svgBlip xmlns:asvg="http://schemas.microsoft.com/office/drawing/2016/SVG/main" r:embed="rId77"/>
              </a:ext>
            </a:extLst>
          </a:blip>
          <a:stretch>
            <a:fillRect/>
          </a:stretch>
        </p:blipFill>
        <p:spPr>
          <a:xfrm>
            <a:off x="10901093" y="784694"/>
            <a:ext cx="771406" cy="771406"/>
          </a:xfrm>
          <a:prstGeom prst="rect">
            <a:avLst/>
          </a:prstGeom>
        </p:spPr>
      </p:pic>
      <p:pic>
        <p:nvPicPr>
          <p:cNvPr id="117" name="图形 116" descr="无线路由器 轮廓">
            <a:extLst>
              <a:ext uri="{FF2B5EF4-FFF2-40B4-BE49-F238E27FC236}">
                <a16:creationId xmlns:a16="http://schemas.microsoft.com/office/drawing/2014/main" id="{7373F87E-5009-4C48-ADF7-716156A7556B}"/>
              </a:ext>
            </a:extLst>
          </p:cNvPr>
          <p:cNvPicPr>
            <a:picLocks noChangeAspect="1"/>
          </p:cNvPicPr>
          <p:nvPr/>
        </p:nvPicPr>
        <p:blipFill>
          <a:blip r:embed="rId78">
            <a:extLst>
              <a:ext uri="{28A0092B-C50C-407E-A947-70E740481C1C}">
                <a14:useLocalDpi xmlns:a14="http://schemas.microsoft.com/office/drawing/2010/main" val="0"/>
              </a:ext>
              <a:ext uri="{96DAC541-7B7A-43D3-8B79-37D633B846F1}">
                <asvg:svgBlip xmlns:asvg="http://schemas.microsoft.com/office/drawing/2016/SVG/main" r:embed="rId79"/>
              </a:ext>
            </a:extLst>
          </a:blip>
          <a:stretch>
            <a:fillRect/>
          </a:stretch>
        </p:blipFill>
        <p:spPr>
          <a:xfrm>
            <a:off x="9717889" y="748380"/>
            <a:ext cx="914400" cy="914400"/>
          </a:xfrm>
          <a:prstGeom prst="rect">
            <a:avLst/>
          </a:prstGeom>
        </p:spPr>
      </p:pic>
      <p:pic>
        <p:nvPicPr>
          <p:cNvPr id="119" name="图形 118" descr="条形图 轮廓">
            <a:extLst>
              <a:ext uri="{FF2B5EF4-FFF2-40B4-BE49-F238E27FC236}">
                <a16:creationId xmlns:a16="http://schemas.microsoft.com/office/drawing/2014/main" id="{6920EAF9-3581-44F2-A88B-02C9D68FA605}"/>
              </a:ext>
            </a:extLst>
          </p:cNvPr>
          <p:cNvPicPr>
            <a:picLocks noChangeAspect="1"/>
          </p:cNvPicPr>
          <p:nvPr/>
        </p:nvPicPr>
        <p:blipFill>
          <a:blip r:embed="rId80">
            <a:extLst>
              <a:ext uri="{28A0092B-C50C-407E-A947-70E740481C1C}">
                <a14:useLocalDpi xmlns:a14="http://schemas.microsoft.com/office/drawing/2010/main" val="0"/>
              </a:ext>
              <a:ext uri="{96DAC541-7B7A-43D3-8B79-37D633B846F1}">
                <asvg:svgBlip xmlns:asvg="http://schemas.microsoft.com/office/drawing/2016/SVG/main" r:embed="rId81"/>
              </a:ext>
            </a:extLst>
          </a:blip>
          <a:stretch>
            <a:fillRect/>
          </a:stretch>
        </p:blipFill>
        <p:spPr>
          <a:xfrm>
            <a:off x="7439459" y="748380"/>
            <a:ext cx="914400" cy="914400"/>
          </a:xfrm>
          <a:prstGeom prst="rect">
            <a:avLst/>
          </a:prstGeom>
        </p:spPr>
      </p:pic>
    </p:spTree>
    <p:extLst>
      <p:ext uri="{BB962C8B-B14F-4D97-AF65-F5344CB8AC3E}">
        <p14:creationId xmlns:p14="http://schemas.microsoft.com/office/powerpoint/2010/main" val="2612207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8286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22E2FB4-0B74-4B49-B870-54EE0CA56F43}"/>
              </a:ext>
            </a:extLst>
          </p:cNvPr>
          <p:cNvSpPr/>
          <p:nvPr/>
        </p:nvSpPr>
        <p:spPr>
          <a:xfrm>
            <a:off x="441398" y="759873"/>
            <a:ext cx="1713931" cy="369332"/>
          </a:xfrm>
          <a:prstGeom prst="rect">
            <a:avLst/>
          </a:prstGeom>
        </p:spPr>
        <p:txBody>
          <a:bodyPr wrap="none">
            <a:spAutoFit/>
          </a:bodyPr>
          <a:lstStyle/>
          <a:p>
            <a:pPr defTabSz="609585"/>
            <a:r>
              <a:rPr lang="zh-CN" altLang="en-US">
                <a:solidFill>
                  <a:schemeClr val="tx1">
                    <a:lumMod val="75000"/>
                    <a:lumOff val="25000"/>
                  </a:schemeClr>
                </a:solidFill>
                <a:latin typeface="Segoe UI Light"/>
                <a:ea typeface="微软雅黑"/>
                <a:cs typeface="Segoe UI Light"/>
              </a:rPr>
              <a:t>模板使用技巧</a:t>
            </a:r>
            <a:r>
              <a:rPr lang="en-US" altLang="zh-CN">
                <a:solidFill>
                  <a:schemeClr val="tx1">
                    <a:lumMod val="75000"/>
                    <a:lumOff val="25000"/>
                  </a:schemeClr>
                </a:solidFill>
                <a:latin typeface="Segoe UI Light"/>
                <a:ea typeface="微软雅黑"/>
                <a:cs typeface="Segoe UI Light"/>
              </a:rPr>
              <a:t> 1</a:t>
            </a:r>
            <a:endParaRPr lang="zh-CN" altLang="en-US">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a16="http://schemas.microsoft.com/office/drawing/2014/main" id="{4CA0296C-822E-1440-B2D9-5FA250B49272}"/>
              </a:ext>
            </a:extLst>
          </p:cNvPr>
          <p:cNvSpPr/>
          <p:nvPr/>
        </p:nvSpPr>
        <p:spPr>
          <a:xfrm>
            <a:off x="441398" y="182446"/>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9399816B-8BA0-B94C-90F1-EC4F5DAA5EE3}"/>
              </a:ext>
            </a:extLst>
          </p:cNvPr>
          <p:cNvSpPr txBox="1"/>
          <p:nvPr/>
        </p:nvSpPr>
        <p:spPr>
          <a:xfrm>
            <a:off x="432594" y="1174235"/>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5CE73290-B3C0-7047-A7D0-D4B0582955E1}"/>
              </a:ext>
            </a:extLst>
          </p:cNvPr>
          <p:cNvPicPr>
            <a:picLocks noChangeAspect="1"/>
          </p:cNvPicPr>
          <p:nvPr/>
        </p:nvPicPr>
        <p:blipFill>
          <a:blip r:embed="rId2"/>
          <a:stretch>
            <a:fillRect/>
          </a:stretch>
        </p:blipFill>
        <p:spPr>
          <a:xfrm>
            <a:off x="432595" y="2138896"/>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id="{EC0CA98B-E3A4-0448-B481-475F0E82E526}"/>
              </a:ext>
            </a:extLst>
          </p:cNvPr>
          <p:cNvPicPr>
            <a:picLocks noChangeAspect="1"/>
          </p:cNvPicPr>
          <p:nvPr/>
        </p:nvPicPr>
        <p:blipFill>
          <a:blip r:embed="rId3"/>
          <a:stretch>
            <a:fillRect/>
          </a:stretch>
        </p:blipFill>
        <p:spPr>
          <a:xfrm>
            <a:off x="6465094"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F742B70C-BC30-F14D-BE1F-C3B71A9F4639}"/>
              </a:ext>
            </a:extLst>
          </p:cNvPr>
          <p:cNvSpPr txBox="1"/>
          <p:nvPr/>
        </p:nvSpPr>
        <p:spPr>
          <a:xfrm>
            <a:off x="334272" y="6061003"/>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E481473D-39EC-EB42-9906-2FB4133A54F8}"/>
              </a:ext>
            </a:extLst>
          </p:cNvPr>
          <p:cNvSpPr txBox="1"/>
          <p:nvPr/>
        </p:nvSpPr>
        <p:spPr>
          <a:xfrm>
            <a:off x="6361446" y="6061003"/>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58643938-3CED-BB4F-851B-BD0D9C7F39D3}"/>
              </a:ext>
            </a:extLst>
          </p:cNvPr>
          <p:cNvPicPr>
            <a:picLocks noChangeAspect="1"/>
          </p:cNvPicPr>
          <p:nvPr/>
        </p:nvPicPr>
        <p:blipFill>
          <a:blip r:embed="rId4"/>
          <a:stretch>
            <a:fillRect/>
          </a:stretch>
        </p:blipFill>
        <p:spPr>
          <a:xfrm>
            <a:off x="3006723" y="2609334"/>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id="{9B58815C-763D-1C4D-B439-5A9069866293}"/>
              </a:ext>
            </a:extLst>
          </p:cNvPr>
          <p:cNvPicPr>
            <a:picLocks noChangeAspect="1"/>
          </p:cNvPicPr>
          <p:nvPr/>
        </p:nvPicPr>
        <p:blipFill>
          <a:blip r:embed="rId4"/>
          <a:stretch>
            <a:fillRect/>
          </a:stretch>
        </p:blipFill>
        <p:spPr>
          <a:xfrm>
            <a:off x="10788648" y="4257159"/>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89E2549-A20B-4942-842D-0D9EB53DC805}"/>
              </a:ext>
            </a:extLst>
          </p:cNvPr>
          <p:cNvSpPr/>
          <p:nvPr/>
        </p:nvSpPr>
        <p:spPr>
          <a:xfrm>
            <a:off x="441397" y="759873"/>
            <a:ext cx="1750800" cy="369332"/>
          </a:xfrm>
          <a:prstGeom prst="rect">
            <a:avLst/>
          </a:prstGeom>
        </p:spPr>
        <p:txBody>
          <a:bodyPr wrap="none">
            <a:spAutoFit/>
          </a:bodyPr>
          <a:lstStyle/>
          <a:p>
            <a:pPr defTabSz="609585"/>
            <a:r>
              <a:rPr lang="zh-CN" altLang="en-US">
                <a:solidFill>
                  <a:schemeClr val="tx1">
                    <a:lumMod val="75000"/>
                    <a:lumOff val="25000"/>
                  </a:schemeClr>
                </a:solidFill>
                <a:latin typeface="Segoe UI Light"/>
                <a:ea typeface="微软雅黑"/>
                <a:cs typeface="Segoe UI Light"/>
              </a:rPr>
              <a:t>模板使用技巧</a:t>
            </a:r>
            <a:r>
              <a:rPr lang="en-US" altLang="zh-CN">
                <a:solidFill>
                  <a:schemeClr val="tx1">
                    <a:lumMod val="75000"/>
                    <a:lumOff val="25000"/>
                  </a:schemeClr>
                </a:solidFill>
                <a:latin typeface="Segoe UI Light"/>
                <a:ea typeface="微软雅黑"/>
                <a:cs typeface="Segoe UI Light"/>
              </a:rPr>
              <a:t> 2</a:t>
            </a:r>
            <a:endParaRPr lang="zh-CN" altLang="en-US">
              <a:solidFill>
                <a:schemeClr val="tx1">
                  <a:lumMod val="75000"/>
                  <a:lumOff val="25000"/>
                </a:schemeClr>
              </a:solidFill>
              <a:latin typeface="Segoe UI Light"/>
              <a:ea typeface="微软雅黑"/>
              <a:cs typeface="Segoe UI Light"/>
            </a:endParaRPr>
          </a:p>
        </p:txBody>
      </p:sp>
      <p:sp>
        <p:nvSpPr>
          <p:cNvPr id="5" name="矩形 4">
            <a:extLst>
              <a:ext uri="{FF2B5EF4-FFF2-40B4-BE49-F238E27FC236}">
                <a16:creationId xmlns:a16="http://schemas.microsoft.com/office/drawing/2014/main" id="{12BB9002-BE8D-4E4D-80C6-336B78F997D6}"/>
              </a:ext>
            </a:extLst>
          </p:cNvPr>
          <p:cNvSpPr/>
          <p:nvPr/>
        </p:nvSpPr>
        <p:spPr>
          <a:xfrm>
            <a:off x="441398" y="182446"/>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7" name="图片 6">
            <a:extLst>
              <a:ext uri="{FF2B5EF4-FFF2-40B4-BE49-F238E27FC236}">
                <a16:creationId xmlns:a16="http://schemas.microsoft.com/office/drawing/2014/main" id="{0DD1FDF9-0D1D-5743-A71A-CDCB87784F6B}"/>
              </a:ext>
            </a:extLst>
          </p:cNvPr>
          <p:cNvPicPr>
            <a:picLocks noChangeAspect="1"/>
          </p:cNvPicPr>
          <p:nvPr/>
        </p:nvPicPr>
        <p:blipFill>
          <a:blip r:embed="rId2"/>
          <a:stretch>
            <a:fillRect/>
          </a:stretch>
        </p:blipFill>
        <p:spPr>
          <a:xfrm>
            <a:off x="432595" y="2138896"/>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id="{B458BD91-B7D2-AE40-BACC-3A16D29DC6C1}"/>
              </a:ext>
            </a:extLst>
          </p:cNvPr>
          <p:cNvPicPr>
            <a:picLocks noChangeAspect="1"/>
          </p:cNvPicPr>
          <p:nvPr/>
        </p:nvPicPr>
        <p:blipFill>
          <a:blip r:embed="rId3"/>
          <a:stretch>
            <a:fillRect/>
          </a:stretch>
        </p:blipFill>
        <p:spPr>
          <a:xfrm>
            <a:off x="6465095"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id="{5935CB4C-0185-B54B-984B-0A07E9CEDBDD}"/>
              </a:ext>
            </a:extLst>
          </p:cNvPr>
          <p:cNvSpPr txBox="1"/>
          <p:nvPr/>
        </p:nvSpPr>
        <p:spPr>
          <a:xfrm>
            <a:off x="432594" y="1174235"/>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38A12A4E-CB0D-1445-8FD0-4DF48F0D6E39}"/>
              </a:ext>
            </a:extLst>
          </p:cNvPr>
          <p:cNvSpPr txBox="1"/>
          <p:nvPr/>
        </p:nvSpPr>
        <p:spPr>
          <a:xfrm>
            <a:off x="334272" y="6061003"/>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341DD8E9-C96F-954A-90D2-1C023C96A94F}"/>
              </a:ext>
            </a:extLst>
          </p:cNvPr>
          <p:cNvSpPr txBox="1"/>
          <p:nvPr/>
        </p:nvSpPr>
        <p:spPr>
          <a:xfrm>
            <a:off x="6361446" y="6061003"/>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5F845FA9-5B2D-4248-AA79-AED4873EB041}"/>
              </a:ext>
            </a:extLst>
          </p:cNvPr>
          <p:cNvPicPr>
            <a:picLocks noChangeAspect="1"/>
          </p:cNvPicPr>
          <p:nvPr/>
        </p:nvPicPr>
        <p:blipFill>
          <a:blip r:embed="rId4"/>
          <a:stretch>
            <a:fillRect/>
          </a:stretch>
        </p:blipFill>
        <p:spPr>
          <a:xfrm>
            <a:off x="701673" y="2428359"/>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794"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8698" y="1535385"/>
            <a:ext cx="4182917"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小杨</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798" y="2142280"/>
            <a:ext cx="6799647" cy="492443"/>
          </a:xfrm>
          <a:prstGeom prst="rect">
            <a:avLst/>
          </a:prstGeom>
          <a:noFill/>
        </p:spPr>
        <p:txBody>
          <a:bodyPr wrap="square" lIns="0" tIns="0" rIns="0" bIns="0"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  1161348915@qq.com</a:t>
            </a:r>
            <a:endPar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798" y="3169662"/>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1181"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1267" y="3729884"/>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6009"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20793" y="4985247"/>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20793"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9502"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20793" y="5348485"/>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7308" y="5745170"/>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4614" y="5654675"/>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844"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298" y="4205177"/>
            <a:ext cx="4093813"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小杨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4480"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38" name="图片 37" descr="图片包含 表格&#10;&#10;描述已自动生成" hidden="1">
            <a:extLst>
              <a:ext uri="{FF2B5EF4-FFF2-40B4-BE49-F238E27FC236}">
                <a16:creationId xmlns:a16="http://schemas.microsoft.com/office/drawing/2014/main" id="{4A8BA3E9-159B-4CEB-9DFF-B383DF1AA2CB}"/>
              </a:ext>
            </a:extLst>
          </p:cNvPr>
          <p:cNvPicPr>
            <a:picLocks noChangeAspect="1"/>
          </p:cNvPicPr>
          <p:nvPr/>
        </p:nvPicPr>
        <p:blipFill>
          <a:blip r:embed="rId2">
            <a:alphaModFix amt="41000"/>
            <a:extLst>
              <a:ext uri="{28A0092B-C50C-407E-A947-70E740481C1C}">
                <a14:useLocalDpi xmlns:a14="http://schemas.microsoft.com/office/drawing/2010/main" val="0"/>
              </a:ext>
            </a:extLst>
          </a:blip>
          <a:stretch>
            <a:fillRect/>
          </a:stretch>
        </p:blipFill>
        <p:spPr>
          <a:xfrm>
            <a:off x="0" y="6380422"/>
            <a:ext cx="12193588" cy="1005956"/>
          </a:xfrm>
          <a:prstGeom prst="rect">
            <a:avLst/>
          </a:prstGeom>
        </p:spPr>
      </p:pic>
      <p:sp>
        <p:nvSpPr>
          <p:cNvPr id="8" name="内容占位符 7">
            <a:extLst>
              <a:ext uri="{FF2B5EF4-FFF2-40B4-BE49-F238E27FC236}">
                <a16:creationId xmlns:a16="http://schemas.microsoft.com/office/drawing/2014/main" id="{01843057-84AA-46DD-9EC7-5BB94673D5D5}"/>
              </a:ext>
            </a:extLst>
          </p:cNvPr>
          <p:cNvSpPr>
            <a:spLocks noGrp="1"/>
          </p:cNvSpPr>
          <p:nvPr>
            <p:ph sz="quarter" idx="10"/>
          </p:nvPr>
        </p:nvSpPr>
        <p:spPr/>
        <p:txBody>
          <a:bodyPr/>
          <a:lstStyle/>
          <a:p>
            <a:r>
              <a:rPr lang="zh-CN" altLang="en-US"/>
              <a:t>公司简介</a:t>
            </a:r>
          </a:p>
        </p:txBody>
      </p:sp>
      <p:sp>
        <p:nvSpPr>
          <p:cNvPr id="3" name="文本框 2">
            <a:extLst>
              <a:ext uri="{FF2B5EF4-FFF2-40B4-BE49-F238E27FC236}">
                <a16:creationId xmlns:a16="http://schemas.microsoft.com/office/drawing/2014/main" id="{5A2C39BA-BF80-45CF-A12B-1667904FF3EB}"/>
              </a:ext>
            </a:extLst>
          </p:cNvPr>
          <p:cNvSpPr txBox="1"/>
          <p:nvPr/>
        </p:nvSpPr>
        <p:spPr>
          <a:xfrm>
            <a:off x="6935703" y="3340500"/>
            <a:ext cx="4605421" cy="1185324"/>
          </a:xfrm>
          <a:prstGeom prst="rect">
            <a:avLst/>
          </a:prstGeom>
          <a:noFill/>
        </p:spPr>
        <p:txBody>
          <a:bodyPr wrap="square" rtlCol="0">
            <a:spAutoFit/>
          </a:bodyPr>
          <a:lstStyle/>
          <a:p>
            <a:pPr algn="just">
              <a:lnSpc>
                <a:spcPct val="130000"/>
              </a:lnSpc>
            </a:pPr>
            <a:r>
              <a:rPr lang="zh-CN" altLang="en-US" sz="1400" b="0" i="0">
                <a:solidFill>
                  <a:schemeClr val="bg1"/>
                </a:solidFill>
                <a:effectLst/>
                <a:latin typeface="+mn-ea"/>
                <a:sym typeface="微软雅黑" panose="020B0503020204020204" pitchFamily="34" charset="-122"/>
              </a:rPr>
              <a:t>微软（</a:t>
            </a:r>
            <a:r>
              <a:rPr lang="en-US" altLang="zh-CN" sz="1400" b="0" i="0">
                <a:solidFill>
                  <a:schemeClr val="bg1"/>
                </a:solidFill>
                <a:effectLst/>
                <a:latin typeface="+mn-ea"/>
                <a:sym typeface="微软雅黑" panose="020B0503020204020204" pitchFamily="34" charset="-122"/>
              </a:rPr>
              <a:t>Microsoft</a:t>
            </a:r>
            <a:r>
              <a:rPr lang="zh-CN" altLang="en-US" sz="1400" b="0" i="0">
                <a:solidFill>
                  <a:schemeClr val="bg1"/>
                </a:solidFill>
                <a:effectLst/>
                <a:latin typeface="+mn-ea"/>
                <a:sym typeface="微软雅黑" panose="020B0503020204020204" pitchFamily="34" charset="-122"/>
              </a:rPr>
              <a:t>）是一家美国跨国科技企业，由比尔</a:t>
            </a:r>
            <a:r>
              <a:rPr lang="en-US" altLang="zh-CN" sz="1400" b="0" i="0">
                <a:solidFill>
                  <a:schemeClr val="bg1"/>
                </a:solidFill>
                <a:effectLst/>
                <a:latin typeface="+mn-ea"/>
                <a:sym typeface="微软雅黑" panose="020B0503020204020204" pitchFamily="34" charset="-122"/>
              </a:rPr>
              <a:t>·</a:t>
            </a:r>
            <a:r>
              <a:rPr lang="zh-CN" altLang="en-US" sz="1400" b="0" i="0">
                <a:solidFill>
                  <a:schemeClr val="bg1"/>
                </a:solidFill>
                <a:effectLst/>
                <a:latin typeface="+mn-ea"/>
                <a:sym typeface="微软雅黑" panose="020B0503020204020204" pitchFamily="34" charset="-122"/>
              </a:rPr>
              <a:t>盖茨和保罗</a:t>
            </a:r>
            <a:r>
              <a:rPr lang="en-US" altLang="zh-CN" sz="1400" b="0" i="0">
                <a:solidFill>
                  <a:schemeClr val="bg1"/>
                </a:solidFill>
                <a:effectLst/>
                <a:latin typeface="+mn-ea"/>
                <a:sym typeface="微软雅黑" panose="020B0503020204020204" pitchFamily="34" charset="-122"/>
              </a:rPr>
              <a:t>·</a:t>
            </a:r>
            <a:r>
              <a:rPr lang="zh-CN" altLang="en-US" sz="1400" b="0" i="0">
                <a:solidFill>
                  <a:schemeClr val="bg1"/>
                </a:solidFill>
                <a:effectLst/>
                <a:latin typeface="+mn-ea"/>
                <a:sym typeface="微软雅黑" panose="020B0503020204020204" pitchFamily="34" charset="-122"/>
              </a:rPr>
              <a:t>艾伦于</a:t>
            </a:r>
            <a:r>
              <a:rPr lang="en-US" altLang="zh-CN" sz="1400" b="0" i="0">
                <a:solidFill>
                  <a:schemeClr val="bg1"/>
                </a:solidFill>
                <a:effectLst/>
                <a:latin typeface="+mn-ea"/>
                <a:sym typeface="微软雅黑" panose="020B0503020204020204" pitchFamily="34" charset="-122"/>
              </a:rPr>
              <a:t>1975</a:t>
            </a:r>
            <a:r>
              <a:rPr lang="zh-CN" altLang="en-US" sz="1400" b="0" i="0">
                <a:solidFill>
                  <a:schemeClr val="bg1"/>
                </a:solidFill>
                <a:effectLst/>
                <a:latin typeface="+mn-ea"/>
                <a:sym typeface="微软雅黑" panose="020B0503020204020204" pitchFamily="34" charset="-122"/>
              </a:rPr>
              <a:t>年</a:t>
            </a:r>
            <a:r>
              <a:rPr lang="en-US" altLang="zh-CN" sz="1400" b="0" i="0">
                <a:solidFill>
                  <a:schemeClr val="bg1"/>
                </a:solidFill>
                <a:effectLst/>
                <a:latin typeface="+mn-ea"/>
                <a:sym typeface="微软雅黑" panose="020B0503020204020204" pitchFamily="34" charset="-122"/>
              </a:rPr>
              <a:t>4</a:t>
            </a:r>
            <a:r>
              <a:rPr lang="zh-CN" altLang="en-US" sz="1400" b="0" i="0">
                <a:solidFill>
                  <a:schemeClr val="bg1"/>
                </a:solidFill>
                <a:effectLst/>
                <a:latin typeface="+mn-ea"/>
                <a:sym typeface="微软雅黑" panose="020B0503020204020204" pitchFamily="34" charset="-122"/>
              </a:rPr>
              <a:t>月</a:t>
            </a:r>
            <a:r>
              <a:rPr lang="en-US" altLang="zh-CN" sz="1400" b="0" i="0">
                <a:solidFill>
                  <a:schemeClr val="bg1"/>
                </a:solidFill>
                <a:effectLst/>
                <a:latin typeface="+mn-ea"/>
                <a:sym typeface="微软雅黑" panose="020B0503020204020204" pitchFamily="34" charset="-122"/>
              </a:rPr>
              <a:t>4</a:t>
            </a:r>
            <a:r>
              <a:rPr lang="zh-CN" altLang="en-US" sz="1400" b="0" i="0">
                <a:solidFill>
                  <a:schemeClr val="bg1"/>
                </a:solidFill>
                <a:effectLst/>
                <a:latin typeface="+mn-ea"/>
                <a:sym typeface="微软雅黑" panose="020B0503020204020204" pitchFamily="34" charset="-122"/>
              </a:rPr>
              <a:t>日创立。公司总部设立在华盛顿州雷德蒙德（</a:t>
            </a:r>
            <a:r>
              <a:rPr lang="en-US" altLang="zh-CN" sz="1400" b="0" i="0">
                <a:solidFill>
                  <a:schemeClr val="bg1"/>
                </a:solidFill>
                <a:effectLst/>
                <a:latin typeface="+mn-ea"/>
                <a:sym typeface="微软雅黑" panose="020B0503020204020204" pitchFamily="34" charset="-122"/>
              </a:rPr>
              <a:t>Redmond</a:t>
            </a:r>
            <a:r>
              <a:rPr lang="zh-CN" altLang="en-US" sz="1400" b="0" i="0">
                <a:solidFill>
                  <a:schemeClr val="bg1"/>
                </a:solidFill>
                <a:effectLst/>
                <a:latin typeface="+mn-ea"/>
                <a:sym typeface="微软雅黑" panose="020B0503020204020204" pitchFamily="34" charset="-122"/>
              </a:rPr>
              <a:t>，邻近西雅图），以研发、制造、授权和提供广泛的电脑软件服务业务为主</a:t>
            </a:r>
          </a:p>
        </p:txBody>
      </p:sp>
      <p:sp>
        <p:nvSpPr>
          <p:cNvPr id="6" name="文本框 5">
            <a:extLst>
              <a:ext uri="{FF2B5EF4-FFF2-40B4-BE49-F238E27FC236}">
                <a16:creationId xmlns:a16="http://schemas.microsoft.com/office/drawing/2014/main" id="{B83E750A-490A-4EF3-94EB-515591594A7C}"/>
              </a:ext>
            </a:extLst>
          </p:cNvPr>
          <p:cNvSpPr txBox="1"/>
          <p:nvPr/>
        </p:nvSpPr>
        <p:spPr>
          <a:xfrm>
            <a:off x="6964427" y="2521308"/>
            <a:ext cx="1404160" cy="418833"/>
          </a:xfrm>
          <a:prstGeom prst="rect">
            <a:avLst/>
          </a:prstGeom>
          <a:noFill/>
        </p:spPr>
        <p:txBody>
          <a:bodyPr wrap="square" lIns="0" tIns="0" rIns="0" bIns="0" rtlCol="0" anchor="ctr" anchorCtr="1">
            <a:spAutoFit/>
          </a:bodyPr>
          <a:lstStyle/>
          <a:p>
            <a:pPr>
              <a:lnSpc>
                <a:spcPct val="125000"/>
              </a:lnSpc>
            </a:pPr>
            <a:r>
              <a:rPr lang="zh-CN" altLang="en-US" sz="2400" b="1" i="0">
                <a:solidFill>
                  <a:schemeClr val="bg1"/>
                </a:solidFill>
                <a:effectLst/>
                <a:latin typeface="+mj-ea"/>
                <a:ea typeface="+mj-ea"/>
                <a:sym typeface="Arial" panose="020B0604020202020204" pitchFamily="34" charset="0"/>
              </a:rPr>
              <a:t>微软</a:t>
            </a:r>
            <a:r>
              <a:rPr lang="zh-CN" altLang="en-US" sz="2400" b="1" i="0" spc="250">
                <a:solidFill>
                  <a:schemeClr val="bg1"/>
                </a:solidFill>
                <a:effectLst/>
                <a:latin typeface="+mj-ea"/>
                <a:ea typeface="+mj-ea"/>
                <a:sym typeface="思源黑体 CN Light" panose="020B0300000000000000" pitchFamily="34" charset="-122"/>
              </a:rPr>
              <a:t>公司</a:t>
            </a:r>
            <a:endParaRPr lang="en-US" altLang="zh-CN" sz="2400" b="1" i="0">
              <a:solidFill>
                <a:schemeClr val="bg1"/>
              </a:solidFill>
              <a:effectLst/>
              <a:latin typeface="+mj-ea"/>
              <a:ea typeface="+mj-ea"/>
              <a:sym typeface="Arial" panose="020B0604020202020204" pitchFamily="34" charset="0"/>
            </a:endParaRPr>
          </a:p>
        </p:txBody>
      </p:sp>
      <p:sp>
        <p:nvSpPr>
          <p:cNvPr id="9" name="文本框 8">
            <a:extLst>
              <a:ext uri="{FF2B5EF4-FFF2-40B4-BE49-F238E27FC236}">
                <a16:creationId xmlns:a16="http://schemas.microsoft.com/office/drawing/2014/main" id="{4C0419EE-2CD2-4BCC-8CDE-21FB48A6B8F5}"/>
              </a:ext>
            </a:extLst>
          </p:cNvPr>
          <p:cNvSpPr txBox="1"/>
          <p:nvPr/>
        </p:nvSpPr>
        <p:spPr>
          <a:xfrm>
            <a:off x="6740526" y="2206862"/>
            <a:ext cx="3234406" cy="349583"/>
          </a:xfrm>
          <a:prstGeom prst="rect">
            <a:avLst/>
          </a:prstGeom>
          <a:noFill/>
        </p:spPr>
        <p:txBody>
          <a:bodyPr wrap="square" lIns="0" tIns="0" rIns="0" bIns="0" rtlCol="0" anchor="ctr" anchorCtr="1">
            <a:spAutoFit/>
          </a:bodyPr>
          <a:lstStyle/>
          <a:p>
            <a:pPr algn="l">
              <a:lnSpc>
                <a:spcPct val="125000"/>
              </a:lnSpc>
            </a:pPr>
            <a:r>
              <a:rPr lang="en-US" altLang="zh-CN" sz="2000" i="0">
                <a:solidFill>
                  <a:schemeClr val="bg1"/>
                </a:solidFill>
                <a:effectLst/>
                <a:latin typeface="+mn-ea"/>
                <a:sym typeface="微软雅黑" panose="020B0503020204020204" pitchFamily="34" charset="-122"/>
              </a:rPr>
              <a:t>Microsoft Corporation</a:t>
            </a:r>
            <a:endParaRPr lang="zh-CN" altLang="en-US" sz="2000" spc="250">
              <a:solidFill>
                <a:schemeClr val="bg1"/>
              </a:solidFill>
              <a:latin typeface="+mn-ea"/>
              <a:sym typeface="微软雅黑" panose="020B0503020204020204" pitchFamily="34" charset="-122"/>
            </a:endParaRPr>
          </a:p>
        </p:txBody>
      </p:sp>
      <p:sp>
        <p:nvSpPr>
          <p:cNvPr id="12" name="任意多边形: 形状 11">
            <a:extLst>
              <a:ext uri="{FF2B5EF4-FFF2-40B4-BE49-F238E27FC236}">
                <a16:creationId xmlns:a16="http://schemas.microsoft.com/office/drawing/2014/main" id="{977020E1-691B-4140-82BA-A35DE387A3DB}"/>
              </a:ext>
            </a:extLst>
          </p:cNvPr>
          <p:cNvSpPr/>
          <p:nvPr/>
        </p:nvSpPr>
        <p:spPr>
          <a:xfrm>
            <a:off x="725488" y="2287472"/>
            <a:ext cx="5849760" cy="3428204"/>
          </a:xfrm>
          <a:custGeom>
            <a:avLst/>
            <a:gdLst>
              <a:gd name="connsiteX0" fmla="*/ 4453 w 5960514"/>
              <a:gd name="connsiteY0" fmla="*/ 2186765 h 3230374"/>
              <a:gd name="connsiteX1" fmla="*/ 1175617 w 5960514"/>
              <a:gd name="connsiteY1" fmla="*/ 2186765 h 3230374"/>
              <a:gd name="connsiteX2" fmla="*/ 1175617 w 5960514"/>
              <a:gd name="connsiteY2" fmla="*/ 3230374 h 3230374"/>
              <a:gd name="connsiteX3" fmla="*/ 4453 w 5960514"/>
              <a:gd name="connsiteY3" fmla="*/ 3230374 h 3230374"/>
              <a:gd name="connsiteX4" fmla="*/ 3496542 w 5960514"/>
              <a:gd name="connsiteY4" fmla="*/ 2186764 h 3230374"/>
              <a:gd name="connsiteX5" fmla="*/ 5027173 w 5960514"/>
              <a:gd name="connsiteY5" fmla="*/ 2186764 h 3230374"/>
              <a:gd name="connsiteX6" fmla="*/ 5027173 w 5960514"/>
              <a:gd name="connsiteY6" fmla="*/ 3230373 h 3230374"/>
              <a:gd name="connsiteX7" fmla="*/ 3496542 w 5960514"/>
              <a:gd name="connsiteY7" fmla="*/ 3230373 h 3230374"/>
              <a:gd name="connsiteX8" fmla="*/ 1232008 w 5960514"/>
              <a:gd name="connsiteY8" fmla="*/ 2186764 h 3230374"/>
              <a:gd name="connsiteX9" fmla="*/ 3440151 w 5960514"/>
              <a:gd name="connsiteY9" fmla="*/ 2186764 h 3230374"/>
              <a:gd name="connsiteX10" fmla="*/ 3440151 w 5960514"/>
              <a:gd name="connsiteY10" fmla="*/ 3230373 h 3230374"/>
              <a:gd name="connsiteX11" fmla="*/ 1232008 w 5960514"/>
              <a:gd name="connsiteY11" fmla="*/ 3230373 h 3230374"/>
              <a:gd name="connsiteX12" fmla="*/ 2918362 w 5960514"/>
              <a:gd name="connsiteY12" fmla="*/ 1093383 h 3230374"/>
              <a:gd name="connsiteX13" fmla="*/ 4728941 w 5960514"/>
              <a:gd name="connsiteY13" fmla="*/ 1093383 h 3230374"/>
              <a:gd name="connsiteX14" fmla="*/ 4728941 w 5960514"/>
              <a:gd name="connsiteY14" fmla="*/ 2136992 h 3230374"/>
              <a:gd name="connsiteX15" fmla="*/ 2918362 w 5960514"/>
              <a:gd name="connsiteY15" fmla="*/ 2136992 h 3230374"/>
              <a:gd name="connsiteX16" fmla="*/ 0 w 5960514"/>
              <a:gd name="connsiteY16" fmla="*/ 1093383 h 3230374"/>
              <a:gd name="connsiteX17" fmla="*/ 2859157 w 5960514"/>
              <a:gd name="connsiteY17" fmla="*/ 1093383 h 3230374"/>
              <a:gd name="connsiteX18" fmla="*/ 2859157 w 5960514"/>
              <a:gd name="connsiteY18" fmla="*/ 2136992 h 3230374"/>
              <a:gd name="connsiteX19" fmla="*/ 0 w 5960514"/>
              <a:gd name="connsiteY19" fmla="*/ 2136992 h 3230374"/>
              <a:gd name="connsiteX20" fmla="*/ 4789350 w 5960514"/>
              <a:gd name="connsiteY20" fmla="*/ 1093382 h 3230374"/>
              <a:gd name="connsiteX21" fmla="*/ 5960514 w 5960514"/>
              <a:gd name="connsiteY21" fmla="*/ 1093382 h 3230374"/>
              <a:gd name="connsiteX22" fmla="*/ 5960514 w 5960514"/>
              <a:gd name="connsiteY22" fmla="*/ 2136991 h 3230374"/>
              <a:gd name="connsiteX23" fmla="*/ 4789350 w 5960514"/>
              <a:gd name="connsiteY23" fmla="*/ 2136991 h 3230374"/>
              <a:gd name="connsiteX24" fmla="*/ 4453 w 5960514"/>
              <a:gd name="connsiteY24" fmla="*/ 1 h 3230374"/>
              <a:gd name="connsiteX25" fmla="*/ 1535079 w 5960514"/>
              <a:gd name="connsiteY25" fmla="*/ 1 h 3230374"/>
              <a:gd name="connsiteX26" fmla="*/ 1535079 w 5960514"/>
              <a:gd name="connsiteY26" fmla="*/ 1043610 h 3230374"/>
              <a:gd name="connsiteX27" fmla="*/ 4453 w 5960514"/>
              <a:gd name="connsiteY27" fmla="*/ 1043610 h 3230374"/>
              <a:gd name="connsiteX28" fmla="*/ 1598600 w 5960514"/>
              <a:gd name="connsiteY28" fmla="*/ 0 h 3230374"/>
              <a:gd name="connsiteX29" fmla="*/ 4457757 w 5960514"/>
              <a:gd name="connsiteY29" fmla="*/ 0 h 3230374"/>
              <a:gd name="connsiteX30" fmla="*/ 4457757 w 5960514"/>
              <a:gd name="connsiteY30" fmla="*/ 1043609 h 3230374"/>
              <a:gd name="connsiteX31" fmla="*/ 1598600 w 5960514"/>
              <a:gd name="connsiteY31" fmla="*/ 1043609 h 323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60514" h="3230374">
                <a:moveTo>
                  <a:pt x="4453" y="2186765"/>
                </a:moveTo>
                <a:lnTo>
                  <a:pt x="1175617" y="2186765"/>
                </a:lnTo>
                <a:lnTo>
                  <a:pt x="1175617" y="3230374"/>
                </a:lnTo>
                <a:lnTo>
                  <a:pt x="4453" y="3230374"/>
                </a:lnTo>
                <a:close/>
                <a:moveTo>
                  <a:pt x="3496542" y="2186764"/>
                </a:moveTo>
                <a:lnTo>
                  <a:pt x="5027173" y="2186764"/>
                </a:lnTo>
                <a:lnTo>
                  <a:pt x="5027173" y="3230373"/>
                </a:lnTo>
                <a:lnTo>
                  <a:pt x="3496542" y="3230373"/>
                </a:lnTo>
                <a:close/>
                <a:moveTo>
                  <a:pt x="1232008" y="2186764"/>
                </a:moveTo>
                <a:lnTo>
                  <a:pt x="3440151" y="2186764"/>
                </a:lnTo>
                <a:lnTo>
                  <a:pt x="3440151" y="3230373"/>
                </a:lnTo>
                <a:lnTo>
                  <a:pt x="1232008" y="3230373"/>
                </a:lnTo>
                <a:close/>
                <a:moveTo>
                  <a:pt x="2918362" y="1093383"/>
                </a:moveTo>
                <a:lnTo>
                  <a:pt x="4728941" y="1093383"/>
                </a:lnTo>
                <a:lnTo>
                  <a:pt x="4728941" y="2136992"/>
                </a:lnTo>
                <a:lnTo>
                  <a:pt x="2918362" y="2136992"/>
                </a:lnTo>
                <a:close/>
                <a:moveTo>
                  <a:pt x="0" y="1093383"/>
                </a:moveTo>
                <a:lnTo>
                  <a:pt x="2859157" y="1093383"/>
                </a:lnTo>
                <a:lnTo>
                  <a:pt x="2859157" y="2136992"/>
                </a:lnTo>
                <a:lnTo>
                  <a:pt x="0" y="2136992"/>
                </a:lnTo>
                <a:close/>
                <a:moveTo>
                  <a:pt x="4789350" y="1093382"/>
                </a:moveTo>
                <a:lnTo>
                  <a:pt x="5960514" y="1093382"/>
                </a:lnTo>
                <a:lnTo>
                  <a:pt x="5960514" y="2136991"/>
                </a:lnTo>
                <a:lnTo>
                  <a:pt x="4789350" y="2136991"/>
                </a:lnTo>
                <a:close/>
                <a:moveTo>
                  <a:pt x="4453" y="1"/>
                </a:moveTo>
                <a:lnTo>
                  <a:pt x="1535079" y="1"/>
                </a:lnTo>
                <a:lnTo>
                  <a:pt x="1535079" y="1043610"/>
                </a:lnTo>
                <a:lnTo>
                  <a:pt x="4453" y="1043610"/>
                </a:lnTo>
                <a:close/>
                <a:moveTo>
                  <a:pt x="1598600" y="0"/>
                </a:moveTo>
                <a:lnTo>
                  <a:pt x="4457757" y="0"/>
                </a:lnTo>
                <a:lnTo>
                  <a:pt x="4457757" y="1043609"/>
                </a:lnTo>
                <a:lnTo>
                  <a:pt x="1598600" y="1043609"/>
                </a:lnTo>
                <a:close/>
              </a:path>
            </a:pathLst>
          </a:custGeom>
          <a:blipFill>
            <a:blip r:embed="rId3"/>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 name="直接连接符 14">
            <a:extLst>
              <a:ext uri="{FF2B5EF4-FFF2-40B4-BE49-F238E27FC236}">
                <a16:creationId xmlns:a16="http://schemas.microsoft.com/office/drawing/2014/main" id="{15F7DE92-4C0F-44B2-9835-82481CD9B82B}"/>
              </a:ext>
            </a:extLst>
          </p:cNvPr>
          <p:cNvCxnSpPr/>
          <p:nvPr/>
        </p:nvCxnSpPr>
        <p:spPr>
          <a:xfrm>
            <a:off x="7037388" y="3051058"/>
            <a:ext cx="700895"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BBE31C90-2D4B-4B49-AC89-DB2740D92044}"/>
              </a:ext>
            </a:extLst>
          </p:cNvPr>
          <p:cNvGrpSpPr/>
          <p:nvPr/>
        </p:nvGrpSpPr>
        <p:grpSpPr>
          <a:xfrm>
            <a:off x="6981344" y="4832234"/>
            <a:ext cx="1845210" cy="1026911"/>
            <a:chOff x="6981344" y="4832234"/>
            <a:chExt cx="1845210" cy="1026911"/>
          </a:xfrm>
        </p:grpSpPr>
        <p:sp>
          <p:nvSpPr>
            <p:cNvPr id="20" name="矩形: 圆角 19">
              <a:extLst>
                <a:ext uri="{FF2B5EF4-FFF2-40B4-BE49-F238E27FC236}">
                  <a16:creationId xmlns:a16="http://schemas.microsoft.com/office/drawing/2014/main" id="{29BFBDB8-637E-4FCB-A46D-38BA6C7CDB4C}"/>
                </a:ext>
              </a:extLst>
            </p:cNvPr>
            <p:cNvSpPr/>
            <p:nvPr/>
          </p:nvSpPr>
          <p:spPr>
            <a:xfrm>
              <a:off x="6981344" y="4985228"/>
              <a:ext cx="1845210" cy="873917"/>
            </a:xfrm>
            <a:prstGeom prst="roundRect">
              <a:avLst>
                <a:gd name="adj" fmla="val 7130"/>
              </a:avLst>
            </a:prstGeom>
            <a:gradFill>
              <a:gsLst>
                <a:gs pos="0">
                  <a:schemeClr val="accent1"/>
                </a:gs>
                <a:gs pos="100000">
                  <a:schemeClr val="accent2"/>
                </a:gs>
              </a:gsLst>
              <a:lin ang="2700000" scaled="0"/>
            </a:gradFill>
            <a:ln w="19050">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16F9B16F-5959-4C03-843B-CE32A181A415}"/>
                </a:ext>
              </a:extLst>
            </p:cNvPr>
            <p:cNvSpPr/>
            <p:nvPr/>
          </p:nvSpPr>
          <p:spPr>
            <a:xfrm>
              <a:off x="7037388" y="4832234"/>
              <a:ext cx="1733122" cy="873917"/>
            </a:xfrm>
            <a:prstGeom prst="roundRect">
              <a:avLst>
                <a:gd name="adj" fmla="val 7130"/>
              </a:avLst>
            </a:prstGeom>
            <a:gradFill>
              <a:gsLst>
                <a:gs pos="0">
                  <a:schemeClr val="accent1"/>
                </a:gs>
                <a:gs pos="100000">
                  <a:schemeClr val="accent2"/>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0F1A83B3-7768-4D9E-B01E-C9B933913EC2}"/>
              </a:ext>
            </a:extLst>
          </p:cNvPr>
          <p:cNvSpPr txBox="1"/>
          <p:nvPr/>
        </p:nvSpPr>
        <p:spPr>
          <a:xfrm>
            <a:off x="7458749" y="4943429"/>
            <a:ext cx="1125726" cy="328936"/>
          </a:xfrm>
          <a:prstGeom prst="rect">
            <a:avLst/>
          </a:prstGeom>
          <a:noFill/>
        </p:spPr>
        <p:txBody>
          <a:bodyPr wrap="square" rtlCol="0">
            <a:spAutoFit/>
          </a:bodyPr>
          <a:lstStyle/>
          <a:p>
            <a:pPr>
              <a:lnSpc>
                <a:spcPct val="120000"/>
              </a:lnSpc>
            </a:pPr>
            <a:r>
              <a:rPr lang="zh-CN" altLang="en-US" sz="1400" b="1">
                <a:solidFill>
                  <a:schemeClr val="tx1">
                    <a:lumMod val="85000"/>
                    <a:lumOff val="15000"/>
                  </a:schemeClr>
                </a:solidFill>
                <a:latin typeface="+mj-ea"/>
                <a:ea typeface="+mj-ea"/>
                <a:cs typeface="OPPOSans R" panose="00020600040101010101" pitchFamily="18" charset="-122"/>
              </a:rPr>
              <a:t>年营业额</a:t>
            </a:r>
            <a:endParaRPr lang="zh-CN" altLang="en-US" sz="1400" b="1" dirty="0">
              <a:solidFill>
                <a:schemeClr val="tx1">
                  <a:lumMod val="85000"/>
                  <a:lumOff val="15000"/>
                </a:schemeClr>
              </a:solidFill>
              <a:latin typeface="+mj-ea"/>
              <a:ea typeface="+mj-ea"/>
              <a:cs typeface="OPPOSans R" panose="00020600040101010101" pitchFamily="18" charset="-122"/>
            </a:endParaRPr>
          </a:p>
        </p:txBody>
      </p:sp>
      <p:sp>
        <p:nvSpPr>
          <p:cNvPr id="19" name="文本框 18">
            <a:extLst>
              <a:ext uri="{FF2B5EF4-FFF2-40B4-BE49-F238E27FC236}">
                <a16:creationId xmlns:a16="http://schemas.microsoft.com/office/drawing/2014/main" id="{14A7E279-6355-4CDD-95CE-6F892C9F5504}"/>
              </a:ext>
            </a:extLst>
          </p:cNvPr>
          <p:cNvSpPr txBox="1"/>
          <p:nvPr/>
        </p:nvSpPr>
        <p:spPr>
          <a:xfrm>
            <a:off x="7129792" y="5165581"/>
            <a:ext cx="1668820" cy="430374"/>
          </a:xfrm>
          <a:prstGeom prst="rect">
            <a:avLst/>
          </a:prstGeom>
          <a:noFill/>
        </p:spPr>
        <p:txBody>
          <a:bodyPr wrap="square" rtlCol="0">
            <a:spAutoFit/>
          </a:bodyPr>
          <a:lstStyle/>
          <a:p>
            <a:pPr>
              <a:lnSpc>
                <a:spcPct val="120000"/>
              </a:lnSpc>
            </a:pPr>
            <a:r>
              <a:rPr lang="en-US" altLang="zh-CN" sz="2000" b="1">
                <a:solidFill>
                  <a:schemeClr val="tx1">
                    <a:lumMod val="85000"/>
                    <a:lumOff val="15000"/>
                  </a:schemeClr>
                </a:solidFill>
                <a:latin typeface="+mj-ea"/>
                <a:ea typeface="+mj-ea"/>
                <a:cs typeface="OPPOSans R" panose="00020600040101010101" pitchFamily="18" charset="-122"/>
              </a:rPr>
              <a:t>1258.43 </a:t>
            </a:r>
            <a:r>
              <a:rPr lang="zh-CN" altLang="en-US" sz="2000" b="1">
                <a:solidFill>
                  <a:schemeClr val="tx1">
                    <a:lumMod val="85000"/>
                    <a:lumOff val="15000"/>
                  </a:schemeClr>
                </a:solidFill>
                <a:latin typeface="+mj-ea"/>
                <a:ea typeface="+mj-ea"/>
                <a:cs typeface="OPPOSans R" panose="00020600040101010101" pitchFamily="18" charset="-122"/>
              </a:rPr>
              <a:t>亿</a:t>
            </a:r>
            <a:endParaRPr lang="zh-CN" altLang="en-US" sz="2000" b="1" dirty="0">
              <a:solidFill>
                <a:schemeClr val="tx1">
                  <a:lumMod val="85000"/>
                  <a:lumOff val="15000"/>
                </a:schemeClr>
              </a:solidFill>
              <a:latin typeface="+mj-ea"/>
              <a:ea typeface="+mj-ea"/>
              <a:cs typeface="OPPOSans R" panose="00020600040101010101" pitchFamily="18" charset="-122"/>
            </a:endParaRPr>
          </a:p>
        </p:txBody>
      </p:sp>
      <p:grpSp>
        <p:nvGrpSpPr>
          <p:cNvPr id="4" name="组合 3">
            <a:extLst>
              <a:ext uri="{FF2B5EF4-FFF2-40B4-BE49-F238E27FC236}">
                <a16:creationId xmlns:a16="http://schemas.microsoft.com/office/drawing/2014/main" id="{3ED1511C-3FE0-457C-BFD4-4302789A15A0}"/>
              </a:ext>
            </a:extLst>
          </p:cNvPr>
          <p:cNvGrpSpPr/>
          <p:nvPr/>
        </p:nvGrpSpPr>
        <p:grpSpPr>
          <a:xfrm>
            <a:off x="9191144" y="4832234"/>
            <a:ext cx="1845210" cy="1026911"/>
            <a:chOff x="9191144" y="4832234"/>
            <a:chExt cx="1845210" cy="1026911"/>
          </a:xfrm>
        </p:grpSpPr>
        <p:sp>
          <p:nvSpPr>
            <p:cNvPr id="22" name="矩形: 圆角 21">
              <a:extLst>
                <a:ext uri="{FF2B5EF4-FFF2-40B4-BE49-F238E27FC236}">
                  <a16:creationId xmlns:a16="http://schemas.microsoft.com/office/drawing/2014/main" id="{B4024663-7F96-4EF2-8499-E14E978B96ED}"/>
                </a:ext>
              </a:extLst>
            </p:cNvPr>
            <p:cNvSpPr/>
            <p:nvPr/>
          </p:nvSpPr>
          <p:spPr>
            <a:xfrm>
              <a:off x="9191144" y="4985228"/>
              <a:ext cx="1845210" cy="873917"/>
            </a:xfrm>
            <a:prstGeom prst="roundRect">
              <a:avLst>
                <a:gd name="adj" fmla="val 7130"/>
              </a:avLst>
            </a:prstGeom>
            <a:gradFill>
              <a:gsLst>
                <a:gs pos="0">
                  <a:schemeClr val="accent1"/>
                </a:gs>
                <a:gs pos="100000">
                  <a:schemeClr val="accent2"/>
                </a:gs>
              </a:gsLst>
              <a:lin ang="2700000" scaled="0"/>
            </a:gradFill>
            <a:ln w="19050">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18168530-1298-42CF-97A1-BF2344C88D76}"/>
                </a:ext>
              </a:extLst>
            </p:cNvPr>
            <p:cNvSpPr/>
            <p:nvPr/>
          </p:nvSpPr>
          <p:spPr>
            <a:xfrm>
              <a:off x="9247188" y="4832234"/>
              <a:ext cx="1733122" cy="873917"/>
            </a:xfrm>
            <a:prstGeom prst="roundRect">
              <a:avLst>
                <a:gd name="adj" fmla="val 7130"/>
              </a:avLst>
            </a:prstGeom>
            <a:gradFill>
              <a:gsLst>
                <a:gs pos="0">
                  <a:schemeClr val="accent1"/>
                </a:gs>
                <a:gs pos="100000">
                  <a:schemeClr val="accent2"/>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217C3504-2C6C-413E-8CE3-5307491D0ED3}"/>
              </a:ext>
            </a:extLst>
          </p:cNvPr>
          <p:cNvSpPr txBox="1"/>
          <p:nvPr/>
        </p:nvSpPr>
        <p:spPr>
          <a:xfrm>
            <a:off x="9706649" y="4943429"/>
            <a:ext cx="1125726" cy="328936"/>
          </a:xfrm>
          <a:prstGeom prst="rect">
            <a:avLst/>
          </a:prstGeom>
          <a:noFill/>
        </p:spPr>
        <p:txBody>
          <a:bodyPr wrap="square" rtlCol="0">
            <a:spAutoFit/>
          </a:bodyPr>
          <a:lstStyle/>
          <a:p>
            <a:pPr>
              <a:lnSpc>
                <a:spcPct val="120000"/>
              </a:lnSpc>
            </a:pPr>
            <a:r>
              <a:rPr lang="zh-CN" altLang="en-US" sz="1400" b="1">
                <a:solidFill>
                  <a:schemeClr val="tx1">
                    <a:lumMod val="85000"/>
                    <a:lumOff val="15000"/>
                  </a:schemeClr>
                </a:solidFill>
                <a:latin typeface="+mj-ea"/>
                <a:ea typeface="+mj-ea"/>
                <a:cs typeface="OPPOSans R" panose="00020600040101010101" pitchFamily="18" charset="-122"/>
              </a:rPr>
              <a:t>公司规模</a:t>
            </a:r>
          </a:p>
        </p:txBody>
      </p:sp>
      <p:sp>
        <p:nvSpPr>
          <p:cNvPr id="27" name="文本框 26">
            <a:extLst>
              <a:ext uri="{FF2B5EF4-FFF2-40B4-BE49-F238E27FC236}">
                <a16:creationId xmlns:a16="http://schemas.microsoft.com/office/drawing/2014/main" id="{633901EC-6959-41AF-ADE2-BC34B2AF1351}"/>
              </a:ext>
            </a:extLst>
          </p:cNvPr>
          <p:cNvSpPr txBox="1"/>
          <p:nvPr/>
        </p:nvSpPr>
        <p:spPr>
          <a:xfrm>
            <a:off x="9377692" y="5165581"/>
            <a:ext cx="1668820" cy="430374"/>
          </a:xfrm>
          <a:prstGeom prst="rect">
            <a:avLst/>
          </a:prstGeom>
          <a:noFill/>
        </p:spPr>
        <p:txBody>
          <a:bodyPr wrap="square" rtlCol="0">
            <a:spAutoFit/>
          </a:bodyPr>
          <a:lstStyle/>
          <a:p>
            <a:pPr>
              <a:lnSpc>
                <a:spcPct val="120000"/>
              </a:lnSpc>
            </a:pPr>
            <a:r>
              <a:rPr lang="en-US" altLang="zh-CN" sz="2000" b="1">
                <a:solidFill>
                  <a:schemeClr val="tx1">
                    <a:lumMod val="85000"/>
                    <a:lumOff val="15000"/>
                  </a:schemeClr>
                </a:solidFill>
                <a:latin typeface="+mj-ea"/>
                <a:ea typeface="+mj-ea"/>
                <a:cs typeface="OPPOSans R" panose="00020600040101010101" pitchFamily="18" charset="-122"/>
              </a:rPr>
              <a:t>175508 </a:t>
            </a:r>
            <a:r>
              <a:rPr lang="zh-CN" altLang="en-US" sz="2000" b="1">
                <a:solidFill>
                  <a:schemeClr val="tx1">
                    <a:lumMod val="85000"/>
                    <a:lumOff val="15000"/>
                  </a:schemeClr>
                </a:solidFill>
                <a:latin typeface="+mj-ea"/>
                <a:ea typeface="+mj-ea"/>
                <a:cs typeface="OPPOSans R" panose="00020600040101010101" pitchFamily="18" charset="-122"/>
              </a:rPr>
              <a:t>人</a:t>
            </a:r>
          </a:p>
        </p:txBody>
      </p:sp>
      <p:grpSp>
        <p:nvGrpSpPr>
          <p:cNvPr id="51" name="组合 50">
            <a:extLst>
              <a:ext uri="{FF2B5EF4-FFF2-40B4-BE49-F238E27FC236}">
                <a16:creationId xmlns:a16="http://schemas.microsoft.com/office/drawing/2014/main" id="{A860B562-2F3F-4C1B-9AA2-BFD58A2E0A43}"/>
              </a:ext>
            </a:extLst>
          </p:cNvPr>
          <p:cNvGrpSpPr/>
          <p:nvPr/>
        </p:nvGrpSpPr>
        <p:grpSpPr>
          <a:xfrm>
            <a:off x="728657" y="1908058"/>
            <a:ext cx="10671185" cy="2381"/>
            <a:chOff x="778660" y="5813425"/>
            <a:chExt cx="10671185" cy="2381"/>
          </a:xfrm>
        </p:grpSpPr>
        <p:cxnSp>
          <p:nvCxnSpPr>
            <p:cNvPr id="40" name="直接连接符 39">
              <a:extLst>
                <a:ext uri="{FF2B5EF4-FFF2-40B4-BE49-F238E27FC236}">
                  <a16:creationId xmlns:a16="http://schemas.microsoft.com/office/drawing/2014/main" id="{0B1DC23E-DED9-44DB-BFE6-174469237C55}"/>
                </a:ext>
              </a:extLst>
            </p:cNvPr>
            <p:cNvCxnSpPr>
              <a:cxnSpLocks/>
            </p:cNvCxnSpPr>
            <p:nvPr/>
          </p:nvCxnSpPr>
          <p:spPr>
            <a:xfrm>
              <a:off x="778660" y="5815806"/>
              <a:ext cx="10640240" cy="0"/>
            </a:xfrm>
            <a:prstGeom prst="line">
              <a:avLst/>
            </a:prstGeom>
            <a:ln w="190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A324221C-54DF-4738-99DB-8EE3DDD88EB6}"/>
                </a:ext>
              </a:extLst>
            </p:cNvPr>
            <p:cNvCxnSpPr>
              <a:cxnSpLocks/>
            </p:cNvCxnSpPr>
            <p:nvPr/>
          </p:nvCxnSpPr>
          <p:spPr>
            <a:xfrm>
              <a:off x="10764045" y="5813425"/>
              <a:ext cx="685800" cy="0"/>
            </a:xfrm>
            <a:prstGeom prst="line">
              <a:avLst/>
            </a:prstGeom>
            <a:ln w="8890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90759599"/>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E11C0EE7-4E81-45CC-8E2F-8A7EE0DA513C}"/>
              </a:ext>
            </a:extLst>
          </p:cNvPr>
          <p:cNvSpPr/>
          <p:nvPr/>
        </p:nvSpPr>
        <p:spPr>
          <a:xfrm>
            <a:off x="1308100" y="3651249"/>
            <a:ext cx="8793331" cy="2253163"/>
          </a:xfrm>
          <a:prstGeom prst="roundRect">
            <a:avLst>
              <a:gd name="adj" fmla="val 3942"/>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20320288-828A-4832-8FED-1D84A1ED29AE}"/>
              </a:ext>
            </a:extLst>
          </p:cNvPr>
          <p:cNvGrpSpPr/>
          <p:nvPr/>
        </p:nvGrpSpPr>
        <p:grpSpPr>
          <a:xfrm>
            <a:off x="8934021" y="3461707"/>
            <a:ext cx="2425573" cy="3204673"/>
            <a:chOff x="8934021" y="3518857"/>
            <a:chExt cx="2425573" cy="3204673"/>
          </a:xfrm>
        </p:grpSpPr>
        <p:pic>
          <p:nvPicPr>
            <p:cNvPr id="227" name="图片 226">
              <a:extLst>
                <a:ext uri="{FF2B5EF4-FFF2-40B4-BE49-F238E27FC236}">
                  <a16:creationId xmlns:a16="http://schemas.microsoft.com/office/drawing/2014/main" id="{2EABC77E-F735-4169-B5F3-C7D8F24E9C86}"/>
                </a:ext>
              </a:extLst>
            </p:cNvPr>
            <p:cNvPicPr>
              <a:picLocks noChangeAspect="1"/>
            </p:cNvPicPr>
            <p:nvPr/>
          </p:nvPicPr>
          <p:blipFill>
            <a:blip r:embed="rId2">
              <a:alphaModFix amt="50000"/>
            </a:blip>
            <a:srcRect b="26235"/>
            <a:stretch>
              <a:fillRect/>
            </a:stretch>
          </p:blipFill>
          <p:spPr>
            <a:xfrm>
              <a:off x="9182452" y="5580023"/>
              <a:ext cx="2177142" cy="1143507"/>
            </a:xfrm>
            <a:custGeom>
              <a:avLst/>
              <a:gdLst>
                <a:gd name="connsiteX0" fmla="*/ 0 w 2177142"/>
                <a:gd name="connsiteY0" fmla="*/ 0 h 1143507"/>
                <a:gd name="connsiteX1" fmla="*/ 2177142 w 2177142"/>
                <a:gd name="connsiteY1" fmla="*/ 0 h 1143507"/>
                <a:gd name="connsiteX2" fmla="*/ 2177142 w 2177142"/>
                <a:gd name="connsiteY2" fmla="*/ 1143507 h 1143507"/>
                <a:gd name="connsiteX3" fmla="*/ 0 w 2177142"/>
                <a:gd name="connsiteY3" fmla="*/ 1143507 h 1143507"/>
              </a:gdLst>
              <a:ahLst/>
              <a:cxnLst>
                <a:cxn ang="0">
                  <a:pos x="connsiteX0" y="connsiteY0"/>
                </a:cxn>
                <a:cxn ang="0">
                  <a:pos x="connsiteX1" y="connsiteY1"/>
                </a:cxn>
                <a:cxn ang="0">
                  <a:pos x="connsiteX2" y="connsiteY2"/>
                </a:cxn>
                <a:cxn ang="0">
                  <a:pos x="connsiteX3" y="connsiteY3"/>
                </a:cxn>
              </a:cxnLst>
              <a:rect l="l" t="t" r="r" b="b"/>
              <a:pathLst>
                <a:path w="2177142" h="1143507">
                  <a:moveTo>
                    <a:pt x="0" y="0"/>
                  </a:moveTo>
                  <a:lnTo>
                    <a:pt x="2177142" y="0"/>
                  </a:lnTo>
                  <a:lnTo>
                    <a:pt x="2177142" y="1143507"/>
                  </a:lnTo>
                  <a:lnTo>
                    <a:pt x="0" y="1143507"/>
                  </a:lnTo>
                  <a:close/>
                </a:path>
              </a:pathLst>
            </a:custGeom>
          </p:spPr>
        </p:pic>
        <p:pic>
          <p:nvPicPr>
            <p:cNvPr id="4" name="图片 3" descr="桌子上放着杯子&#10;&#10;低可信度描述已自动生成">
              <a:extLst>
                <a:ext uri="{FF2B5EF4-FFF2-40B4-BE49-F238E27FC236}">
                  <a16:creationId xmlns:a16="http://schemas.microsoft.com/office/drawing/2014/main" id="{030EF3E6-5F20-4359-BCF2-4F4D52544FC8}"/>
                </a:ext>
              </a:extLst>
            </p:cNvPr>
            <p:cNvPicPr>
              <a:picLocks/>
            </p:cNvPicPr>
            <p:nvPr/>
          </p:nvPicPr>
          <p:blipFill rotWithShape="1">
            <a:blip r:embed="rId3">
              <a:extLst>
                <a:ext uri="{28A0092B-C50C-407E-A947-70E740481C1C}">
                  <a14:useLocalDpi xmlns:a14="http://schemas.microsoft.com/office/drawing/2010/main" val="0"/>
                </a:ext>
              </a:extLst>
            </a:blip>
            <a:srcRect l="17833" t="5649" r="17283" b="6233"/>
            <a:stretch/>
          </p:blipFill>
          <p:spPr>
            <a:xfrm>
              <a:off x="8934021" y="3518857"/>
              <a:ext cx="2016554" cy="2738640"/>
            </a:xfrm>
            <a:prstGeom prst="rect">
              <a:avLst/>
            </a:prstGeom>
          </p:spPr>
        </p:pic>
      </p:grpSp>
      <p:sp>
        <p:nvSpPr>
          <p:cNvPr id="1004" name="文本框 1003">
            <a:extLst>
              <a:ext uri="{FF2B5EF4-FFF2-40B4-BE49-F238E27FC236}">
                <a16:creationId xmlns:a16="http://schemas.microsoft.com/office/drawing/2014/main" id="{2671B359-5699-4156-A6AC-56A46C9B7D46}"/>
              </a:ext>
            </a:extLst>
          </p:cNvPr>
          <p:cNvSpPr txBox="1"/>
          <p:nvPr/>
        </p:nvSpPr>
        <p:spPr>
          <a:xfrm>
            <a:off x="1861413" y="4326547"/>
            <a:ext cx="6672988" cy="1341521"/>
          </a:xfrm>
          <a:prstGeom prst="rect">
            <a:avLst/>
          </a:prstGeom>
          <a:noFill/>
          <a:effectLst/>
        </p:spPr>
        <p:txBody>
          <a:bodyPr wrap="square" rtlCol="0">
            <a:spAutoFit/>
          </a:bodyPr>
          <a:lstStyle/>
          <a:p>
            <a:pPr algn="just">
              <a:lnSpc>
                <a:spcPct val="130000"/>
              </a:lnSpc>
            </a:pPr>
            <a:r>
              <a:rPr lang="zh-CN" altLang="en-US" sz="1600">
                <a:solidFill>
                  <a:schemeClr val="tx1">
                    <a:lumMod val="85000"/>
                    <a:lumOff val="15000"/>
                  </a:schemeClr>
                </a:solidFill>
                <a:latin typeface="+mn-ea"/>
              </a:rPr>
              <a:t>最为著名和畅销的产品为</a:t>
            </a:r>
            <a:r>
              <a:rPr lang="en-US" altLang="zh-CN" sz="1600">
                <a:solidFill>
                  <a:schemeClr val="tx1">
                    <a:lumMod val="85000"/>
                    <a:lumOff val="15000"/>
                  </a:schemeClr>
                </a:solidFill>
                <a:latin typeface="+mn-ea"/>
              </a:rPr>
              <a:t>Windows</a:t>
            </a:r>
            <a:r>
              <a:rPr lang="zh-CN" altLang="en-US" sz="1600">
                <a:solidFill>
                  <a:schemeClr val="tx1">
                    <a:lumMod val="85000"/>
                    <a:lumOff val="15000"/>
                  </a:schemeClr>
                </a:solidFill>
                <a:latin typeface="+mn-ea"/>
              </a:rPr>
              <a:t>操作系统和</a:t>
            </a:r>
            <a:r>
              <a:rPr lang="en-US" altLang="zh-CN" sz="1600">
                <a:solidFill>
                  <a:schemeClr val="tx1">
                    <a:lumMod val="85000"/>
                    <a:lumOff val="15000"/>
                  </a:schemeClr>
                </a:solidFill>
                <a:latin typeface="+mn-ea"/>
              </a:rPr>
              <a:t>Office</a:t>
            </a:r>
            <a:r>
              <a:rPr lang="zh-CN" altLang="en-US" sz="1600">
                <a:solidFill>
                  <a:schemeClr val="tx1">
                    <a:lumMod val="85000"/>
                    <a:lumOff val="15000"/>
                  </a:schemeClr>
                </a:solidFill>
                <a:latin typeface="+mn-ea"/>
              </a:rPr>
              <a:t>系列软件，是全球最大的电脑软件提供商、世界</a:t>
            </a:r>
            <a:r>
              <a:rPr lang="en-US" altLang="zh-CN" sz="1600">
                <a:solidFill>
                  <a:schemeClr val="tx1">
                    <a:lumMod val="85000"/>
                    <a:lumOff val="15000"/>
                  </a:schemeClr>
                </a:solidFill>
                <a:latin typeface="+mn-ea"/>
              </a:rPr>
              <a:t>PC</a:t>
            </a:r>
            <a:r>
              <a:rPr lang="zh-CN" altLang="en-US" sz="1600">
                <a:solidFill>
                  <a:schemeClr val="tx1">
                    <a:lumMod val="85000"/>
                    <a:lumOff val="15000"/>
                  </a:schemeClr>
                </a:solidFill>
                <a:latin typeface="+mn-ea"/>
              </a:rPr>
              <a:t>（</a:t>
            </a:r>
            <a:r>
              <a:rPr lang="en-US" altLang="zh-CN" sz="1600">
                <a:solidFill>
                  <a:schemeClr val="tx1">
                    <a:lumMod val="85000"/>
                    <a:lumOff val="15000"/>
                  </a:schemeClr>
                </a:solidFill>
                <a:latin typeface="+mn-ea"/>
              </a:rPr>
              <a:t>Personal Computer</a:t>
            </a:r>
            <a:r>
              <a:rPr lang="zh-CN" altLang="en-US" sz="1600">
                <a:solidFill>
                  <a:schemeClr val="tx1">
                    <a:lumMod val="85000"/>
                    <a:lumOff val="15000"/>
                  </a:schemeClr>
                </a:solidFill>
                <a:latin typeface="+mn-ea"/>
              </a:rPr>
              <a:t>，个人计算机）软件开发的先导</a:t>
            </a:r>
            <a:r>
              <a:rPr lang="en-US" altLang="zh-CN" sz="1600">
                <a:solidFill>
                  <a:schemeClr val="tx1">
                    <a:lumMod val="85000"/>
                    <a:lumOff val="15000"/>
                  </a:schemeClr>
                </a:solidFill>
                <a:latin typeface="+mn-ea"/>
              </a:rPr>
              <a:t>2021</a:t>
            </a:r>
            <a:r>
              <a:rPr lang="zh-CN" altLang="en-US" sz="1600">
                <a:solidFill>
                  <a:schemeClr val="tx1">
                    <a:lumMod val="85000"/>
                    <a:lumOff val="15000"/>
                  </a:schemeClr>
                </a:solidFill>
                <a:latin typeface="+mn-ea"/>
              </a:rPr>
              <a:t>年</a:t>
            </a:r>
            <a:r>
              <a:rPr lang="en-US" altLang="zh-CN" sz="1600">
                <a:solidFill>
                  <a:schemeClr val="tx1">
                    <a:lumMod val="85000"/>
                    <a:lumOff val="15000"/>
                  </a:schemeClr>
                </a:solidFill>
                <a:latin typeface="+mn-ea"/>
              </a:rPr>
              <a:t>6</a:t>
            </a:r>
            <a:r>
              <a:rPr lang="zh-CN" altLang="en-US" sz="1600">
                <a:solidFill>
                  <a:schemeClr val="tx1">
                    <a:lumMod val="85000"/>
                    <a:lumOff val="15000"/>
                  </a:schemeClr>
                </a:solidFill>
                <a:latin typeface="+mn-ea"/>
              </a:rPr>
              <a:t>月</a:t>
            </a:r>
            <a:r>
              <a:rPr lang="en-US" altLang="zh-CN" sz="1600">
                <a:solidFill>
                  <a:schemeClr val="tx1">
                    <a:lumMod val="85000"/>
                    <a:lumOff val="15000"/>
                  </a:schemeClr>
                </a:solidFill>
                <a:latin typeface="+mn-ea"/>
              </a:rPr>
              <a:t>23</a:t>
            </a:r>
            <a:r>
              <a:rPr lang="zh-CN" altLang="en-US" sz="1600">
                <a:solidFill>
                  <a:schemeClr val="tx1">
                    <a:lumMod val="85000"/>
                    <a:lumOff val="15000"/>
                  </a:schemeClr>
                </a:solidFill>
                <a:latin typeface="+mn-ea"/>
              </a:rPr>
              <a:t>日，微软市值突破</a:t>
            </a:r>
            <a:r>
              <a:rPr lang="en-US" altLang="zh-CN" sz="1600">
                <a:solidFill>
                  <a:schemeClr val="tx1">
                    <a:lumMod val="85000"/>
                    <a:lumOff val="15000"/>
                  </a:schemeClr>
                </a:solidFill>
                <a:latin typeface="+mn-ea"/>
              </a:rPr>
              <a:t>2</a:t>
            </a:r>
            <a:r>
              <a:rPr lang="zh-CN" altLang="en-US" sz="1600">
                <a:solidFill>
                  <a:schemeClr val="tx1">
                    <a:lumMod val="85000"/>
                    <a:lumOff val="15000"/>
                  </a:schemeClr>
                </a:solidFill>
                <a:latin typeface="+mn-ea"/>
              </a:rPr>
              <a:t>万亿元，是继苹果之后美国第二家市值突破</a:t>
            </a:r>
            <a:r>
              <a:rPr lang="en-US" altLang="zh-CN" sz="1600">
                <a:solidFill>
                  <a:schemeClr val="tx1">
                    <a:lumMod val="85000"/>
                    <a:lumOff val="15000"/>
                  </a:schemeClr>
                </a:solidFill>
                <a:latin typeface="+mn-ea"/>
              </a:rPr>
              <a:t>2</a:t>
            </a:r>
            <a:r>
              <a:rPr lang="zh-CN" altLang="en-US" sz="1600">
                <a:solidFill>
                  <a:schemeClr val="tx1">
                    <a:lumMod val="85000"/>
                    <a:lumOff val="15000"/>
                  </a:schemeClr>
                </a:solidFill>
                <a:latin typeface="+mn-ea"/>
              </a:rPr>
              <a:t>万亿元的企业</a:t>
            </a:r>
            <a:endParaRPr lang="zh-CN" altLang="en-US" sz="1600" dirty="0">
              <a:solidFill>
                <a:schemeClr val="tx1">
                  <a:lumMod val="85000"/>
                  <a:lumOff val="15000"/>
                </a:schemeClr>
              </a:solidFill>
              <a:latin typeface="+mn-ea"/>
            </a:endParaRPr>
          </a:p>
        </p:txBody>
      </p:sp>
      <p:sp>
        <p:nvSpPr>
          <p:cNvPr id="2" name="内容占位符 1">
            <a:extLst>
              <a:ext uri="{FF2B5EF4-FFF2-40B4-BE49-F238E27FC236}">
                <a16:creationId xmlns:a16="http://schemas.microsoft.com/office/drawing/2014/main" id="{FF6BD591-CE89-4CA0-AFCB-8FD083F038A0}"/>
              </a:ext>
            </a:extLst>
          </p:cNvPr>
          <p:cNvSpPr>
            <a:spLocks noGrp="1"/>
          </p:cNvSpPr>
          <p:nvPr>
            <p:ph sz="quarter" idx="10"/>
          </p:nvPr>
        </p:nvSpPr>
        <p:spPr/>
        <p:txBody>
          <a:bodyPr/>
          <a:lstStyle/>
          <a:p>
            <a:r>
              <a:rPr lang="zh-CN" altLang="en-US"/>
              <a:t>荣誉奖项</a:t>
            </a:r>
          </a:p>
        </p:txBody>
      </p:sp>
      <p:grpSp>
        <p:nvGrpSpPr>
          <p:cNvPr id="788" name="图形 15">
            <a:extLst>
              <a:ext uri="{FF2B5EF4-FFF2-40B4-BE49-F238E27FC236}">
                <a16:creationId xmlns:a16="http://schemas.microsoft.com/office/drawing/2014/main" id="{0B30DEAF-01AC-4628-833E-3E2D33AA5C31}"/>
              </a:ext>
            </a:extLst>
          </p:cNvPr>
          <p:cNvGrpSpPr/>
          <p:nvPr/>
        </p:nvGrpSpPr>
        <p:grpSpPr>
          <a:xfrm>
            <a:off x="6221991" y="1589771"/>
            <a:ext cx="2202519" cy="1603191"/>
            <a:chOff x="461921" y="4140727"/>
            <a:chExt cx="3900868" cy="2839405"/>
          </a:xfrm>
          <a:gradFill>
            <a:gsLst>
              <a:gs pos="0">
                <a:schemeClr val="accent1"/>
              </a:gs>
              <a:gs pos="100000">
                <a:schemeClr val="accent2"/>
              </a:gs>
            </a:gsLst>
            <a:lin ang="5400000" scaled="1"/>
          </a:gradFill>
        </p:grpSpPr>
        <p:grpSp>
          <p:nvGrpSpPr>
            <p:cNvPr id="790" name="图形 15">
              <a:extLst>
                <a:ext uri="{FF2B5EF4-FFF2-40B4-BE49-F238E27FC236}">
                  <a16:creationId xmlns:a16="http://schemas.microsoft.com/office/drawing/2014/main" id="{F51F31E6-FDA4-4E63-9E0D-FB320B5B0582}"/>
                </a:ext>
              </a:extLst>
            </p:cNvPr>
            <p:cNvGrpSpPr/>
            <p:nvPr/>
          </p:nvGrpSpPr>
          <p:grpSpPr>
            <a:xfrm>
              <a:off x="461921" y="4140727"/>
              <a:ext cx="3900868" cy="2839405"/>
              <a:chOff x="461924" y="4140721"/>
              <a:chExt cx="3900856" cy="2839411"/>
            </a:xfrm>
            <a:grpFill/>
          </p:grpSpPr>
          <p:sp>
            <p:nvSpPr>
              <p:cNvPr id="795" name="任意多边形: 形状 794">
                <a:extLst>
                  <a:ext uri="{FF2B5EF4-FFF2-40B4-BE49-F238E27FC236}">
                    <a16:creationId xmlns:a16="http://schemas.microsoft.com/office/drawing/2014/main" id="{F2445F01-07B5-489C-AC60-4F124A8AC399}"/>
                  </a:ext>
                </a:extLst>
              </p:cNvPr>
              <p:cNvSpPr/>
              <p:nvPr/>
            </p:nvSpPr>
            <p:spPr>
              <a:xfrm>
                <a:off x="1408041" y="4140721"/>
                <a:ext cx="269251" cy="341617"/>
              </a:xfrm>
              <a:custGeom>
                <a:avLst/>
                <a:gdLst>
                  <a:gd name="connsiteX0" fmla="*/ 5998 w 269252"/>
                  <a:gd name="connsiteY0" fmla="*/ 341471 h 341618"/>
                  <a:gd name="connsiteX1" fmla="*/ 12952 w 269252"/>
                  <a:gd name="connsiteY1" fmla="*/ 217456 h 341618"/>
                  <a:gd name="connsiteX2" fmla="*/ 219263 w 269252"/>
                  <a:gd name="connsiteY2" fmla="*/ 0 h 341618"/>
                  <a:gd name="connsiteX3" fmla="*/ 248505 w 269252"/>
                  <a:gd name="connsiteY3" fmla="*/ 206312 h 341618"/>
                  <a:gd name="connsiteX4" fmla="*/ 5998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5998" y="341471"/>
                    </a:moveTo>
                    <a:cubicBezTo>
                      <a:pt x="-2288" y="339947"/>
                      <a:pt x="-3717" y="241078"/>
                      <a:pt x="12952" y="217456"/>
                    </a:cubicBezTo>
                    <a:cubicBezTo>
                      <a:pt x="29716" y="193739"/>
                      <a:pt x="195546" y="85058"/>
                      <a:pt x="219263" y="0"/>
                    </a:cubicBezTo>
                    <a:cubicBezTo>
                      <a:pt x="219263" y="0"/>
                      <a:pt x="308512" y="43244"/>
                      <a:pt x="248505" y="206312"/>
                    </a:cubicBezTo>
                    <a:cubicBezTo>
                      <a:pt x="195546" y="259271"/>
                      <a:pt x="28287" y="345662"/>
                      <a:pt x="5998"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6" name="任意多边形: 形状 795">
                <a:extLst>
                  <a:ext uri="{FF2B5EF4-FFF2-40B4-BE49-F238E27FC236}">
                    <a16:creationId xmlns:a16="http://schemas.microsoft.com/office/drawing/2014/main" id="{5C3C4480-342B-482A-B223-DC3E24533248}"/>
                  </a:ext>
                </a:extLst>
              </p:cNvPr>
              <p:cNvSpPr/>
              <p:nvPr/>
            </p:nvSpPr>
            <p:spPr>
              <a:xfrm>
                <a:off x="1148067" y="4271118"/>
                <a:ext cx="232027" cy="381763"/>
              </a:xfrm>
              <a:custGeom>
                <a:avLst/>
                <a:gdLst>
                  <a:gd name="connsiteX0" fmla="*/ 24706 w 232028"/>
                  <a:gd name="connsiteY0" fmla="*/ 381762 h 381763"/>
                  <a:gd name="connsiteX1" fmla="*/ 2703 w 232028"/>
                  <a:gd name="connsiteY1" fmla="*/ 259461 h 381763"/>
                  <a:gd name="connsiteX2" fmla="*/ 152817 w 232028"/>
                  <a:gd name="connsiteY2" fmla="*/ 0 h 381763"/>
                  <a:gd name="connsiteX3" fmla="*/ 229207 w 232028"/>
                  <a:gd name="connsiteY3" fmla="*/ 193834 h 381763"/>
                  <a:gd name="connsiteX4" fmla="*/ 24706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4706" y="381762"/>
                    </a:moveTo>
                    <a:cubicBezTo>
                      <a:pt x="16228" y="382143"/>
                      <a:pt x="-8060" y="286417"/>
                      <a:pt x="2703" y="259461"/>
                    </a:cubicBezTo>
                    <a:cubicBezTo>
                      <a:pt x="13466" y="232505"/>
                      <a:pt x="149578" y="88202"/>
                      <a:pt x="152817" y="0"/>
                    </a:cubicBezTo>
                    <a:cubicBezTo>
                      <a:pt x="152817" y="0"/>
                      <a:pt x="249591" y="21336"/>
                      <a:pt x="229207" y="193834"/>
                    </a:cubicBezTo>
                    <a:cubicBezTo>
                      <a:pt x="190060" y="257747"/>
                      <a:pt x="47375" y="380619"/>
                      <a:pt x="24706"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7" name="任意多边形: 形状 796">
                <a:extLst>
                  <a:ext uri="{FF2B5EF4-FFF2-40B4-BE49-F238E27FC236}">
                    <a16:creationId xmlns:a16="http://schemas.microsoft.com/office/drawing/2014/main" id="{B5141B48-DD7B-427A-83B4-78BD236434F5}"/>
                  </a:ext>
                </a:extLst>
              </p:cNvPr>
              <p:cNvSpPr/>
              <p:nvPr/>
            </p:nvSpPr>
            <p:spPr>
              <a:xfrm>
                <a:off x="1666452" y="4263593"/>
                <a:ext cx="348185" cy="208243"/>
              </a:xfrm>
              <a:custGeom>
                <a:avLst/>
                <a:gdLst>
                  <a:gd name="connsiteX0" fmla="*/ 0 w 348186"/>
                  <a:gd name="connsiteY0" fmla="*/ 146018 h 208244"/>
                  <a:gd name="connsiteX1" fmla="*/ 96202 w 348186"/>
                  <a:gd name="connsiteY1" fmla="*/ 56102 h 208244"/>
                  <a:gd name="connsiteX2" fmla="*/ 293751 w 348186"/>
                  <a:gd name="connsiteY2" fmla="*/ 37243 h 208244"/>
                  <a:gd name="connsiteX3" fmla="*/ 347091 w 348186"/>
                  <a:gd name="connsiteY3" fmla="*/ 0 h 208244"/>
                  <a:gd name="connsiteX4" fmla="*/ 260318 w 348186"/>
                  <a:gd name="connsiteY4" fmla="*/ 202787 h 208244"/>
                  <a:gd name="connsiteX5" fmla="*/ 0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0" y="146018"/>
                    </a:moveTo>
                    <a:cubicBezTo>
                      <a:pt x="0" y="146018"/>
                      <a:pt x="70390" y="67246"/>
                      <a:pt x="96202" y="56102"/>
                    </a:cubicBezTo>
                    <a:cubicBezTo>
                      <a:pt x="122015" y="44958"/>
                      <a:pt x="260699" y="61722"/>
                      <a:pt x="293751" y="37243"/>
                    </a:cubicBezTo>
                    <a:cubicBezTo>
                      <a:pt x="326898" y="12859"/>
                      <a:pt x="347091" y="0"/>
                      <a:pt x="347091" y="0"/>
                    </a:cubicBezTo>
                    <a:cubicBezTo>
                      <a:pt x="347091" y="0"/>
                      <a:pt x="364522" y="148114"/>
                      <a:pt x="260318" y="202787"/>
                    </a:cubicBezTo>
                    <a:cubicBezTo>
                      <a:pt x="227552" y="209836"/>
                      <a:pt x="121539" y="222694"/>
                      <a:pt x="0"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8" name="任意多边形: 形状 797">
                <a:extLst>
                  <a:ext uri="{FF2B5EF4-FFF2-40B4-BE49-F238E27FC236}">
                    <a16:creationId xmlns:a16="http://schemas.microsoft.com/office/drawing/2014/main" id="{3DF67835-9974-4F02-AECC-9D980CEEE704}"/>
                  </a:ext>
                </a:extLst>
              </p:cNvPr>
              <p:cNvSpPr/>
              <p:nvPr/>
            </p:nvSpPr>
            <p:spPr>
              <a:xfrm>
                <a:off x="938726" y="4436179"/>
                <a:ext cx="191660" cy="402911"/>
              </a:xfrm>
              <a:custGeom>
                <a:avLst/>
                <a:gdLst>
                  <a:gd name="connsiteX0" fmla="*/ 61644 w 191660"/>
                  <a:gd name="connsiteY0" fmla="*/ 402819 h 402911"/>
                  <a:gd name="connsiteX1" fmla="*/ 18 w 191660"/>
                  <a:gd name="connsiteY1" fmla="*/ 294901 h 402911"/>
                  <a:gd name="connsiteX2" fmla="*/ 54882 w 191660"/>
                  <a:gd name="connsiteY2" fmla="*/ 197 h 402911"/>
                  <a:gd name="connsiteX3" fmla="*/ 191661 w 191660"/>
                  <a:gd name="connsiteY3" fmla="*/ 157360 h 402911"/>
                  <a:gd name="connsiteX4" fmla="*/ 61644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61644" y="402819"/>
                    </a:moveTo>
                    <a:cubicBezTo>
                      <a:pt x="53834" y="406057"/>
                      <a:pt x="-1125" y="323952"/>
                      <a:pt x="18" y="294901"/>
                    </a:cubicBezTo>
                    <a:cubicBezTo>
                      <a:pt x="1161" y="265849"/>
                      <a:pt x="81171" y="84493"/>
                      <a:pt x="54882" y="197"/>
                    </a:cubicBezTo>
                    <a:cubicBezTo>
                      <a:pt x="54882" y="197"/>
                      <a:pt x="153275" y="-12090"/>
                      <a:pt x="191661" y="157360"/>
                    </a:cubicBezTo>
                    <a:cubicBezTo>
                      <a:pt x="176040" y="230702"/>
                      <a:pt x="82695" y="394246"/>
                      <a:pt x="61644"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9" name="任意多边形: 形状 798">
                <a:extLst>
                  <a:ext uri="{FF2B5EF4-FFF2-40B4-BE49-F238E27FC236}">
                    <a16:creationId xmlns:a16="http://schemas.microsoft.com/office/drawing/2014/main" id="{BB4BD67C-4F4C-4556-BE6B-7DBE5DFD4E66}"/>
                  </a:ext>
                </a:extLst>
              </p:cNvPr>
              <p:cNvSpPr/>
              <p:nvPr/>
            </p:nvSpPr>
            <p:spPr>
              <a:xfrm>
                <a:off x="757000" y="4682414"/>
                <a:ext cx="181648" cy="401888"/>
              </a:xfrm>
              <a:custGeom>
                <a:avLst/>
                <a:gdLst>
                  <a:gd name="connsiteX0" fmla="*/ 68969 w 181649"/>
                  <a:gd name="connsiteY0" fmla="*/ 401759 h 401887"/>
                  <a:gd name="connsiteX1" fmla="*/ 8 w 181649"/>
                  <a:gd name="connsiteY1" fmla="*/ 298413 h 401887"/>
                  <a:gd name="connsiteX2" fmla="*/ 34393 w 181649"/>
                  <a:gd name="connsiteY2" fmla="*/ 661 h 401887"/>
                  <a:gd name="connsiteX3" fmla="*/ 181650 w 181649"/>
                  <a:gd name="connsiteY3" fmla="*/ 148013 h 401887"/>
                  <a:gd name="connsiteX4" fmla="*/ 68969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68969" y="401759"/>
                    </a:moveTo>
                    <a:cubicBezTo>
                      <a:pt x="61349" y="405474"/>
                      <a:pt x="865" y="327369"/>
                      <a:pt x="8" y="298413"/>
                    </a:cubicBezTo>
                    <a:cubicBezTo>
                      <a:pt x="-849" y="269457"/>
                      <a:pt x="66493" y="82862"/>
                      <a:pt x="34393" y="661"/>
                    </a:cubicBezTo>
                    <a:cubicBezTo>
                      <a:pt x="34393" y="661"/>
                      <a:pt x="131644" y="-18389"/>
                      <a:pt x="181650" y="148013"/>
                    </a:cubicBezTo>
                    <a:cubicBezTo>
                      <a:pt x="171172" y="222213"/>
                      <a:pt x="89353" y="391758"/>
                      <a:pt x="68969"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0" name="任意多边形: 形状 799">
                <a:extLst>
                  <a:ext uri="{FF2B5EF4-FFF2-40B4-BE49-F238E27FC236}">
                    <a16:creationId xmlns:a16="http://schemas.microsoft.com/office/drawing/2014/main" id="{31D3573C-1C59-4B02-9983-18BCF05E7D2B}"/>
                  </a:ext>
                </a:extLst>
              </p:cNvPr>
              <p:cNvSpPr/>
              <p:nvPr/>
            </p:nvSpPr>
            <p:spPr>
              <a:xfrm>
                <a:off x="591748" y="4988461"/>
                <a:ext cx="178703" cy="387321"/>
              </a:xfrm>
              <a:custGeom>
                <a:avLst/>
                <a:gdLst>
                  <a:gd name="connsiteX0" fmla="*/ 127921 w 178703"/>
                  <a:gd name="connsiteY0" fmla="*/ 386985 h 387321"/>
                  <a:gd name="connsiteX1" fmla="*/ 36576 w 178703"/>
                  <a:gd name="connsiteY1" fmla="*/ 302689 h 387321"/>
                  <a:gd name="connsiteX2" fmla="*/ 0 w 178703"/>
                  <a:gd name="connsiteY2" fmla="*/ 5223 h 387321"/>
                  <a:gd name="connsiteX3" fmla="*/ 177832 w 178703"/>
                  <a:gd name="connsiteY3" fmla="*/ 113808 h 387321"/>
                  <a:gd name="connsiteX4" fmla="*/ 127921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127921" y="386985"/>
                    </a:moveTo>
                    <a:cubicBezTo>
                      <a:pt x="121444" y="392414"/>
                      <a:pt x="44291" y="330692"/>
                      <a:pt x="36576" y="302689"/>
                    </a:cubicBezTo>
                    <a:cubicBezTo>
                      <a:pt x="28861" y="274685"/>
                      <a:pt x="50578" y="77518"/>
                      <a:pt x="0" y="5223"/>
                    </a:cubicBezTo>
                    <a:cubicBezTo>
                      <a:pt x="0" y="5223"/>
                      <a:pt x="90107" y="-36116"/>
                      <a:pt x="177832" y="113808"/>
                    </a:cubicBezTo>
                    <a:cubicBezTo>
                      <a:pt x="185071" y="188389"/>
                      <a:pt x="145352" y="372412"/>
                      <a:pt x="127921"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1" name="任意多边形: 形状 800">
                <a:extLst>
                  <a:ext uri="{FF2B5EF4-FFF2-40B4-BE49-F238E27FC236}">
                    <a16:creationId xmlns:a16="http://schemas.microsoft.com/office/drawing/2014/main" id="{614291A3-B314-420F-B6EF-B15483048887}"/>
                  </a:ext>
                </a:extLst>
              </p:cNvPr>
              <p:cNvSpPr/>
              <p:nvPr/>
            </p:nvSpPr>
            <p:spPr>
              <a:xfrm>
                <a:off x="507547" y="5338500"/>
                <a:ext cx="202908" cy="368604"/>
              </a:xfrm>
              <a:custGeom>
                <a:avLst/>
                <a:gdLst>
                  <a:gd name="connsiteX0" fmla="*/ 186309 w 202909"/>
                  <a:gd name="connsiteY0" fmla="*/ 368035 h 368603"/>
                  <a:gd name="connsiteX1" fmla="*/ 82868 w 202909"/>
                  <a:gd name="connsiteY1" fmla="*/ 299169 h 368603"/>
                  <a:gd name="connsiteX2" fmla="*/ 0 w 202909"/>
                  <a:gd name="connsiteY2" fmla="*/ 11133 h 368603"/>
                  <a:gd name="connsiteX3" fmla="*/ 192691 w 202909"/>
                  <a:gd name="connsiteY3" fmla="*/ 90476 h 368603"/>
                  <a:gd name="connsiteX4" fmla="*/ 186309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86309" y="368035"/>
                    </a:moveTo>
                    <a:cubicBezTo>
                      <a:pt x="180785" y="374417"/>
                      <a:pt x="94869" y="325553"/>
                      <a:pt x="82868" y="299169"/>
                    </a:cubicBezTo>
                    <a:cubicBezTo>
                      <a:pt x="70961" y="272785"/>
                      <a:pt x="61246" y="74665"/>
                      <a:pt x="0" y="11133"/>
                    </a:cubicBezTo>
                    <a:cubicBezTo>
                      <a:pt x="0" y="11133"/>
                      <a:pt x="82487" y="-43826"/>
                      <a:pt x="192691" y="90476"/>
                    </a:cubicBezTo>
                    <a:cubicBezTo>
                      <a:pt x="211550" y="162962"/>
                      <a:pt x="201263" y="350890"/>
                      <a:pt x="186309"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2" name="任意多边形: 形状 801">
                <a:extLst>
                  <a:ext uri="{FF2B5EF4-FFF2-40B4-BE49-F238E27FC236}">
                    <a16:creationId xmlns:a16="http://schemas.microsoft.com/office/drawing/2014/main" id="{1CAE803F-F5B4-4417-9EF6-86F2719C0AD6}"/>
                  </a:ext>
                </a:extLst>
              </p:cNvPr>
              <p:cNvSpPr/>
              <p:nvPr/>
            </p:nvSpPr>
            <p:spPr>
              <a:xfrm>
                <a:off x="1448426" y="4502070"/>
                <a:ext cx="365662" cy="172049"/>
              </a:xfrm>
              <a:custGeom>
                <a:avLst/>
                <a:gdLst>
                  <a:gd name="connsiteX0" fmla="*/ 0 w 365664"/>
                  <a:gd name="connsiteY0" fmla="*/ 38223 h 172049"/>
                  <a:gd name="connsiteX1" fmla="*/ 365665 w 365664"/>
                  <a:gd name="connsiteY1" fmla="*/ 156238 h 172049"/>
                  <a:gd name="connsiteX2" fmla="*/ 169164 w 365664"/>
                  <a:gd name="connsiteY2" fmla="*/ 172049 h 172049"/>
                  <a:gd name="connsiteX3" fmla="*/ 0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0" y="38223"/>
                    </a:moveTo>
                    <a:cubicBezTo>
                      <a:pt x="0" y="38223"/>
                      <a:pt x="287179" y="-102557"/>
                      <a:pt x="365665" y="156238"/>
                    </a:cubicBezTo>
                    <a:cubicBezTo>
                      <a:pt x="295085" y="144617"/>
                      <a:pt x="249079" y="143665"/>
                      <a:pt x="169164" y="172049"/>
                    </a:cubicBezTo>
                    <a:cubicBezTo>
                      <a:pt x="135827" y="147284"/>
                      <a:pt x="122587" y="99088"/>
                      <a:pt x="0"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3" name="任意多边形: 形状 802">
                <a:extLst>
                  <a:ext uri="{FF2B5EF4-FFF2-40B4-BE49-F238E27FC236}">
                    <a16:creationId xmlns:a16="http://schemas.microsoft.com/office/drawing/2014/main" id="{E84B2658-6398-436D-B92B-CF185939E3EE}"/>
                  </a:ext>
                </a:extLst>
              </p:cNvPr>
              <p:cNvSpPr/>
              <p:nvPr/>
            </p:nvSpPr>
            <p:spPr>
              <a:xfrm>
                <a:off x="1227445" y="4611515"/>
                <a:ext cx="382521" cy="173000"/>
              </a:xfrm>
              <a:custGeom>
                <a:avLst/>
                <a:gdLst>
                  <a:gd name="connsiteX0" fmla="*/ 0 w 382523"/>
                  <a:gd name="connsiteY0" fmla="*/ 78798 h 173000"/>
                  <a:gd name="connsiteX1" fmla="*/ 382524 w 382523"/>
                  <a:gd name="connsiteY1" fmla="*/ 115088 h 173000"/>
                  <a:gd name="connsiteX2" fmla="*/ 194024 w 382523"/>
                  <a:gd name="connsiteY2" fmla="*/ 173000 h 173000"/>
                  <a:gd name="connsiteX3" fmla="*/ 0 w 382523"/>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3" h="173000">
                    <a:moveTo>
                      <a:pt x="0" y="78798"/>
                    </a:moveTo>
                    <a:cubicBezTo>
                      <a:pt x="0" y="78798"/>
                      <a:pt x="249936" y="-120655"/>
                      <a:pt x="382524" y="115088"/>
                    </a:cubicBezTo>
                    <a:cubicBezTo>
                      <a:pt x="311086" y="118994"/>
                      <a:pt x="265938" y="128042"/>
                      <a:pt x="194024" y="173000"/>
                    </a:cubicBezTo>
                    <a:cubicBezTo>
                      <a:pt x="156210" y="155951"/>
                      <a:pt x="132969" y="111755"/>
                      <a:pt x="0"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4" name="任意多边形: 形状 803">
                <a:extLst>
                  <a:ext uri="{FF2B5EF4-FFF2-40B4-BE49-F238E27FC236}">
                    <a16:creationId xmlns:a16="http://schemas.microsoft.com/office/drawing/2014/main" id="{B5239256-F8D4-465F-86E0-23815524D575}"/>
                  </a:ext>
                </a:extLst>
              </p:cNvPr>
              <p:cNvSpPr/>
              <p:nvPr/>
            </p:nvSpPr>
            <p:spPr>
              <a:xfrm>
                <a:off x="1103906" y="4765687"/>
                <a:ext cx="374902" cy="177515"/>
              </a:xfrm>
              <a:custGeom>
                <a:avLst/>
                <a:gdLst>
                  <a:gd name="connsiteX0" fmla="*/ 0 w 374904"/>
                  <a:gd name="connsiteY0" fmla="*/ 148178 h 177515"/>
                  <a:gd name="connsiteX1" fmla="*/ 374904 w 374904"/>
                  <a:gd name="connsiteY1" fmla="*/ 64072 h 177515"/>
                  <a:gd name="connsiteX2" fmla="*/ 213646 w 374904"/>
                  <a:gd name="connsiteY2" fmla="*/ 177515 h 177515"/>
                  <a:gd name="connsiteX3" fmla="*/ 0 w 374904"/>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4" h="177515">
                    <a:moveTo>
                      <a:pt x="0" y="148178"/>
                    </a:moveTo>
                    <a:cubicBezTo>
                      <a:pt x="0" y="148178"/>
                      <a:pt x="175831" y="-118903"/>
                      <a:pt x="374904" y="64072"/>
                    </a:cubicBezTo>
                    <a:cubicBezTo>
                      <a:pt x="308134" y="89980"/>
                      <a:pt x="268034" y="112459"/>
                      <a:pt x="213646" y="177515"/>
                    </a:cubicBezTo>
                    <a:cubicBezTo>
                      <a:pt x="172402" y="173038"/>
                      <a:pt x="136588" y="138272"/>
                      <a:pt x="0"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5" name="任意多边形: 形状 804">
                <a:extLst>
                  <a:ext uri="{FF2B5EF4-FFF2-40B4-BE49-F238E27FC236}">
                    <a16:creationId xmlns:a16="http://schemas.microsoft.com/office/drawing/2014/main" id="{97909ACE-448E-4882-A04B-EA77409AC1D6}"/>
                  </a:ext>
                </a:extLst>
              </p:cNvPr>
              <p:cNvSpPr/>
              <p:nvPr/>
            </p:nvSpPr>
            <p:spPr>
              <a:xfrm>
                <a:off x="852352" y="4972220"/>
                <a:ext cx="327373" cy="224251"/>
              </a:xfrm>
              <a:custGeom>
                <a:avLst/>
                <a:gdLst>
                  <a:gd name="connsiteX0" fmla="*/ 0 w 327374"/>
                  <a:gd name="connsiteY0" fmla="*/ 224251 h 224251"/>
                  <a:gd name="connsiteX1" fmla="*/ 327374 w 327374"/>
                  <a:gd name="connsiteY1" fmla="*/ 23083 h 224251"/>
                  <a:gd name="connsiteX2" fmla="*/ 211645 w 327374"/>
                  <a:gd name="connsiteY2" fmla="*/ 182722 h 224251"/>
                  <a:gd name="connsiteX3" fmla="*/ 0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0" y="224251"/>
                    </a:moveTo>
                    <a:cubicBezTo>
                      <a:pt x="0" y="224251"/>
                      <a:pt x="79629" y="-85502"/>
                      <a:pt x="327374" y="23083"/>
                    </a:cubicBezTo>
                    <a:cubicBezTo>
                      <a:pt x="272606" y="69184"/>
                      <a:pt x="242030" y="103570"/>
                      <a:pt x="211645" y="182722"/>
                    </a:cubicBezTo>
                    <a:cubicBezTo>
                      <a:pt x="171164" y="191866"/>
                      <a:pt x="126016" y="170626"/>
                      <a:pt x="0"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6" name="任意多边形: 形状 805">
                <a:extLst>
                  <a:ext uri="{FF2B5EF4-FFF2-40B4-BE49-F238E27FC236}">
                    <a16:creationId xmlns:a16="http://schemas.microsoft.com/office/drawing/2014/main" id="{8DFC5B7C-58B4-4F26-9F3E-7A3D97252D6F}"/>
                  </a:ext>
                </a:extLst>
              </p:cNvPr>
              <p:cNvSpPr/>
              <p:nvPr/>
            </p:nvSpPr>
            <p:spPr>
              <a:xfrm>
                <a:off x="776629" y="5225477"/>
                <a:ext cx="293560" cy="257983"/>
              </a:xfrm>
              <a:custGeom>
                <a:avLst/>
                <a:gdLst>
                  <a:gd name="connsiteX0" fmla="*/ 0 w 293560"/>
                  <a:gd name="connsiteY0" fmla="*/ 257983 h 257982"/>
                  <a:gd name="connsiteX1" fmla="*/ 293561 w 293560"/>
                  <a:gd name="connsiteY1" fmla="*/ 10142 h 257982"/>
                  <a:gd name="connsiteX2" fmla="*/ 202978 w 293560"/>
                  <a:gd name="connsiteY2" fmla="*/ 185307 h 257982"/>
                  <a:gd name="connsiteX3" fmla="*/ 0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0" y="257983"/>
                    </a:moveTo>
                    <a:cubicBezTo>
                      <a:pt x="0" y="257983"/>
                      <a:pt x="32480" y="-60152"/>
                      <a:pt x="293561" y="10142"/>
                    </a:cubicBezTo>
                    <a:cubicBezTo>
                      <a:pt x="246317" y="63959"/>
                      <a:pt x="221170" y="102440"/>
                      <a:pt x="202978" y="185307"/>
                    </a:cubicBezTo>
                    <a:cubicBezTo>
                      <a:pt x="164401" y="200357"/>
                      <a:pt x="116586" y="186069"/>
                      <a:pt x="0"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7" name="任意多边形: 形状 806">
                <a:extLst>
                  <a:ext uri="{FF2B5EF4-FFF2-40B4-BE49-F238E27FC236}">
                    <a16:creationId xmlns:a16="http://schemas.microsoft.com/office/drawing/2014/main" id="{AFE014BB-5BC8-4619-9CB5-DFEF5F9E18B4}"/>
                  </a:ext>
                </a:extLst>
              </p:cNvPr>
              <p:cNvSpPr/>
              <p:nvPr/>
            </p:nvSpPr>
            <p:spPr>
              <a:xfrm>
                <a:off x="766672" y="5477173"/>
                <a:ext cx="194359" cy="339090"/>
              </a:xfrm>
              <a:custGeom>
                <a:avLst/>
                <a:gdLst>
                  <a:gd name="connsiteX0" fmla="*/ 13767 w 194360"/>
                  <a:gd name="connsiteY0" fmla="*/ 339090 h 339090"/>
                  <a:gd name="connsiteX1" fmla="*/ 194361 w 194360"/>
                  <a:gd name="connsiteY1" fmla="*/ 0 h 339090"/>
                  <a:gd name="connsiteX2" fmla="*/ 175311 w 194360"/>
                  <a:gd name="connsiteY2" fmla="*/ 196215 h 339090"/>
                  <a:gd name="connsiteX3" fmla="*/ 13767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3767" y="339090"/>
                    </a:moveTo>
                    <a:cubicBezTo>
                      <a:pt x="13767" y="339090"/>
                      <a:pt x="-74149" y="31623"/>
                      <a:pt x="194361" y="0"/>
                    </a:cubicBezTo>
                    <a:cubicBezTo>
                      <a:pt x="170453" y="67437"/>
                      <a:pt x="161499" y="112586"/>
                      <a:pt x="175311" y="196215"/>
                    </a:cubicBezTo>
                    <a:cubicBezTo>
                      <a:pt x="145021" y="224504"/>
                      <a:pt x="95301" y="229076"/>
                      <a:pt x="13767"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8" name="任意多边形: 形状 807">
                <a:extLst>
                  <a:ext uri="{FF2B5EF4-FFF2-40B4-BE49-F238E27FC236}">
                    <a16:creationId xmlns:a16="http://schemas.microsoft.com/office/drawing/2014/main" id="{21D5F149-DDCB-4A40-ABDE-82A42592A728}"/>
                  </a:ext>
                </a:extLst>
              </p:cNvPr>
              <p:cNvSpPr/>
              <p:nvPr/>
            </p:nvSpPr>
            <p:spPr>
              <a:xfrm>
                <a:off x="461924" y="5725048"/>
                <a:ext cx="314140" cy="293724"/>
              </a:xfrm>
              <a:custGeom>
                <a:avLst/>
                <a:gdLst>
                  <a:gd name="connsiteX0" fmla="*/ 313658 w 314140"/>
                  <a:gd name="connsiteY0" fmla="*/ 290955 h 293723"/>
                  <a:gd name="connsiteX1" fmla="*/ 191357 w 314140"/>
                  <a:gd name="connsiteY1" fmla="*/ 269238 h 293723"/>
                  <a:gd name="connsiteX2" fmla="*/ 0 w 314140"/>
                  <a:gd name="connsiteY2" fmla="*/ 38447 h 293723"/>
                  <a:gd name="connsiteX3" fmla="*/ 208312 w 314140"/>
                  <a:gd name="connsiteY3" fmla="*/ 33970 h 293723"/>
                  <a:gd name="connsiteX4" fmla="*/ 313658 w 314140"/>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40" h="293723">
                    <a:moveTo>
                      <a:pt x="313658" y="290955"/>
                    </a:moveTo>
                    <a:cubicBezTo>
                      <a:pt x="311087" y="299051"/>
                      <a:pt x="212884" y="288669"/>
                      <a:pt x="191357" y="269238"/>
                    </a:cubicBezTo>
                    <a:cubicBezTo>
                      <a:pt x="169736" y="249807"/>
                      <a:pt x="81629" y="72165"/>
                      <a:pt x="0" y="38447"/>
                    </a:cubicBezTo>
                    <a:cubicBezTo>
                      <a:pt x="0" y="38447"/>
                      <a:pt x="53531" y="-44992"/>
                      <a:pt x="208312" y="33970"/>
                    </a:cubicBezTo>
                    <a:cubicBezTo>
                      <a:pt x="254603" y="92930"/>
                      <a:pt x="320421" y="269333"/>
                      <a:pt x="313658"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09" name="任意多边形: 形状 808">
                <a:extLst>
                  <a:ext uri="{FF2B5EF4-FFF2-40B4-BE49-F238E27FC236}">
                    <a16:creationId xmlns:a16="http://schemas.microsoft.com/office/drawing/2014/main" id="{DF389B32-465F-4DDD-B976-F3D115467349}"/>
                  </a:ext>
                </a:extLst>
              </p:cNvPr>
              <p:cNvSpPr/>
              <p:nvPr/>
            </p:nvSpPr>
            <p:spPr>
              <a:xfrm>
                <a:off x="575557" y="6091588"/>
                <a:ext cx="350125" cy="261591"/>
              </a:xfrm>
              <a:custGeom>
                <a:avLst/>
                <a:gdLst>
                  <a:gd name="connsiteX0" fmla="*/ 350044 w 350125"/>
                  <a:gd name="connsiteY0" fmla="*/ 253407 h 261591"/>
                  <a:gd name="connsiteX1" fmla="*/ 225838 w 350125"/>
                  <a:gd name="connsiteY1" fmla="*/ 251597 h 261591"/>
                  <a:gd name="connsiteX2" fmla="*/ 0 w 350125"/>
                  <a:gd name="connsiteY2" fmla="*/ 54525 h 261591"/>
                  <a:gd name="connsiteX3" fmla="*/ 204883 w 350125"/>
                  <a:gd name="connsiteY3" fmla="*/ 16616 h 261591"/>
                  <a:gd name="connsiteX4" fmla="*/ 350044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350044" y="253407"/>
                    </a:moveTo>
                    <a:cubicBezTo>
                      <a:pt x="348806" y="261789"/>
                      <a:pt x="250222" y="267314"/>
                      <a:pt x="225838" y="251597"/>
                    </a:cubicBezTo>
                    <a:cubicBezTo>
                      <a:pt x="201454" y="235881"/>
                      <a:pt x="85916" y="74718"/>
                      <a:pt x="0" y="54525"/>
                    </a:cubicBezTo>
                    <a:cubicBezTo>
                      <a:pt x="0" y="54525"/>
                      <a:pt x="39433" y="-36439"/>
                      <a:pt x="204883" y="16616"/>
                    </a:cubicBezTo>
                    <a:cubicBezTo>
                      <a:pt x="259937" y="67479"/>
                      <a:pt x="353282" y="230928"/>
                      <a:pt x="350044"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0" name="任意多边形: 形状 809">
                <a:extLst>
                  <a:ext uri="{FF2B5EF4-FFF2-40B4-BE49-F238E27FC236}">
                    <a16:creationId xmlns:a16="http://schemas.microsoft.com/office/drawing/2014/main" id="{4C43322C-AFC1-4FFF-B37B-559CDBCCE814}"/>
                  </a:ext>
                </a:extLst>
              </p:cNvPr>
              <p:cNvSpPr/>
              <p:nvPr/>
            </p:nvSpPr>
            <p:spPr>
              <a:xfrm>
                <a:off x="757007" y="6417925"/>
                <a:ext cx="389673" cy="223668"/>
              </a:xfrm>
              <a:custGeom>
                <a:avLst/>
                <a:gdLst>
                  <a:gd name="connsiteX0" fmla="*/ 389668 w 389674"/>
                  <a:gd name="connsiteY0" fmla="*/ 191675 h 223668"/>
                  <a:gd name="connsiteX1" fmla="*/ 269177 w 389674"/>
                  <a:gd name="connsiteY1" fmla="*/ 222060 h 223668"/>
                  <a:gd name="connsiteX2" fmla="*/ 0 w 389674"/>
                  <a:gd name="connsiteY2" fmla="*/ 90139 h 223668"/>
                  <a:gd name="connsiteX3" fmla="*/ 188119 w 389674"/>
                  <a:gd name="connsiteY3" fmla="*/ 509 h 223668"/>
                  <a:gd name="connsiteX4" fmla="*/ 389668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389668" y="191675"/>
                    </a:moveTo>
                    <a:cubicBezTo>
                      <a:pt x="390620" y="200057"/>
                      <a:pt x="296799" y="231013"/>
                      <a:pt x="269177" y="222060"/>
                    </a:cubicBezTo>
                    <a:cubicBezTo>
                      <a:pt x="241554" y="213107"/>
                      <a:pt x="88202" y="87376"/>
                      <a:pt x="0" y="90139"/>
                    </a:cubicBezTo>
                    <a:cubicBezTo>
                      <a:pt x="0" y="90139"/>
                      <a:pt x="14573" y="-7874"/>
                      <a:pt x="188119" y="509"/>
                    </a:cubicBezTo>
                    <a:cubicBezTo>
                      <a:pt x="254603" y="35370"/>
                      <a:pt x="387001" y="169196"/>
                      <a:pt x="389668"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1" name="任意多边形: 形状 810">
                <a:extLst>
                  <a:ext uri="{FF2B5EF4-FFF2-40B4-BE49-F238E27FC236}">
                    <a16:creationId xmlns:a16="http://schemas.microsoft.com/office/drawing/2014/main" id="{C9DDAA33-A588-4B21-87A0-554630A7E06A}"/>
                  </a:ext>
                </a:extLst>
              </p:cNvPr>
              <p:cNvSpPr/>
              <p:nvPr/>
            </p:nvSpPr>
            <p:spPr>
              <a:xfrm>
                <a:off x="1026696" y="6657226"/>
                <a:ext cx="401670" cy="180701"/>
              </a:xfrm>
              <a:custGeom>
                <a:avLst/>
                <a:gdLst>
                  <a:gd name="connsiteX0" fmla="*/ 401538 w 401672"/>
                  <a:gd name="connsiteY0" fmla="*/ 111061 h 180701"/>
                  <a:gd name="connsiteX1" fmla="*/ 298668 w 401672"/>
                  <a:gd name="connsiteY1" fmla="*/ 180689 h 180701"/>
                  <a:gd name="connsiteX2" fmla="*/ 726 w 401672"/>
                  <a:gd name="connsiteY2" fmla="*/ 148304 h 180701"/>
                  <a:gd name="connsiteX3" fmla="*/ 147125 w 401672"/>
                  <a:gd name="connsiteY3" fmla="*/ 0 h 180701"/>
                  <a:gd name="connsiteX4" fmla="*/ 401538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401538" y="111061"/>
                    </a:moveTo>
                    <a:cubicBezTo>
                      <a:pt x="405348" y="118681"/>
                      <a:pt x="327624" y="179641"/>
                      <a:pt x="298668" y="180689"/>
                    </a:cubicBezTo>
                    <a:cubicBezTo>
                      <a:pt x="269712" y="181737"/>
                      <a:pt x="82641" y="115633"/>
                      <a:pt x="726" y="148304"/>
                    </a:cubicBezTo>
                    <a:cubicBezTo>
                      <a:pt x="726" y="148304"/>
                      <a:pt x="-18991" y="51149"/>
                      <a:pt x="147125" y="0"/>
                    </a:cubicBezTo>
                    <a:cubicBezTo>
                      <a:pt x="221229" y="10096"/>
                      <a:pt x="391346" y="90773"/>
                      <a:pt x="401538"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2" name="任意多边形: 形状 811">
                <a:extLst>
                  <a:ext uri="{FF2B5EF4-FFF2-40B4-BE49-F238E27FC236}">
                    <a16:creationId xmlns:a16="http://schemas.microsoft.com/office/drawing/2014/main" id="{3B846C33-9593-4BD3-B387-DDE50CD134E5}"/>
                  </a:ext>
                </a:extLst>
              </p:cNvPr>
              <p:cNvSpPr/>
              <p:nvPr/>
            </p:nvSpPr>
            <p:spPr>
              <a:xfrm>
                <a:off x="1341794" y="6810628"/>
                <a:ext cx="393593" cy="169495"/>
              </a:xfrm>
              <a:custGeom>
                <a:avLst/>
                <a:gdLst>
                  <a:gd name="connsiteX0" fmla="*/ 393334 w 393593"/>
                  <a:gd name="connsiteY0" fmla="*/ 69673 h 169495"/>
                  <a:gd name="connsiteX1" fmla="*/ 302656 w 393593"/>
                  <a:gd name="connsiteY1" fmla="*/ 154636 h 169495"/>
                  <a:gd name="connsiteX2" fmla="*/ 3285 w 393593"/>
                  <a:gd name="connsiteY2" fmla="*/ 169495 h 169495"/>
                  <a:gd name="connsiteX3" fmla="*/ 124538 w 393593"/>
                  <a:gd name="connsiteY3" fmla="*/ 45 h 169495"/>
                  <a:gd name="connsiteX4" fmla="*/ 393334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393334" y="69673"/>
                    </a:moveTo>
                    <a:cubicBezTo>
                      <a:pt x="398287" y="76531"/>
                      <a:pt x="331136" y="149016"/>
                      <a:pt x="302656" y="154636"/>
                    </a:cubicBezTo>
                    <a:cubicBezTo>
                      <a:pt x="274176" y="160256"/>
                      <a:pt x="79104" y="124346"/>
                      <a:pt x="3285" y="169495"/>
                    </a:cubicBezTo>
                    <a:cubicBezTo>
                      <a:pt x="3285" y="169495"/>
                      <a:pt x="-31386" y="76626"/>
                      <a:pt x="124538" y="45"/>
                    </a:cubicBezTo>
                    <a:cubicBezTo>
                      <a:pt x="199405" y="-1765"/>
                      <a:pt x="380094" y="51194"/>
                      <a:pt x="393334"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3" name="任意多边形: 形状 812">
                <a:extLst>
                  <a:ext uri="{FF2B5EF4-FFF2-40B4-BE49-F238E27FC236}">
                    <a16:creationId xmlns:a16="http://schemas.microsoft.com/office/drawing/2014/main" id="{AFABFDC5-7B49-4449-A9A7-427A8FEE81AC}"/>
                  </a:ext>
                </a:extLst>
              </p:cNvPr>
              <p:cNvSpPr/>
              <p:nvPr/>
            </p:nvSpPr>
            <p:spPr>
              <a:xfrm>
                <a:off x="826878" y="5729586"/>
                <a:ext cx="172157" cy="378047"/>
              </a:xfrm>
              <a:custGeom>
                <a:avLst/>
                <a:gdLst>
                  <a:gd name="connsiteX0" fmla="*/ 61954 w 172157"/>
                  <a:gd name="connsiteY0" fmla="*/ 378047 h 378047"/>
                  <a:gd name="connsiteX1" fmla="*/ 130438 w 172157"/>
                  <a:gd name="connsiteY1" fmla="*/ 0 h 378047"/>
                  <a:gd name="connsiteX2" fmla="*/ 172158 w 172157"/>
                  <a:gd name="connsiteY2" fmla="*/ 192691 h 378047"/>
                  <a:gd name="connsiteX3" fmla="*/ 6195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61954" y="378047"/>
                    </a:moveTo>
                    <a:cubicBezTo>
                      <a:pt x="61954" y="378047"/>
                      <a:pt x="-115592" y="112109"/>
                      <a:pt x="130438" y="0"/>
                    </a:cubicBezTo>
                    <a:cubicBezTo>
                      <a:pt x="128248" y="71533"/>
                      <a:pt x="133486" y="117253"/>
                      <a:pt x="172158" y="192691"/>
                    </a:cubicBezTo>
                    <a:cubicBezTo>
                      <a:pt x="152060" y="228981"/>
                      <a:pt x="106054" y="248412"/>
                      <a:pt x="6195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4" name="任意多边形: 形状 813">
                <a:extLst>
                  <a:ext uri="{FF2B5EF4-FFF2-40B4-BE49-F238E27FC236}">
                    <a16:creationId xmlns:a16="http://schemas.microsoft.com/office/drawing/2014/main" id="{712DA2B1-2F68-4F1B-8843-CF52D4AFF67A}"/>
                  </a:ext>
                </a:extLst>
              </p:cNvPr>
              <p:cNvSpPr/>
              <p:nvPr/>
            </p:nvSpPr>
            <p:spPr>
              <a:xfrm>
                <a:off x="952457" y="5957520"/>
                <a:ext cx="173928" cy="384239"/>
              </a:xfrm>
              <a:custGeom>
                <a:avLst/>
                <a:gdLst>
                  <a:gd name="connsiteX0" fmla="*/ 96586 w 173929"/>
                  <a:gd name="connsiteY0" fmla="*/ 384238 h 384238"/>
                  <a:gd name="connsiteX1" fmla="*/ 100396 w 173929"/>
                  <a:gd name="connsiteY1" fmla="*/ 0 h 384238"/>
                  <a:gd name="connsiteX2" fmla="*/ 173929 w 173929"/>
                  <a:gd name="connsiteY2" fmla="*/ 182975 h 384238"/>
                  <a:gd name="connsiteX3" fmla="*/ 96586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96586" y="384238"/>
                    </a:moveTo>
                    <a:cubicBezTo>
                      <a:pt x="96586" y="384238"/>
                      <a:pt x="-123251" y="152019"/>
                      <a:pt x="100396" y="0"/>
                    </a:cubicBezTo>
                    <a:cubicBezTo>
                      <a:pt x="110302" y="70866"/>
                      <a:pt x="123161" y="115062"/>
                      <a:pt x="173929" y="182975"/>
                    </a:cubicBezTo>
                    <a:cubicBezTo>
                      <a:pt x="160213" y="222123"/>
                      <a:pt x="118113" y="248984"/>
                      <a:pt x="96586"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5" name="任意多边形: 形状 814">
                <a:extLst>
                  <a:ext uri="{FF2B5EF4-FFF2-40B4-BE49-F238E27FC236}">
                    <a16:creationId xmlns:a16="http://schemas.microsoft.com/office/drawing/2014/main" id="{E4FE601F-3667-427D-9283-CB337A3A382B}"/>
                  </a:ext>
                </a:extLst>
              </p:cNvPr>
              <p:cNvSpPr/>
              <p:nvPr/>
            </p:nvSpPr>
            <p:spPr>
              <a:xfrm>
                <a:off x="1119449" y="6209835"/>
                <a:ext cx="179146" cy="364713"/>
              </a:xfrm>
              <a:custGeom>
                <a:avLst/>
                <a:gdLst>
                  <a:gd name="connsiteX0" fmla="*/ 171241 w 179147"/>
                  <a:gd name="connsiteY0" fmla="*/ 364712 h 364712"/>
                  <a:gd name="connsiteX1" fmla="*/ 50179 w 179147"/>
                  <a:gd name="connsiteY1" fmla="*/ 0 h 364712"/>
                  <a:gd name="connsiteX2" fmla="*/ 179147 w 179147"/>
                  <a:gd name="connsiteY2" fmla="*/ 149162 h 364712"/>
                  <a:gd name="connsiteX3" fmla="*/ 171241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171241" y="364712"/>
                    </a:moveTo>
                    <a:cubicBezTo>
                      <a:pt x="171241" y="364712"/>
                      <a:pt x="-112127" y="216408"/>
                      <a:pt x="50179" y="0"/>
                    </a:cubicBezTo>
                    <a:cubicBezTo>
                      <a:pt x="82564" y="63817"/>
                      <a:pt x="109043" y="101441"/>
                      <a:pt x="179147" y="149162"/>
                    </a:cubicBezTo>
                    <a:cubicBezTo>
                      <a:pt x="178766" y="190691"/>
                      <a:pt x="147810" y="229838"/>
                      <a:pt x="171241"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6" name="任意多边形: 形状 815">
                <a:extLst>
                  <a:ext uri="{FF2B5EF4-FFF2-40B4-BE49-F238E27FC236}">
                    <a16:creationId xmlns:a16="http://schemas.microsoft.com/office/drawing/2014/main" id="{A845DB72-4187-425D-A731-26CD897C33C0}"/>
                  </a:ext>
                </a:extLst>
              </p:cNvPr>
              <p:cNvSpPr/>
              <p:nvPr/>
            </p:nvSpPr>
            <p:spPr>
              <a:xfrm>
                <a:off x="1314867" y="6374142"/>
                <a:ext cx="205850" cy="342519"/>
              </a:xfrm>
              <a:custGeom>
                <a:avLst/>
                <a:gdLst>
                  <a:gd name="connsiteX0" fmla="*/ 205852 w 205851"/>
                  <a:gd name="connsiteY0" fmla="*/ 342519 h 342519"/>
                  <a:gd name="connsiteX1" fmla="*/ 31639 w 205851"/>
                  <a:gd name="connsiteY1" fmla="*/ 0 h 342519"/>
                  <a:gd name="connsiteX2" fmla="*/ 181468 w 205851"/>
                  <a:gd name="connsiteY2" fmla="*/ 128207 h 342519"/>
                  <a:gd name="connsiteX3" fmla="*/ 205852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205852" y="342519"/>
                    </a:moveTo>
                    <a:cubicBezTo>
                      <a:pt x="205852" y="342519"/>
                      <a:pt x="-96472" y="238220"/>
                      <a:pt x="31639" y="0"/>
                    </a:cubicBezTo>
                    <a:cubicBezTo>
                      <a:pt x="73168" y="58293"/>
                      <a:pt x="104982" y="91535"/>
                      <a:pt x="181468" y="128207"/>
                    </a:cubicBezTo>
                    <a:cubicBezTo>
                      <a:pt x="187373" y="169259"/>
                      <a:pt x="162513" y="212598"/>
                      <a:pt x="205852"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7" name="任意多边形: 形状 816">
                <a:extLst>
                  <a:ext uri="{FF2B5EF4-FFF2-40B4-BE49-F238E27FC236}">
                    <a16:creationId xmlns:a16="http://schemas.microsoft.com/office/drawing/2014/main" id="{8EEA57F4-20A8-42C0-A361-105086A465C7}"/>
                  </a:ext>
                </a:extLst>
              </p:cNvPr>
              <p:cNvSpPr/>
              <p:nvPr/>
            </p:nvSpPr>
            <p:spPr>
              <a:xfrm>
                <a:off x="1525609" y="6525209"/>
                <a:ext cx="290954" cy="253527"/>
              </a:xfrm>
              <a:custGeom>
                <a:avLst/>
                <a:gdLst>
                  <a:gd name="connsiteX0" fmla="*/ 290956 w 290955"/>
                  <a:gd name="connsiteY0" fmla="*/ 253365 h 253526"/>
                  <a:gd name="connsiteX1" fmla="*/ 2063 w 290955"/>
                  <a:gd name="connsiteY1" fmla="*/ 0 h 253526"/>
                  <a:gd name="connsiteX2" fmla="*/ 188753 w 290955"/>
                  <a:gd name="connsiteY2" fmla="*/ 63437 h 253526"/>
                  <a:gd name="connsiteX3" fmla="*/ 290956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290956" y="253365"/>
                    </a:moveTo>
                    <a:cubicBezTo>
                      <a:pt x="290956" y="253365"/>
                      <a:pt x="-28513" y="268700"/>
                      <a:pt x="2063" y="0"/>
                    </a:cubicBezTo>
                    <a:cubicBezTo>
                      <a:pt x="62261" y="38671"/>
                      <a:pt x="104171" y="57721"/>
                      <a:pt x="188753" y="63437"/>
                    </a:cubicBezTo>
                    <a:cubicBezTo>
                      <a:pt x="209422" y="99346"/>
                      <a:pt x="202469" y="148780"/>
                      <a:pt x="290956"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8" name="任意多边形: 形状 817">
                <a:extLst>
                  <a:ext uri="{FF2B5EF4-FFF2-40B4-BE49-F238E27FC236}">
                    <a16:creationId xmlns:a16="http://schemas.microsoft.com/office/drawing/2014/main" id="{7E781A02-EEF3-4AF6-BB8A-6CA5EF635952}"/>
                  </a:ext>
                </a:extLst>
              </p:cNvPr>
              <p:cNvSpPr/>
              <p:nvPr/>
            </p:nvSpPr>
            <p:spPr>
              <a:xfrm>
                <a:off x="3147505" y="4140723"/>
                <a:ext cx="269252" cy="341618"/>
              </a:xfrm>
              <a:custGeom>
                <a:avLst/>
                <a:gdLst>
                  <a:gd name="connsiteX0" fmla="*/ 263254 w 269252"/>
                  <a:gd name="connsiteY0" fmla="*/ 341471 h 341618"/>
                  <a:gd name="connsiteX1" fmla="*/ 256300 w 269252"/>
                  <a:gd name="connsiteY1" fmla="*/ 217456 h 341618"/>
                  <a:gd name="connsiteX2" fmla="*/ 49989 w 269252"/>
                  <a:gd name="connsiteY2" fmla="*/ 0 h 341618"/>
                  <a:gd name="connsiteX3" fmla="*/ 20747 w 269252"/>
                  <a:gd name="connsiteY3" fmla="*/ 206312 h 341618"/>
                  <a:gd name="connsiteX4" fmla="*/ 263254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263254" y="341471"/>
                    </a:moveTo>
                    <a:cubicBezTo>
                      <a:pt x="271541" y="339947"/>
                      <a:pt x="272969" y="241078"/>
                      <a:pt x="256300" y="217456"/>
                    </a:cubicBezTo>
                    <a:cubicBezTo>
                      <a:pt x="239632" y="193739"/>
                      <a:pt x="73706" y="85058"/>
                      <a:pt x="49989" y="0"/>
                    </a:cubicBezTo>
                    <a:cubicBezTo>
                      <a:pt x="49989" y="0"/>
                      <a:pt x="-39260" y="43244"/>
                      <a:pt x="20747" y="206312"/>
                    </a:cubicBezTo>
                    <a:cubicBezTo>
                      <a:pt x="73706" y="259271"/>
                      <a:pt x="240965" y="345662"/>
                      <a:pt x="263254"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19" name="任意多边形: 形状 818">
                <a:extLst>
                  <a:ext uri="{FF2B5EF4-FFF2-40B4-BE49-F238E27FC236}">
                    <a16:creationId xmlns:a16="http://schemas.microsoft.com/office/drawing/2014/main" id="{0704D7B6-CB4A-464B-8F95-EC36D67CFF35}"/>
                  </a:ext>
                </a:extLst>
              </p:cNvPr>
              <p:cNvSpPr/>
              <p:nvPr/>
            </p:nvSpPr>
            <p:spPr>
              <a:xfrm>
                <a:off x="3444704" y="4271119"/>
                <a:ext cx="232027" cy="381763"/>
              </a:xfrm>
              <a:custGeom>
                <a:avLst/>
                <a:gdLst>
                  <a:gd name="connsiteX0" fmla="*/ 207323 w 232028"/>
                  <a:gd name="connsiteY0" fmla="*/ 381762 h 381763"/>
                  <a:gd name="connsiteX1" fmla="*/ 229325 w 232028"/>
                  <a:gd name="connsiteY1" fmla="*/ 259461 h 381763"/>
                  <a:gd name="connsiteX2" fmla="*/ 79211 w 232028"/>
                  <a:gd name="connsiteY2" fmla="*/ 0 h 381763"/>
                  <a:gd name="connsiteX3" fmla="*/ 2821 w 232028"/>
                  <a:gd name="connsiteY3" fmla="*/ 193834 h 381763"/>
                  <a:gd name="connsiteX4" fmla="*/ 207323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07323" y="381762"/>
                    </a:moveTo>
                    <a:cubicBezTo>
                      <a:pt x="215800" y="382143"/>
                      <a:pt x="240088" y="286417"/>
                      <a:pt x="229325" y="259461"/>
                    </a:cubicBezTo>
                    <a:cubicBezTo>
                      <a:pt x="218562" y="232505"/>
                      <a:pt x="82450" y="88202"/>
                      <a:pt x="79211" y="0"/>
                    </a:cubicBezTo>
                    <a:cubicBezTo>
                      <a:pt x="79211" y="0"/>
                      <a:pt x="-17563" y="21336"/>
                      <a:pt x="2821" y="193834"/>
                    </a:cubicBezTo>
                    <a:cubicBezTo>
                      <a:pt x="41968" y="257747"/>
                      <a:pt x="184653" y="380619"/>
                      <a:pt x="207323"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0" name="任意多边形: 形状 819">
                <a:extLst>
                  <a:ext uri="{FF2B5EF4-FFF2-40B4-BE49-F238E27FC236}">
                    <a16:creationId xmlns:a16="http://schemas.microsoft.com/office/drawing/2014/main" id="{E9D5A2CF-2B69-4BB9-98EC-3AF9321E6B21}"/>
                  </a:ext>
                </a:extLst>
              </p:cNvPr>
              <p:cNvSpPr/>
              <p:nvPr/>
            </p:nvSpPr>
            <p:spPr>
              <a:xfrm>
                <a:off x="2810162" y="4263594"/>
                <a:ext cx="348185" cy="208243"/>
              </a:xfrm>
              <a:custGeom>
                <a:avLst/>
                <a:gdLst>
                  <a:gd name="connsiteX0" fmla="*/ 348186 w 348186"/>
                  <a:gd name="connsiteY0" fmla="*/ 146018 h 208244"/>
                  <a:gd name="connsiteX1" fmla="*/ 251984 w 348186"/>
                  <a:gd name="connsiteY1" fmla="*/ 56102 h 208244"/>
                  <a:gd name="connsiteX2" fmla="*/ 54435 w 348186"/>
                  <a:gd name="connsiteY2" fmla="*/ 37243 h 208244"/>
                  <a:gd name="connsiteX3" fmla="*/ 1095 w 348186"/>
                  <a:gd name="connsiteY3" fmla="*/ 0 h 208244"/>
                  <a:gd name="connsiteX4" fmla="*/ 87868 w 348186"/>
                  <a:gd name="connsiteY4" fmla="*/ 202787 h 208244"/>
                  <a:gd name="connsiteX5" fmla="*/ 348186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348186" y="146018"/>
                    </a:moveTo>
                    <a:cubicBezTo>
                      <a:pt x="348186" y="146018"/>
                      <a:pt x="277797" y="67246"/>
                      <a:pt x="251984" y="56102"/>
                    </a:cubicBezTo>
                    <a:cubicBezTo>
                      <a:pt x="226171" y="44958"/>
                      <a:pt x="87487" y="61722"/>
                      <a:pt x="54435" y="37243"/>
                    </a:cubicBezTo>
                    <a:cubicBezTo>
                      <a:pt x="21384" y="12764"/>
                      <a:pt x="1095" y="0"/>
                      <a:pt x="1095" y="0"/>
                    </a:cubicBezTo>
                    <a:cubicBezTo>
                      <a:pt x="1095" y="0"/>
                      <a:pt x="-16335" y="148114"/>
                      <a:pt x="87868" y="202787"/>
                    </a:cubicBezTo>
                    <a:cubicBezTo>
                      <a:pt x="120634" y="209836"/>
                      <a:pt x="226647" y="222694"/>
                      <a:pt x="348186"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1" name="任意多边形: 形状 820">
                <a:extLst>
                  <a:ext uri="{FF2B5EF4-FFF2-40B4-BE49-F238E27FC236}">
                    <a16:creationId xmlns:a16="http://schemas.microsoft.com/office/drawing/2014/main" id="{203CDDF2-EC74-4C20-B157-8BA3AD3B3084}"/>
                  </a:ext>
                </a:extLst>
              </p:cNvPr>
              <p:cNvSpPr/>
              <p:nvPr/>
            </p:nvSpPr>
            <p:spPr>
              <a:xfrm>
                <a:off x="3694414" y="4436180"/>
                <a:ext cx="191660" cy="402912"/>
              </a:xfrm>
              <a:custGeom>
                <a:avLst/>
                <a:gdLst>
                  <a:gd name="connsiteX0" fmla="*/ 130016 w 191660"/>
                  <a:gd name="connsiteY0" fmla="*/ 402819 h 402911"/>
                  <a:gd name="connsiteX1" fmla="*/ 191643 w 191660"/>
                  <a:gd name="connsiteY1" fmla="*/ 294901 h 402911"/>
                  <a:gd name="connsiteX2" fmla="*/ 136779 w 191660"/>
                  <a:gd name="connsiteY2" fmla="*/ 197 h 402911"/>
                  <a:gd name="connsiteX3" fmla="*/ 0 w 191660"/>
                  <a:gd name="connsiteY3" fmla="*/ 157360 h 402911"/>
                  <a:gd name="connsiteX4" fmla="*/ 130016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130016" y="402819"/>
                    </a:moveTo>
                    <a:cubicBezTo>
                      <a:pt x="137827" y="406057"/>
                      <a:pt x="192786" y="323952"/>
                      <a:pt x="191643" y="294901"/>
                    </a:cubicBezTo>
                    <a:cubicBezTo>
                      <a:pt x="190500" y="265849"/>
                      <a:pt x="110490" y="84493"/>
                      <a:pt x="136779" y="197"/>
                    </a:cubicBezTo>
                    <a:cubicBezTo>
                      <a:pt x="136779" y="197"/>
                      <a:pt x="38386" y="-12090"/>
                      <a:pt x="0" y="157360"/>
                    </a:cubicBezTo>
                    <a:cubicBezTo>
                      <a:pt x="15621" y="230702"/>
                      <a:pt x="108966" y="394246"/>
                      <a:pt x="130016"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2" name="任意多边形: 形状 821">
                <a:extLst>
                  <a:ext uri="{FF2B5EF4-FFF2-40B4-BE49-F238E27FC236}">
                    <a16:creationId xmlns:a16="http://schemas.microsoft.com/office/drawing/2014/main" id="{C3757B40-EE51-4A85-A357-DDC81806E63A}"/>
                  </a:ext>
                </a:extLst>
              </p:cNvPr>
              <p:cNvSpPr/>
              <p:nvPr/>
            </p:nvSpPr>
            <p:spPr>
              <a:xfrm>
                <a:off x="3886150" y="4682415"/>
                <a:ext cx="181648" cy="401888"/>
              </a:xfrm>
              <a:custGeom>
                <a:avLst/>
                <a:gdLst>
                  <a:gd name="connsiteX0" fmla="*/ 112681 w 181649"/>
                  <a:gd name="connsiteY0" fmla="*/ 401759 h 401887"/>
                  <a:gd name="connsiteX1" fmla="*/ 181642 w 181649"/>
                  <a:gd name="connsiteY1" fmla="*/ 298413 h 401887"/>
                  <a:gd name="connsiteX2" fmla="*/ 147256 w 181649"/>
                  <a:gd name="connsiteY2" fmla="*/ 661 h 401887"/>
                  <a:gd name="connsiteX3" fmla="*/ 0 w 181649"/>
                  <a:gd name="connsiteY3" fmla="*/ 148013 h 401887"/>
                  <a:gd name="connsiteX4" fmla="*/ 112681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112681" y="401759"/>
                    </a:moveTo>
                    <a:cubicBezTo>
                      <a:pt x="120301" y="405474"/>
                      <a:pt x="180785" y="327369"/>
                      <a:pt x="181642" y="298413"/>
                    </a:cubicBezTo>
                    <a:cubicBezTo>
                      <a:pt x="182499" y="269457"/>
                      <a:pt x="115157" y="82862"/>
                      <a:pt x="147256" y="661"/>
                    </a:cubicBezTo>
                    <a:cubicBezTo>
                      <a:pt x="147256" y="661"/>
                      <a:pt x="50006" y="-18389"/>
                      <a:pt x="0" y="148013"/>
                    </a:cubicBezTo>
                    <a:cubicBezTo>
                      <a:pt x="10478" y="222213"/>
                      <a:pt x="92297" y="391758"/>
                      <a:pt x="112681"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3" name="任意多边形: 形状 822">
                <a:extLst>
                  <a:ext uri="{FF2B5EF4-FFF2-40B4-BE49-F238E27FC236}">
                    <a16:creationId xmlns:a16="http://schemas.microsoft.com/office/drawing/2014/main" id="{00044F50-0395-4948-96C5-FE620CADD965}"/>
                  </a:ext>
                </a:extLst>
              </p:cNvPr>
              <p:cNvSpPr/>
              <p:nvPr/>
            </p:nvSpPr>
            <p:spPr>
              <a:xfrm>
                <a:off x="4054347" y="4988462"/>
                <a:ext cx="178703" cy="387321"/>
              </a:xfrm>
              <a:custGeom>
                <a:avLst/>
                <a:gdLst>
                  <a:gd name="connsiteX0" fmla="*/ 50783 w 178703"/>
                  <a:gd name="connsiteY0" fmla="*/ 386985 h 387321"/>
                  <a:gd name="connsiteX1" fmla="*/ 142127 w 178703"/>
                  <a:gd name="connsiteY1" fmla="*/ 302689 h 387321"/>
                  <a:gd name="connsiteX2" fmla="*/ 178704 w 178703"/>
                  <a:gd name="connsiteY2" fmla="*/ 5223 h 387321"/>
                  <a:gd name="connsiteX3" fmla="*/ 872 w 178703"/>
                  <a:gd name="connsiteY3" fmla="*/ 113808 h 387321"/>
                  <a:gd name="connsiteX4" fmla="*/ 50783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50783" y="386985"/>
                    </a:moveTo>
                    <a:cubicBezTo>
                      <a:pt x="57260" y="392414"/>
                      <a:pt x="134412" y="330692"/>
                      <a:pt x="142127" y="302689"/>
                    </a:cubicBezTo>
                    <a:cubicBezTo>
                      <a:pt x="149748" y="274685"/>
                      <a:pt x="128126" y="77518"/>
                      <a:pt x="178704" y="5223"/>
                    </a:cubicBezTo>
                    <a:cubicBezTo>
                      <a:pt x="178704" y="5223"/>
                      <a:pt x="88597" y="-36116"/>
                      <a:pt x="872" y="113808"/>
                    </a:cubicBezTo>
                    <a:cubicBezTo>
                      <a:pt x="-6367" y="188389"/>
                      <a:pt x="33352" y="372412"/>
                      <a:pt x="50783"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4" name="任意多边形: 形状 823">
                <a:extLst>
                  <a:ext uri="{FF2B5EF4-FFF2-40B4-BE49-F238E27FC236}">
                    <a16:creationId xmlns:a16="http://schemas.microsoft.com/office/drawing/2014/main" id="{AE2DCFD3-D7AF-4DC7-B3C5-B275B3EB8D48}"/>
                  </a:ext>
                </a:extLst>
              </p:cNvPr>
              <p:cNvSpPr/>
              <p:nvPr/>
            </p:nvSpPr>
            <p:spPr>
              <a:xfrm>
                <a:off x="4114342" y="5338501"/>
                <a:ext cx="202908" cy="368604"/>
              </a:xfrm>
              <a:custGeom>
                <a:avLst/>
                <a:gdLst>
                  <a:gd name="connsiteX0" fmla="*/ 16601 w 202909"/>
                  <a:gd name="connsiteY0" fmla="*/ 368035 h 368603"/>
                  <a:gd name="connsiteX1" fmla="*/ 120042 w 202909"/>
                  <a:gd name="connsiteY1" fmla="*/ 299169 h 368603"/>
                  <a:gd name="connsiteX2" fmla="*/ 202910 w 202909"/>
                  <a:gd name="connsiteY2" fmla="*/ 11133 h 368603"/>
                  <a:gd name="connsiteX3" fmla="*/ 10219 w 202909"/>
                  <a:gd name="connsiteY3" fmla="*/ 90476 h 368603"/>
                  <a:gd name="connsiteX4" fmla="*/ 16601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6601" y="368035"/>
                    </a:moveTo>
                    <a:cubicBezTo>
                      <a:pt x="22125" y="374417"/>
                      <a:pt x="108041" y="325553"/>
                      <a:pt x="120042" y="299169"/>
                    </a:cubicBezTo>
                    <a:cubicBezTo>
                      <a:pt x="131949" y="272785"/>
                      <a:pt x="141664" y="74665"/>
                      <a:pt x="202910" y="11133"/>
                    </a:cubicBezTo>
                    <a:cubicBezTo>
                      <a:pt x="202910" y="11133"/>
                      <a:pt x="120423" y="-43826"/>
                      <a:pt x="10219" y="90476"/>
                    </a:cubicBezTo>
                    <a:cubicBezTo>
                      <a:pt x="-8641" y="162962"/>
                      <a:pt x="1647" y="350890"/>
                      <a:pt x="16601"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5" name="任意多边形: 形状 824">
                <a:extLst>
                  <a:ext uri="{FF2B5EF4-FFF2-40B4-BE49-F238E27FC236}">
                    <a16:creationId xmlns:a16="http://schemas.microsoft.com/office/drawing/2014/main" id="{B9105EBF-21B9-4B04-9D4C-4FFD53968988}"/>
                  </a:ext>
                </a:extLst>
              </p:cNvPr>
              <p:cNvSpPr/>
              <p:nvPr/>
            </p:nvSpPr>
            <p:spPr>
              <a:xfrm>
                <a:off x="3010710" y="4502072"/>
                <a:ext cx="365663" cy="172049"/>
              </a:xfrm>
              <a:custGeom>
                <a:avLst/>
                <a:gdLst>
                  <a:gd name="connsiteX0" fmla="*/ 365665 w 365664"/>
                  <a:gd name="connsiteY0" fmla="*/ 38223 h 172049"/>
                  <a:gd name="connsiteX1" fmla="*/ 0 w 365664"/>
                  <a:gd name="connsiteY1" fmla="*/ 156238 h 172049"/>
                  <a:gd name="connsiteX2" fmla="*/ 196501 w 365664"/>
                  <a:gd name="connsiteY2" fmla="*/ 172049 h 172049"/>
                  <a:gd name="connsiteX3" fmla="*/ 365665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365665" y="38223"/>
                    </a:moveTo>
                    <a:cubicBezTo>
                      <a:pt x="365665" y="38223"/>
                      <a:pt x="78486" y="-102557"/>
                      <a:pt x="0" y="156238"/>
                    </a:cubicBezTo>
                    <a:cubicBezTo>
                      <a:pt x="70580" y="144617"/>
                      <a:pt x="116586" y="143665"/>
                      <a:pt x="196501" y="172049"/>
                    </a:cubicBezTo>
                    <a:cubicBezTo>
                      <a:pt x="229838" y="147284"/>
                      <a:pt x="243078" y="99088"/>
                      <a:pt x="365665"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6" name="任意多边形: 形状 825">
                <a:extLst>
                  <a:ext uri="{FF2B5EF4-FFF2-40B4-BE49-F238E27FC236}">
                    <a16:creationId xmlns:a16="http://schemas.microsoft.com/office/drawing/2014/main" id="{47BE67CD-1DC9-42CB-9FF7-3DE751E4EB41}"/>
                  </a:ext>
                </a:extLst>
              </p:cNvPr>
              <p:cNvSpPr/>
              <p:nvPr/>
            </p:nvSpPr>
            <p:spPr>
              <a:xfrm>
                <a:off x="3214831" y="4611517"/>
                <a:ext cx="382523" cy="173000"/>
              </a:xfrm>
              <a:custGeom>
                <a:avLst/>
                <a:gdLst>
                  <a:gd name="connsiteX0" fmla="*/ 382524 w 382524"/>
                  <a:gd name="connsiteY0" fmla="*/ 78798 h 173000"/>
                  <a:gd name="connsiteX1" fmla="*/ 0 w 382524"/>
                  <a:gd name="connsiteY1" fmla="*/ 115088 h 173000"/>
                  <a:gd name="connsiteX2" fmla="*/ 188500 w 382524"/>
                  <a:gd name="connsiteY2" fmla="*/ 173000 h 173000"/>
                  <a:gd name="connsiteX3" fmla="*/ 382524 w 382524"/>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4" h="173000">
                    <a:moveTo>
                      <a:pt x="382524" y="78798"/>
                    </a:moveTo>
                    <a:cubicBezTo>
                      <a:pt x="382524" y="78798"/>
                      <a:pt x="132588" y="-120655"/>
                      <a:pt x="0" y="115088"/>
                    </a:cubicBezTo>
                    <a:cubicBezTo>
                      <a:pt x="71438" y="118994"/>
                      <a:pt x="116586" y="128042"/>
                      <a:pt x="188500" y="173000"/>
                    </a:cubicBezTo>
                    <a:cubicBezTo>
                      <a:pt x="226314" y="155951"/>
                      <a:pt x="249555" y="111755"/>
                      <a:pt x="382524"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7" name="任意多边形: 形状 826">
                <a:extLst>
                  <a:ext uri="{FF2B5EF4-FFF2-40B4-BE49-F238E27FC236}">
                    <a16:creationId xmlns:a16="http://schemas.microsoft.com/office/drawing/2014/main" id="{EBBA0F3C-0A6F-426D-942B-3E141B73D00C}"/>
                  </a:ext>
                </a:extLst>
              </p:cNvPr>
              <p:cNvSpPr/>
              <p:nvPr/>
            </p:nvSpPr>
            <p:spPr>
              <a:xfrm>
                <a:off x="3438001" y="4765691"/>
                <a:ext cx="374902" cy="177515"/>
              </a:xfrm>
              <a:custGeom>
                <a:avLst/>
                <a:gdLst>
                  <a:gd name="connsiteX0" fmla="*/ 374904 w 374903"/>
                  <a:gd name="connsiteY0" fmla="*/ 148178 h 177515"/>
                  <a:gd name="connsiteX1" fmla="*/ 0 w 374903"/>
                  <a:gd name="connsiteY1" fmla="*/ 64072 h 177515"/>
                  <a:gd name="connsiteX2" fmla="*/ 161258 w 374903"/>
                  <a:gd name="connsiteY2" fmla="*/ 177515 h 177515"/>
                  <a:gd name="connsiteX3" fmla="*/ 374904 w 374903"/>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3" h="177515">
                    <a:moveTo>
                      <a:pt x="374904" y="148178"/>
                    </a:moveTo>
                    <a:cubicBezTo>
                      <a:pt x="374904" y="148178"/>
                      <a:pt x="199072" y="-118903"/>
                      <a:pt x="0" y="64072"/>
                    </a:cubicBezTo>
                    <a:cubicBezTo>
                      <a:pt x="66770" y="89980"/>
                      <a:pt x="106871" y="112459"/>
                      <a:pt x="161258" y="177515"/>
                    </a:cubicBezTo>
                    <a:cubicBezTo>
                      <a:pt x="202501" y="173038"/>
                      <a:pt x="238315" y="138272"/>
                      <a:pt x="374904"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8" name="任意多边形: 形状 827">
                <a:extLst>
                  <a:ext uri="{FF2B5EF4-FFF2-40B4-BE49-F238E27FC236}">
                    <a16:creationId xmlns:a16="http://schemas.microsoft.com/office/drawing/2014/main" id="{5EC4F9A5-6024-4A18-84CF-CC237FE4B1BF}"/>
                  </a:ext>
                </a:extLst>
              </p:cNvPr>
              <p:cNvSpPr/>
              <p:nvPr/>
            </p:nvSpPr>
            <p:spPr>
              <a:xfrm>
                <a:off x="3645073" y="4972225"/>
                <a:ext cx="327373" cy="224251"/>
              </a:xfrm>
              <a:custGeom>
                <a:avLst/>
                <a:gdLst>
                  <a:gd name="connsiteX0" fmla="*/ 327374 w 327374"/>
                  <a:gd name="connsiteY0" fmla="*/ 224251 h 224251"/>
                  <a:gd name="connsiteX1" fmla="*/ 0 w 327374"/>
                  <a:gd name="connsiteY1" fmla="*/ 23083 h 224251"/>
                  <a:gd name="connsiteX2" fmla="*/ 115729 w 327374"/>
                  <a:gd name="connsiteY2" fmla="*/ 182722 h 224251"/>
                  <a:gd name="connsiteX3" fmla="*/ 327374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327374" y="224251"/>
                    </a:moveTo>
                    <a:cubicBezTo>
                      <a:pt x="327374" y="224251"/>
                      <a:pt x="247745" y="-85502"/>
                      <a:pt x="0" y="23083"/>
                    </a:cubicBezTo>
                    <a:cubicBezTo>
                      <a:pt x="54769" y="69184"/>
                      <a:pt x="85344" y="103570"/>
                      <a:pt x="115729" y="182722"/>
                    </a:cubicBezTo>
                    <a:cubicBezTo>
                      <a:pt x="156210" y="191866"/>
                      <a:pt x="201358" y="170626"/>
                      <a:pt x="327374"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29" name="任意多边形: 形状 828">
                <a:extLst>
                  <a:ext uri="{FF2B5EF4-FFF2-40B4-BE49-F238E27FC236}">
                    <a16:creationId xmlns:a16="http://schemas.microsoft.com/office/drawing/2014/main" id="{65EEFA27-DBC4-4DDE-AA2F-54CCD8B19A49}"/>
                  </a:ext>
                </a:extLst>
              </p:cNvPr>
              <p:cNvSpPr/>
              <p:nvPr/>
            </p:nvSpPr>
            <p:spPr>
              <a:xfrm>
                <a:off x="3754611" y="5225484"/>
                <a:ext cx="293560" cy="257983"/>
              </a:xfrm>
              <a:custGeom>
                <a:avLst/>
                <a:gdLst>
                  <a:gd name="connsiteX0" fmla="*/ 293561 w 293560"/>
                  <a:gd name="connsiteY0" fmla="*/ 257983 h 257982"/>
                  <a:gd name="connsiteX1" fmla="*/ 0 w 293560"/>
                  <a:gd name="connsiteY1" fmla="*/ 10142 h 257982"/>
                  <a:gd name="connsiteX2" fmla="*/ 90583 w 293560"/>
                  <a:gd name="connsiteY2" fmla="*/ 185307 h 257982"/>
                  <a:gd name="connsiteX3" fmla="*/ 293561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293561" y="257983"/>
                    </a:moveTo>
                    <a:cubicBezTo>
                      <a:pt x="293561" y="257983"/>
                      <a:pt x="261080" y="-60152"/>
                      <a:pt x="0" y="10142"/>
                    </a:cubicBezTo>
                    <a:cubicBezTo>
                      <a:pt x="47244" y="63959"/>
                      <a:pt x="72390" y="102440"/>
                      <a:pt x="90583" y="185307"/>
                    </a:cubicBezTo>
                    <a:cubicBezTo>
                      <a:pt x="129159" y="200357"/>
                      <a:pt x="176974" y="186069"/>
                      <a:pt x="293561"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0" name="任意多边形: 形状 829">
                <a:extLst>
                  <a:ext uri="{FF2B5EF4-FFF2-40B4-BE49-F238E27FC236}">
                    <a16:creationId xmlns:a16="http://schemas.microsoft.com/office/drawing/2014/main" id="{8921DEA9-F965-41CB-83AA-F8FDD63623BB}"/>
                  </a:ext>
                </a:extLst>
              </p:cNvPr>
              <p:cNvSpPr/>
              <p:nvPr/>
            </p:nvSpPr>
            <p:spPr>
              <a:xfrm>
                <a:off x="3863767" y="5477181"/>
                <a:ext cx="194359" cy="339090"/>
              </a:xfrm>
              <a:custGeom>
                <a:avLst/>
                <a:gdLst>
                  <a:gd name="connsiteX0" fmla="*/ 180594 w 194360"/>
                  <a:gd name="connsiteY0" fmla="*/ 339090 h 339090"/>
                  <a:gd name="connsiteX1" fmla="*/ 0 w 194360"/>
                  <a:gd name="connsiteY1" fmla="*/ 0 h 339090"/>
                  <a:gd name="connsiteX2" fmla="*/ 19050 w 194360"/>
                  <a:gd name="connsiteY2" fmla="*/ 196215 h 339090"/>
                  <a:gd name="connsiteX3" fmla="*/ 180594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80594" y="339090"/>
                    </a:moveTo>
                    <a:cubicBezTo>
                      <a:pt x="180594" y="339090"/>
                      <a:pt x="268510" y="31623"/>
                      <a:pt x="0" y="0"/>
                    </a:cubicBezTo>
                    <a:cubicBezTo>
                      <a:pt x="23908" y="67437"/>
                      <a:pt x="32861" y="112586"/>
                      <a:pt x="19050" y="196215"/>
                    </a:cubicBezTo>
                    <a:cubicBezTo>
                      <a:pt x="49339" y="224504"/>
                      <a:pt x="99060" y="229076"/>
                      <a:pt x="180594"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1" name="任意多边形: 形状 830">
                <a:extLst>
                  <a:ext uri="{FF2B5EF4-FFF2-40B4-BE49-F238E27FC236}">
                    <a16:creationId xmlns:a16="http://schemas.microsoft.com/office/drawing/2014/main" id="{E1128A87-22A5-44BF-81CD-E134C060C4CF}"/>
                  </a:ext>
                </a:extLst>
              </p:cNvPr>
              <p:cNvSpPr/>
              <p:nvPr/>
            </p:nvSpPr>
            <p:spPr>
              <a:xfrm>
                <a:off x="4048736" y="5725056"/>
                <a:ext cx="314044" cy="293724"/>
              </a:xfrm>
              <a:custGeom>
                <a:avLst/>
                <a:gdLst>
                  <a:gd name="connsiteX0" fmla="*/ 482 w 314045"/>
                  <a:gd name="connsiteY0" fmla="*/ 290955 h 293723"/>
                  <a:gd name="connsiteX1" fmla="*/ 122783 w 314045"/>
                  <a:gd name="connsiteY1" fmla="*/ 269238 h 293723"/>
                  <a:gd name="connsiteX2" fmla="*/ 314045 w 314045"/>
                  <a:gd name="connsiteY2" fmla="*/ 38447 h 293723"/>
                  <a:gd name="connsiteX3" fmla="*/ 105734 w 314045"/>
                  <a:gd name="connsiteY3" fmla="*/ 33970 h 293723"/>
                  <a:gd name="connsiteX4" fmla="*/ 482 w 314045"/>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45" h="293723">
                    <a:moveTo>
                      <a:pt x="482" y="290955"/>
                    </a:moveTo>
                    <a:cubicBezTo>
                      <a:pt x="3054" y="299051"/>
                      <a:pt x="101257" y="288669"/>
                      <a:pt x="122783" y="269238"/>
                    </a:cubicBezTo>
                    <a:cubicBezTo>
                      <a:pt x="144310" y="249807"/>
                      <a:pt x="232512" y="72165"/>
                      <a:pt x="314045" y="38447"/>
                    </a:cubicBezTo>
                    <a:cubicBezTo>
                      <a:pt x="314045" y="38447"/>
                      <a:pt x="260515" y="-44992"/>
                      <a:pt x="105734" y="33970"/>
                    </a:cubicBezTo>
                    <a:cubicBezTo>
                      <a:pt x="59537" y="92930"/>
                      <a:pt x="-6280" y="269333"/>
                      <a:pt x="482"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2" name="任意多边形: 形状 831">
                <a:extLst>
                  <a:ext uri="{FF2B5EF4-FFF2-40B4-BE49-F238E27FC236}">
                    <a16:creationId xmlns:a16="http://schemas.microsoft.com/office/drawing/2014/main" id="{75BDB1F7-106D-4801-AA3E-73C4B8E88441}"/>
                  </a:ext>
                </a:extLst>
              </p:cNvPr>
              <p:cNvSpPr/>
              <p:nvPr/>
            </p:nvSpPr>
            <p:spPr>
              <a:xfrm>
                <a:off x="3899116" y="6091597"/>
                <a:ext cx="350125" cy="261591"/>
              </a:xfrm>
              <a:custGeom>
                <a:avLst/>
                <a:gdLst>
                  <a:gd name="connsiteX0" fmla="*/ 82 w 350125"/>
                  <a:gd name="connsiteY0" fmla="*/ 253407 h 261591"/>
                  <a:gd name="connsiteX1" fmla="*/ 124288 w 350125"/>
                  <a:gd name="connsiteY1" fmla="*/ 251597 h 261591"/>
                  <a:gd name="connsiteX2" fmla="*/ 350126 w 350125"/>
                  <a:gd name="connsiteY2" fmla="*/ 54525 h 261591"/>
                  <a:gd name="connsiteX3" fmla="*/ 145243 w 350125"/>
                  <a:gd name="connsiteY3" fmla="*/ 16616 h 261591"/>
                  <a:gd name="connsiteX4" fmla="*/ 82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82" y="253407"/>
                    </a:moveTo>
                    <a:cubicBezTo>
                      <a:pt x="1320" y="261789"/>
                      <a:pt x="99904" y="267314"/>
                      <a:pt x="124288" y="251597"/>
                    </a:cubicBezTo>
                    <a:cubicBezTo>
                      <a:pt x="148672" y="235881"/>
                      <a:pt x="264210" y="74718"/>
                      <a:pt x="350126" y="54525"/>
                    </a:cubicBezTo>
                    <a:cubicBezTo>
                      <a:pt x="350126" y="54525"/>
                      <a:pt x="310693" y="-36439"/>
                      <a:pt x="145243" y="16616"/>
                    </a:cubicBezTo>
                    <a:cubicBezTo>
                      <a:pt x="90189" y="67479"/>
                      <a:pt x="-3156" y="230928"/>
                      <a:pt x="82"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3" name="任意多边形: 形状 832">
                <a:extLst>
                  <a:ext uri="{FF2B5EF4-FFF2-40B4-BE49-F238E27FC236}">
                    <a16:creationId xmlns:a16="http://schemas.microsoft.com/office/drawing/2014/main" id="{AB684987-3A86-4937-8B86-C573AED9286A}"/>
                  </a:ext>
                </a:extLst>
              </p:cNvPr>
              <p:cNvSpPr/>
              <p:nvPr/>
            </p:nvSpPr>
            <p:spPr>
              <a:xfrm>
                <a:off x="3678116" y="6417933"/>
                <a:ext cx="389673" cy="223668"/>
              </a:xfrm>
              <a:custGeom>
                <a:avLst/>
                <a:gdLst>
                  <a:gd name="connsiteX0" fmla="*/ 7 w 389674"/>
                  <a:gd name="connsiteY0" fmla="*/ 191675 h 223668"/>
                  <a:gd name="connsiteX1" fmla="*/ 120498 w 389674"/>
                  <a:gd name="connsiteY1" fmla="*/ 222060 h 223668"/>
                  <a:gd name="connsiteX2" fmla="*/ 389675 w 389674"/>
                  <a:gd name="connsiteY2" fmla="*/ 90139 h 223668"/>
                  <a:gd name="connsiteX3" fmla="*/ 201556 w 389674"/>
                  <a:gd name="connsiteY3" fmla="*/ 509 h 223668"/>
                  <a:gd name="connsiteX4" fmla="*/ 7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7" y="191675"/>
                    </a:moveTo>
                    <a:cubicBezTo>
                      <a:pt x="-945" y="200057"/>
                      <a:pt x="92876" y="231013"/>
                      <a:pt x="120498" y="222060"/>
                    </a:cubicBezTo>
                    <a:cubicBezTo>
                      <a:pt x="148121" y="213202"/>
                      <a:pt x="301473" y="87376"/>
                      <a:pt x="389675" y="90139"/>
                    </a:cubicBezTo>
                    <a:cubicBezTo>
                      <a:pt x="389675" y="90139"/>
                      <a:pt x="375102" y="-7874"/>
                      <a:pt x="201556" y="509"/>
                    </a:cubicBezTo>
                    <a:cubicBezTo>
                      <a:pt x="135072" y="35370"/>
                      <a:pt x="2674" y="169196"/>
                      <a:pt x="7"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4" name="任意多边形: 形状 833">
                <a:extLst>
                  <a:ext uri="{FF2B5EF4-FFF2-40B4-BE49-F238E27FC236}">
                    <a16:creationId xmlns:a16="http://schemas.microsoft.com/office/drawing/2014/main" id="{69F9EBF7-CECD-4D7C-8B5A-1DAF50DD818F}"/>
                  </a:ext>
                </a:extLst>
              </p:cNvPr>
              <p:cNvSpPr/>
              <p:nvPr/>
            </p:nvSpPr>
            <p:spPr>
              <a:xfrm>
                <a:off x="3396430" y="6657235"/>
                <a:ext cx="401670" cy="180701"/>
              </a:xfrm>
              <a:custGeom>
                <a:avLst/>
                <a:gdLst>
                  <a:gd name="connsiteX0" fmla="*/ 135 w 401672"/>
                  <a:gd name="connsiteY0" fmla="*/ 111061 h 180701"/>
                  <a:gd name="connsiteX1" fmla="*/ 103005 w 401672"/>
                  <a:gd name="connsiteY1" fmla="*/ 180689 h 180701"/>
                  <a:gd name="connsiteX2" fmla="*/ 400947 w 401672"/>
                  <a:gd name="connsiteY2" fmla="*/ 148304 h 180701"/>
                  <a:gd name="connsiteX3" fmla="*/ 254548 w 401672"/>
                  <a:gd name="connsiteY3" fmla="*/ 0 h 180701"/>
                  <a:gd name="connsiteX4" fmla="*/ 135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135" y="111061"/>
                    </a:moveTo>
                    <a:cubicBezTo>
                      <a:pt x="-3675" y="118681"/>
                      <a:pt x="74049" y="179641"/>
                      <a:pt x="103005" y="180689"/>
                    </a:cubicBezTo>
                    <a:cubicBezTo>
                      <a:pt x="131961" y="181737"/>
                      <a:pt x="319032" y="115633"/>
                      <a:pt x="400947" y="148304"/>
                    </a:cubicBezTo>
                    <a:cubicBezTo>
                      <a:pt x="400947" y="148304"/>
                      <a:pt x="420664" y="51149"/>
                      <a:pt x="254548" y="0"/>
                    </a:cubicBezTo>
                    <a:cubicBezTo>
                      <a:pt x="180443" y="10096"/>
                      <a:pt x="10327" y="90773"/>
                      <a:pt x="135"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5" name="任意多边形: 形状 834">
                <a:extLst>
                  <a:ext uri="{FF2B5EF4-FFF2-40B4-BE49-F238E27FC236}">
                    <a16:creationId xmlns:a16="http://schemas.microsoft.com/office/drawing/2014/main" id="{E7F998BE-C393-46C0-AE29-EAF8B7337DD1}"/>
                  </a:ext>
                </a:extLst>
              </p:cNvPr>
              <p:cNvSpPr/>
              <p:nvPr/>
            </p:nvSpPr>
            <p:spPr>
              <a:xfrm>
                <a:off x="3089412" y="6810636"/>
                <a:ext cx="393593" cy="169496"/>
              </a:xfrm>
              <a:custGeom>
                <a:avLst/>
                <a:gdLst>
                  <a:gd name="connsiteX0" fmla="*/ 260 w 393593"/>
                  <a:gd name="connsiteY0" fmla="*/ 69673 h 169495"/>
                  <a:gd name="connsiteX1" fmla="*/ 90938 w 393593"/>
                  <a:gd name="connsiteY1" fmla="*/ 154636 h 169495"/>
                  <a:gd name="connsiteX2" fmla="*/ 390308 w 393593"/>
                  <a:gd name="connsiteY2" fmla="*/ 169495 h 169495"/>
                  <a:gd name="connsiteX3" fmla="*/ 269055 w 393593"/>
                  <a:gd name="connsiteY3" fmla="*/ 45 h 169495"/>
                  <a:gd name="connsiteX4" fmla="*/ 260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260" y="69673"/>
                    </a:moveTo>
                    <a:cubicBezTo>
                      <a:pt x="-4693" y="76531"/>
                      <a:pt x="62458" y="149016"/>
                      <a:pt x="90938" y="154636"/>
                    </a:cubicBezTo>
                    <a:cubicBezTo>
                      <a:pt x="119418" y="160256"/>
                      <a:pt x="314490" y="124346"/>
                      <a:pt x="390308" y="169495"/>
                    </a:cubicBezTo>
                    <a:cubicBezTo>
                      <a:pt x="390308" y="169495"/>
                      <a:pt x="424980" y="76626"/>
                      <a:pt x="269055" y="45"/>
                    </a:cubicBezTo>
                    <a:cubicBezTo>
                      <a:pt x="194094" y="-1765"/>
                      <a:pt x="13499" y="51194"/>
                      <a:pt x="260"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6" name="任意多边形: 形状 835">
                <a:extLst>
                  <a:ext uri="{FF2B5EF4-FFF2-40B4-BE49-F238E27FC236}">
                    <a16:creationId xmlns:a16="http://schemas.microsoft.com/office/drawing/2014/main" id="{1DA16DB8-C9DF-4CB6-9233-78765601F12B}"/>
                  </a:ext>
                </a:extLst>
              </p:cNvPr>
              <p:cNvSpPr/>
              <p:nvPr/>
            </p:nvSpPr>
            <p:spPr>
              <a:xfrm>
                <a:off x="3825761" y="5729590"/>
                <a:ext cx="172157" cy="378047"/>
              </a:xfrm>
              <a:custGeom>
                <a:avLst/>
                <a:gdLst>
                  <a:gd name="connsiteX0" fmla="*/ 110204 w 172157"/>
                  <a:gd name="connsiteY0" fmla="*/ 378047 h 378047"/>
                  <a:gd name="connsiteX1" fmla="*/ 41720 w 172157"/>
                  <a:gd name="connsiteY1" fmla="*/ 0 h 378047"/>
                  <a:gd name="connsiteX2" fmla="*/ 0 w 172157"/>
                  <a:gd name="connsiteY2" fmla="*/ 192691 h 378047"/>
                  <a:gd name="connsiteX3" fmla="*/ 11020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110204" y="378047"/>
                    </a:moveTo>
                    <a:cubicBezTo>
                      <a:pt x="110204" y="378047"/>
                      <a:pt x="287750" y="112109"/>
                      <a:pt x="41720" y="0"/>
                    </a:cubicBezTo>
                    <a:cubicBezTo>
                      <a:pt x="43910" y="71533"/>
                      <a:pt x="38671" y="117253"/>
                      <a:pt x="0" y="192691"/>
                    </a:cubicBezTo>
                    <a:cubicBezTo>
                      <a:pt x="20098" y="228981"/>
                      <a:pt x="66104" y="248412"/>
                      <a:pt x="11020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7" name="任意多边形: 形状 836">
                <a:extLst>
                  <a:ext uri="{FF2B5EF4-FFF2-40B4-BE49-F238E27FC236}">
                    <a16:creationId xmlns:a16="http://schemas.microsoft.com/office/drawing/2014/main" id="{158B0ABD-1595-41DF-8D0C-88C65848FFDF}"/>
                  </a:ext>
                </a:extLst>
              </p:cNvPr>
              <p:cNvSpPr/>
              <p:nvPr/>
            </p:nvSpPr>
            <p:spPr>
              <a:xfrm>
                <a:off x="3698411" y="5957525"/>
                <a:ext cx="173928" cy="384239"/>
              </a:xfrm>
              <a:custGeom>
                <a:avLst/>
                <a:gdLst>
                  <a:gd name="connsiteX0" fmla="*/ 77343 w 173929"/>
                  <a:gd name="connsiteY0" fmla="*/ 384238 h 384238"/>
                  <a:gd name="connsiteX1" fmla="*/ 73533 w 173929"/>
                  <a:gd name="connsiteY1" fmla="*/ 0 h 384238"/>
                  <a:gd name="connsiteX2" fmla="*/ 0 w 173929"/>
                  <a:gd name="connsiteY2" fmla="*/ 182975 h 384238"/>
                  <a:gd name="connsiteX3" fmla="*/ 77343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77343" y="384238"/>
                    </a:moveTo>
                    <a:cubicBezTo>
                      <a:pt x="77343" y="384238"/>
                      <a:pt x="297180" y="152019"/>
                      <a:pt x="73533" y="0"/>
                    </a:cubicBezTo>
                    <a:cubicBezTo>
                      <a:pt x="63627" y="70866"/>
                      <a:pt x="50768" y="115062"/>
                      <a:pt x="0" y="182975"/>
                    </a:cubicBezTo>
                    <a:cubicBezTo>
                      <a:pt x="13716" y="222123"/>
                      <a:pt x="55816" y="248984"/>
                      <a:pt x="77343"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8" name="任意多边形: 形状 837">
                <a:extLst>
                  <a:ext uri="{FF2B5EF4-FFF2-40B4-BE49-F238E27FC236}">
                    <a16:creationId xmlns:a16="http://schemas.microsoft.com/office/drawing/2014/main" id="{2F969E5C-960A-4B27-B039-780ADDC3945E}"/>
                  </a:ext>
                </a:extLst>
              </p:cNvPr>
              <p:cNvSpPr/>
              <p:nvPr/>
            </p:nvSpPr>
            <p:spPr>
              <a:xfrm>
                <a:off x="3526199" y="6209844"/>
                <a:ext cx="179146" cy="364713"/>
              </a:xfrm>
              <a:custGeom>
                <a:avLst/>
                <a:gdLst>
                  <a:gd name="connsiteX0" fmla="*/ 7906 w 179147"/>
                  <a:gd name="connsiteY0" fmla="*/ 364712 h 364712"/>
                  <a:gd name="connsiteX1" fmla="*/ 128969 w 179147"/>
                  <a:gd name="connsiteY1" fmla="*/ 0 h 364712"/>
                  <a:gd name="connsiteX2" fmla="*/ 0 w 179147"/>
                  <a:gd name="connsiteY2" fmla="*/ 149162 h 364712"/>
                  <a:gd name="connsiteX3" fmla="*/ 7906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7906" y="364712"/>
                    </a:moveTo>
                    <a:cubicBezTo>
                      <a:pt x="7906" y="364712"/>
                      <a:pt x="291275" y="216408"/>
                      <a:pt x="128969" y="0"/>
                    </a:cubicBezTo>
                    <a:cubicBezTo>
                      <a:pt x="96584" y="63817"/>
                      <a:pt x="70104" y="101441"/>
                      <a:pt x="0" y="149162"/>
                    </a:cubicBezTo>
                    <a:cubicBezTo>
                      <a:pt x="381" y="190691"/>
                      <a:pt x="31337" y="229838"/>
                      <a:pt x="7906"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39" name="任意多边形: 形状 838">
                <a:extLst>
                  <a:ext uri="{FF2B5EF4-FFF2-40B4-BE49-F238E27FC236}">
                    <a16:creationId xmlns:a16="http://schemas.microsoft.com/office/drawing/2014/main" id="{1D8CC3EB-6FD5-471B-B7A2-FF8277470146}"/>
                  </a:ext>
                </a:extLst>
              </p:cNvPr>
              <p:cNvSpPr/>
              <p:nvPr/>
            </p:nvSpPr>
            <p:spPr>
              <a:xfrm>
                <a:off x="3304082" y="6374150"/>
                <a:ext cx="205850" cy="342519"/>
              </a:xfrm>
              <a:custGeom>
                <a:avLst/>
                <a:gdLst>
                  <a:gd name="connsiteX0" fmla="*/ 0 w 205851"/>
                  <a:gd name="connsiteY0" fmla="*/ 342519 h 342519"/>
                  <a:gd name="connsiteX1" fmla="*/ 174212 w 205851"/>
                  <a:gd name="connsiteY1" fmla="*/ 0 h 342519"/>
                  <a:gd name="connsiteX2" fmla="*/ 24384 w 205851"/>
                  <a:gd name="connsiteY2" fmla="*/ 128207 h 342519"/>
                  <a:gd name="connsiteX3" fmla="*/ 0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0" y="342519"/>
                    </a:moveTo>
                    <a:cubicBezTo>
                      <a:pt x="0" y="342519"/>
                      <a:pt x="302323" y="238220"/>
                      <a:pt x="174212" y="0"/>
                    </a:cubicBezTo>
                    <a:cubicBezTo>
                      <a:pt x="132683" y="58293"/>
                      <a:pt x="100870" y="91535"/>
                      <a:pt x="24384" y="128207"/>
                    </a:cubicBezTo>
                    <a:cubicBezTo>
                      <a:pt x="18478" y="169259"/>
                      <a:pt x="43339" y="212598"/>
                      <a:pt x="0"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840" name="任意多边形: 形状 839">
                <a:extLst>
                  <a:ext uri="{FF2B5EF4-FFF2-40B4-BE49-F238E27FC236}">
                    <a16:creationId xmlns:a16="http://schemas.microsoft.com/office/drawing/2014/main" id="{AF2FC832-9C4D-4E60-A452-884EA9346548}"/>
                  </a:ext>
                </a:extLst>
              </p:cNvPr>
              <p:cNvSpPr/>
              <p:nvPr/>
            </p:nvSpPr>
            <p:spPr>
              <a:xfrm>
                <a:off x="3008239" y="6525212"/>
                <a:ext cx="290955" cy="253527"/>
              </a:xfrm>
              <a:custGeom>
                <a:avLst/>
                <a:gdLst>
                  <a:gd name="connsiteX0" fmla="*/ 0 w 290955"/>
                  <a:gd name="connsiteY0" fmla="*/ 253365 h 253526"/>
                  <a:gd name="connsiteX1" fmla="*/ 288893 w 290955"/>
                  <a:gd name="connsiteY1" fmla="*/ 0 h 253526"/>
                  <a:gd name="connsiteX2" fmla="*/ 102203 w 290955"/>
                  <a:gd name="connsiteY2" fmla="*/ 63437 h 253526"/>
                  <a:gd name="connsiteX3" fmla="*/ 0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0" y="253365"/>
                    </a:moveTo>
                    <a:cubicBezTo>
                      <a:pt x="0" y="253365"/>
                      <a:pt x="319469" y="268700"/>
                      <a:pt x="288893" y="0"/>
                    </a:cubicBezTo>
                    <a:cubicBezTo>
                      <a:pt x="228695" y="38671"/>
                      <a:pt x="186785" y="57721"/>
                      <a:pt x="102203" y="63437"/>
                    </a:cubicBezTo>
                    <a:cubicBezTo>
                      <a:pt x="81534" y="99346"/>
                      <a:pt x="88487" y="148780"/>
                      <a:pt x="0"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791" name="任意多边形: 形状 790">
              <a:extLst>
                <a:ext uri="{FF2B5EF4-FFF2-40B4-BE49-F238E27FC236}">
                  <a16:creationId xmlns:a16="http://schemas.microsoft.com/office/drawing/2014/main" id="{BDCAFDE0-6A49-4D54-93FC-30B5CDADDBA6}"/>
                </a:ext>
              </a:extLst>
            </p:cNvPr>
            <p:cNvSpPr/>
            <p:nvPr/>
          </p:nvSpPr>
          <p:spPr>
            <a:xfrm>
              <a:off x="2292245" y="4704989"/>
              <a:ext cx="206024" cy="197548"/>
            </a:xfrm>
            <a:custGeom>
              <a:avLst/>
              <a:gdLst>
                <a:gd name="connsiteX0" fmla="*/ 163449 w 206025"/>
                <a:gd name="connsiteY0" fmla="*/ 197549 h 197548"/>
                <a:gd name="connsiteX1" fmla="*/ 101060 w 206025"/>
                <a:gd name="connsiteY1" fmla="*/ 149638 h 197548"/>
                <a:gd name="connsiteX2" fmla="*/ 36195 w 206025"/>
                <a:gd name="connsiteY2" fmla="*/ 194215 h 197548"/>
                <a:gd name="connsiteX3" fmla="*/ 62484 w 206025"/>
                <a:gd name="connsiteY3" fmla="*/ 120015 h 197548"/>
                <a:gd name="connsiteX4" fmla="*/ 0 w 206025"/>
                <a:gd name="connsiteY4" fmla="*/ 72104 h 197548"/>
                <a:gd name="connsiteX5" fmla="*/ 78676 w 206025"/>
                <a:gd name="connsiteY5" fmla="*/ 74200 h 197548"/>
                <a:gd name="connsiteX6" fmla="*/ 104965 w 206025"/>
                <a:gd name="connsiteY6" fmla="*/ 0 h 197548"/>
                <a:gd name="connsiteX7" fmla="*/ 127349 w 206025"/>
                <a:gd name="connsiteY7" fmla="*/ 75438 h 197548"/>
                <a:gd name="connsiteX8" fmla="*/ 206026 w 206025"/>
                <a:gd name="connsiteY8" fmla="*/ 77533 h 197548"/>
                <a:gd name="connsiteX9" fmla="*/ 141160 w 206025"/>
                <a:gd name="connsiteY9" fmla="*/ 122110 h 19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025" h="197548">
                  <a:moveTo>
                    <a:pt x="163449" y="197549"/>
                  </a:moveTo>
                  <a:lnTo>
                    <a:pt x="101060" y="149638"/>
                  </a:lnTo>
                  <a:lnTo>
                    <a:pt x="36195" y="194215"/>
                  </a:lnTo>
                  <a:lnTo>
                    <a:pt x="62484" y="120015"/>
                  </a:lnTo>
                  <a:lnTo>
                    <a:pt x="0" y="72104"/>
                  </a:lnTo>
                  <a:lnTo>
                    <a:pt x="78676" y="74200"/>
                  </a:lnTo>
                  <a:lnTo>
                    <a:pt x="104965" y="0"/>
                  </a:lnTo>
                  <a:lnTo>
                    <a:pt x="127349" y="75438"/>
                  </a:lnTo>
                  <a:lnTo>
                    <a:pt x="206026" y="77533"/>
                  </a:lnTo>
                  <a:lnTo>
                    <a:pt x="141160" y="12211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2" name="任意多边形: 形状 791">
              <a:extLst>
                <a:ext uri="{FF2B5EF4-FFF2-40B4-BE49-F238E27FC236}">
                  <a16:creationId xmlns:a16="http://schemas.microsoft.com/office/drawing/2014/main" id="{6462C394-A52D-4C84-B3BE-FBF2C66F58B9}"/>
                </a:ext>
              </a:extLst>
            </p:cNvPr>
            <p:cNvSpPr/>
            <p:nvPr/>
          </p:nvSpPr>
          <p:spPr>
            <a:xfrm>
              <a:off x="2169753" y="6771675"/>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387 w 121348"/>
                <a:gd name="connsiteY5" fmla="*/ 43720 h 116395"/>
                <a:gd name="connsiteX6" fmla="*/ 61817 w 121348"/>
                <a:gd name="connsiteY6" fmla="*/ 0 h 116395"/>
                <a:gd name="connsiteX7" fmla="*/ 74962 w 121348"/>
                <a:gd name="connsiteY7" fmla="*/ 44482 h 116395"/>
                <a:gd name="connsiteX8" fmla="*/ 121348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387" y="43720"/>
                  </a:lnTo>
                  <a:lnTo>
                    <a:pt x="61817" y="0"/>
                  </a:lnTo>
                  <a:lnTo>
                    <a:pt x="74962" y="44482"/>
                  </a:lnTo>
                  <a:lnTo>
                    <a:pt x="121348"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3" name="任意多边形: 形状 792">
              <a:extLst>
                <a:ext uri="{FF2B5EF4-FFF2-40B4-BE49-F238E27FC236}">
                  <a16:creationId xmlns:a16="http://schemas.microsoft.com/office/drawing/2014/main" id="{FB74B37A-418B-4EC2-B7BE-3AD9B858A2E6}"/>
                </a:ext>
              </a:extLst>
            </p:cNvPr>
            <p:cNvSpPr/>
            <p:nvPr/>
          </p:nvSpPr>
          <p:spPr>
            <a:xfrm>
              <a:off x="2349581" y="6771651"/>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292 w 121348"/>
                <a:gd name="connsiteY5" fmla="*/ 43720 h 116395"/>
                <a:gd name="connsiteX6" fmla="*/ 61817 w 121348"/>
                <a:gd name="connsiteY6" fmla="*/ 0 h 116395"/>
                <a:gd name="connsiteX7" fmla="*/ 74962 w 121348"/>
                <a:gd name="connsiteY7" fmla="*/ 44482 h 116395"/>
                <a:gd name="connsiteX8" fmla="*/ 121349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292" y="43720"/>
                  </a:lnTo>
                  <a:lnTo>
                    <a:pt x="61817" y="0"/>
                  </a:lnTo>
                  <a:lnTo>
                    <a:pt x="74962" y="44482"/>
                  </a:lnTo>
                  <a:lnTo>
                    <a:pt x="121349"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794" name="任意多边形: 形状 793">
              <a:extLst>
                <a:ext uri="{FF2B5EF4-FFF2-40B4-BE49-F238E27FC236}">
                  <a16:creationId xmlns:a16="http://schemas.microsoft.com/office/drawing/2014/main" id="{A883A469-61EA-425C-B111-F0BDFBCBD4AA}"/>
                </a:ext>
              </a:extLst>
            </p:cNvPr>
            <p:cNvSpPr/>
            <p:nvPr/>
          </p:nvSpPr>
          <p:spPr>
            <a:xfrm>
              <a:off x="2529797" y="6771624"/>
              <a:ext cx="121442" cy="116395"/>
            </a:xfrm>
            <a:custGeom>
              <a:avLst/>
              <a:gdLst>
                <a:gd name="connsiteX0" fmla="*/ 96298 w 121443"/>
                <a:gd name="connsiteY0" fmla="*/ 116396 h 116395"/>
                <a:gd name="connsiteX1" fmla="*/ 59531 w 121443"/>
                <a:gd name="connsiteY1" fmla="*/ 88202 h 116395"/>
                <a:gd name="connsiteX2" fmla="*/ 21336 w 121443"/>
                <a:gd name="connsiteY2" fmla="*/ 114395 h 116395"/>
                <a:gd name="connsiteX3" fmla="*/ 36862 w 121443"/>
                <a:gd name="connsiteY3" fmla="*/ 70771 h 116395"/>
                <a:gd name="connsiteX4" fmla="*/ 0 w 121443"/>
                <a:gd name="connsiteY4" fmla="*/ 42482 h 116395"/>
                <a:gd name="connsiteX5" fmla="*/ 46387 w 121443"/>
                <a:gd name="connsiteY5" fmla="*/ 43720 h 116395"/>
                <a:gd name="connsiteX6" fmla="*/ 61913 w 121443"/>
                <a:gd name="connsiteY6" fmla="*/ 0 h 116395"/>
                <a:gd name="connsiteX7" fmla="*/ 75057 w 121443"/>
                <a:gd name="connsiteY7" fmla="*/ 44482 h 116395"/>
                <a:gd name="connsiteX8" fmla="*/ 121444 w 121443"/>
                <a:gd name="connsiteY8" fmla="*/ 45720 h 116395"/>
                <a:gd name="connsiteX9" fmla="*/ 83153 w 121443"/>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443" h="116395">
                  <a:moveTo>
                    <a:pt x="96298" y="116396"/>
                  </a:moveTo>
                  <a:lnTo>
                    <a:pt x="59531" y="88202"/>
                  </a:lnTo>
                  <a:lnTo>
                    <a:pt x="21336" y="114395"/>
                  </a:lnTo>
                  <a:lnTo>
                    <a:pt x="36862" y="70771"/>
                  </a:lnTo>
                  <a:lnTo>
                    <a:pt x="0" y="42482"/>
                  </a:lnTo>
                  <a:lnTo>
                    <a:pt x="46387" y="43720"/>
                  </a:lnTo>
                  <a:lnTo>
                    <a:pt x="61913" y="0"/>
                  </a:lnTo>
                  <a:lnTo>
                    <a:pt x="75057" y="44482"/>
                  </a:lnTo>
                  <a:lnTo>
                    <a:pt x="121444"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789" name="文本框 788">
            <a:extLst>
              <a:ext uri="{FF2B5EF4-FFF2-40B4-BE49-F238E27FC236}">
                <a16:creationId xmlns:a16="http://schemas.microsoft.com/office/drawing/2014/main" id="{3D314A70-A9C1-4B3F-92F7-08AD5D4711FA}"/>
              </a:ext>
            </a:extLst>
          </p:cNvPr>
          <p:cNvSpPr txBox="1"/>
          <p:nvPr/>
        </p:nvSpPr>
        <p:spPr>
          <a:xfrm>
            <a:off x="6414444" y="2213871"/>
            <a:ext cx="17305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财富</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排行榜第</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15</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位</a:t>
            </a:r>
          </a:p>
        </p:txBody>
      </p:sp>
      <p:grpSp>
        <p:nvGrpSpPr>
          <p:cNvPr id="228" name="图形 15">
            <a:extLst>
              <a:ext uri="{FF2B5EF4-FFF2-40B4-BE49-F238E27FC236}">
                <a16:creationId xmlns:a16="http://schemas.microsoft.com/office/drawing/2014/main" id="{BF490E38-3B4A-4895-B05F-980363DAC0B5}"/>
              </a:ext>
            </a:extLst>
          </p:cNvPr>
          <p:cNvGrpSpPr/>
          <p:nvPr/>
        </p:nvGrpSpPr>
        <p:grpSpPr>
          <a:xfrm>
            <a:off x="1316163" y="1589771"/>
            <a:ext cx="2202519" cy="1603191"/>
            <a:chOff x="461921" y="4140727"/>
            <a:chExt cx="3900868" cy="2839405"/>
          </a:xfrm>
          <a:gradFill>
            <a:gsLst>
              <a:gs pos="0">
                <a:schemeClr val="accent1"/>
              </a:gs>
              <a:gs pos="100000">
                <a:schemeClr val="accent2"/>
              </a:gs>
            </a:gsLst>
            <a:lin ang="5400000" scaled="1"/>
          </a:gradFill>
        </p:grpSpPr>
        <p:grpSp>
          <p:nvGrpSpPr>
            <p:cNvPr id="230" name="图形 15">
              <a:extLst>
                <a:ext uri="{FF2B5EF4-FFF2-40B4-BE49-F238E27FC236}">
                  <a16:creationId xmlns:a16="http://schemas.microsoft.com/office/drawing/2014/main" id="{B42B76AB-DE7B-4DBC-9609-C0E20C4A8058}"/>
                </a:ext>
              </a:extLst>
            </p:cNvPr>
            <p:cNvGrpSpPr/>
            <p:nvPr/>
          </p:nvGrpSpPr>
          <p:grpSpPr>
            <a:xfrm>
              <a:off x="461921" y="4140727"/>
              <a:ext cx="3900868" cy="2839405"/>
              <a:chOff x="461924" y="4140721"/>
              <a:chExt cx="3900856" cy="2839411"/>
            </a:xfrm>
            <a:grpFill/>
          </p:grpSpPr>
          <p:sp>
            <p:nvSpPr>
              <p:cNvPr id="235" name="任意多边形: 形状 234">
                <a:extLst>
                  <a:ext uri="{FF2B5EF4-FFF2-40B4-BE49-F238E27FC236}">
                    <a16:creationId xmlns:a16="http://schemas.microsoft.com/office/drawing/2014/main" id="{75A25EA1-33FA-4C05-9694-A4A77E400736}"/>
                  </a:ext>
                </a:extLst>
              </p:cNvPr>
              <p:cNvSpPr/>
              <p:nvPr/>
            </p:nvSpPr>
            <p:spPr>
              <a:xfrm>
                <a:off x="1408041" y="4140721"/>
                <a:ext cx="269251" cy="341617"/>
              </a:xfrm>
              <a:custGeom>
                <a:avLst/>
                <a:gdLst>
                  <a:gd name="connsiteX0" fmla="*/ 5998 w 269252"/>
                  <a:gd name="connsiteY0" fmla="*/ 341471 h 341618"/>
                  <a:gd name="connsiteX1" fmla="*/ 12952 w 269252"/>
                  <a:gd name="connsiteY1" fmla="*/ 217456 h 341618"/>
                  <a:gd name="connsiteX2" fmla="*/ 219263 w 269252"/>
                  <a:gd name="connsiteY2" fmla="*/ 0 h 341618"/>
                  <a:gd name="connsiteX3" fmla="*/ 248505 w 269252"/>
                  <a:gd name="connsiteY3" fmla="*/ 206312 h 341618"/>
                  <a:gd name="connsiteX4" fmla="*/ 5998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5998" y="341471"/>
                    </a:moveTo>
                    <a:cubicBezTo>
                      <a:pt x="-2288" y="339947"/>
                      <a:pt x="-3717" y="241078"/>
                      <a:pt x="12952" y="217456"/>
                    </a:cubicBezTo>
                    <a:cubicBezTo>
                      <a:pt x="29716" y="193739"/>
                      <a:pt x="195546" y="85058"/>
                      <a:pt x="219263" y="0"/>
                    </a:cubicBezTo>
                    <a:cubicBezTo>
                      <a:pt x="219263" y="0"/>
                      <a:pt x="308512" y="43244"/>
                      <a:pt x="248505" y="206312"/>
                    </a:cubicBezTo>
                    <a:cubicBezTo>
                      <a:pt x="195546" y="259271"/>
                      <a:pt x="28287" y="345662"/>
                      <a:pt x="5998"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6" name="任意多边形: 形状 235">
                <a:extLst>
                  <a:ext uri="{FF2B5EF4-FFF2-40B4-BE49-F238E27FC236}">
                    <a16:creationId xmlns:a16="http://schemas.microsoft.com/office/drawing/2014/main" id="{CA249118-4869-4528-8325-AC2738FD3F2D}"/>
                  </a:ext>
                </a:extLst>
              </p:cNvPr>
              <p:cNvSpPr/>
              <p:nvPr/>
            </p:nvSpPr>
            <p:spPr>
              <a:xfrm>
                <a:off x="1148067" y="4271118"/>
                <a:ext cx="232027" cy="381763"/>
              </a:xfrm>
              <a:custGeom>
                <a:avLst/>
                <a:gdLst>
                  <a:gd name="connsiteX0" fmla="*/ 24706 w 232028"/>
                  <a:gd name="connsiteY0" fmla="*/ 381762 h 381763"/>
                  <a:gd name="connsiteX1" fmla="*/ 2703 w 232028"/>
                  <a:gd name="connsiteY1" fmla="*/ 259461 h 381763"/>
                  <a:gd name="connsiteX2" fmla="*/ 152817 w 232028"/>
                  <a:gd name="connsiteY2" fmla="*/ 0 h 381763"/>
                  <a:gd name="connsiteX3" fmla="*/ 229207 w 232028"/>
                  <a:gd name="connsiteY3" fmla="*/ 193834 h 381763"/>
                  <a:gd name="connsiteX4" fmla="*/ 24706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4706" y="381762"/>
                    </a:moveTo>
                    <a:cubicBezTo>
                      <a:pt x="16228" y="382143"/>
                      <a:pt x="-8060" y="286417"/>
                      <a:pt x="2703" y="259461"/>
                    </a:cubicBezTo>
                    <a:cubicBezTo>
                      <a:pt x="13466" y="232505"/>
                      <a:pt x="149578" y="88202"/>
                      <a:pt x="152817" y="0"/>
                    </a:cubicBezTo>
                    <a:cubicBezTo>
                      <a:pt x="152817" y="0"/>
                      <a:pt x="249591" y="21336"/>
                      <a:pt x="229207" y="193834"/>
                    </a:cubicBezTo>
                    <a:cubicBezTo>
                      <a:pt x="190060" y="257747"/>
                      <a:pt x="47375" y="380619"/>
                      <a:pt x="24706"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7" name="任意多边形: 形状 236">
                <a:extLst>
                  <a:ext uri="{FF2B5EF4-FFF2-40B4-BE49-F238E27FC236}">
                    <a16:creationId xmlns:a16="http://schemas.microsoft.com/office/drawing/2014/main" id="{2513B635-5A20-4023-80B6-1A4B8A16BC24}"/>
                  </a:ext>
                </a:extLst>
              </p:cNvPr>
              <p:cNvSpPr/>
              <p:nvPr/>
            </p:nvSpPr>
            <p:spPr>
              <a:xfrm>
                <a:off x="1666452" y="4263593"/>
                <a:ext cx="348185" cy="208243"/>
              </a:xfrm>
              <a:custGeom>
                <a:avLst/>
                <a:gdLst>
                  <a:gd name="connsiteX0" fmla="*/ 0 w 348186"/>
                  <a:gd name="connsiteY0" fmla="*/ 146018 h 208244"/>
                  <a:gd name="connsiteX1" fmla="*/ 96202 w 348186"/>
                  <a:gd name="connsiteY1" fmla="*/ 56102 h 208244"/>
                  <a:gd name="connsiteX2" fmla="*/ 293751 w 348186"/>
                  <a:gd name="connsiteY2" fmla="*/ 37243 h 208244"/>
                  <a:gd name="connsiteX3" fmla="*/ 347091 w 348186"/>
                  <a:gd name="connsiteY3" fmla="*/ 0 h 208244"/>
                  <a:gd name="connsiteX4" fmla="*/ 260318 w 348186"/>
                  <a:gd name="connsiteY4" fmla="*/ 202787 h 208244"/>
                  <a:gd name="connsiteX5" fmla="*/ 0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0" y="146018"/>
                    </a:moveTo>
                    <a:cubicBezTo>
                      <a:pt x="0" y="146018"/>
                      <a:pt x="70390" y="67246"/>
                      <a:pt x="96202" y="56102"/>
                    </a:cubicBezTo>
                    <a:cubicBezTo>
                      <a:pt x="122015" y="44958"/>
                      <a:pt x="260699" y="61722"/>
                      <a:pt x="293751" y="37243"/>
                    </a:cubicBezTo>
                    <a:cubicBezTo>
                      <a:pt x="326898" y="12859"/>
                      <a:pt x="347091" y="0"/>
                      <a:pt x="347091" y="0"/>
                    </a:cubicBezTo>
                    <a:cubicBezTo>
                      <a:pt x="347091" y="0"/>
                      <a:pt x="364522" y="148114"/>
                      <a:pt x="260318" y="202787"/>
                    </a:cubicBezTo>
                    <a:cubicBezTo>
                      <a:pt x="227552" y="209836"/>
                      <a:pt x="121539" y="222694"/>
                      <a:pt x="0"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8" name="任意多边形: 形状 237">
                <a:extLst>
                  <a:ext uri="{FF2B5EF4-FFF2-40B4-BE49-F238E27FC236}">
                    <a16:creationId xmlns:a16="http://schemas.microsoft.com/office/drawing/2014/main" id="{BA603AB7-E242-4F38-A2A3-2BC35DB1F191}"/>
                  </a:ext>
                </a:extLst>
              </p:cNvPr>
              <p:cNvSpPr/>
              <p:nvPr/>
            </p:nvSpPr>
            <p:spPr>
              <a:xfrm>
                <a:off x="938726" y="4436179"/>
                <a:ext cx="191660" cy="402911"/>
              </a:xfrm>
              <a:custGeom>
                <a:avLst/>
                <a:gdLst>
                  <a:gd name="connsiteX0" fmla="*/ 61644 w 191660"/>
                  <a:gd name="connsiteY0" fmla="*/ 402819 h 402911"/>
                  <a:gd name="connsiteX1" fmla="*/ 18 w 191660"/>
                  <a:gd name="connsiteY1" fmla="*/ 294901 h 402911"/>
                  <a:gd name="connsiteX2" fmla="*/ 54882 w 191660"/>
                  <a:gd name="connsiteY2" fmla="*/ 197 h 402911"/>
                  <a:gd name="connsiteX3" fmla="*/ 191661 w 191660"/>
                  <a:gd name="connsiteY3" fmla="*/ 157360 h 402911"/>
                  <a:gd name="connsiteX4" fmla="*/ 61644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61644" y="402819"/>
                    </a:moveTo>
                    <a:cubicBezTo>
                      <a:pt x="53834" y="406057"/>
                      <a:pt x="-1125" y="323952"/>
                      <a:pt x="18" y="294901"/>
                    </a:cubicBezTo>
                    <a:cubicBezTo>
                      <a:pt x="1161" y="265849"/>
                      <a:pt x="81171" y="84493"/>
                      <a:pt x="54882" y="197"/>
                    </a:cubicBezTo>
                    <a:cubicBezTo>
                      <a:pt x="54882" y="197"/>
                      <a:pt x="153275" y="-12090"/>
                      <a:pt x="191661" y="157360"/>
                    </a:cubicBezTo>
                    <a:cubicBezTo>
                      <a:pt x="176040" y="230702"/>
                      <a:pt x="82695" y="394246"/>
                      <a:pt x="61644"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9" name="任意多边形: 形状 238">
                <a:extLst>
                  <a:ext uri="{FF2B5EF4-FFF2-40B4-BE49-F238E27FC236}">
                    <a16:creationId xmlns:a16="http://schemas.microsoft.com/office/drawing/2014/main" id="{46281ADA-BA2B-4139-B794-5B2CC8C56FA3}"/>
                  </a:ext>
                </a:extLst>
              </p:cNvPr>
              <p:cNvSpPr/>
              <p:nvPr/>
            </p:nvSpPr>
            <p:spPr>
              <a:xfrm>
                <a:off x="757000" y="4682414"/>
                <a:ext cx="181648" cy="401888"/>
              </a:xfrm>
              <a:custGeom>
                <a:avLst/>
                <a:gdLst>
                  <a:gd name="connsiteX0" fmla="*/ 68969 w 181649"/>
                  <a:gd name="connsiteY0" fmla="*/ 401759 h 401887"/>
                  <a:gd name="connsiteX1" fmla="*/ 8 w 181649"/>
                  <a:gd name="connsiteY1" fmla="*/ 298413 h 401887"/>
                  <a:gd name="connsiteX2" fmla="*/ 34393 w 181649"/>
                  <a:gd name="connsiteY2" fmla="*/ 661 h 401887"/>
                  <a:gd name="connsiteX3" fmla="*/ 181650 w 181649"/>
                  <a:gd name="connsiteY3" fmla="*/ 148013 h 401887"/>
                  <a:gd name="connsiteX4" fmla="*/ 68969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68969" y="401759"/>
                    </a:moveTo>
                    <a:cubicBezTo>
                      <a:pt x="61349" y="405474"/>
                      <a:pt x="865" y="327369"/>
                      <a:pt x="8" y="298413"/>
                    </a:cubicBezTo>
                    <a:cubicBezTo>
                      <a:pt x="-849" y="269457"/>
                      <a:pt x="66493" y="82862"/>
                      <a:pt x="34393" y="661"/>
                    </a:cubicBezTo>
                    <a:cubicBezTo>
                      <a:pt x="34393" y="661"/>
                      <a:pt x="131644" y="-18389"/>
                      <a:pt x="181650" y="148013"/>
                    </a:cubicBezTo>
                    <a:cubicBezTo>
                      <a:pt x="171172" y="222213"/>
                      <a:pt x="89353" y="391758"/>
                      <a:pt x="68969"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0" name="任意多边形: 形状 239">
                <a:extLst>
                  <a:ext uri="{FF2B5EF4-FFF2-40B4-BE49-F238E27FC236}">
                    <a16:creationId xmlns:a16="http://schemas.microsoft.com/office/drawing/2014/main" id="{F5C14E20-3CE0-4A84-A739-16832813AB6B}"/>
                  </a:ext>
                </a:extLst>
              </p:cNvPr>
              <p:cNvSpPr/>
              <p:nvPr/>
            </p:nvSpPr>
            <p:spPr>
              <a:xfrm>
                <a:off x="591748" y="4988461"/>
                <a:ext cx="178703" cy="387321"/>
              </a:xfrm>
              <a:custGeom>
                <a:avLst/>
                <a:gdLst>
                  <a:gd name="connsiteX0" fmla="*/ 127921 w 178703"/>
                  <a:gd name="connsiteY0" fmla="*/ 386985 h 387321"/>
                  <a:gd name="connsiteX1" fmla="*/ 36576 w 178703"/>
                  <a:gd name="connsiteY1" fmla="*/ 302689 h 387321"/>
                  <a:gd name="connsiteX2" fmla="*/ 0 w 178703"/>
                  <a:gd name="connsiteY2" fmla="*/ 5223 h 387321"/>
                  <a:gd name="connsiteX3" fmla="*/ 177832 w 178703"/>
                  <a:gd name="connsiteY3" fmla="*/ 113808 h 387321"/>
                  <a:gd name="connsiteX4" fmla="*/ 127921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127921" y="386985"/>
                    </a:moveTo>
                    <a:cubicBezTo>
                      <a:pt x="121444" y="392414"/>
                      <a:pt x="44291" y="330692"/>
                      <a:pt x="36576" y="302689"/>
                    </a:cubicBezTo>
                    <a:cubicBezTo>
                      <a:pt x="28861" y="274685"/>
                      <a:pt x="50578" y="77518"/>
                      <a:pt x="0" y="5223"/>
                    </a:cubicBezTo>
                    <a:cubicBezTo>
                      <a:pt x="0" y="5223"/>
                      <a:pt x="90107" y="-36116"/>
                      <a:pt x="177832" y="113808"/>
                    </a:cubicBezTo>
                    <a:cubicBezTo>
                      <a:pt x="185071" y="188389"/>
                      <a:pt x="145352" y="372412"/>
                      <a:pt x="127921"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1" name="任意多边形: 形状 240">
                <a:extLst>
                  <a:ext uri="{FF2B5EF4-FFF2-40B4-BE49-F238E27FC236}">
                    <a16:creationId xmlns:a16="http://schemas.microsoft.com/office/drawing/2014/main" id="{76C55A00-6BD6-4C29-8F6B-D24D0AD12C54}"/>
                  </a:ext>
                </a:extLst>
              </p:cNvPr>
              <p:cNvSpPr/>
              <p:nvPr/>
            </p:nvSpPr>
            <p:spPr>
              <a:xfrm>
                <a:off x="507547" y="5338500"/>
                <a:ext cx="202908" cy="368604"/>
              </a:xfrm>
              <a:custGeom>
                <a:avLst/>
                <a:gdLst>
                  <a:gd name="connsiteX0" fmla="*/ 186309 w 202909"/>
                  <a:gd name="connsiteY0" fmla="*/ 368035 h 368603"/>
                  <a:gd name="connsiteX1" fmla="*/ 82868 w 202909"/>
                  <a:gd name="connsiteY1" fmla="*/ 299169 h 368603"/>
                  <a:gd name="connsiteX2" fmla="*/ 0 w 202909"/>
                  <a:gd name="connsiteY2" fmla="*/ 11133 h 368603"/>
                  <a:gd name="connsiteX3" fmla="*/ 192691 w 202909"/>
                  <a:gd name="connsiteY3" fmla="*/ 90476 h 368603"/>
                  <a:gd name="connsiteX4" fmla="*/ 186309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86309" y="368035"/>
                    </a:moveTo>
                    <a:cubicBezTo>
                      <a:pt x="180785" y="374417"/>
                      <a:pt x="94869" y="325553"/>
                      <a:pt x="82868" y="299169"/>
                    </a:cubicBezTo>
                    <a:cubicBezTo>
                      <a:pt x="70961" y="272785"/>
                      <a:pt x="61246" y="74665"/>
                      <a:pt x="0" y="11133"/>
                    </a:cubicBezTo>
                    <a:cubicBezTo>
                      <a:pt x="0" y="11133"/>
                      <a:pt x="82487" y="-43826"/>
                      <a:pt x="192691" y="90476"/>
                    </a:cubicBezTo>
                    <a:cubicBezTo>
                      <a:pt x="211550" y="162962"/>
                      <a:pt x="201263" y="350890"/>
                      <a:pt x="186309"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2" name="任意多边形: 形状 241">
                <a:extLst>
                  <a:ext uri="{FF2B5EF4-FFF2-40B4-BE49-F238E27FC236}">
                    <a16:creationId xmlns:a16="http://schemas.microsoft.com/office/drawing/2014/main" id="{12DCABCE-FA6E-4AE3-8350-E20198AB719D}"/>
                  </a:ext>
                </a:extLst>
              </p:cNvPr>
              <p:cNvSpPr/>
              <p:nvPr/>
            </p:nvSpPr>
            <p:spPr>
              <a:xfrm>
                <a:off x="1448426" y="4502070"/>
                <a:ext cx="365662" cy="172049"/>
              </a:xfrm>
              <a:custGeom>
                <a:avLst/>
                <a:gdLst>
                  <a:gd name="connsiteX0" fmla="*/ 0 w 365664"/>
                  <a:gd name="connsiteY0" fmla="*/ 38223 h 172049"/>
                  <a:gd name="connsiteX1" fmla="*/ 365665 w 365664"/>
                  <a:gd name="connsiteY1" fmla="*/ 156238 h 172049"/>
                  <a:gd name="connsiteX2" fmla="*/ 169164 w 365664"/>
                  <a:gd name="connsiteY2" fmla="*/ 172049 h 172049"/>
                  <a:gd name="connsiteX3" fmla="*/ 0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0" y="38223"/>
                    </a:moveTo>
                    <a:cubicBezTo>
                      <a:pt x="0" y="38223"/>
                      <a:pt x="287179" y="-102557"/>
                      <a:pt x="365665" y="156238"/>
                    </a:cubicBezTo>
                    <a:cubicBezTo>
                      <a:pt x="295085" y="144617"/>
                      <a:pt x="249079" y="143665"/>
                      <a:pt x="169164" y="172049"/>
                    </a:cubicBezTo>
                    <a:cubicBezTo>
                      <a:pt x="135827" y="147284"/>
                      <a:pt x="122587" y="99088"/>
                      <a:pt x="0"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3" name="任意多边形: 形状 242">
                <a:extLst>
                  <a:ext uri="{FF2B5EF4-FFF2-40B4-BE49-F238E27FC236}">
                    <a16:creationId xmlns:a16="http://schemas.microsoft.com/office/drawing/2014/main" id="{F43D2EA6-4951-4EFB-91DE-B418752C7AF6}"/>
                  </a:ext>
                </a:extLst>
              </p:cNvPr>
              <p:cNvSpPr/>
              <p:nvPr/>
            </p:nvSpPr>
            <p:spPr>
              <a:xfrm>
                <a:off x="1227445" y="4611515"/>
                <a:ext cx="382521" cy="173000"/>
              </a:xfrm>
              <a:custGeom>
                <a:avLst/>
                <a:gdLst>
                  <a:gd name="connsiteX0" fmla="*/ 0 w 382523"/>
                  <a:gd name="connsiteY0" fmla="*/ 78798 h 173000"/>
                  <a:gd name="connsiteX1" fmla="*/ 382524 w 382523"/>
                  <a:gd name="connsiteY1" fmla="*/ 115088 h 173000"/>
                  <a:gd name="connsiteX2" fmla="*/ 194024 w 382523"/>
                  <a:gd name="connsiteY2" fmla="*/ 173000 h 173000"/>
                  <a:gd name="connsiteX3" fmla="*/ 0 w 382523"/>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3" h="173000">
                    <a:moveTo>
                      <a:pt x="0" y="78798"/>
                    </a:moveTo>
                    <a:cubicBezTo>
                      <a:pt x="0" y="78798"/>
                      <a:pt x="249936" y="-120655"/>
                      <a:pt x="382524" y="115088"/>
                    </a:cubicBezTo>
                    <a:cubicBezTo>
                      <a:pt x="311086" y="118994"/>
                      <a:pt x="265938" y="128042"/>
                      <a:pt x="194024" y="173000"/>
                    </a:cubicBezTo>
                    <a:cubicBezTo>
                      <a:pt x="156210" y="155951"/>
                      <a:pt x="132969" y="111755"/>
                      <a:pt x="0"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4" name="任意多边形: 形状 243">
                <a:extLst>
                  <a:ext uri="{FF2B5EF4-FFF2-40B4-BE49-F238E27FC236}">
                    <a16:creationId xmlns:a16="http://schemas.microsoft.com/office/drawing/2014/main" id="{2F8A33F5-F0F3-40EC-BF01-4EC2A049E9D6}"/>
                  </a:ext>
                </a:extLst>
              </p:cNvPr>
              <p:cNvSpPr/>
              <p:nvPr/>
            </p:nvSpPr>
            <p:spPr>
              <a:xfrm>
                <a:off x="1103906" y="4765687"/>
                <a:ext cx="374902" cy="177515"/>
              </a:xfrm>
              <a:custGeom>
                <a:avLst/>
                <a:gdLst>
                  <a:gd name="connsiteX0" fmla="*/ 0 w 374904"/>
                  <a:gd name="connsiteY0" fmla="*/ 148178 h 177515"/>
                  <a:gd name="connsiteX1" fmla="*/ 374904 w 374904"/>
                  <a:gd name="connsiteY1" fmla="*/ 64072 h 177515"/>
                  <a:gd name="connsiteX2" fmla="*/ 213646 w 374904"/>
                  <a:gd name="connsiteY2" fmla="*/ 177515 h 177515"/>
                  <a:gd name="connsiteX3" fmla="*/ 0 w 374904"/>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4" h="177515">
                    <a:moveTo>
                      <a:pt x="0" y="148178"/>
                    </a:moveTo>
                    <a:cubicBezTo>
                      <a:pt x="0" y="148178"/>
                      <a:pt x="175831" y="-118903"/>
                      <a:pt x="374904" y="64072"/>
                    </a:cubicBezTo>
                    <a:cubicBezTo>
                      <a:pt x="308134" y="89980"/>
                      <a:pt x="268034" y="112459"/>
                      <a:pt x="213646" y="177515"/>
                    </a:cubicBezTo>
                    <a:cubicBezTo>
                      <a:pt x="172402" y="173038"/>
                      <a:pt x="136588" y="138272"/>
                      <a:pt x="0"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5" name="任意多边形: 形状 244">
                <a:extLst>
                  <a:ext uri="{FF2B5EF4-FFF2-40B4-BE49-F238E27FC236}">
                    <a16:creationId xmlns:a16="http://schemas.microsoft.com/office/drawing/2014/main" id="{573015BD-1AF2-4303-BB3C-D75148A66AFF}"/>
                  </a:ext>
                </a:extLst>
              </p:cNvPr>
              <p:cNvSpPr/>
              <p:nvPr/>
            </p:nvSpPr>
            <p:spPr>
              <a:xfrm>
                <a:off x="852352" y="4972220"/>
                <a:ext cx="327373" cy="224251"/>
              </a:xfrm>
              <a:custGeom>
                <a:avLst/>
                <a:gdLst>
                  <a:gd name="connsiteX0" fmla="*/ 0 w 327374"/>
                  <a:gd name="connsiteY0" fmla="*/ 224251 h 224251"/>
                  <a:gd name="connsiteX1" fmla="*/ 327374 w 327374"/>
                  <a:gd name="connsiteY1" fmla="*/ 23083 h 224251"/>
                  <a:gd name="connsiteX2" fmla="*/ 211645 w 327374"/>
                  <a:gd name="connsiteY2" fmla="*/ 182722 h 224251"/>
                  <a:gd name="connsiteX3" fmla="*/ 0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0" y="224251"/>
                    </a:moveTo>
                    <a:cubicBezTo>
                      <a:pt x="0" y="224251"/>
                      <a:pt x="79629" y="-85502"/>
                      <a:pt x="327374" y="23083"/>
                    </a:cubicBezTo>
                    <a:cubicBezTo>
                      <a:pt x="272606" y="69184"/>
                      <a:pt x="242030" y="103570"/>
                      <a:pt x="211645" y="182722"/>
                    </a:cubicBezTo>
                    <a:cubicBezTo>
                      <a:pt x="171164" y="191866"/>
                      <a:pt x="126016" y="170626"/>
                      <a:pt x="0"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6" name="任意多边形: 形状 245">
                <a:extLst>
                  <a:ext uri="{FF2B5EF4-FFF2-40B4-BE49-F238E27FC236}">
                    <a16:creationId xmlns:a16="http://schemas.microsoft.com/office/drawing/2014/main" id="{ED6E3B03-DE02-44E4-92AF-E3D4DE4E742D}"/>
                  </a:ext>
                </a:extLst>
              </p:cNvPr>
              <p:cNvSpPr/>
              <p:nvPr/>
            </p:nvSpPr>
            <p:spPr>
              <a:xfrm>
                <a:off x="776629" y="5225477"/>
                <a:ext cx="293560" cy="257983"/>
              </a:xfrm>
              <a:custGeom>
                <a:avLst/>
                <a:gdLst>
                  <a:gd name="connsiteX0" fmla="*/ 0 w 293560"/>
                  <a:gd name="connsiteY0" fmla="*/ 257983 h 257982"/>
                  <a:gd name="connsiteX1" fmla="*/ 293561 w 293560"/>
                  <a:gd name="connsiteY1" fmla="*/ 10142 h 257982"/>
                  <a:gd name="connsiteX2" fmla="*/ 202978 w 293560"/>
                  <a:gd name="connsiteY2" fmla="*/ 185307 h 257982"/>
                  <a:gd name="connsiteX3" fmla="*/ 0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0" y="257983"/>
                    </a:moveTo>
                    <a:cubicBezTo>
                      <a:pt x="0" y="257983"/>
                      <a:pt x="32480" y="-60152"/>
                      <a:pt x="293561" y="10142"/>
                    </a:cubicBezTo>
                    <a:cubicBezTo>
                      <a:pt x="246317" y="63959"/>
                      <a:pt x="221170" y="102440"/>
                      <a:pt x="202978" y="185307"/>
                    </a:cubicBezTo>
                    <a:cubicBezTo>
                      <a:pt x="164401" y="200357"/>
                      <a:pt x="116586" y="186069"/>
                      <a:pt x="0"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7" name="任意多边形: 形状 246">
                <a:extLst>
                  <a:ext uri="{FF2B5EF4-FFF2-40B4-BE49-F238E27FC236}">
                    <a16:creationId xmlns:a16="http://schemas.microsoft.com/office/drawing/2014/main" id="{83E3691C-ECC3-4373-A352-773E92D87148}"/>
                  </a:ext>
                </a:extLst>
              </p:cNvPr>
              <p:cNvSpPr/>
              <p:nvPr/>
            </p:nvSpPr>
            <p:spPr>
              <a:xfrm>
                <a:off x="766672" y="5477173"/>
                <a:ext cx="194359" cy="339090"/>
              </a:xfrm>
              <a:custGeom>
                <a:avLst/>
                <a:gdLst>
                  <a:gd name="connsiteX0" fmla="*/ 13767 w 194360"/>
                  <a:gd name="connsiteY0" fmla="*/ 339090 h 339090"/>
                  <a:gd name="connsiteX1" fmla="*/ 194361 w 194360"/>
                  <a:gd name="connsiteY1" fmla="*/ 0 h 339090"/>
                  <a:gd name="connsiteX2" fmla="*/ 175311 w 194360"/>
                  <a:gd name="connsiteY2" fmla="*/ 196215 h 339090"/>
                  <a:gd name="connsiteX3" fmla="*/ 13767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3767" y="339090"/>
                    </a:moveTo>
                    <a:cubicBezTo>
                      <a:pt x="13767" y="339090"/>
                      <a:pt x="-74149" y="31623"/>
                      <a:pt x="194361" y="0"/>
                    </a:cubicBezTo>
                    <a:cubicBezTo>
                      <a:pt x="170453" y="67437"/>
                      <a:pt x="161499" y="112586"/>
                      <a:pt x="175311" y="196215"/>
                    </a:cubicBezTo>
                    <a:cubicBezTo>
                      <a:pt x="145021" y="224504"/>
                      <a:pt x="95301" y="229076"/>
                      <a:pt x="13767"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8" name="任意多边形: 形状 247">
                <a:extLst>
                  <a:ext uri="{FF2B5EF4-FFF2-40B4-BE49-F238E27FC236}">
                    <a16:creationId xmlns:a16="http://schemas.microsoft.com/office/drawing/2014/main" id="{8FAF3DD8-5CF2-4467-A665-12373431C9D8}"/>
                  </a:ext>
                </a:extLst>
              </p:cNvPr>
              <p:cNvSpPr/>
              <p:nvPr/>
            </p:nvSpPr>
            <p:spPr>
              <a:xfrm>
                <a:off x="461924" y="5725048"/>
                <a:ext cx="314140" cy="293724"/>
              </a:xfrm>
              <a:custGeom>
                <a:avLst/>
                <a:gdLst>
                  <a:gd name="connsiteX0" fmla="*/ 313658 w 314140"/>
                  <a:gd name="connsiteY0" fmla="*/ 290955 h 293723"/>
                  <a:gd name="connsiteX1" fmla="*/ 191357 w 314140"/>
                  <a:gd name="connsiteY1" fmla="*/ 269238 h 293723"/>
                  <a:gd name="connsiteX2" fmla="*/ 0 w 314140"/>
                  <a:gd name="connsiteY2" fmla="*/ 38447 h 293723"/>
                  <a:gd name="connsiteX3" fmla="*/ 208312 w 314140"/>
                  <a:gd name="connsiteY3" fmla="*/ 33970 h 293723"/>
                  <a:gd name="connsiteX4" fmla="*/ 313658 w 314140"/>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40" h="293723">
                    <a:moveTo>
                      <a:pt x="313658" y="290955"/>
                    </a:moveTo>
                    <a:cubicBezTo>
                      <a:pt x="311087" y="299051"/>
                      <a:pt x="212884" y="288669"/>
                      <a:pt x="191357" y="269238"/>
                    </a:cubicBezTo>
                    <a:cubicBezTo>
                      <a:pt x="169736" y="249807"/>
                      <a:pt x="81629" y="72165"/>
                      <a:pt x="0" y="38447"/>
                    </a:cubicBezTo>
                    <a:cubicBezTo>
                      <a:pt x="0" y="38447"/>
                      <a:pt x="53531" y="-44992"/>
                      <a:pt x="208312" y="33970"/>
                    </a:cubicBezTo>
                    <a:cubicBezTo>
                      <a:pt x="254603" y="92930"/>
                      <a:pt x="320421" y="269333"/>
                      <a:pt x="313658"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49" name="任意多边形: 形状 248">
                <a:extLst>
                  <a:ext uri="{FF2B5EF4-FFF2-40B4-BE49-F238E27FC236}">
                    <a16:creationId xmlns:a16="http://schemas.microsoft.com/office/drawing/2014/main" id="{B70BEE20-6488-4166-AC55-24CFBB4AA9CC}"/>
                  </a:ext>
                </a:extLst>
              </p:cNvPr>
              <p:cNvSpPr/>
              <p:nvPr/>
            </p:nvSpPr>
            <p:spPr>
              <a:xfrm>
                <a:off x="575557" y="6091588"/>
                <a:ext cx="350125" cy="261591"/>
              </a:xfrm>
              <a:custGeom>
                <a:avLst/>
                <a:gdLst>
                  <a:gd name="connsiteX0" fmla="*/ 350044 w 350125"/>
                  <a:gd name="connsiteY0" fmla="*/ 253407 h 261591"/>
                  <a:gd name="connsiteX1" fmla="*/ 225838 w 350125"/>
                  <a:gd name="connsiteY1" fmla="*/ 251597 h 261591"/>
                  <a:gd name="connsiteX2" fmla="*/ 0 w 350125"/>
                  <a:gd name="connsiteY2" fmla="*/ 54525 h 261591"/>
                  <a:gd name="connsiteX3" fmla="*/ 204883 w 350125"/>
                  <a:gd name="connsiteY3" fmla="*/ 16616 h 261591"/>
                  <a:gd name="connsiteX4" fmla="*/ 350044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350044" y="253407"/>
                    </a:moveTo>
                    <a:cubicBezTo>
                      <a:pt x="348806" y="261789"/>
                      <a:pt x="250222" y="267314"/>
                      <a:pt x="225838" y="251597"/>
                    </a:cubicBezTo>
                    <a:cubicBezTo>
                      <a:pt x="201454" y="235881"/>
                      <a:pt x="85916" y="74718"/>
                      <a:pt x="0" y="54525"/>
                    </a:cubicBezTo>
                    <a:cubicBezTo>
                      <a:pt x="0" y="54525"/>
                      <a:pt x="39433" y="-36439"/>
                      <a:pt x="204883" y="16616"/>
                    </a:cubicBezTo>
                    <a:cubicBezTo>
                      <a:pt x="259937" y="67479"/>
                      <a:pt x="353282" y="230928"/>
                      <a:pt x="350044"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0" name="任意多边形: 形状 249">
                <a:extLst>
                  <a:ext uri="{FF2B5EF4-FFF2-40B4-BE49-F238E27FC236}">
                    <a16:creationId xmlns:a16="http://schemas.microsoft.com/office/drawing/2014/main" id="{6DF5DB97-BA4E-4EEB-9900-465438444FD0}"/>
                  </a:ext>
                </a:extLst>
              </p:cNvPr>
              <p:cNvSpPr/>
              <p:nvPr/>
            </p:nvSpPr>
            <p:spPr>
              <a:xfrm>
                <a:off x="757007" y="6417925"/>
                <a:ext cx="389673" cy="223668"/>
              </a:xfrm>
              <a:custGeom>
                <a:avLst/>
                <a:gdLst>
                  <a:gd name="connsiteX0" fmla="*/ 389668 w 389674"/>
                  <a:gd name="connsiteY0" fmla="*/ 191675 h 223668"/>
                  <a:gd name="connsiteX1" fmla="*/ 269177 w 389674"/>
                  <a:gd name="connsiteY1" fmla="*/ 222060 h 223668"/>
                  <a:gd name="connsiteX2" fmla="*/ 0 w 389674"/>
                  <a:gd name="connsiteY2" fmla="*/ 90139 h 223668"/>
                  <a:gd name="connsiteX3" fmla="*/ 188119 w 389674"/>
                  <a:gd name="connsiteY3" fmla="*/ 509 h 223668"/>
                  <a:gd name="connsiteX4" fmla="*/ 389668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389668" y="191675"/>
                    </a:moveTo>
                    <a:cubicBezTo>
                      <a:pt x="390620" y="200057"/>
                      <a:pt x="296799" y="231013"/>
                      <a:pt x="269177" y="222060"/>
                    </a:cubicBezTo>
                    <a:cubicBezTo>
                      <a:pt x="241554" y="213107"/>
                      <a:pt x="88202" y="87376"/>
                      <a:pt x="0" y="90139"/>
                    </a:cubicBezTo>
                    <a:cubicBezTo>
                      <a:pt x="0" y="90139"/>
                      <a:pt x="14573" y="-7874"/>
                      <a:pt x="188119" y="509"/>
                    </a:cubicBezTo>
                    <a:cubicBezTo>
                      <a:pt x="254603" y="35370"/>
                      <a:pt x="387001" y="169196"/>
                      <a:pt x="389668"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1" name="任意多边形: 形状 250">
                <a:extLst>
                  <a:ext uri="{FF2B5EF4-FFF2-40B4-BE49-F238E27FC236}">
                    <a16:creationId xmlns:a16="http://schemas.microsoft.com/office/drawing/2014/main" id="{22404CE5-5CD8-4BCC-BCF9-38D76236B186}"/>
                  </a:ext>
                </a:extLst>
              </p:cNvPr>
              <p:cNvSpPr/>
              <p:nvPr/>
            </p:nvSpPr>
            <p:spPr>
              <a:xfrm>
                <a:off x="1026696" y="6657226"/>
                <a:ext cx="401670" cy="180701"/>
              </a:xfrm>
              <a:custGeom>
                <a:avLst/>
                <a:gdLst>
                  <a:gd name="connsiteX0" fmla="*/ 401538 w 401672"/>
                  <a:gd name="connsiteY0" fmla="*/ 111061 h 180701"/>
                  <a:gd name="connsiteX1" fmla="*/ 298668 w 401672"/>
                  <a:gd name="connsiteY1" fmla="*/ 180689 h 180701"/>
                  <a:gd name="connsiteX2" fmla="*/ 726 w 401672"/>
                  <a:gd name="connsiteY2" fmla="*/ 148304 h 180701"/>
                  <a:gd name="connsiteX3" fmla="*/ 147125 w 401672"/>
                  <a:gd name="connsiteY3" fmla="*/ 0 h 180701"/>
                  <a:gd name="connsiteX4" fmla="*/ 401538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401538" y="111061"/>
                    </a:moveTo>
                    <a:cubicBezTo>
                      <a:pt x="405348" y="118681"/>
                      <a:pt x="327624" y="179641"/>
                      <a:pt x="298668" y="180689"/>
                    </a:cubicBezTo>
                    <a:cubicBezTo>
                      <a:pt x="269712" y="181737"/>
                      <a:pt x="82641" y="115633"/>
                      <a:pt x="726" y="148304"/>
                    </a:cubicBezTo>
                    <a:cubicBezTo>
                      <a:pt x="726" y="148304"/>
                      <a:pt x="-18991" y="51149"/>
                      <a:pt x="147125" y="0"/>
                    </a:cubicBezTo>
                    <a:cubicBezTo>
                      <a:pt x="221229" y="10096"/>
                      <a:pt x="391346" y="90773"/>
                      <a:pt x="401538"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2" name="任意多边形: 形状 251">
                <a:extLst>
                  <a:ext uri="{FF2B5EF4-FFF2-40B4-BE49-F238E27FC236}">
                    <a16:creationId xmlns:a16="http://schemas.microsoft.com/office/drawing/2014/main" id="{A88A4437-8031-4905-9C00-1D47DA6B3407}"/>
                  </a:ext>
                </a:extLst>
              </p:cNvPr>
              <p:cNvSpPr/>
              <p:nvPr/>
            </p:nvSpPr>
            <p:spPr>
              <a:xfrm>
                <a:off x="1341794" y="6810628"/>
                <a:ext cx="393593" cy="169495"/>
              </a:xfrm>
              <a:custGeom>
                <a:avLst/>
                <a:gdLst>
                  <a:gd name="connsiteX0" fmla="*/ 393334 w 393593"/>
                  <a:gd name="connsiteY0" fmla="*/ 69673 h 169495"/>
                  <a:gd name="connsiteX1" fmla="*/ 302656 w 393593"/>
                  <a:gd name="connsiteY1" fmla="*/ 154636 h 169495"/>
                  <a:gd name="connsiteX2" fmla="*/ 3285 w 393593"/>
                  <a:gd name="connsiteY2" fmla="*/ 169495 h 169495"/>
                  <a:gd name="connsiteX3" fmla="*/ 124538 w 393593"/>
                  <a:gd name="connsiteY3" fmla="*/ 45 h 169495"/>
                  <a:gd name="connsiteX4" fmla="*/ 393334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393334" y="69673"/>
                    </a:moveTo>
                    <a:cubicBezTo>
                      <a:pt x="398287" y="76531"/>
                      <a:pt x="331136" y="149016"/>
                      <a:pt x="302656" y="154636"/>
                    </a:cubicBezTo>
                    <a:cubicBezTo>
                      <a:pt x="274176" y="160256"/>
                      <a:pt x="79104" y="124346"/>
                      <a:pt x="3285" y="169495"/>
                    </a:cubicBezTo>
                    <a:cubicBezTo>
                      <a:pt x="3285" y="169495"/>
                      <a:pt x="-31386" y="76626"/>
                      <a:pt x="124538" y="45"/>
                    </a:cubicBezTo>
                    <a:cubicBezTo>
                      <a:pt x="199405" y="-1765"/>
                      <a:pt x="380094" y="51194"/>
                      <a:pt x="393334"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3" name="任意多边形: 形状 252">
                <a:extLst>
                  <a:ext uri="{FF2B5EF4-FFF2-40B4-BE49-F238E27FC236}">
                    <a16:creationId xmlns:a16="http://schemas.microsoft.com/office/drawing/2014/main" id="{4E4F6897-5E82-4DE6-9846-444FA3B940D2}"/>
                  </a:ext>
                </a:extLst>
              </p:cNvPr>
              <p:cNvSpPr/>
              <p:nvPr/>
            </p:nvSpPr>
            <p:spPr>
              <a:xfrm>
                <a:off x="826878" y="5729586"/>
                <a:ext cx="172157" cy="378047"/>
              </a:xfrm>
              <a:custGeom>
                <a:avLst/>
                <a:gdLst>
                  <a:gd name="connsiteX0" fmla="*/ 61954 w 172157"/>
                  <a:gd name="connsiteY0" fmla="*/ 378047 h 378047"/>
                  <a:gd name="connsiteX1" fmla="*/ 130438 w 172157"/>
                  <a:gd name="connsiteY1" fmla="*/ 0 h 378047"/>
                  <a:gd name="connsiteX2" fmla="*/ 172158 w 172157"/>
                  <a:gd name="connsiteY2" fmla="*/ 192691 h 378047"/>
                  <a:gd name="connsiteX3" fmla="*/ 6195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61954" y="378047"/>
                    </a:moveTo>
                    <a:cubicBezTo>
                      <a:pt x="61954" y="378047"/>
                      <a:pt x="-115592" y="112109"/>
                      <a:pt x="130438" y="0"/>
                    </a:cubicBezTo>
                    <a:cubicBezTo>
                      <a:pt x="128248" y="71533"/>
                      <a:pt x="133486" y="117253"/>
                      <a:pt x="172158" y="192691"/>
                    </a:cubicBezTo>
                    <a:cubicBezTo>
                      <a:pt x="152060" y="228981"/>
                      <a:pt x="106054" y="248412"/>
                      <a:pt x="6195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4" name="任意多边形: 形状 253">
                <a:extLst>
                  <a:ext uri="{FF2B5EF4-FFF2-40B4-BE49-F238E27FC236}">
                    <a16:creationId xmlns:a16="http://schemas.microsoft.com/office/drawing/2014/main" id="{2B5D923B-C419-4417-A53A-346D84DD9C0B}"/>
                  </a:ext>
                </a:extLst>
              </p:cNvPr>
              <p:cNvSpPr/>
              <p:nvPr/>
            </p:nvSpPr>
            <p:spPr>
              <a:xfrm>
                <a:off x="952457" y="5957520"/>
                <a:ext cx="173928" cy="384239"/>
              </a:xfrm>
              <a:custGeom>
                <a:avLst/>
                <a:gdLst>
                  <a:gd name="connsiteX0" fmla="*/ 96586 w 173929"/>
                  <a:gd name="connsiteY0" fmla="*/ 384238 h 384238"/>
                  <a:gd name="connsiteX1" fmla="*/ 100396 w 173929"/>
                  <a:gd name="connsiteY1" fmla="*/ 0 h 384238"/>
                  <a:gd name="connsiteX2" fmla="*/ 173929 w 173929"/>
                  <a:gd name="connsiteY2" fmla="*/ 182975 h 384238"/>
                  <a:gd name="connsiteX3" fmla="*/ 96586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96586" y="384238"/>
                    </a:moveTo>
                    <a:cubicBezTo>
                      <a:pt x="96586" y="384238"/>
                      <a:pt x="-123251" y="152019"/>
                      <a:pt x="100396" y="0"/>
                    </a:cubicBezTo>
                    <a:cubicBezTo>
                      <a:pt x="110302" y="70866"/>
                      <a:pt x="123161" y="115062"/>
                      <a:pt x="173929" y="182975"/>
                    </a:cubicBezTo>
                    <a:cubicBezTo>
                      <a:pt x="160213" y="222123"/>
                      <a:pt x="118113" y="248984"/>
                      <a:pt x="96586"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5" name="任意多边形: 形状 254">
                <a:extLst>
                  <a:ext uri="{FF2B5EF4-FFF2-40B4-BE49-F238E27FC236}">
                    <a16:creationId xmlns:a16="http://schemas.microsoft.com/office/drawing/2014/main" id="{7B618396-4EA0-4389-B41E-536FF239AD50}"/>
                  </a:ext>
                </a:extLst>
              </p:cNvPr>
              <p:cNvSpPr/>
              <p:nvPr/>
            </p:nvSpPr>
            <p:spPr>
              <a:xfrm>
                <a:off x="1119449" y="6209835"/>
                <a:ext cx="179146" cy="364713"/>
              </a:xfrm>
              <a:custGeom>
                <a:avLst/>
                <a:gdLst>
                  <a:gd name="connsiteX0" fmla="*/ 171241 w 179147"/>
                  <a:gd name="connsiteY0" fmla="*/ 364712 h 364712"/>
                  <a:gd name="connsiteX1" fmla="*/ 50179 w 179147"/>
                  <a:gd name="connsiteY1" fmla="*/ 0 h 364712"/>
                  <a:gd name="connsiteX2" fmla="*/ 179147 w 179147"/>
                  <a:gd name="connsiteY2" fmla="*/ 149162 h 364712"/>
                  <a:gd name="connsiteX3" fmla="*/ 171241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171241" y="364712"/>
                    </a:moveTo>
                    <a:cubicBezTo>
                      <a:pt x="171241" y="364712"/>
                      <a:pt x="-112127" y="216408"/>
                      <a:pt x="50179" y="0"/>
                    </a:cubicBezTo>
                    <a:cubicBezTo>
                      <a:pt x="82564" y="63817"/>
                      <a:pt x="109043" y="101441"/>
                      <a:pt x="179147" y="149162"/>
                    </a:cubicBezTo>
                    <a:cubicBezTo>
                      <a:pt x="178766" y="190691"/>
                      <a:pt x="147810" y="229838"/>
                      <a:pt x="171241"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6" name="任意多边形: 形状 255">
                <a:extLst>
                  <a:ext uri="{FF2B5EF4-FFF2-40B4-BE49-F238E27FC236}">
                    <a16:creationId xmlns:a16="http://schemas.microsoft.com/office/drawing/2014/main" id="{8EA55C6A-6550-4EE9-9AE7-927701AA09FC}"/>
                  </a:ext>
                </a:extLst>
              </p:cNvPr>
              <p:cNvSpPr/>
              <p:nvPr/>
            </p:nvSpPr>
            <p:spPr>
              <a:xfrm>
                <a:off x="1314867" y="6374142"/>
                <a:ext cx="205850" cy="342519"/>
              </a:xfrm>
              <a:custGeom>
                <a:avLst/>
                <a:gdLst>
                  <a:gd name="connsiteX0" fmla="*/ 205852 w 205851"/>
                  <a:gd name="connsiteY0" fmla="*/ 342519 h 342519"/>
                  <a:gd name="connsiteX1" fmla="*/ 31639 w 205851"/>
                  <a:gd name="connsiteY1" fmla="*/ 0 h 342519"/>
                  <a:gd name="connsiteX2" fmla="*/ 181468 w 205851"/>
                  <a:gd name="connsiteY2" fmla="*/ 128207 h 342519"/>
                  <a:gd name="connsiteX3" fmla="*/ 205852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205852" y="342519"/>
                    </a:moveTo>
                    <a:cubicBezTo>
                      <a:pt x="205852" y="342519"/>
                      <a:pt x="-96472" y="238220"/>
                      <a:pt x="31639" y="0"/>
                    </a:cubicBezTo>
                    <a:cubicBezTo>
                      <a:pt x="73168" y="58293"/>
                      <a:pt x="104982" y="91535"/>
                      <a:pt x="181468" y="128207"/>
                    </a:cubicBezTo>
                    <a:cubicBezTo>
                      <a:pt x="187373" y="169259"/>
                      <a:pt x="162513" y="212598"/>
                      <a:pt x="205852"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7" name="任意多边形: 形状 256">
                <a:extLst>
                  <a:ext uri="{FF2B5EF4-FFF2-40B4-BE49-F238E27FC236}">
                    <a16:creationId xmlns:a16="http://schemas.microsoft.com/office/drawing/2014/main" id="{443355AA-E8C8-4DFA-BB3C-53EFA85ADDA5}"/>
                  </a:ext>
                </a:extLst>
              </p:cNvPr>
              <p:cNvSpPr/>
              <p:nvPr/>
            </p:nvSpPr>
            <p:spPr>
              <a:xfrm>
                <a:off x="1525609" y="6525209"/>
                <a:ext cx="290954" cy="253527"/>
              </a:xfrm>
              <a:custGeom>
                <a:avLst/>
                <a:gdLst>
                  <a:gd name="connsiteX0" fmla="*/ 290956 w 290955"/>
                  <a:gd name="connsiteY0" fmla="*/ 253365 h 253526"/>
                  <a:gd name="connsiteX1" fmla="*/ 2063 w 290955"/>
                  <a:gd name="connsiteY1" fmla="*/ 0 h 253526"/>
                  <a:gd name="connsiteX2" fmla="*/ 188753 w 290955"/>
                  <a:gd name="connsiteY2" fmla="*/ 63437 h 253526"/>
                  <a:gd name="connsiteX3" fmla="*/ 290956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290956" y="253365"/>
                    </a:moveTo>
                    <a:cubicBezTo>
                      <a:pt x="290956" y="253365"/>
                      <a:pt x="-28513" y="268700"/>
                      <a:pt x="2063" y="0"/>
                    </a:cubicBezTo>
                    <a:cubicBezTo>
                      <a:pt x="62261" y="38671"/>
                      <a:pt x="104171" y="57721"/>
                      <a:pt x="188753" y="63437"/>
                    </a:cubicBezTo>
                    <a:cubicBezTo>
                      <a:pt x="209422" y="99346"/>
                      <a:pt x="202469" y="148780"/>
                      <a:pt x="290956"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8" name="任意多边形: 形状 257">
                <a:extLst>
                  <a:ext uri="{FF2B5EF4-FFF2-40B4-BE49-F238E27FC236}">
                    <a16:creationId xmlns:a16="http://schemas.microsoft.com/office/drawing/2014/main" id="{EAD8ABEC-2718-4B94-BCF0-2ECD08C2F327}"/>
                  </a:ext>
                </a:extLst>
              </p:cNvPr>
              <p:cNvSpPr/>
              <p:nvPr/>
            </p:nvSpPr>
            <p:spPr>
              <a:xfrm>
                <a:off x="3147505" y="4140723"/>
                <a:ext cx="269252" cy="341618"/>
              </a:xfrm>
              <a:custGeom>
                <a:avLst/>
                <a:gdLst>
                  <a:gd name="connsiteX0" fmla="*/ 263254 w 269252"/>
                  <a:gd name="connsiteY0" fmla="*/ 341471 h 341618"/>
                  <a:gd name="connsiteX1" fmla="*/ 256300 w 269252"/>
                  <a:gd name="connsiteY1" fmla="*/ 217456 h 341618"/>
                  <a:gd name="connsiteX2" fmla="*/ 49989 w 269252"/>
                  <a:gd name="connsiteY2" fmla="*/ 0 h 341618"/>
                  <a:gd name="connsiteX3" fmla="*/ 20747 w 269252"/>
                  <a:gd name="connsiteY3" fmla="*/ 206312 h 341618"/>
                  <a:gd name="connsiteX4" fmla="*/ 263254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263254" y="341471"/>
                    </a:moveTo>
                    <a:cubicBezTo>
                      <a:pt x="271541" y="339947"/>
                      <a:pt x="272969" y="241078"/>
                      <a:pt x="256300" y="217456"/>
                    </a:cubicBezTo>
                    <a:cubicBezTo>
                      <a:pt x="239632" y="193739"/>
                      <a:pt x="73706" y="85058"/>
                      <a:pt x="49989" y="0"/>
                    </a:cubicBezTo>
                    <a:cubicBezTo>
                      <a:pt x="49989" y="0"/>
                      <a:pt x="-39260" y="43244"/>
                      <a:pt x="20747" y="206312"/>
                    </a:cubicBezTo>
                    <a:cubicBezTo>
                      <a:pt x="73706" y="259271"/>
                      <a:pt x="240965" y="345662"/>
                      <a:pt x="263254"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59" name="任意多边形: 形状 258">
                <a:extLst>
                  <a:ext uri="{FF2B5EF4-FFF2-40B4-BE49-F238E27FC236}">
                    <a16:creationId xmlns:a16="http://schemas.microsoft.com/office/drawing/2014/main" id="{159DC8D7-CCE6-4AB3-92FA-C44AF49F4E50}"/>
                  </a:ext>
                </a:extLst>
              </p:cNvPr>
              <p:cNvSpPr/>
              <p:nvPr/>
            </p:nvSpPr>
            <p:spPr>
              <a:xfrm>
                <a:off x="3444704" y="4271119"/>
                <a:ext cx="232027" cy="381763"/>
              </a:xfrm>
              <a:custGeom>
                <a:avLst/>
                <a:gdLst>
                  <a:gd name="connsiteX0" fmla="*/ 207323 w 232028"/>
                  <a:gd name="connsiteY0" fmla="*/ 381762 h 381763"/>
                  <a:gd name="connsiteX1" fmla="*/ 229325 w 232028"/>
                  <a:gd name="connsiteY1" fmla="*/ 259461 h 381763"/>
                  <a:gd name="connsiteX2" fmla="*/ 79211 w 232028"/>
                  <a:gd name="connsiteY2" fmla="*/ 0 h 381763"/>
                  <a:gd name="connsiteX3" fmla="*/ 2821 w 232028"/>
                  <a:gd name="connsiteY3" fmla="*/ 193834 h 381763"/>
                  <a:gd name="connsiteX4" fmla="*/ 207323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07323" y="381762"/>
                    </a:moveTo>
                    <a:cubicBezTo>
                      <a:pt x="215800" y="382143"/>
                      <a:pt x="240088" y="286417"/>
                      <a:pt x="229325" y="259461"/>
                    </a:cubicBezTo>
                    <a:cubicBezTo>
                      <a:pt x="218562" y="232505"/>
                      <a:pt x="82450" y="88202"/>
                      <a:pt x="79211" y="0"/>
                    </a:cubicBezTo>
                    <a:cubicBezTo>
                      <a:pt x="79211" y="0"/>
                      <a:pt x="-17563" y="21336"/>
                      <a:pt x="2821" y="193834"/>
                    </a:cubicBezTo>
                    <a:cubicBezTo>
                      <a:pt x="41968" y="257747"/>
                      <a:pt x="184653" y="380619"/>
                      <a:pt x="207323"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0" name="任意多边形: 形状 259">
                <a:extLst>
                  <a:ext uri="{FF2B5EF4-FFF2-40B4-BE49-F238E27FC236}">
                    <a16:creationId xmlns:a16="http://schemas.microsoft.com/office/drawing/2014/main" id="{FC624EBB-1DED-42F6-8C36-23DD8D616CC5}"/>
                  </a:ext>
                </a:extLst>
              </p:cNvPr>
              <p:cNvSpPr/>
              <p:nvPr/>
            </p:nvSpPr>
            <p:spPr>
              <a:xfrm>
                <a:off x="2810162" y="4263594"/>
                <a:ext cx="348185" cy="208243"/>
              </a:xfrm>
              <a:custGeom>
                <a:avLst/>
                <a:gdLst>
                  <a:gd name="connsiteX0" fmla="*/ 348186 w 348186"/>
                  <a:gd name="connsiteY0" fmla="*/ 146018 h 208244"/>
                  <a:gd name="connsiteX1" fmla="*/ 251984 w 348186"/>
                  <a:gd name="connsiteY1" fmla="*/ 56102 h 208244"/>
                  <a:gd name="connsiteX2" fmla="*/ 54435 w 348186"/>
                  <a:gd name="connsiteY2" fmla="*/ 37243 h 208244"/>
                  <a:gd name="connsiteX3" fmla="*/ 1095 w 348186"/>
                  <a:gd name="connsiteY3" fmla="*/ 0 h 208244"/>
                  <a:gd name="connsiteX4" fmla="*/ 87868 w 348186"/>
                  <a:gd name="connsiteY4" fmla="*/ 202787 h 208244"/>
                  <a:gd name="connsiteX5" fmla="*/ 348186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348186" y="146018"/>
                    </a:moveTo>
                    <a:cubicBezTo>
                      <a:pt x="348186" y="146018"/>
                      <a:pt x="277797" y="67246"/>
                      <a:pt x="251984" y="56102"/>
                    </a:cubicBezTo>
                    <a:cubicBezTo>
                      <a:pt x="226171" y="44958"/>
                      <a:pt x="87487" y="61722"/>
                      <a:pt x="54435" y="37243"/>
                    </a:cubicBezTo>
                    <a:cubicBezTo>
                      <a:pt x="21384" y="12764"/>
                      <a:pt x="1095" y="0"/>
                      <a:pt x="1095" y="0"/>
                    </a:cubicBezTo>
                    <a:cubicBezTo>
                      <a:pt x="1095" y="0"/>
                      <a:pt x="-16335" y="148114"/>
                      <a:pt x="87868" y="202787"/>
                    </a:cubicBezTo>
                    <a:cubicBezTo>
                      <a:pt x="120634" y="209836"/>
                      <a:pt x="226647" y="222694"/>
                      <a:pt x="348186"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1" name="任意多边形: 形状 260">
                <a:extLst>
                  <a:ext uri="{FF2B5EF4-FFF2-40B4-BE49-F238E27FC236}">
                    <a16:creationId xmlns:a16="http://schemas.microsoft.com/office/drawing/2014/main" id="{48F0229B-A69E-4A71-9EBC-A918DBF123B3}"/>
                  </a:ext>
                </a:extLst>
              </p:cNvPr>
              <p:cNvSpPr/>
              <p:nvPr/>
            </p:nvSpPr>
            <p:spPr>
              <a:xfrm>
                <a:off x="3694414" y="4436180"/>
                <a:ext cx="191660" cy="402912"/>
              </a:xfrm>
              <a:custGeom>
                <a:avLst/>
                <a:gdLst>
                  <a:gd name="connsiteX0" fmla="*/ 130016 w 191660"/>
                  <a:gd name="connsiteY0" fmla="*/ 402819 h 402911"/>
                  <a:gd name="connsiteX1" fmla="*/ 191643 w 191660"/>
                  <a:gd name="connsiteY1" fmla="*/ 294901 h 402911"/>
                  <a:gd name="connsiteX2" fmla="*/ 136779 w 191660"/>
                  <a:gd name="connsiteY2" fmla="*/ 197 h 402911"/>
                  <a:gd name="connsiteX3" fmla="*/ 0 w 191660"/>
                  <a:gd name="connsiteY3" fmla="*/ 157360 h 402911"/>
                  <a:gd name="connsiteX4" fmla="*/ 130016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130016" y="402819"/>
                    </a:moveTo>
                    <a:cubicBezTo>
                      <a:pt x="137827" y="406057"/>
                      <a:pt x="192786" y="323952"/>
                      <a:pt x="191643" y="294901"/>
                    </a:cubicBezTo>
                    <a:cubicBezTo>
                      <a:pt x="190500" y="265849"/>
                      <a:pt x="110490" y="84493"/>
                      <a:pt x="136779" y="197"/>
                    </a:cubicBezTo>
                    <a:cubicBezTo>
                      <a:pt x="136779" y="197"/>
                      <a:pt x="38386" y="-12090"/>
                      <a:pt x="0" y="157360"/>
                    </a:cubicBezTo>
                    <a:cubicBezTo>
                      <a:pt x="15621" y="230702"/>
                      <a:pt x="108966" y="394246"/>
                      <a:pt x="130016"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2" name="任意多边形: 形状 261">
                <a:extLst>
                  <a:ext uri="{FF2B5EF4-FFF2-40B4-BE49-F238E27FC236}">
                    <a16:creationId xmlns:a16="http://schemas.microsoft.com/office/drawing/2014/main" id="{21E20372-6492-4067-A769-2CCE23274223}"/>
                  </a:ext>
                </a:extLst>
              </p:cNvPr>
              <p:cNvSpPr/>
              <p:nvPr/>
            </p:nvSpPr>
            <p:spPr>
              <a:xfrm>
                <a:off x="3886150" y="4682415"/>
                <a:ext cx="181648" cy="401888"/>
              </a:xfrm>
              <a:custGeom>
                <a:avLst/>
                <a:gdLst>
                  <a:gd name="connsiteX0" fmla="*/ 112681 w 181649"/>
                  <a:gd name="connsiteY0" fmla="*/ 401759 h 401887"/>
                  <a:gd name="connsiteX1" fmla="*/ 181642 w 181649"/>
                  <a:gd name="connsiteY1" fmla="*/ 298413 h 401887"/>
                  <a:gd name="connsiteX2" fmla="*/ 147256 w 181649"/>
                  <a:gd name="connsiteY2" fmla="*/ 661 h 401887"/>
                  <a:gd name="connsiteX3" fmla="*/ 0 w 181649"/>
                  <a:gd name="connsiteY3" fmla="*/ 148013 h 401887"/>
                  <a:gd name="connsiteX4" fmla="*/ 112681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112681" y="401759"/>
                    </a:moveTo>
                    <a:cubicBezTo>
                      <a:pt x="120301" y="405474"/>
                      <a:pt x="180785" y="327369"/>
                      <a:pt x="181642" y="298413"/>
                    </a:cubicBezTo>
                    <a:cubicBezTo>
                      <a:pt x="182499" y="269457"/>
                      <a:pt x="115157" y="82862"/>
                      <a:pt x="147256" y="661"/>
                    </a:cubicBezTo>
                    <a:cubicBezTo>
                      <a:pt x="147256" y="661"/>
                      <a:pt x="50006" y="-18389"/>
                      <a:pt x="0" y="148013"/>
                    </a:cubicBezTo>
                    <a:cubicBezTo>
                      <a:pt x="10478" y="222213"/>
                      <a:pt x="92297" y="391758"/>
                      <a:pt x="112681"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3" name="任意多边形: 形状 262">
                <a:extLst>
                  <a:ext uri="{FF2B5EF4-FFF2-40B4-BE49-F238E27FC236}">
                    <a16:creationId xmlns:a16="http://schemas.microsoft.com/office/drawing/2014/main" id="{CBC263CD-1585-431A-8791-9179794A0ACD}"/>
                  </a:ext>
                </a:extLst>
              </p:cNvPr>
              <p:cNvSpPr/>
              <p:nvPr/>
            </p:nvSpPr>
            <p:spPr>
              <a:xfrm>
                <a:off x="4054347" y="4988462"/>
                <a:ext cx="178703" cy="387321"/>
              </a:xfrm>
              <a:custGeom>
                <a:avLst/>
                <a:gdLst>
                  <a:gd name="connsiteX0" fmla="*/ 50783 w 178703"/>
                  <a:gd name="connsiteY0" fmla="*/ 386985 h 387321"/>
                  <a:gd name="connsiteX1" fmla="*/ 142127 w 178703"/>
                  <a:gd name="connsiteY1" fmla="*/ 302689 h 387321"/>
                  <a:gd name="connsiteX2" fmla="*/ 178704 w 178703"/>
                  <a:gd name="connsiteY2" fmla="*/ 5223 h 387321"/>
                  <a:gd name="connsiteX3" fmla="*/ 872 w 178703"/>
                  <a:gd name="connsiteY3" fmla="*/ 113808 h 387321"/>
                  <a:gd name="connsiteX4" fmla="*/ 50783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50783" y="386985"/>
                    </a:moveTo>
                    <a:cubicBezTo>
                      <a:pt x="57260" y="392414"/>
                      <a:pt x="134412" y="330692"/>
                      <a:pt x="142127" y="302689"/>
                    </a:cubicBezTo>
                    <a:cubicBezTo>
                      <a:pt x="149748" y="274685"/>
                      <a:pt x="128126" y="77518"/>
                      <a:pt x="178704" y="5223"/>
                    </a:cubicBezTo>
                    <a:cubicBezTo>
                      <a:pt x="178704" y="5223"/>
                      <a:pt x="88597" y="-36116"/>
                      <a:pt x="872" y="113808"/>
                    </a:cubicBezTo>
                    <a:cubicBezTo>
                      <a:pt x="-6367" y="188389"/>
                      <a:pt x="33352" y="372412"/>
                      <a:pt x="50783"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4" name="任意多边形: 形状 263">
                <a:extLst>
                  <a:ext uri="{FF2B5EF4-FFF2-40B4-BE49-F238E27FC236}">
                    <a16:creationId xmlns:a16="http://schemas.microsoft.com/office/drawing/2014/main" id="{BED2863C-26EF-4191-ABCE-D93BBC10B967}"/>
                  </a:ext>
                </a:extLst>
              </p:cNvPr>
              <p:cNvSpPr/>
              <p:nvPr/>
            </p:nvSpPr>
            <p:spPr>
              <a:xfrm>
                <a:off x="4114342" y="5338501"/>
                <a:ext cx="202908" cy="368604"/>
              </a:xfrm>
              <a:custGeom>
                <a:avLst/>
                <a:gdLst>
                  <a:gd name="connsiteX0" fmla="*/ 16601 w 202909"/>
                  <a:gd name="connsiteY0" fmla="*/ 368035 h 368603"/>
                  <a:gd name="connsiteX1" fmla="*/ 120042 w 202909"/>
                  <a:gd name="connsiteY1" fmla="*/ 299169 h 368603"/>
                  <a:gd name="connsiteX2" fmla="*/ 202910 w 202909"/>
                  <a:gd name="connsiteY2" fmla="*/ 11133 h 368603"/>
                  <a:gd name="connsiteX3" fmla="*/ 10219 w 202909"/>
                  <a:gd name="connsiteY3" fmla="*/ 90476 h 368603"/>
                  <a:gd name="connsiteX4" fmla="*/ 16601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6601" y="368035"/>
                    </a:moveTo>
                    <a:cubicBezTo>
                      <a:pt x="22125" y="374417"/>
                      <a:pt x="108041" y="325553"/>
                      <a:pt x="120042" y="299169"/>
                    </a:cubicBezTo>
                    <a:cubicBezTo>
                      <a:pt x="131949" y="272785"/>
                      <a:pt x="141664" y="74665"/>
                      <a:pt x="202910" y="11133"/>
                    </a:cubicBezTo>
                    <a:cubicBezTo>
                      <a:pt x="202910" y="11133"/>
                      <a:pt x="120423" y="-43826"/>
                      <a:pt x="10219" y="90476"/>
                    </a:cubicBezTo>
                    <a:cubicBezTo>
                      <a:pt x="-8641" y="162962"/>
                      <a:pt x="1647" y="350890"/>
                      <a:pt x="16601"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5" name="任意多边形: 形状 264">
                <a:extLst>
                  <a:ext uri="{FF2B5EF4-FFF2-40B4-BE49-F238E27FC236}">
                    <a16:creationId xmlns:a16="http://schemas.microsoft.com/office/drawing/2014/main" id="{652A6C2E-49FE-4F1D-B860-B12235D0BF14}"/>
                  </a:ext>
                </a:extLst>
              </p:cNvPr>
              <p:cNvSpPr/>
              <p:nvPr/>
            </p:nvSpPr>
            <p:spPr>
              <a:xfrm>
                <a:off x="3010710" y="4502072"/>
                <a:ext cx="365663" cy="172049"/>
              </a:xfrm>
              <a:custGeom>
                <a:avLst/>
                <a:gdLst>
                  <a:gd name="connsiteX0" fmla="*/ 365665 w 365664"/>
                  <a:gd name="connsiteY0" fmla="*/ 38223 h 172049"/>
                  <a:gd name="connsiteX1" fmla="*/ 0 w 365664"/>
                  <a:gd name="connsiteY1" fmla="*/ 156238 h 172049"/>
                  <a:gd name="connsiteX2" fmla="*/ 196501 w 365664"/>
                  <a:gd name="connsiteY2" fmla="*/ 172049 h 172049"/>
                  <a:gd name="connsiteX3" fmla="*/ 365665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365665" y="38223"/>
                    </a:moveTo>
                    <a:cubicBezTo>
                      <a:pt x="365665" y="38223"/>
                      <a:pt x="78486" y="-102557"/>
                      <a:pt x="0" y="156238"/>
                    </a:cubicBezTo>
                    <a:cubicBezTo>
                      <a:pt x="70580" y="144617"/>
                      <a:pt x="116586" y="143665"/>
                      <a:pt x="196501" y="172049"/>
                    </a:cubicBezTo>
                    <a:cubicBezTo>
                      <a:pt x="229838" y="147284"/>
                      <a:pt x="243078" y="99088"/>
                      <a:pt x="365665"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6" name="任意多边形: 形状 265">
                <a:extLst>
                  <a:ext uri="{FF2B5EF4-FFF2-40B4-BE49-F238E27FC236}">
                    <a16:creationId xmlns:a16="http://schemas.microsoft.com/office/drawing/2014/main" id="{27E2EB63-EB86-464B-B946-B5F3210AF799}"/>
                  </a:ext>
                </a:extLst>
              </p:cNvPr>
              <p:cNvSpPr/>
              <p:nvPr/>
            </p:nvSpPr>
            <p:spPr>
              <a:xfrm>
                <a:off x="3214831" y="4611517"/>
                <a:ext cx="382523" cy="173000"/>
              </a:xfrm>
              <a:custGeom>
                <a:avLst/>
                <a:gdLst>
                  <a:gd name="connsiteX0" fmla="*/ 382524 w 382524"/>
                  <a:gd name="connsiteY0" fmla="*/ 78798 h 173000"/>
                  <a:gd name="connsiteX1" fmla="*/ 0 w 382524"/>
                  <a:gd name="connsiteY1" fmla="*/ 115088 h 173000"/>
                  <a:gd name="connsiteX2" fmla="*/ 188500 w 382524"/>
                  <a:gd name="connsiteY2" fmla="*/ 173000 h 173000"/>
                  <a:gd name="connsiteX3" fmla="*/ 382524 w 382524"/>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4" h="173000">
                    <a:moveTo>
                      <a:pt x="382524" y="78798"/>
                    </a:moveTo>
                    <a:cubicBezTo>
                      <a:pt x="382524" y="78798"/>
                      <a:pt x="132588" y="-120655"/>
                      <a:pt x="0" y="115088"/>
                    </a:cubicBezTo>
                    <a:cubicBezTo>
                      <a:pt x="71438" y="118994"/>
                      <a:pt x="116586" y="128042"/>
                      <a:pt x="188500" y="173000"/>
                    </a:cubicBezTo>
                    <a:cubicBezTo>
                      <a:pt x="226314" y="155951"/>
                      <a:pt x="249555" y="111755"/>
                      <a:pt x="382524"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7" name="任意多边形: 形状 266">
                <a:extLst>
                  <a:ext uri="{FF2B5EF4-FFF2-40B4-BE49-F238E27FC236}">
                    <a16:creationId xmlns:a16="http://schemas.microsoft.com/office/drawing/2014/main" id="{A78303F5-0C67-4B38-AB74-741A2480EB9B}"/>
                  </a:ext>
                </a:extLst>
              </p:cNvPr>
              <p:cNvSpPr/>
              <p:nvPr/>
            </p:nvSpPr>
            <p:spPr>
              <a:xfrm>
                <a:off x="3438001" y="4765691"/>
                <a:ext cx="374902" cy="177515"/>
              </a:xfrm>
              <a:custGeom>
                <a:avLst/>
                <a:gdLst>
                  <a:gd name="connsiteX0" fmla="*/ 374904 w 374903"/>
                  <a:gd name="connsiteY0" fmla="*/ 148178 h 177515"/>
                  <a:gd name="connsiteX1" fmla="*/ 0 w 374903"/>
                  <a:gd name="connsiteY1" fmla="*/ 64072 h 177515"/>
                  <a:gd name="connsiteX2" fmla="*/ 161258 w 374903"/>
                  <a:gd name="connsiteY2" fmla="*/ 177515 h 177515"/>
                  <a:gd name="connsiteX3" fmla="*/ 374904 w 374903"/>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3" h="177515">
                    <a:moveTo>
                      <a:pt x="374904" y="148178"/>
                    </a:moveTo>
                    <a:cubicBezTo>
                      <a:pt x="374904" y="148178"/>
                      <a:pt x="199072" y="-118903"/>
                      <a:pt x="0" y="64072"/>
                    </a:cubicBezTo>
                    <a:cubicBezTo>
                      <a:pt x="66770" y="89980"/>
                      <a:pt x="106871" y="112459"/>
                      <a:pt x="161258" y="177515"/>
                    </a:cubicBezTo>
                    <a:cubicBezTo>
                      <a:pt x="202501" y="173038"/>
                      <a:pt x="238315" y="138272"/>
                      <a:pt x="374904"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8" name="任意多边形: 形状 267">
                <a:extLst>
                  <a:ext uri="{FF2B5EF4-FFF2-40B4-BE49-F238E27FC236}">
                    <a16:creationId xmlns:a16="http://schemas.microsoft.com/office/drawing/2014/main" id="{60671B39-33E3-4CCB-81CD-F48C2C57C101}"/>
                  </a:ext>
                </a:extLst>
              </p:cNvPr>
              <p:cNvSpPr/>
              <p:nvPr/>
            </p:nvSpPr>
            <p:spPr>
              <a:xfrm>
                <a:off x="3645073" y="4972225"/>
                <a:ext cx="327373" cy="224251"/>
              </a:xfrm>
              <a:custGeom>
                <a:avLst/>
                <a:gdLst>
                  <a:gd name="connsiteX0" fmla="*/ 327374 w 327374"/>
                  <a:gd name="connsiteY0" fmla="*/ 224251 h 224251"/>
                  <a:gd name="connsiteX1" fmla="*/ 0 w 327374"/>
                  <a:gd name="connsiteY1" fmla="*/ 23083 h 224251"/>
                  <a:gd name="connsiteX2" fmla="*/ 115729 w 327374"/>
                  <a:gd name="connsiteY2" fmla="*/ 182722 h 224251"/>
                  <a:gd name="connsiteX3" fmla="*/ 327374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327374" y="224251"/>
                    </a:moveTo>
                    <a:cubicBezTo>
                      <a:pt x="327374" y="224251"/>
                      <a:pt x="247745" y="-85502"/>
                      <a:pt x="0" y="23083"/>
                    </a:cubicBezTo>
                    <a:cubicBezTo>
                      <a:pt x="54769" y="69184"/>
                      <a:pt x="85344" y="103570"/>
                      <a:pt x="115729" y="182722"/>
                    </a:cubicBezTo>
                    <a:cubicBezTo>
                      <a:pt x="156210" y="191866"/>
                      <a:pt x="201358" y="170626"/>
                      <a:pt x="327374"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69" name="任意多边形: 形状 268">
                <a:extLst>
                  <a:ext uri="{FF2B5EF4-FFF2-40B4-BE49-F238E27FC236}">
                    <a16:creationId xmlns:a16="http://schemas.microsoft.com/office/drawing/2014/main" id="{9E064097-7EC5-43E0-8BED-35BF4999B9E8}"/>
                  </a:ext>
                </a:extLst>
              </p:cNvPr>
              <p:cNvSpPr/>
              <p:nvPr/>
            </p:nvSpPr>
            <p:spPr>
              <a:xfrm>
                <a:off x="3754611" y="5225484"/>
                <a:ext cx="293560" cy="257983"/>
              </a:xfrm>
              <a:custGeom>
                <a:avLst/>
                <a:gdLst>
                  <a:gd name="connsiteX0" fmla="*/ 293561 w 293560"/>
                  <a:gd name="connsiteY0" fmla="*/ 257983 h 257982"/>
                  <a:gd name="connsiteX1" fmla="*/ 0 w 293560"/>
                  <a:gd name="connsiteY1" fmla="*/ 10142 h 257982"/>
                  <a:gd name="connsiteX2" fmla="*/ 90583 w 293560"/>
                  <a:gd name="connsiteY2" fmla="*/ 185307 h 257982"/>
                  <a:gd name="connsiteX3" fmla="*/ 293561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293561" y="257983"/>
                    </a:moveTo>
                    <a:cubicBezTo>
                      <a:pt x="293561" y="257983"/>
                      <a:pt x="261080" y="-60152"/>
                      <a:pt x="0" y="10142"/>
                    </a:cubicBezTo>
                    <a:cubicBezTo>
                      <a:pt x="47244" y="63959"/>
                      <a:pt x="72390" y="102440"/>
                      <a:pt x="90583" y="185307"/>
                    </a:cubicBezTo>
                    <a:cubicBezTo>
                      <a:pt x="129159" y="200357"/>
                      <a:pt x="176974" y="186069"/>
                      <a:pt x="293561"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0" name="任意多边形: 形状 269">
                <a:extLst>
                  <a:ext uri="{FF2B5EF4-FFF2-40B4-BE49-F238E27FC236}">
                    <a16:creationId xmlns:a16="http://schemas.microsoft.com/office/drawing/2014/main" id="{F7B16D56-B0D8-4C80-BCCF-D41DE4ECE627}"/>
                  </a:ext>
                </a:extLst>
              </p:cNvPr>
              <p:cNvSpPr/>
              <p:nvPr/>
            </p:nvSpPr>
            <p:spPr>
              <a:xfrm>
                <a:off x="3863767" y="5477181"/>
                <a:ext cx="194359" cy="339090"/>
              </a:xfrm>
              <a:custGeom>
                <a:avLst/>
                <a:gdLst>
                  <a:gd name="connsiteX0" fmla="*/ 180594 w 194360"/>
                  <a:gd name="connsiteY0" fmla="*/ 339090 h 339090"/>
                  <a:gd name="connsiteX1" fmla="*/ 0 w 194360"/>
                  <a:gd name="connsiteY1" fmla="*/ 0 h 339090"/>
                  <a:gd name="connsiteX2" fmla="*/ 19050 w 194360"/>
                  <a:gd name="connsiteY2" fmla="*/ 196215 h 339090"/>
                  <a:gd name="connsiteX3" fmla="*/ 180594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80594" y="339090"/>
                    </a:moveTo>
                    <a:cubicBezTo>
                      <a:pt x="180594" y="339090"/>
                      <a:pt x="268510" y="31623"/>
                      <a:pt x="0" y="0"/>
                    </a:cubicBezTo>
                    <a:cubicBezTo>
                      <a:pt x="23908" y="67437"/>
                      <a:pt x="32861" y="112586"/>
                      <a:pt x="19050" y="196215"/>
                    </a:cubicBezTo>
                    <a:cubicBezTo>
                      <a:pt x="49339" y="224504"/>
                      <a:pt x="99060" y="229076"/>
                      <a:pt x="180594"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1" name="任意多边形: 形状 270">
                <a:extLst>
                  <a:ext uri="{FF2B5EF4-FFF2-40B4-BE49-F238E27FC236}">
                    <a16:creationId xmlns:a16="http://schemas.microsoft.com/office/drawing/2014/main" id="{AF21C5C1-DE96-4B4A-81F3-BF2BA143CFC7}"/>
                  </a:ext>
                </a:extLst>
              </p:cNvPr>
              <p:cNvSpPr/>
              <p:nvPr/>
            </p:nvSpPr>
            <p:spPr>
              <a:xfrm>
                <a:off x="4048736" y="5725056"/>
                <a:ext cx="314044" cy="293724"/>
              </a:xfrm>
              <a:custGeom>
                <a:avLst/>
                <a:gdLst>
                  <a:gd name="connsiteX0" fmla="*/ 482 w 314045"/>
                  <a:gd name="connsiteY0" fmla="*/ 290955 h 293723"/>
                  <a:gd name="connsiteX1" fmla="*/ 122783 w 314045"/>
                  <a:gd name="connsiteY1" fmla="*/ 269238 h 293723"/>
                  <a:gd name="connsiteX2" fmla="*/ 314045 w 314045"/>
                  <a:gd name="connsiteY2" fmla="*/ 38447 h 293723"/>
                  <a:gd name="connsiteX3" fmla="*/ 105734 w 314045"/>
                  <a:gd name="connsiteY3" fmla="*/ 33970 h 293723"/>
                  <a:gd name="connsiteX4" fmla="*/ 482 w 314045"/>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45" h="293723">
                    <a:moveTo>
                      <a:pt x="482" y="290955"/>
                    </a:moveTo>
                    <a:cubicBezTo>
                      <a:pt x="3054" y="299051"/>
                      <a:pt x="101257" y="288669"/>
                      <a:pt x="122783" y="269238"/>
                    </a:cubicBezTo>
                    <a:cubicBezTo>
                      <a:pt x="144310" y="249807"/>
                      <a:pt x="232512" y="72165"/>
                      <a:pt x="314045" y="38447"/>
                    </a:cubicBezTo>
                    <a:cubicBezTo>
                      <a:pt x="314045" y="38447"/>
                      <a:pt x="260515" y="-44992"/>
                      <a:pt x="105734" y="33970"/>
                    </a:cubicBezTo>
                    <a:cubicBezTo>
                      <a:pt x="59537" y="92930"/>
                      <a:pt x="-6280" y="269333"/>
                      <a:pt x="482"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2" name="任意多边形: 形状 271">
                <a:extLst>
                  <a:ext uri="{FF2B5EF4-FFF2-40B4-BE49-F238E27FC236}">
                    <a16:creationId xmlns:a16="http://schemas.microsoft.com/office/drawing/2014/main" id="{44CB5F28-8DC9-4977-B8AD-1EA07301C1ED}"/>
                  </a:ext>
                </a:extLst>
              </p:cNvPr>
              <p:cNvSpPr/>
              <p:nvPr/>
            </p:nvSpPr>
            <p:spPr>
              <a:xfrm>
                <a:off x="3899116" y="6091597"/>
                <a:ext cx="350125" cy="261591"/>
              </a:xfrm>
              <a:custGeom>
                <a:avLst/>
                <a:gdLst>
                  <a:gd name="connsiteX0" fmla="*/ 82 w 350125"/>
                  <a:gd name="connsiteY0" fmla="*/ 253407 h 261591"/>
                  <a:gd name="connsiteX1" fmla="*/ 124288 w 350125"/>
                  <a:gd name="connsiteY1" fmla="*/ 251597 h 261591"/>
                  <a:gd name="connsiteX2" fmla="*/ 350126 w 350125"/>
                  <a:gd name="connsiteY2" fmla="*/ 54525 h 261591"/>
                  <a:gd name="connsiteX3" fmla="*/ 145243 w 350125"/>
                  <a:gd name="connsiteY3" fmla="*/ 16616 h 261591"/>
                  <a:gd name="connsiteX4" fmla="*/ 82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82" y="253407"/>
                    </a:moveTo>
                    <a:cubicBezTo>
                      <a:pt x="1320" y="261789"/>
                      <a:pt x="99904" y="267314"/>
                      <a:pt x="124288" y="251597"/>
                    </a:cubicBezTo>
                    <a:cubicBezTo>
                      <a:pt x="148672" y="235881"/>
                      <a:pt x="264210" y="74718"/>
                      <a:pt x="350126" y="54525"/>
                    </a:cubicBezTo>
                    <a:cubicBezTo>
                      <a:pt x="350126" y="54525"/>
                      <a:pt x="310693" y="-36439"/>
                      <a:pt x="145243" y="16616"/>
                    </a:cubicBezTo>
                    <a:cubicBezTo>
                      <a:pt x="90189" y="67479"/>
                      <a:pt x="-3156" y="230928"/>
                      <a:pt x="82"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3" name="任意多边形: 形状 272">
                <a:extLst>
                  <a:ext uri="{FF2B5EF4-FFF2-40B4-BE49-F238E27FC236}">
                    <a16:creationId xmlns:a16="http://schemas.microsoft.com/office/drawing/2014/main" id="{FBECDD68-DB53-4ABA-ACB3-0678A9857D39}"/>
                  </a:ext>
                </a:extLst>
              </p:cNvPr>
              <p:cNvSpPr/>
              <p:nvPr/>
            </p:nvSpPr>
            <p:spPr>
              <a:xfrm>
                <a:off x="3678116" y="6417933"/>
                <a:ext cx="389673" cy="223668"/>
              </a:xfrm>
              <a:custGeom>
                <a:avLst/>
                <a:gdLst>
                  <a:gd name="connsiteX0" fmla="*/ 7 w 389674"/>
                  <a:gd name="connsiteY0" fmla="*/ 191675 h 223668"/>
                  <a:gd name="connsiteX1" fmla="*/ 120498 w 389674"/>
                  <a:gd name="connsiteY1" fmla="*/ 222060 h 223668"/>
                  <a:gd name="connsiteX2" fmla="*/ 389675 w 389674"/>
                  <a:gd name="connsiteY2" fmla="*/ 90139 h 223668"/>
                  <a:gd name="connsiteX3" fmla="*/ 201556 w 389674"/>
                  <a:gd name="connsiteY3" fmla="*/ 509 h 223668"/>
                  <a:gd name="connsiteX4" fmla="*/ 7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7" y="191675"/>
                    </a:moveTo>
                    <a:cubicBezTo>
                      <a:pt x="-945" y="200057"/>
                      <a:pt x="92876" y="231013"/>
                      <a:pt x="120498" y="222060"/>
                    </a:cubicBezTo>
                    <a:cubicBezTo>
                      <a:pt x="148121" y="213202"/>
                      <a:pt x="301473" y="87376"/>
                      <a:pt x="389675" y="90139"/>
                    </a:cubicBezTo>
                    <a:cubicBezTo>
                      <a:pt x="389675" y="90139"/>
                      <a:pt x="375102" y="-7874"/>
                      <a:pt x="201556" y="509"/>
                    </a:cubicBezTo>
                    <a:cubicBezTo>
                      <a:pt x="135072" y="35370"/>
                      <a:pt x="2674" y="169196"/>
                      <a:pt x="7"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4" name="任意多边形: 形状 273">
                <a:extLst>
                  <a:ext uri="{FF2B5EF4-FFF2-40B4-BE49-F238E27FC236}">
                    <a16:creationId xmlns:a16="http://schemas.microsoft.com/office/drawing/2014/main" id="{BC7BF536-DD37-48FB-B9C9-6758815FF196}"/>
                  </a:ext>
                </a:extLst>
              </p:cNvPr>
              <p:cNvSpPr/>
              <p:nvPr/>
            </p:nvSpPr>
            <p:spPr>
              <a:xfrm>
                <a:off x="3396430" y="6657235"/>
                <a:ext cx="401670" cy="180701"/>
              </a:xfrm>
              <a:custGeom>
                <a:avLst/>
                <a:gdLst>
                  <a:gd name="connsiteX0" fmla="*/ 135 w 401672"/>
                  <a:gd name="connsiteY0" fmla="*/ 111061 h 180701"/>
                  <a:gd name="connsiteX1" fmla="*/ 103005 w 401672"/>
                  <a:gd name="connsiteY1" fmla="*/ 180689 h 180701"/>
                  <a:gd name="connsiteX2" fmla="*/ 400947 w 401672"/>
                  <a:gd name="connsiteY2" fmla="*/ 148304 h 180701"/>
                  <a:gd name="connsiteX3" fmla="*/ 254548 w 401672"/>
                  <a:gd name="connsiteY3" fmla="*/ 0 h 180701"/>
                  <a:gd name="connsiteX4" fmla="*/ 135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135" y="111061"/>
                    </a:moveTo>
                    <a:cubicBezTo>
                      <a:pt x="-3675" y="118681"/>
                      <a:pt x="74049" y="179641"/>
                      <a:pt x="103005" y="180689"/>
                    </a:cubicBezTo>
                    <a:cubicBezTo>
                      <a:pt x="131961" y="181737"/>
                      <a:pt x="319032" y="115633"/>
                      <a:pt x="400947" y="148304"/>
                    </a:cubicBezTo>
                    <a:cubicBezTo>
                      <a:pt x="400947" y="148304"/>
                      <a:pt x="420664" y="51149"/>
                      <a:pt x="254548" y="0"/>
                    </a:cubicBezTo>
                    <a:cubicBezTo>
                      <a:pt x="180443" y="10096"/>
                      <a:pt x="10327" y="90773"/>
                      <a:pt x="135"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5" name="任意多边形: 形状 274">
                <a:extLst>
                  <a:ext uri="{FF2B5EF4-FFF2-40B4-BE49-F238E27FC236}">
                    <a16:creationId xmlns:a16="http://schemas.microsoft.com/office/drawing/2014/main" id="{A341465B-255D-41FF-9D10-7778267C2E79}"/>
                  </a:ext>
                </a:extLst>
              </p:cNvPr>
              <p:cNvSpPr/>
              <p:nvPr/>
            </p:nvSpPr>
            <p:spPr>
              <a:xfrm>
                <a:off x="3089412" y="6810636"/>
                <a:ext cx="393593" cy="169496"/>
              </a:xfrm>
              <a:custGeom>
                <a:avLst/>
                <a:gdLst>
                  <a:gd name="connsiteX0" fmla="*/ 260 w 393593"/>
                  <a:gd name="connsiteY0" fmla="*/ 69673 h 169495"/>
                  <a:gd name="connsiteX1" fmla="*/ 90938 w 393593"/>
                  <a:gd name="connsiteY1" fmla="*/ 154636 h 169495"/>
                  <a:gd name="connsiteX2" fmla="*/ 390308 w 393593"/>
                  <a:gd name="connsiteY2" fmla="*/ 169495 h 169495"/>
                  <a:gd name="connsiteX3" fmla="*/ 269055 w 393593"/>
                  <a:gd name="connsiteY3" fmla="*/ 45 h 169495"/>
                  <a:gd name="connsiteX4" fmla="*/ 260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260" y="69673"/>
                    </a:moveTo>
                    <a:cubicBezTo>
                      <a:pt x="-4693" y="76531"/>
                      <a:pt x="62458" y="149016"/>
                      <a:pt x="90938" y="154636"/>
                    </a:cubicBezTo>
                    <a:cubicBezTo>
                      <a:pt x="119418" y="160256"/>
                      <a:pt x="314490" y="124346"/>
                      <a:pt x="390308" y="169495"/>
                    </a:cubicBezTo>
                    <a:cubicBezTo>
                      <a:pt x="390308" y="169495"/>
                      <a:pt x="424980" y="76626"/>
                      <a:pt x="269055" y="45"/>
                    </a:cubicBezTo>
                    <a:cubicBezTo>
                      <a:pt x="194094" y="-1765"/>
                      <a:pt x="13499" y="51194"/>
                      <a:pt x="260"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6" name="任意多边形: 形状 275">
                <a:extLst>
                  <a:ext uri="{FF2B5EF4-FFF2-40B4-BE49-F238E27FC236}">
                    <a16:creationId xmlns:a16="http://schemas.microsoft.com/office/drawing/2014/main" id="{22CB00DB-5506-4BD9-AA6A-060E985BF0EF}"/>
                  </a:ext>
                </a:extLst>
              </p:cNvPr>
              <p:cNvSpPr/>
              <p:nvPr/>
            </p:nvSpPr>
            <p:spPr>
              <a:xfrm>
                <a:off x="3825761" y="5729590"/>
                <a:ext cx="172157" cy="378047"/>
              </a:xfrm>
              <a:custGeom>
                <a:avLst/>
                <a:gdLst>
                  <a:gd name="connsiteX0" fmla="*/ 110204 w 172157"/>
                  <a:gd name="connsiteY0" fmla="*/ 378047 h 378047"/>
                  <a:gd name="connsiteX1" fmla="*/ 41720 w 172157"/>
                  <a:gd name="connsiteY1" fmla="*/ 0 h 378047"/>
                  <a:gd name="connsiteX2" fmla="*/ 0 w 172157"/>
                  <a:gd name="connsiteY2" fmla="*/ 192691 h 378047"/>
                  <a:gd name="connsiteX3" fmla="*/ 11020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110204" y="378047"/>
                    </a:moveTo>
                    <a:cubicBezTo>
                      <a:pt x="110204" y="378047"/>
                      <a:pt x="287750" y="112109"/>
                      <a:pt x="41720" y="0"/>
                    </a:cubicBezTo>
                    <a:cubicBezTo>
                      <a:pt x="43910" y="71533"/>
                      <a:pt x="38671" y="117253"/>
                      <a:pt x="0" y="192691"/>
                    </a:cubicBezTo>
                    <a:cubicBezTo>
                      <a:pt x="20098" y="228981"/>
                      <a:pt x="66104" y="248412"/>
                      <a:pt x="11020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7" name="任意多边形: 形状 276">
                <a:extLst>
                  <a:ext uri="{FF2B5EF4-FFF2-40B4-BE49-F238E27FC236}">
                    <a16:creationId xmlns:a16="http://schemas.microsoft.com/office/drawing/2014/main" id="{0BC9F234-D47D-49C7-8208-96B3665910A3}"/>
                  </a:ext>
                </a:extLst>
              </p:cNvPr>
              <p:cNvSpPr/>
              <p:nvPr/>
            </p:nvSpPr>
            <p:spPr>
              <a:xfrm>
                <a:off x="3698411" y="5957525"/>
                <a:ext cx="173928" cy="384239"/>
              </a:xfrm>
              <a:custGeom>
                <a:avLst/>
                <a:gdLst>
                  <a:gd name="connsiteX0" fmla="*/ 77343 w 173929"/>
                  <a:gd name="connsiteY0" fmla="*/ 384238 h 384238"/>
                  <a:gd name="connsiteX1" fmla="*/ 73533 w 173929"/>
                  <a:gd name="connsiteY1" fmla="*/ 0 h 384238"/>
                  <a:gd name="connsiteX2" fmla="*/ 0 w 173929"/>
                  <a:gd name="connsiteY2" fmla="*/ 182975 h 384238"/>
                  <a:gd name="connsiteX3" fmla="*/ 77343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77343" y="384238"/>
                    </a:moveTo>
                    <a:cubicBezTo>
                      <a:pt x="77343" y="384238"/>
                      <a:pt x="297180" y="152019"/>
                      <a:pt x="73533" y="0"/>
                    </a:cubicBezTo>
                    <a:cubicBezTo>
                      <a:pt x="63627" y="70866"/>
                      <a:pt x="50768" y="115062"/>
                      <a:pt x="0" y="182975"/>
                    </a:cubicBezTo>
                    <a:cubicBezTo>
                      <a:pt x="13716" y="222123"/>
                      <a:pt x="55816" y="248984"/>
                      <a:pt x="77343"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8" name="任意多边形: 形状 277">
                <a:extLst>
                  <a:ext uri="{FF2B5EF4-FFF2-40B4-BE49-F238E27FC236}">
                    <a16:creationId xmlns:a16="http://schemas.microsoft.com/office/drawing/2014/main" id="{EBAF312B-DFBD-4BC8-B51E-5402CCF681C1}"/>
                  </a:ext>
                </a:extLst>
              </p:cNvPr>
              <p:cNvSpPr/>
              <p:nvPr/>
            </p:nvSpPr>
            <p:spPr>
              <a:xfrm>
                <a:off x="3526199" y="6209844"/>
                <a:ext cx="179146" cy="364713"/>
              </a:xfrm>
              <a:custGeom>
                <a:avLst/>
                <a:gdLst>
                  <a:gd name="connsiteX0" fmla="*/ 7906 w 179147"/>
                  <a:gd name="connsiteY0" fmla="*/ 364712 h 364712"/>
                  <a:gd name="connsiteX1" fmla="*/ 128969 w 179147"/>
                  <a:gd name="connsiteY1" fmla="*/ 0 h 364712"/>
                  <a:gd name="connsiteX2" fmla="*/ 0 w 179147"/>
                  <a:gd name="connsiteY2" fmla="*/ 149162 h 364712"/>
                  <a:gd name="connsiteX3" fmla="*/ 7906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7906" y="364712"/>
                    </a:moveTo>
                    <a:cubicBezTo>
                      <a:pt x="7906" y="364712"/>
                      <a:pt x="291275" y="216408"/>
                      <a:pt x="128969" y="0"/>
                    </a:cubicBezTo>
                    <a:cubicBezTo>
                      <a:pt x="96584" y="63817"/>
                      <a:pt x="70104" y="101441"/>
                      <a:pt x="0" y="149162"/>
                    </a:cubicBezTo>
                    <a:cubicBezTo>
                      <a:pt x="381" y="190691"/>
                      <a:pt x="31337" y="229838"/>
                      <a:pt x="7906"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79" name="任意多边形: 形状 278">
                <a:extLst>
                  <a:ext uri="{FF2B5EF4-FFF2-40B4-BE49-F238E27FC236}">
                    <a16:creationId xmlns:a16="http://schemas.microsoft.com/office/drawing/2014/main" id="{16DD2523-8580-436D-B821-15063A3A1F10}"/>
                  </a:ext>
                </a:extLst>
              </p:cNvPr>
              <p:cNvSpPr/>
              <p:nvPr/>
            </p:nvSpPr>
            <p:spPr>
              <a:xfrm>
                <a:off x="3304082" y="6374150"/>
                <a:ext cx="205850" cy="342519"/>
              </a:xfrm>
              <a:custGeom>
                <a:avLst/>
                <a:gdLst>
                  <a:gd name="connsiteX0" fmla="*/ 0 w 205851"/>
                  <a:gd name="connsiteY0" fmla="*/ 342519 h 342519"/>
                  <a:gd name="connsiteX1" fmla="*/ 174212 w 205851"/>
                  <a:gd name="connsiteY1" fmla="*/ 0 h 342519"/>
                  <a:gd name="connsiteX2" fmla="*/ 24384 w 205851"/>
                  <a:gd name="connsiteY2" fmla="*/ 128207 h 342519"/>
                  <a:gd name="connsiteX3" fmla="*/ 0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0" y="342519"/>
                    </a:moveTo>
                    <a:cubicBezTo>
                      <a:pt x="0" y="342519"/>
                      <a:pt x="302323" y="238220"/>
                      <a:pt x="174212" y="0"/>
                    </a:cubicBezTo>
                    <a:cubicBezTo>
                      <a:pt x="132683" y="58293"/>
                      <a:pt x="100870" y="91535"/>
                      <a:pt x="24384" y="128207"/>
                    </a:cubicBezTo>
                    <a:cubicBezTo>
                      <a:pt x="18478" y="169259"/>
                      <a:pt x="43339" y="212598"/>
                      <a:pt x="0"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80" name="任意多边形: 形状 279">
                <a:extLst>
                  <a:ext uri="{FF2B5EF4-FFF2-40B4-BE49-F238E27FC236}">
                    <a16:creationId xmlns:a16="http://schemas.microsoft.com/office/drawing/2014/main" id="{5713210F-0210-4768-B7DA-82BCB2D1445A}"/>
                  </a:ext>
                </a:extLst>
              </p:cNvPr>
              <p:cNvSpPr/>
              <p:nvPr/>
            </p:nvSpPr>
            <p:spPr>
              <a:xfrm>
                <a:off x="3008239" y="6525212"/>
                <a:ext cx="290955" cy="253527"/>
              </a:xfrm>
              <a:custGeom>
                <a:avLst/>
                <a:gdLst>
                  <a:gd name="connsiteX0" fmla="*/ 0 w 290955"/>
                  <a:gd name="connsiteY0" fmla="*/ 253365 h 253526"/>
                  <a:gd name="connsiteX1" fmla="*/ 288893 w 290955"/>
                  <a:gd name="connsiteY1" fmla="*/ 0 h 253526"/>
                  <a:gd name="connsiteX2" fmla="*/ 102203 w 290955"/>
                  <a:gd name="connsiteY2" fmla="*/ 63437 h 253526"/>
                  <a:gd name="connsiteX3" fmla="*/ 0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0" y="253365"/>
                    </a:moveTo>
                    <a:cubicBezTo>
                      <a:pt x="0" y="253365"/>
                      <a:pt x="319469" y="268700"/>
                      <a:pt x="288893" y="0"/>
                    </a:cubicBezTo>
                    <a:cubicBezTo>
                      <a:pt x="228695" y="38671"/>
                      <a:pt x="186785" y="57721"/>
                      <a:pt x="102203" y="63437"/>
                    </a:cubicBezTo>
                    <a:cubicBezTo>
                      <a:pt x="81534" y="99346"/>
                      <a:pt x="88487" y="148780"/>
                      <a:pt x="0"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231" name="任意多边形: 形状 230">
              <a:extLst>
                <a:ext uri="{FF2B5EF4-FFF2-40B4-BE49-F238E27FC236}">
                  <a16:creationId xmlns:a16="http://schemas.microsoft.com/office/drawing/2014/main" id="{9681C7B4-8418-455B-A83E-7CEF76DEE3DE}"/>
                </a:ext>
              </a:extLst>
            </p:cNvPr>
            <p:cNvSpPr/>
            <p:nvPr/>
          </p:nvSpPr>
          <p:spPr>
            <a:xfrm>
              <a:off x="2292245" y="4704989"/>
              <a:ext cx="206024" cy="197548"/>
            </a:xfrm>
            <a:custGeom>
              <a:avLst/>
              <a:gdLst>
                <a:gd name="connsiteX0" fmla="*/ 163449 w 206025"/>
                <a:gd name="connsiteY0" fmla="*/ 197549 h 197548"/>
                <a:gd name="connsiteX1" fmla="*/ 101060 w 206025"/>
                <a:gd name="connsiteY1" fmla="*/ 149638 h 197548"/>
                <a:gd name="connsiteX2" fmla="*/ 36195 w 206025"/>
                <a:gd name="connsiteY2" fmla="*/ 194215 h 197548"/>
                <a:gd name="connsiteX3" fmla="*/ 62484 w 206025"/>
                <a:gd name="connsiteY3" fmla="*/ 120015 h 197548"/>
                <a:gd name="connsiteX4" fmla="*/ 0 w 206025"/>
                <a:gd name="connsiteY4" fmla="*/ 72104 h 197548"/>
                <a:gd name="connsiteX5" fmla="*/ 78676 w 206025"/>
                <a:gd name="connsiteY5" fmla="*/ 74200 h 197548"/>
                <a:gd name="connsiteX6" fmla="*/ 104965 w 206025"/>
                <a:gd name="connsiteY6" fmla="*/ 0 h 197548"/>
                <a:gd name="connsiteX7" fmla="*/ 127349 w 206025"/>
                <a:gd name="connsiteY7" fmla="*/ 75438 h 197548"/>
                <a:gd name="connsiteX8" fmla="*/ 206026 w 206025"/>
                <a:gd name="connsiteY8" fmla="*/ 77533 h 197548"/>
                <a:gd name="connsiteX9" fmla="*/ 141160 w 206025"/>
                <a:gd name="connsiteY9" fmla="*/ 122110 h 19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025" h="197548">
                  <a:moveTo>
                    <a:pt x="163449" y="197549"/>
                  </a:moveTo>
                  <a:lnTo>
                    <a:pt x="101060" y="149638"/>
                  </a:lnTo>
                  <a:lnTo>
                    <a:pt x="36195" y="194215"/>
                  </a:lnTo>
                  <a:lnTo>
                    <a:pt x="62484" y="120015"/>
                  </a:lnTo>
                  <a:lnTo>
                    <a:pt x="0" y="72104"/>
                  </a:lnTo>
                  <a:lnTo>
                    <a:pt x="78676" y="74200"/>
                  </a:lnTo>
                  <a:lnTo>
                    <a:pt x="104965" y="0"/>
                  </a:lnTo>
                  <a:lnTo>
                    <a:pt x="127349" y="75438"/>
                  </a:lnTo>
                  <a:lnTo>
                    <a:pt x="206026" y="77533"/>
                  </a:lnTo>
                  <a:lnTo>
                    <a:pt x="141160" y="12211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2" name="任意多边形: 形状 231">
              <a:extLst>
                <a:ext uri="{FF2B5EF4-FFF2-40B4-BE49-F238E27FC236}">
                  <a16:creationId xmlns:a16="http://schemas.microsoft.com/office/drawing/2014/main" id="{9D13EF29-567E-49EC-A831-3E4E3B201EA6}"/>
                </a:ext>
              </a:extLst>
            </p:cNvPr>
            <p:cNvSpPr/>
            <p:nvPr/>
          </p:nvSpPr>
          <p:spPr>
            <a:xfrm>
              <a:off x="2169753" y="6771675"/>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387 w 121348"/>
                <a:gd name="connsiteY5" fmla="*/ 43720 h 116395"/>
                <a:gd name="connsiteX6" fmla="*/ 61817 w 121348"/>
                <a:gd name="connsiteY6" fmla="*/ 0 h 116395"/>
                <a:gd name="connsiteX7" fmla="*/ 74962 w 121348"/>
                <a:gd name="connsiteY7" fmla="*/ 44482 h 116395"/>
                <a:gd name="connsiteX8" fmla="*/ 121348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387" y="43720"/>
                  </a:lnTo>
                  <a:lnTo>
                    <a:pt x="61817" y="0"/>
                  </a:lnTo>
                  <a:lnTo>
                    <a:pt x="74962" y="44482"/>
                  </a:lnTo>
                  <a:lnTo>
                    <a:pt x="121348"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3" name="任意多边形: 形状 232">
              <a:extLst>
                <a:ext uri="{FF2B5EF4-FFF2-40B4-BE49-F238E27FC236}">
                  <a16:creationId xmlns:a16="http://schemas.microsoft.com/office/drawing/2014/main" id="{8097D5F8-2CBB-4E7F-85EB-756E31316C76}"/>
                </a:ext>
              </a:extLst>
            </p:cNvPr>
            <p:cNvSpPr/>
            <p:nvPr/>
          </p:nvSpPr>
          <p:spPr>
            <a:xfrm>
              <a:off x="2349581" y="6771651"/>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292 w 121348"/>
                <a:gd name="connsiteY5" fmla="*/ 43720 h 116395"/>
                <a:gd name="connsiteX6" fmla="*/ 61817 w 121348"/>
                <a:gd name="connsiteY6" fmla="*/ 0 h 116395"/>
                <a:gd name="connsiteX7" fmla="*/ 74962 w 121348"/>
                <a:gd name="connsiteY7" fmla="*/ 44482 h 116395"/>
                <a:gd name="connsiteX8" fmla="*/ 121349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292" y="43720"/>
                  </a:lnTo>
                  <a:lnTo>
                    <a:pt x="61817" y="0"/>
                  </a:lnTo>
                  <a:lnTo>
                    <a:pt x="74962" y="44482"/>
                  </a:lnTo>
                  <a:lnTo>
                    <a:pt x="121349"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34" name="任意多边形: 形状 233">
              <a:extLst>
                <a:ext uri="{FF2B5EF4-FFF2-40B4-BE49-F238E27FC236}">
                  <a16:creationId xmlns:a16="http://schemas.microsoft.com/office/drawing/2014/main" id="{75417959-C9CF-40CE-9E2D-FD200EB73E83}"/>
                </a:ext>
              </a:extLst>
            </p:cNvPr>
            <p:cNvSpPr/>
            <p:nvPr/>
          </p:nvSpPr>
          <p:spPr>
            <a:xfrm>
              <a:off x="2529797" y="6771624"/>
              <a:ext cx="121442" cy="116395"/>
            </a:xfrm>
            <a:custGeom>
              <a:avLst/>
              <a:gdLst>
                <a:gd name="connsiteX0" fmla="*/ 96298 w 121443"/>
                <a:gd name="connsiteY0" fmla="*/ 116396 h 116395"/>
                <a:gd name="connsiteX1" fmla="*/ 59531 w 121443"/>
                <a:gd name="connsiteY1" fmla="*/ 88202 h 116395"/>
                <a:gd name="connsiteX2" fmla="*/ 21336 w 121443"/>
                <a:gd name="connsiteY2" fmla="*/ 114395 h 116395"/>
                <a:gd name="connsiteX3" fmla="*/ 36862 w 121443"/>
                <a:gd name="connsiteY3" fmla="*/ 70771 h 116395"/>
                <a:gd name="connsiteX4" fmla="*/ 0 w 121443"/>
                <a:gd name="connsiteY4" fmla="*/ 42482 h 116395"/>
                <a:gd name="connsiteX5" fmla="*/ 46387 w 121443"/>
                <a:gd name="connsiteY5" fmla="*/ 43720 h 116395"/>
                <a:gd name="connsiteX6" fmla="*/ 61913 w 121443"/>
                <a:gd name="connsiteY6" fmla="*/ 0 h 116395"/>
                <a:gd name="connsiteX7" fmla="*/ 75057 w 121443"/>
                <a:gd name="connsiteY7" fmla="*/ 44482 h 116395"/>
                <a:gd name="connsiteX8" fmla="*/ 121444 w 121443"/>
                <a:gd name="connsiteY8" fmla="*/ 45720 h 116395"/>
                <a:gd name="connsiteX9" fmla="*/ 83153 w 121443"/>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443" h="116395">
                  <a:moveTo>
                    <a:pt x="96298" y="116396"/>
                  </a:moveTo>
                  <a:lnTo>
                    <a:pt x="59531" y="88202"/>
                  </a:lnTo>
                  <a:lnTo>
                    <a:pt x="21336" y="114395"/>
                  </a:lnTo>
                  <a:lnTo>
                    <a:pt x="36862" y="70771"/>
                  </a:lnTo>
                  <a:lnTo>
                    <a:pt x="0" y="42482"/>
                  </a:lnTo>
                  <a:lnTo>
                    <a:pt x="46387" y="43720"/>
                  </a:lnTo>
                  <a:lnTo>
                    <a:pt x="61913" y="0"/>
                  </a:lnTo>
                  <a:lnTo>
                    <a:pt x="75057" y="44482"/>
                  </a:lnTo>
                  <a:lnTo>
                    <a:pt x="121444"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229" name="文本框 228">
            <a:extLst>
              <a:ext uri="{FF2B5EF4-FFF2-40B4-BE49-F238E27FC236}">
                <a16:creationId xmlns:a16="http://schemas.microsoft.com/office/drawing/2014/main" id="{9A379B30-3FC0-49EF-8084-878E4AEB2EF5}"/>
              </a:ext>
            </a:extLst>
          </p:cNvPr>
          <p:cNvSpPr txBox="1"/>
          <p:nvPr/>
        </p:nvSpPr>
        <p:spPr>
          <a:xfrm>
            <a:off x="1508616" y="2213871"/>
            <a:ext cx="17305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财富</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排行榜第</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15</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位</a:t>
            </a:r>
          </a:p>
        </p:txBody>
      </p:sp>
      <p:grpSp>
        <p:nvGrpSpPr>
          <p:cNvPr id="282" name="图形 15">
            <a:extLst>
              <a:ext uri="{FF2B5EF4-FFF2-40B4-BE49-F238E27FC236}">
                <a16:creationId xmlns:a16="http://schemas.microsoft.com/office/drawing/2014/main" id="{85505A79-2984-47B4-B4FD-A34C6A490444}"/>
              </a:ext>
            </a:extLst>
          </p:cNvPr>
          <p:cNvGrpSpPr/>
          <p:nvPr/>
        </p:nvGrpSpPr>
        <p:grpSpPr>
          <a:xfrm>
            <a:off x="3769077" y="1589771"/>
            <a:ext cx="2202519" cy="1603191"/>
            <a:chOff x="461921" y="4140727"/>
            <a:chExt cx="3900868" cy="2839405"/>
          </a:xfrm>
          <a:gradFill>
            <a:gsLst>
              <a:gs pos="0">
                <a:schemeClr val="accent1"/>
              </a:gs>
              <a:gs pos="100000">
                <a:schemeClr val="accent2"/>
              </a:gs>
            </a:gsLst>
            <a:lin ang="5400000" scaled="1"/>
          </a:gradFill>
        </p:grpSpPr>
        <p:grpSp>
          <p:nvGrpSpPr>
            <p:cNvPr id="284" name="图形 15">
              <a:extLst>
                <a:ext uri="{FF2B5EF4-FFF2-40B4-BE49-F238E27FC236}">
                  <a16:creationId xmlns:a16="http://schemas.microsoft.com/office/drawing/2014/main" id="{E907312E-654E-458A-8010-5FB25F8378B0}"/>
                </a:ext>
              </a:extLst>
            </p:cNvPr>
            <p:cNvGrpSpPr/>
            <p:nvPr/>
          </p:nvGrpSpPr>
          <p:grpSpPr>
            <a:xfrm>
              <a:off x="461921" y="4140727"/>
              <a:ext cx="3900868" cy="2839405"/>
              <a:chOff x="461924" y="4140721"/>
              <a:chExt cx="3900856" cy="2839411"/>
            </a:xfrm>
            <a:grpFill/>
          </p:grpSpPr>
          <p:sp>
            <p:nvSpPr>
              <p:cNvPr id="289" name="任意多边形: 形状 288">
                <a:extLst>
                  <a:ext uri="{FF2B5EF4-FFF2-40B4-BE49-F238E27FC236}">
                    <a16:creationId xmlns:a16="http://schemas.microsoft.com/office/drawing/2014/main" id="{7091CFE9-114B-472D-B9AB-5AE04EC63B55}"/>
                  </a:ext>
                </a:extLst>
              </p:cNvPr>
              <p:cNvSpPr/>
              <p:nvPr/>
            </p:nvSpPr>
            <p:spPr>
              <a:xfrm>
                <a:off x="1408041" y="4140721"/>
                <a:ext cx="269251" cy="341617"/>
              </a:xfrm>
              <a:custGeom>
                <a:avLst/>
                <a:gdLst>
                  <a:gd name="connsiteX0" fmla="*/ 5998 w 269252"/>
                  <a:gd name="connsiteY0" fmla="*/ 341471 h 341618"/>
                  <a:gd name="connsiteX1" fmla="*/ 12952 w 269252"/>
                  <a:gd name="connsiteY1" fmla="*/ 217456 h 341618"/>
                  <a:gd name="connsiteX2" fmla="*/ 219263 w 269252"/>
                  <a:gd name="connsiteY2" fmla="*/ 0 h 341618"/>
                  <a:gd name="connsiteX3" fmla="*/ 248505 w 269252"/>
                  <a:gd name="connsiteY3" fmla="*/ 206312 h 341618"/>
                  <a:gd name="connsiteX4" fmla="*/ 5998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5998" y="341471"/>
                    </a:moveTo>
                    <a:cubicBezTo>
                      <a:pt x="-2288" y="339947"/>
                      <a:pt x="-3717" y="241078"/>
                      <a:pt x="12952" y="217456"/>
                    </a:cubicBezTo>
                    <a:cubicBezTo>
                      <a:pt x="29716" y="193739"/>
                      <a:pt x="195546" y="85058"/>
                      <a:pt x="219263" y="0"/>
                    </a:cubicBezTo>
                    <a:cubicBezTo>
                      <a:pt x="219263" y="0"/>
                      <a:pt x="308512" y="43244"/>
                      <a:pt x="248505" y="206312"/>
                    </a:cubicBezTo>
                    <a:cubicBezTo>
                      <a:pt x="195546" y="259271"/>
                      <a:pt x="28287" y="345662"/>
                      <a:pt x="5998"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0" name="任意多边形: 形状 289">
                <a:extLst>
                  <a:ext uri="{FF2B5EF4-FFF2-40B4-BE49-F238E27FC236}">
                    <a16:creationId xmlns:a16="http://schemas.microsoft.com/office/drawing/2014/main" id="{E74B7B83-06CE-400D-8DD6-0E6F8C0EDD33}"/>
                  </a:ext>
                </a:extLst>
              </p:cNvPr>
              <p:cNvSpPr/>
              <p:nvPr/>
            </p:nvSpPr>
            <p:spPr>
              <a:xfrm>
                <a:off x="1148067" y="4271118"/>
                <a:ext cx="232027" cy="381763"/>
              </a:xfrm>
              <a:custGeom>
                <a:avLst/>
                <a:gdLst>
                  <a:gd name="connsiteX0" fmla="*/ 24706 w 232028"/>
                  <a:gd name="connsiteY0" fmla="*/ 381762 h 381763"/>
                  <a:gd name="connsiteX1" fmla="*/ 2703 w 232028"/>
                  <a:gd name="connsiteY1" fmla="*/ 259461 h 381763"/>
                  <a:gd name="connsiteX2" fmla="*/ 152817 w 232028"/>
                  <a:gd name="connsiteY2" fmla="*/ 0 h 381763"/>
                  <a:gd name="connsiteX3" fmla="*/ 229207 w 232028"/>
                  <a:gd name="connsiteY3" fmla="*/ 193834 h 381763"/>
                  <a:gd name="connsiteX4" fmla="*/ 24706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4706" y="381762"/>
                    </a:moveTo>
                    <a:cubicBezTo>
                      <a:pt x="16228" y="382143"/>
                      <a:pt x="-8060" y="286417"/>
                      <a:pt x="2703" y="259461"/>
                    </a:cubicBezTo>
                    <a:cubicBezTo>
                      <a:pt x="13466" y="232505"/>
                      <a:pt x="149578" y="88202"/>
                      <a:pt x="152817" y="0"/>
                    </a:cubicBezTo>
                    <a:cubicBezTo>
                      <a:pt x="152817" y="0"/>
                      <a:pt x="249591" y="21336"/>
                      <a:pt x="229207" y="193834"/>
                    </a:cubicBezTo>
                    <a:cubicBezTo>
                      <a:pt x="190060" y="257747"/>
                      <a:pt x="47375" y="380619"/>
                      <a:pt x="24706"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1" name="任意多边形: 形状 290">
                <a:extLst>
                  <a:ext uri="{FF2B5EF4-FFF2-40B4-BE49-F238E27FC236}">
                    <a16:creationId xmlns:a16="http://schemas.microsoft.com/office/drawing/2014/main" id="{753F5548-FC93-45C0-8DF3-DA365101F35F}"/>
                  </a:ext>
                </a:extLst>
              </p:cNvPr>
              <p:cNvSpPr/>
              <p:nvPr/>
            </p:nvSpPr>
            <p:spPr>
              <a:xfrm>
                <a:off x="1666452" y="4263593"/>
                <a:ext cx="348185" cy="208243"/>
              </a:xfrm>
              <a:custGeom>
                <a:avLst/>
                <a:gdLst>
                  <a:gd name="connsiteX0" fmla="*/ 0 w 348186"/>
                  <a:gd name="connsiteY0" fmla="*/ 146018 h 208244"/>
                  <a:gd name="connsiteX1" fmla="*/ 96202 w 348186"/>
                  <a:gd name="connsiteY1" fmla="*/ 56102 h 208244"/>
                  <a:gd name="connsiteX2" fmla="*/ 293751 w 348186"/>
                  <a:gd name="connsiteY2" fmla="*/ 37243 h 208244"/>
                  <a:gd name="connsiteX3" fmla="*/ 347091 w 348186"/>
                  <a:gd name="connsiteY3" fmla="*/ 0 h 208244"/>
                  <a:gd name="connsiteX4" fmla="*/ 260318 w 348186"/>
                  <a:gd name="connsiteY4" fmla="*/ 202787 h 208244"/>
                  <a:gd name="connsiteX5" fmla="*/ 0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0" y="146018"/>
                    </a:moveTo>
                    <a:cubicBezTo>
                      <a:pt x="0" y="146018"/>
                      <a:pt x="70390" y="67246"/>
                      <a:pt x="96202" y="56102"/>
                    </a:cubicBezTo>
                    <a:cubicBezTo>
                      <a:pt x="122015" y="44958"/>
                      <a:pt x="260699" y="61722"/>
                      <a:pt x="293751" y="37243"/>
                    </a:cubicBezTo>
                    <a:cubicBezTo>
                      <a:pt x="326898" y="12859"/>
                      <a:pt x="347091" y="0"/>
                      <a:pt x="347091" y="0"/>
                    </a:cubicBezTo>
                    <a:cubicBezTo>
                      <a:pt x="347091" y="0"/>
                      <a:pt x="364522" y="148114"/>
                      <a:pt x="260318" y="202787"/>
                    </a:cubicBezTo>
                    <a:cubicBezTo>
                      <a:pt x="227552" y="209836"/>
                      <a:pt x="121539" y="222694"/>
                      <a:pt x="0"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2" name="任意多边形: 形状 291">
                <a:extLst>
                  <a:ext uri="{FF2B5EF4-FFF2-40B4-BE49-F238E27FC236}">
                    <a16:creationId xmlns:a16="http://schemas.microsoft.com/office/drawing/2014/main" id="{7DDEA8F8-4845-4CA9-88BD-3AF4A205A57A}"/>
                  </a:ext>
                </a:extLst>
              </p:cNvPr>
              <p:cNvSpPr/>
              <p:nvPr/>
            </p:nvSpPr>
            <p:spPr>
              <a:xfrm>
                <a:off x="938726" y="4436179"/>
                <a:ext cx="191660" cy="402911"/>
              </a:xfrm>
              <a:custGeom>
                <a:avLst/>
                <a:gdLst>
                  <a:gd name="connsiteX0" fmla="*/ 61644 w 191660"/>
                  <a:gd name="connsiteY0" fmla="*/ 402819 h 402911"/>
                  <a:gd name="connsiteX1" fmla="*/ 18 w 191660"/>
                  <a:gd name="connsiteY1" fmla="*/ 294901 h 402911"/>
                  <a:gd name="connsiteX2" fmla="*/ 54882 w 191660"/>
                  <a:gd name="connsiteY2" fmla="*/ 197 h 402911"/>
                  <a:gd name="connsiteX3" fmla="*/ 191661 w 191660"/>
                  <a:gd name="connsiteY3" fmla="*/ 157360 h 402911"/>
                  <a:gd name="connsiteX4" fmla="*/ 61644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61644" y="402819"/>
                    </a:moveTo>
                    <a:cubicBezTo>
                      <a:pt x="53834" y="406057"/>
                      <a:pt x="-1125" y="323952"/>
                      <a:pt x="18" y="294901"/>
                    </a:cubicBezTo>
                    <a:cubicBezTo>
                      <a:pt x="1161" y="265849"/>
                      <a:pt x="81171" y="84493"/>
                      <a:pt x="54882" y="197"/>
                    </a:cubicBezTo>
                    <a:cubicBezTo>
                      <a:pt x="54882" y="197"/>
                      <a:pt x="153275" y="-12090"/>
                      <a:pt x="191661" y="157360"/>
                    </a:cubicBezTo>
                    <a:cubicBezTo>
                      <a:pt x="176040" y="230702"/>
                      <a:pt x="82695" y="394246"/>
                      <a:pt x="61644"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3" name="任意多边形: 形状 292">
                <a:extLst>
                  <a:ext uri="{FF2B5EF4-FFF2-40B4-BE49-F238E27FC236}">
                    <a16:creationId xmlns:a16="http://schemas.microsoft.com/office/drawing/2014/main" id="{94F8041D-C461-47C6-864A-D5D26CC3CB98}"/>
                  </a:ext>
                </a:extLst>
              </p:cNvPr>
              <p:cNvSpPr/>
              <p:nvPr/>
            </p:nvSpPr>
            <p:spPr>
              <a:xfrm>
                <a:off x="757000" y="4682414"/>
                <a:ext cx="181648" cy="401888"/>
              </a:xfrm>
              <a:custGeom>
                <a:avLst/>
                <a:gdLst>
                  <a:gd name="connsiteX0" fmla="*/ 68969 w 181649"/>
                  <a:gd name="connsiteY0" fmla="*/ 401759 h 401887"/>
                  <a:gd name="connsiteX1" fmla="*/ 8 w 181649"/>
                  <a:gd name="connsiteY1" fmla="*/ 298413 h 401887"/>
                  <a:gd name="connsiteX2" fmla="*/ 34393 w 181649"/>
                  <a:gd name="connsiteY2" fmla="*/ 661 h 401887"/>
                  <a:gd name="connsiteX3" fmla="*/ 181650 w 181649"/>
                  <a:gd name="connsiteY3" fmla="*/ 148013 h 401887"/>
                  <a:gd name="connsiteX4" fmla="*/ 68969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68969" y="401759"/>
                    </a:moveTo>
                    <a:cubicBezTo>
                      <a:pt x="61349" y="405474"/>
                      <a:pt x="865" y="327369"/>
                      <a:pt x="8" y="298413"/>
                    </a:cubicBezTo>
                    <a:cubicBezTo>
                      <a:pt x="-849" y="269457"/>
                      <a:pt x="66493" y="82862"/>
                      <a:pt x="34393" y="661"/>
                    </a:cubicBezTo>
                    <a:cubicBezTo>
                      <a:pt x="34393" y="661"/>
                      <a:pt x="131644" y="-18389"/>
                      <a:pt x="181650" y="148013"/>
                    </a:cubicBezTo>
                    <a:cubicBezTo>
                      <a:pt x="171172" y="222213"/>
                      <a:pt x="89353" y="391758"/>
                      <a:pt x="68969"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4" name="任意多边形: 形状 293">
                <a:extLst>
                  <a:ext uri="{FF2B5EF4-FFF2-40B4-BE49-F238E27FC236}">
                    <a16:creationId xmlns:a16="http://schemas.microsoft.com/office/drawing/2014/main" id="{F4372ABA-EF93-425A-A125-AA4D9AEAD9A5}"/>
                  </a:ext>
                </a:extLst>
              </p:cNvPr>
              <p:cNvSpPr/>
              <p:nvPr/>
            </p:nvSpPr>
            <p:spPr>
              <a:xfrm>
                <a:off x="591748" y="4988461"/>
                <a:ext cx="178703" cy="387321"/>
              </a:xfrm>
              <a:custGeom>
                <a:avLst/>
                <a:gdLst>
                  <a:gd name="connsiteX0" fmla="*/ 127921 w 178703"/>
                  <a:gd name="connsiteY0" fmla="*/ 386985 h 387321"/>
                  <a:gd name="connsiteX1" fmla="*/ 36576 w 178703"/>
                  <a:gd name="connsiteY1" fmla="*/ 302689 h 387321"/>
                  <a:gd name="connsiteX2" fmla="*/ 0 w 178703"/>
                  <a:gd name="connsiteY2" fmla="*/ 5223 h 387321"/>
                  <a:gd name="connsiteX3" fmla="*/ 177832 w 178703"/>
                  <a:gd name="connsiteY3" fmla="*/ 113808 h 387321"/>
                  <a:gd name="connsiteX4" fmla="*/ 127921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127921" y="386985"/>
                    </a:moveTo>
                    <a:cubicBezTo>
                      <a:pt x="121444" y="392414"/>
                      <a:pt x="44291" y="330692"/>
                      <a:pt x="36576" y="302689"/>
                    </a:cubicBezTo>
                    <a:cubicBezTo>
                      <a:pt x="28861" y="274685"/>
                      <a:pt x="50578" y="77518"/>
                      <a:pt x="0" y="5223"/>
                    </a:cubicBezTo>
                    <a:cubicBezTo>
                      <a:pt x="0" y="5223"/>
                      <a:pt x="90107" y="-36116"/>
                      <a:pt x="177832" y="113808"/>
                    </a:cubicBezTo>
                    <a:cubicBezTo>
                      <a:pt x="185071" y="188389"/>
                      <a:pt x="145352" y="372412"/>
                      <a:pt x="127921"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5" name="任意多边形: 形状 294">
                <a:extLst>
                  <a:ext uri="{FF2B5EF4-FFF2-40B4-BE49-F238E27FC236}">
                    <a16:creationId xmlns:a16="http://schemas.microsoft.com/office/drawing/2014/main" id="{E9542890-C82C-46A4-8456-FE791E8A0AD7}"/>
                  </a:ext>
                </a:extLst>
              </p:cNvPr>
              <p:cNvSpPr/>
              <p:nvPr/>
            </p:nvSpPr>
            <p:spPr>
              <a:xfrm>
                <a:off x="507547" y="5338500"/>
                <a:ext cx="202908" cy="368604"/>
              </a:xfrm>
              <a:custGeom>
                <a:avLst/>
                <a:gdLst>
                  <a:gd name="connsiteX0" fmla="*/ 186309 w 202909"/>
                  <a:gd name="connsiteY0" fmla="*/ 368035 h 368603"/>
                  <a:gd name="connsiteX1" fmla="*/ 82868 w 202909"/>
                  <a:gd name="connsiteY1" fmla="*/ 299169 h 368603"/>
                  <a:gd name="connsiteX2" fmla="*/ 0 w 202909"/>
                  <a:gd name="connsiteY2" fmla="*/ 11133 h 368603"/>
                  <a:gd name="connsiteX3" fmla="*/ 192691 w 202909"/>
                  <a:gd name="connsiteY3" fmla="*/ 90476 h 368603"/>
                  <a:gd name="connsiteX4" fmla="*/ 186309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86309" y="368035"/>
                    </a:moveTo>
                    <a:cubicBezTo>
                      <a:pt x="180785" y="374417"/>
                      <a:pt x="94869" y="325553"/>
                      <a:pt x="82868" y="299169"/>
                    </a:cubicBezTo>
                    <a:cubicBezTo>
                      <a:pt x="70961" y="272785"/>
                      <a:pt x="61246" y="74665"/>
                      <a:pt x="0" y="11133"/>
                    </a:cubicBezTo>
                    <a:cubicBezTo>
                      <a:pt x="0" y="11133"/>
                      <a:pt x="82487" y="-43826"/>
                      <a:pt x="192691" y="90476"/>
                    </a:cubicBezTo>
                    <a:cubicBezTo>
                      <a:pt x="211550" y="162962"/>
                      <a:pt x="201263" y="350890"/>
                      <a:pt x="186309"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6" name="任意多边形: 形状 295">
                <a:extLst>
                  <a:ext uri="{FF2B5EF4-FFF2-40B4-BE49-F238E27FC236}">
                    <a16:creationId xmlns:a16="http://schemas.microsoft.com/office/drawing/2014/main" id="{FCA4ACF2-A754-40A1-8B15-51F600F184C5}"/>
                  </a:ext>
                </a:extLst>
              </p:cNvPr>
              <p:cNvSpPr/>
              <p:nvPr/>
            </p:nvSpPr>
            <p:spPr>
              <a:xfrm>
                <a:off x="1448426" y="4502070"/>
                <a:ext cx="365662" cy="172049"/>
              </a:xfrm>
              <a:custGeom>
                <a:avLst/>
                <a:gdLst>
                  <a:gd name="connsiteX0" fmla="*/ 0 w 365664"/>
                  <a:gd name="connsiteY0" fmla="*/ 38223 h 172049"/>
                  <a:gd name="connsiteX1" fmla="*/ 365665 w 365664"/>
                  <a:gd name="connsiteY1" fmla="*/ 156238 h 172049"/>
                  <a:gd name="connsiteX2" fmla="*/ 169164 w 365664"/>
                  <a:gd name="connsiteY2" fmla="*/ 172049 h 172049"/>
                  <a:gd name="connsiteX3" fmla="*/ 0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0" y="38223"/>
                    </a:moveTo>
                    <a:cubicBezTo>
                      <a:pt x="0" y="38223"/>
                      <a:pt x="287179" y="-102557"/>
                      <a:pt x="365665" y="156238"/>
                    </a:cubicBezTo>
                    <a:cubicBezTo>
                      <a:pt x="295085" y="144617"/>
                      <a:pt x="249079" y="143665"/>
                      <a:pt x="169164" y="172049"/>
                    </a:cubicBezTo>
                    <a:cubicBezTo>
                      <a:pt x="135827" y="147284"/>
                      <a:pt x="122587" y="99088"/>
                      <a:pt x="0"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7" name="任意多边形: 形状 296">
                <a:extLst>
                  <a:ext uri="{FF2B5EF4-FFF2-40B4-BE49-F238E27FC236}">
                    <a16:creationId xmlns:a16="http://schemas.microsoft.com/office/drawing/2014/main" id="{D34AE76A-70D0-4A30-BBD4-7A0CB23B5C1F}"/>
                  </a:ext>
                </a:extLst>
              </p:cNvPr>
              <p:cNvSpPr/>
              <p:nvPr/>
            </p:nvSpPr>
            <p:spPr>
              <a:xfrm>
                <a:off x="1227445" y="4611515"/>
                <a:ext cx="382521" cy="173000"/>
              </a:xfrm>
              <a:custGeom>
                <a:avLst/>
                <a:gdLst>
                  <a:gd name="connsiteX0" fmla="*/ 0 w 382523"/>
                  <a:gd name="connsiteY0" fmla="*/ 78798 h 173000"/>
                  <a:gd name="connsiteX1" fmla="*/ 382524 w 382523"/>
                  <a:gd name="connsiteY1" fmla="*/ 115088 h 173000"/>
                  <a:gd name="connsiteX2" fmla="*/ 194024 w 382523"/>
                  <a:gd name="connsiteY2" fmla="*/ 173000 h 173000"/>
                  <a:gd name="connsiteX3" fmla="*/ 0 w 382523"/>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3" h="173000">
                    <a:moveTo>
                      <a:pt x="0" y="78798"/>
                    </a:moveTo>
                    <a:cubicBezTo>
                      <a:pt x="0" y="78798"/>
                      <a:pt x="249936" y="-120655"/>
                      <a:pt x="382524" y="115088"/>
                    </a:cubicBezTo>
                    <a:cubicBezTo>
                      <a:pt x="311086" y="118994"/>
                      <a:pt x="265938" y="128042"/>
                      <a:pt x="194024" y="173000"/>
                    </a:cubicBezTo>
                    <a:cubicBezTo>
                      <a:pt x="156210" y="155951"/>
                      <a:pt x="132969" y="111755"/>
                      <a:pt x="0"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8" name="任意多边形: 形状 297">
                <a:extLst>
                  <a:ext uri="{FF2B5EF4-FFF2-40B4-BE49-F238E27FC236}">
                    <a16:creationId xmlns:a16="http://schemas.microsoft.com/office/drawing/2014/main" id="{913E30A8-1D4B-4777-984A-D0D955F32793}"/>
                  </a:ext>
                </a:extLst>
              </p:cNvPr>
              <p:cNvSpPr/>
              <p:nvPr/>
            </p:nvSpPr>
            <p:spPr>
              <a:xfrm>
                <a:off x="1103906" y="4765687"/>
                <a:ext cx="374902" cy="177515"/>
              </a:xfrm>
              <a:custGeom>
                <a:avLst/>
                <a:gdLst>
                  <a:gd name="connsiteX0" fmla="*/ 0 w 374904"/>
                  <a:gd name="connsiteY0" fmla="*/ 148178 h 177515"/>
                  <a:gd name="connsiteX1" fmla="*/ 374904 w 374904"/>
                  <a:gd name="connsiteY1" fmla="*/ 64072 h 177515"/>
                  <a:gd name="connsiteX2" fmla="*/ 213646 w 374904"/>
                  <a:gd name="connsiteY2" fmla="*/ 177515 h 177515"/>
                  <a:gd name="connsiteX3" fmla="*/ 0 w 374904"/>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4" h="177515">
                    <a:moveTo>
                      <a:pt x="0" y="148178"/>
                    </a:moveTo>
                    <a:cubicBezTo>
                      <a:pt x="0" y="148178"/>
                      <a:pt x="175831" y="-118903"/>
                      <a:pt x="374904" y="64072"/>
                    </a:cubicBezTo>
                    <a:cubicBezTo>
                      <a:pt x="308134" y="89980"/>
                      <a:pt x="268034" y="112459"/>
                      <a:pt x="213646" y="177515"/>
                    </a:cubicBezTo>
                    <a:cubicBezTo>
                      <a:pt x="172402" y="173038"/>
                      <a:pt x="136588" y="138272"/>
                      <a:pt x="0"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99" name="任意多边形: 形状 298">
                <a:extLst>
                  <a:ext uri="{FF2B5EF4-FFF2-40B4-BE49-F238E27FC236}">
                    <a16:creationId xmlns:a16="http://schemas.microsoft.com/office/drawing/2014/main" id="{E588F3E5-D915-4AEE-8C22-38C2BEA8AF3E}"/>
                  </a:ext>
                </a:extLst>
              </p:cNvPr>
              <p:cNvSpPr/>
              <p:nvPr/>
            </p:nvSpPr>
            <p:spPr>
              <a:xfrm>
                <a:off x="852352" y="4972220"/>
                <a:ext cx="327373" cy="224251"/>
              </a:xfrm>
              <a:custGeom>
                <a:avLst/>
                <a:gdLst>
                  <a:gd name="connsiteX0" fmla="*/ 0 w 327374"/>
                  <a:gd name="connsiteY0" fmla="*/ 224251 h 224251"/>
                  <a:gd name="connsiteX1" fmla="*/ 327374 w 327374"/>
                  <a:gd name="connsiteY1" fmla="*/ 23083 h 224251"/>
                  <a:gd name="connsiteX2" fmla="*/ 211645 w 327374"/>
                  <a:gd name="connsiteY2" fmla="*/ 182722 h 224251"/>
                  <a:gd name="connsiteX3" fmla="*/ 0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0" y="224251"/>
                    </a:moveTo>
                    <a:cubicBezTo>
                      <a:pt x="0" y="224251"/>
                      <a:pt x="79629" y="-85502"/>
                      <a:pt x="327374" y="23083"/>
                    </a:cubicBezTo>
                    <a:cubicBezTo>
                      <a:pt x="272606" y="69184"/>
                      <a:pt x="242030" y="103570"/>
                      <a:pt x="211645" y="182722"/>
                    </a:cubicBezTo>
                    <a:cubicBezTo>
                      <a:pt x="171164" y="191866"/>
                      <a:pt x="126016" y="170626"/>
                      <a:pt x="0"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0" name="任意多边形: 形状 299">
                <a:extLst>
                  <a:ext uri="{FF2B5EF4-FFF2-40B4-BE49-F238E27FC236}">
                    <a16:creationId xmlns:a16="http://schemas.microsoft.com/office/drawing/2014/main" id="{E9CDE12B-9D6B-40E3-AAF6-19FA208B9130}"/>
                  </a:ext>
                </a:extLst>
              </p:cNvPr>
              <p:cNvSpPr/>
              <p:nvPr/>
            </p:nvSpPr>
            <p:spPr>
              <a:xfrm>
                <a:off x="776629" y="5225477"/>
                <a:ext cx="293560" cy="257983"/>
              </a:xfrm>
              <a:custGeom>
                <a:avLst/>
                <a:gdLst>
                  <a:gd name="connsiteX0" fmla="*/ 0 w 293560"/>
                  <a:gd name="connsiteY0" fmla="*/ 257983 h 257982"/>
                  <a:gd name="connsiteX1" fmla="*/ 293561 w 293560"/>
                  <a:gd name="connsiteY1" fmla="*/ 10142 h 257982"/>
                  <a:gd name="connsiteX2" fmla="*/ 202978 w 293560"/>
                  <a:gd name="connsiteY2" fmla="*/ 185307 h 257982"/>
                  <a:gd name="connsiteX3" fmla="*/ 0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0" y="257983"/>
                    </a:moveTo>
                    <a:cubicBezTo>
                      <a:pt x="0" y="257983"/>
                      <a:pt x="32480" y="-60152"/>
                      <a:pt x="293561" y="10142"/>
                    </a:cubicBezTo>
                    <a:cubicBezTo>
                      <a:pt x="246317" y="63959"/>
                      <a:pt x="221170" y="102440"/>
                      <a:pt x="202978" y="185307"/>
                    </a:cubicBezTo>
                    <a:cubicBezTo>
                      <a:pt x="164401" y="200357"/>
                      <a:pt x="116586" y="186069"/>
                      <a:pt x="0"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1" name="任意多边形: 形状 300">
                <a:extLst>
                  <a:ext uri="{FF2B5EF4-FFF2-40B4-BE49-F238E27FC236}">
                    <a16:creationId xmlns:a16="http://schemas.microsoft.com/office/drawing/2014/main" id="{57F29349-11F8-4FAF-BBC8-92913691A3C2}"/>
                  </a:ext>
                </a:extLst>
              </p:cNvPr>
              <p:cNvSpPr/>
              <p:nvPr/>
            </p:nvSpPr>
            <p:spPr>
              <a:xfrm>
                <a:off x="766672" y="5477173"/>
                <a:ext cx="194359" cy="339090"/>
              </a:xfrm>
              <a:custGeom>
                <a:avLst/>
                <a:gdLst>
                  <a:gd name="connsiteX0" fmla="*/ 13767 w 194360"/>
                  <a:gd name="connsiteY0" fmla="*/ 339090 h 339090"/>
                  <a:gd name="connsiteX1" fmla="*/ 194361 w 194360"/>
                  <a:gd name="connsiteY1" fmla="*/ 0 h 339090"/>
                  <a:gd name="connsiteX2" fmla="*/ 175311 w 194360"/>
                  <a:gd name="connsiteY2" fmla="*/ 196215 h 339090"/>
                  <a:gd name="connsiteX3" fmla="*/ 13767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3767" y="339090"/>
                    </a:moveTo>
                    <a:cubicBezTo>
                      <a:pt x="13767" y="339090"/>
                      <a:pt x="-74149" y="31623"/>
                      <a:pt x="194361" y="0"/>
                    </a:cubicBezTo>
                    <a:cubicBezTo>
                      <a:pt x="170453" y="67437"/>
                      <a:pt x="161499" y="112586"/>
                      <a:pt x="175311" y="196215"/>
                    </a:cubicBezTo>
                    <a:cubicBezTo>
                      <a:pt x="145021" y="224504"/>
                      <a:pt x="95301" y="229076"/>
                      <a:pt x="13767"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2" name="任意多边形: 形状 301">
                <a:extLst>
                  <a:ext uri="{FF2B5EF4-FFF2-40B4-BE49-F238E27FC236}">
                    <a16:creationId xmlns:a16="http://schemas.microsoft.com/office/drawing/2014/main" id="{5B8E32A0-3881-412D-820A-78AB9DC10F7D}"/>
                  </a:ext>
                </a:extLst>
              </p:cNvPr>
              <p:cNvSpPr/>
              <p:nvPr/>
            </p:nvSpPr>
            <p:spPr>
              <a:xfrm>
                <a:off x="461924" y="5725048"/>
                <a:ext cx="314140" cy="293724"/>
              </a:xfrm>
              <a:custGeom>
                <a:avLst/>
                <a:gdLst>
                  <a:gd name="connsiteX0" fmla="*/ 313658 w 314140"/>
                  <a:gd name="connsiteY0" fmla="*/ 290955 h 293723"/>
                  <a:gd name="connsiteX1" fmla="*/ 191357 w 314140"/>
                  <a:gd name="connsiteY1" fmla="*/ 269238 h 293723"/>
                  <a:gd name="connsiteX2" fmla="*/ 0 w 314140"/>
                  <a:gd name="connsiteY2" fmla="*/ 38447 h 293723"/>
                  <a:gd name="connsiteX3" fmla="*/ 208312 w 314140"/>
                  <a:gd name="connsiteY3" fmla="*/ 33970 h 293723"/>
                  <a:gd name="connsiteX4" fmla="*/ 313658 w 314140"/>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40" h="293723">
                    <a:moveTo>
                      <a:pt x="313658" y="290955"/>
                    </a:moveTo>
                    <a:cubicBezTo>
                      <a:pt x="311087" y="299051"/>
                      <a:pt x="212884" y="288669"/>
                      <a:pt x="191357" y="269238"/>
                    </a:cubicBezTo>
                    <a:cubicBezTo>
                      <a:pt x="169736" y="249807"/>
                      <a:pt x="81629" y="72165"/>
                      <a:pt x="0" y="38447"/>
                    </a:cubicBezTo>
                    <a:cubicBezTo>
                      <a:pt x="0" y="38447"/>
                      <a:pt x="53531" y="-44992"/>
                      <a:pt x="208312" y="33970"/>
                    </a:cubicBezTo>
                    <a:cubicBezTo>
                      <a:pt x="254603" y="92930"/>
                      <a:pt x="320421" y="269333"/>
                      <a:pt x="313658"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3" name="任意多边形: 形状 302">
                <a:extLst>
                  <a:ext uri="{FF2B5EF4-FFF2-40B4-BE49-F238E27FC236}">
                    <a16:creationId xmlns:a16="http://schemas.microsoft.com/office/drawing/2014/main" id="{76ADC0D2-446D-4715-8182-3C9163168ABC}"/>
                  </a:ext>
                </a:extLst>
              </p:cNvPr>
              <p:cNvSpPr/>
              <p:nvPr/>
            </p:nvSpPr>
            <p:spPr>
              <a:xfrm>
                <a:off x="575557" y="6091588"/>
                <a:ext cx="350125" cy="261591"/>
              </a:xfrm>
              <a:custGeom>
                <a:avLst/>
                <a:gdLst>
                  <a:gd name="connsiteX0" fmla="*/ 350044 w 350125"/>
                  <a:gd name="connsiteY0" fmla="*/ 253407 h 261591"/>
                  <a:gd name="connsiteX1" fmla="*/ 225838 w 350125"/>
                  <a:gd name="connsiteY1" fmla="*/ 251597 h 261591"/>
                  <a:gd name="connsiteX2" fmla="*/ 0 w 350125"/>
                  <a:gd name="connsiteY2" fmla="*/ 54525 h 261591"/>
                  <a:gd name="connsiteX3" fmla="*/ 204883 w 350125"/>
                  <a:gd name="connsiteY3" fmla="*/ 16616 h 261591"/>
                  <a:gd name="connsiteX4" fmla="*/ 350044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350044" y="253407"/>
                    </a:moveTo>
                    <a:cubicBezTo>
                      <a:pt x="348806" y="261789"/>
                      <a:pt x="250222" y="267314"/>
                      <a:pt x="225838" y="251597"/>
                    </a:cubicBezTo>
                    <a:cubicBezTo>
                      <a:pt x="201454" y="235881"/>
                      <a:pt x="85916" y="74718"/>
                      <a:pt x="0" y="54525"/>
                    </a:cubicBezTo>
                    <a:cubicBezTo>
                      <a:pt x="0" y="54525"/>
                      <a:pt x="39433" y="-36439"/>
                      <a:pt x="204883" y="16616"/>
                    </a:cubicBezTo>
                    <a:cubicBezTo>
                      <a:pt x="259937" y="67479"/>
                      <a:pt x="353282" y="230928"/>
                      <a:pt x="350044"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4" name="任意多边形: 形状 303">
                <a:extLst>
                  <a:ext uri="{FF2B5EF4-FFF2-40B4-BE49-F238E27FC236}">
                    <a16:creationId xmlns:a16="http://schemas.microsoft.com/office/drawing/2014/main" id="{3DCCC6DD-CAE4-4CC7-858F-A556B1FD952E}"/>
                  </a:ext>
                </a:extLst>
              </p:cNvPr>
              <p:cNvSpPr/>
              <p:nvPr/>
            </p:nvSpPr>
            <p:spPr>
              <a:xfrm>
                <a:off x="757007" y="6417925"/>
                <a:ext cx="389673" cy="223668"/>
              </a:xfrm>
              <a:custGeom>
                <a:avLst/>
                <a:gdLst>
                  <a:gd name="connsiteX0" fmla="*/ 389668 w 389674"/>
                  <a:gd name="connsiteY0" fmla="*/ 191675 h 223668"/>
                  <a:gd name="connsiteX1" fmla="*/ 269177 w 389674"/>
                  <a:gd name="connsiteY1" fmla="*/ 222060 h 223668"/>
                  <a:gd name="connsiteX2" fmla="*/ 0 w 389674"/>
                  <a:gd name="connsiteY2" fmla="*/ 90139 h 223668"/>
                  <a:gd name="connsiteX3" fmla="*/ 188119 w 389674"/>
                  <a:gd name="connsiteY3" fmla="*/ 509 h 223668"/>
                  <a:gd name="connsiteX4" fmla="*/ 389668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389668" y="191675"/>
                    </a:moveTo>
                    <a:cubicBezTo>
                      <a:pt x="390620" y="200057"/>
                      <a:pt x="296799" y="231013"/>
                      <a:pt x="269177" y="222060"/>
                    </a:cubicBezTo>
                    <a:cubicBezTo>
                      <a:pt x="241554" y="213107"/>
                      <a:pt x="88202" y="87376"/>
                      <a:pt x="0" y="90139"/>
                    </a:cubicBezTo>
                    <a:cubicBezTo>
                      <a:pt x="0" y="90139"/>
                      <a:pt x="14573" y="-7874"/>
                      <a:pt x="188119" y="509"/>
                    </a:cubicBezTo>
                    <a:cubicBezTo>
                      <a:pt x="254603" y="35370"/>
                      <a:pt x="387001" y="169196"/>
                      <a:pt x="389668"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5" name="任意多边形: 形状 304">
                <a:extLst>
                  <a:ext uri="{FF2B5EF4-FFF2-40B4-BE49-F238E27FC236}">
                    <a16:creationId xmlns:a16="http://schemas.microsoft.com/office/drawing/2014/main" id="{C3F51B6D-73F4-4984-9A86-188D8FC64A8D}"/>
                  </a:ext>
                </a:extLst>
              </p:cNvPr>
              <p:cNvSpPr/>
              <p:nvPr/>
            </p:nvSpPr>
            <p:spPr>
              <a:xfrm>
                <a:off x="1026696" y="6657226"/>
                <a:ext cx="401670" cy="180701"/>
              </a:xfrm>
              <a:custGeom>
                <a:avLst/>
                <a:gdLst>
                  <a:gd name="connsiteX0" fmla="*/ 401538 w 401672"/>
                  <a:gd name="connsiteY0" fmla="*/ 111061 h 180701"/>
                  <a:gd name="connsiteX1" fmla="*/ 298668 w 401672"/>
                  <a:gd name="connsiteY1" fmla="*/ 180689 h 180701"/>
                  <a:gd name="connsiteX2" fmla="*/ 726 w 401672"/>
                  <a:gd name="connsiteY2" fmla="*/ 148304 h 180701"/>
                  <a:gd name="connsiteX3" fmla="*/ 147125 w 401672"/>
                  <a:gd name="connsiteY3" fmla="*/ 0 h 180701"/>
                  <a:gd name="connsiteX4" fmla="*/ 401538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401538" y="111061"/>
                    </a:moveTo>
                    <a:cubicBezTo>
                      <a:pt x="405348" y="118681"/>
                      <a:pt x="327624" y="179641"/>
                      <a:pt x="298668" y="180689"/>
                    </a:cubicBezTo>
                    <a:cubicBezTo>
                      <a:pt x="269712" y="181737"/>
                      <a:pt x="82641" y="115633"/>
                      <a:pt x="726" y="148304"/>
                    </a:cubicBezTo>
                    <a:cubicBezTo>
                      <a:pt x="726" y="148304"/>
                      <a:pt x="-18991" y="51149"/>
                      <a:pt x="147125" y="0"/>
                    </a:cubicBezTo>
                    <a:cubicBezTo>
                      <a:pt x="221229" y="10096"/>
                      <a:pt x="391346" y="90773"/>
                      <a:pt x="401538"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6" name="任意多边形: 形状 305">
                <a:extLst>
                  <a:ext uri="{FF2B5EF4-FFF2-40B4-BE49-F238E27FC236}">
                    <a16:creationId xmlns:a16="http://schemas.microsoft.com/office/drawing/2014/main" id="{7E2C2D25-178E-4D20-9DF6-35A6D99270CA}"/>
                  </a:ext>
                </a:extLst>
              </p:cNvPr>
              <p:cNvSpPr/>
              <p:nvPr/>
            </p:nvSpPr>
            <p:spPr>
              <a:xfrm>
                <a:off x="1341794" y="6810628"/>
                <a:ext cx="393593" cy="169495"/>
              </a:xfrm>
              <a:custGeom>
                <a:avLst/>
                <a:gdLst>
                  <a:gd name="connsiteX0" fmla="*/ 393334 w 393593"/>
                  <a:gd name="connsiteY0" fmla="*/ 69673 h 169495"/>
                  <a:gd name="connsiteX1" fmla="*/ 302656 w 393593"/>
                  <a:gd name="connsiteY1" fmla="*/ 154636 h 169495"/>
                  <a:gd name="connsiteX2" fmla="*/ 3285 w 393593"/>
                  <a:gd name="connsiteY2" fmla="*/ 169495 h 169495"/>
                  <a:gd name="connsiteX3" fmla="*/ 124538 w 393593"/>
                  <a:gd name="connsiteY3" fmla="*/ 45 h 169495"/>
                  <a:gd name="connsiteX4" fmla="*/ 393334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393334" y="69673"/>
                    </a:moveTo>
                    <a:cubicBezTo>
                      <a:pt x="398287" y="76531"/>
                      <a:pt x="331136" y="149016"/>
                      <a:pt x="302656" y="154636"/>
                    </a:cubicBezTo>
                    <a:cubicBezTo>
                      <a:pt x="274176" y="160256"/>
                      <a:pt x="79104" y="124346"/>
                      <a:pt x="3285" y="169495"/>
                    </a:cubicBezTo>
                    <a:cubicBezTo>
                      <a:pt x="3285" y="169495"/>
                      <a:pt x="-31386" y="76626"/>
                      <a:pt x="124538" y="45"/>
                    </a:cubicBezTo>
                    <a:cubicBezTo>
                      <a:pt x="199405" y="-1765"/>
                      <a:pt x="380094" y="51194"/>
                      <a:pt x="393334"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7" name="任意多边形: 形状 306">
                <a:extLst>
                  <a:ext uri="{FF2B5EF4-FFF2-40B4-BE49-F238E27FC236}">
                    <a16:creationId xmlns:a16="http://schemas.microsoft.com/office/drawing/2014/main" id="{D7F13E4C-1DE4-4397-9665-748BAFAB1AFA}"/>
                  </a:ext>
                </a:extLst>
              </p:cNvPr>
              <p:cNvSpPr/>
              <p:nvPr/>
            </p:nvSpPr>
            <p:spPr>
              <a:xfrm>
                <a:off x="826878" y="5729586"/>
                <a:ext cx="172157" cy="378047"/>
              </a:xfrm>
              <a:custGeom>
                <a:avLst/>
                <a:gdLst>
                  <a:gd name="connsiteX0" fmla="*/ 61954 w 172157"/>
                  <a:gd name="connsiteY0" fmla="*/ 378047 h 378047"/>
                  <a:gd name="connsiteX1" fmla="*/ 130438 w 172157"/>
                  <a:gd name="connsiteY1" fmla="*/ 0 h 378047"/>
                  <a:gd name="connsiteX2" fmla="*/ 172158 w 172157"/>
                  <a:gd name="connsiteY2" fmla="*/ 192691 h 378047"/>
                  <a:gd name="connsiteX3" fmla="*/ 6195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61954" y="378047"/>
                    </a:moveTo>
                    <a:cubicBezTo>
                      <a:pt x="61954" y="378047"/>
                      <a:pt x="-115592" y="112109"/>
                      <a:pt x="130438" y="0"/>
                    </a:cubicBezTo>
                    <a:cubicBezTo>
                      <a:pt x="128248" y="71533"/>
                      <a:pt x="133486" y="117253"/>
                      <a:pt x="172158" y="192691"/>
                    </a:cubicBezTo>
                    <a:cubicBezTo>
                      <a:pt x="152060" y="228981"/>
                      <a:pt x="106054" y="248412"/>
                      <a:pt x="6195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8" name="任意多边形: 形状 307">
                <a:extLst>
                  <a:ext uri="{FF2B5EF4-FFF2-40B4-BE49-F238E27FC236}">
                    <a16:creationId xmlns:a16="http://schemas.microsoft.com/office/drawing/2014/main" id="{16C6FDA9-D96A-4CBA-A118-75A5BF4FF58F}"/>
                  </a:ext>
                </a:extLst>
              </p:cNvPr>
              <p:cNvSpPr/>
              <p:nvPr/>
            </p:nvSpPr>
            <p:spPr>
              <a:xfrm>
                <a:off x="952457" y="5957520"/>
                <a:ext cx="173928" cy="384239"/>
              </a:xfrm>
              <a:custGeom>
                <a:avLst/>
                <a:gdLst>
                  <a:gd name="connsiteX0" fmla="*/ 96586 w 173929"/>
                  <a:gd name="connsiteY0" fmla="*/ 384238 h 384238"/>
                  <a:gd name="connsiteX1" fmla="*/ 100396 w 173929"/>
                  <a:gd name="connsiteY1" fmla="*/ 0 h 384238"/>
                  <a:gd name="connsiteX2" fmla="*/ 173929 w 173929"/>
                  <a:gd name="connsiteY2" fmla="*/ 182975 h 384238"/>
                  <a:gd name="connsiteX3" fmla="*/ 96586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96586" y="384238"/>
                    </a:moveTo>
                    <a:cubicBezTo>
                      <a:pt x="96586" y="384238"/>
                      <a:pt x="-123251" y="152019"/>
                      <a:pt x="100396" y="0"/>
                    </a:cubicBezTo>
                    <a:cubicBezTo>
                      <a:pt x="110302" y="70866"/>
                      <a:pt x="123161" y="115062"/>
                      <a:pt x="173929" y="182975"/>
                    </a:cubicBezTo>
                    <a:cubicBezTo>
                      <a:pt x="160213" y="222123"/>
                      <a:pt x="118113" y="248984"/>
                      <a:pt x="96586"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09" name="任意多边形: 形状 308">
                <a:extLst>
                  <a:ext uri="{FF2B5EF4-FFF2-40B4-BE49-F238E27FC236}">
                    <a16:creationId xmlns:a16="http://schemas.microsoft.com/office/drawing/2014/main" id="{03D9AFDE-22EA-4A42-9EBA-916E7CA3C080}"/>
                  </a:ext>
                </a:extLst>
              </p:cNvPr>
              <p:cNvSpPr/>
              <p:nvPr/>
            </p:nvSpPr>
            <p:spPr>
              <a:xfrm>
                <a:off x="1119449" y="6209835"/>
                <a:ext cx="179146" cy="364713"/>
              </a:xfrm>
              <a:custGeom>
                <a:avLst/>
                <a:gdLst>
                  <a:gd name="connsiteX0" fmla="*/ 171241 w 179147"/>
                  <a:gd name="connsiteY0" fmla="*/ 364712 h 364712"/>
                  <a:gd name="connsiteX1" fmla="*/ 50179 w 179147"/>
                  <a:gd name="connsiteY1" fmla="*/ 0 h 364712"/>
                  <a:gd name="connsiteX2" fmla="*/ 179147 w 179147"/>
                  <a:gd name="connsiteY2" fmla="*/ 149162 h 364712"/>
                  <a:gd name="connsiteX3" fmla="*/ 171241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171241" y="364712"/>
                    </a:moveTo>
                    <a:cubicBezTo>
                      <a:pt x="171241" y="364712"/>
                      <a:pt x="-112127" y="216408"/>
                      <a:pt x="50179" y="0"/>
                    </a:cubicBezTo>
                    <a:cubicBezTo>
                      <a:pt x="82564" y="63817"/>
                      <a:pt x="109043" y="101441"/>
                      <a:pt x="179147" y="149162"/>
                    </a:cubicBezTo>
                    <a:cubicBezTo>
                      <a:pt x="178766" y="190691"/>
                      <a:pt x="147810" y="229838"/>
                      <a:pt x="171241"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0" name="任意多边形: 形状 309">
                <a:extLst>
                  <a:ext uri="{FF2B5EF4-FFF2-40B4-BE49-F238E27FC236}">
                    <a16:creationId xmlns:a16="http://schemas.microsoft.com/office/drawing/2014/main" id="{6C20527A-04E7-4AA7-81CA-2ADA99FC8086}"/>
                  </a:ext>
                </a:extLst>
              </p:cNvPr>
              <p:cNvSpPr/>
              <p:nvPr/>
            </p:nvSpPr>
            <p:spPr>
              <a:xfrm>
                <a:off x="1314867" y="6374142"/>
                <a:ext cx="205850" cy="342519"/>
              </a:xfrm>
              <a:custGeom>
                <a:avLst/>
                <a:gdLst>
                  <a:gd name="connsiteX0" fmla="*/ 205852 w 205851"/>
                  <a:gd name="connsiteY0" fmla="*/ 342519 h 342519"/>
                  <a:gd name="connsiteX1" fmla="*/ 31639 w 205851"/>
                  <a:gd name="connsiteY1" fmla="*/ 0 h 342519"/>
                  <a:gd name="connsiteX2" fmla="*/ 181468 w 205851"/>
                  <a:gd name="connsiteY2" fmla="*/ 128207 h 342519"/>
                  <a:gd name="connsiteX3" fmla="*/ 205852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205852" y="342519"/>
                    </a:moveTo>
                    <a:cubicBezTo>
                      <a:pt x="205852" y="342519"/>
                      <a:pt x="-96472" y="238220"/>
                      <a:pt x="31639" y="0"/>
                    </a:cubicBezTo>
                    <a:cubicBezTo>
                      <a:pt x="73168" y="58293"/>
                      <a:pt x="104982" y="91535"/>
                      <a:pt x="181468" y="128207"/>
                    </a:cubicBezTo>
                    <a:cubicBezTo>
                      <a:pt x="187373" y="169259"/>
                      <a:pt x="162513" y="212598"/>
                      <a:pt x="205852"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1" name="任意多边形: 形状 310">
                <a:extLst>
                  <a:ext uri="{FF2B5EF4-FFF2-40B4-BE49-F238E27FC236}">
                    <a16:creationId xmlns:a16="http://schemas.microsoft.com/office/drawing/2014/main" id="{A2160950-6E19-4092-AA87-451F2038B063}"/>
                  </a:ext>
                </a:extLst>
              </p:cNvPr>
              <p:cNvSpPr/>
              <p:nvPr/>
            </p:nvSpPr>
            <p:spPr>
              <a:xfrm>
                <a:off x="1525609" y="6525209"/>
                <a:ext cx="290954" cy="253527"/>
              </a:xfrm>
              <a:custGeom>
                <a:avLst/>
                <a:gdLst>
                  <a:gd name="connsiteX0" fmla="*/ 290956 w 290955"/>
                  <a:gd name="connsiteY0" fmla="*/ 253365 h 253526"/>
                  <a:gd name="connsiteX1" fmla="*/ 2063 w 290955"/>
                  <a:gd name="connsiteY1" fmla="*/ 0 h 253526"/>
                  <a:gd name="connsiteX2" fmla="*/ 188753 w 290955"/>
                  <a:gd name="connsiteY2" fmla="*/ 63437 h 253526"/>
                  <a:gd name="connsiteX3" fmla="*/ 290956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290956" y="253365"/>
                    </a:moveTo>
                    <a:cubicBezTo>
                      <a:pt x="290956" y="253365"/>
                      <a:pt x="-28513" y="268700"/>
                      <a:pt x="2063" y="0"/>
                    </a:cubicBezTo>
                    <a:cubicBezTo>
                      <a:pt x="62261" y="38671"/>
                      <a:pt x="104171" y="57721"/>
                      <a:pt x="188753" y="63437"/>
                    </a:cubicBezTo>
                    <a:cubicBezTo>
                      <a:pt x="209422" y="99346"/>
                      <a:pt x="202469" y="148780"/>
                      <a:pt x="290956"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2" name="任意多边形: 形状 311">
                <a:extLst>
                  <a:ext uri="{FF2B5EF4-FFF2-40B4-BE49-F238E27FC236}">
                    <a16:creationId xmlns:a16="http://schemas.microsoft.com/office/drawing/2014/main" id="{18A92843-3390-4065-B7D2-E85A72C5ED2A}"/>
                  </a:ext>
                </a:extLst>
              </p:cNvPr>
              <p:cNvSpPr/>
              <p:nvPr/>
            </p:nvSpPr>
            <p:spPr>
              <a:xfrm>
                <a:off x="3147505" y="4140723"/>
                <a:ext cx="269252" cy="341618"/>
              </a:xfrm>
              <a:custGeom>
                <a:avLst/>
                <a:gdLst>
                  <a:gd name="connsiteX0" fmla="*/ 263254 w 269252"/>
                  <a:gd name="connsiteY0" fmla="*/ 341471 h 341618"/>
                  <a:gd name="connsiteX1" fmla="*/ 256300 w 269252"/>
                  <a:gd name="connsiteY1" fmla="*/ 217456 h 341618"/>
                  <a:gd name="connsiteX2" fmla="*/ 49989 w 269252"/>
                  <a:gd name="connsiteY2" fmla="*/ 0 h 341618"/>
                  <a:gd name="connsiteX3" fmla="*/ 20747 w 269252"/>
                  <a:gd name="connsiteY3" fmla="*/ 206312 h 341618"/>
                  <a:gd name="connsiteX4" fmla="*/ 263254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263254" y="341471"/>
                    </a:moveTo>
                    <a:cubicBezTo>
                      <a:pt x="271541" y="339947"/>
                      <a:pt x="272969" y="241078"/>
                      <a:pt x="256300" y="217456"/>
                    </a:cubicBezTo>
                    <a:cubicBezTo>
                      <a:pt x="239632" y="193739"/>
                      <a:pt x="73706" y="85058"/>
                      <a:pt x="49989" y="0"/>
                    </a:cubicBezTo>
                    <a:cubicBezTo>
                      <a:pt x="49989" y="0"/>
                      <a:pt x="-39260" y="43244"/>
                      <a:pt x="20747" y="206312"/>
                    </a:cubicBezTo>
                    <a:cubicBezTo>
                      <a:pt x="73706" y="259271"/>
                      <a:pt x="240965" y="345662"/>
                      <a:pt x="263254"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3" name="任意多边形: 形状 312">
                <a:extLst>
                  <a:ext uri="{FF2B5EF4-FFF2-40B4-BE49-F238E27FC236}">
                    <a16:creationId xmlns:a16="http://schemas.microsoft.com/office/drawing/2014/main" id="{38C15A97-2A14-4F3B-BB2B-C78914D4FA2D}"/>
                  </a:ext>
                </a:extLst>
              </p:cNvPr>
              <p:cNvSpPr/>
              <p:nvPr/>
            </p:nvSpPr>
            <p:spPr>
              <a:xfrm>
                <a:off x="3444704" y="4271119"/>
                <a:ext cx="232027" cy="381763"/>
              </a:xfrm>
              <a:custGeom>
                <a:avLst/>
                <a:gdLst>
                  <a:gd name="connsiteX0" fmla="*/ 207323 w 232028"/>
                  <a:gd name="connsiteY0" fmla="*/ 381762 h 381763"/>
                  <a:gd name="connsiteX1" fmla="*/ 229325 w 232028"/>
                  <a:gd name="connsiteY1" fmla="*/ 259461 h 381763"/>
                  <a:gd name="connsiteX2" fmla="*/ 79211 w 232028"/>
                  <a:gd name="connsiteY2" fmla="*/ 0 h 381763"/>
                  <a:gd name="connsiteX3" fmla="*/ 2821 w 232028"/>
                  <a:gd name="connsiteY3" fmla="*/ 193834 h 381763"/>
                  <a:gd name="connsiteX4" fmla="*/ 207323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07323" y="381762"/>
                    </a:moveTo>
                    <a:cubicBezTo>
                      <a:pt x="215800" y="382143"/>
                      <a:pt x="240088" y="286417"/>
                      <a:pt x="229325" y="259461"/>
                    </a:cubicBezTo>
                    <a:cubicBezTo>
                      <a:pt x="218562" y="232505"/>
                      <a:pt x="82450" y="88202"/>
                      <a:pt x="79211" y="0"/>
                    </a:cubicBezTo>
                    <a:cubicBezTo>
                      <a:pt x="79211" y="0"/>
                      <a:pt x="-17563" y="21336"/>
                      <a:pt x="2821" y="193834"/>
                    </a:cubicBezTo>
                    <a:cubicBezTo>
                      <a:pt x="41968" y="257747"/>
                      <a:pt x="184653" y="380619"/>
                      <a:pt x="207323"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4" name="任意多边形: 形状 313">
                <a:extLst>
                  <a:ext uri="{FF2B5EF4-FFF2-40B4-BE49-F238E27FC236}">
                    <a16:creationId xmlns:a16="http://schemas.microsoft.com/office/drawing/2014/main" id="{5554C368-8322-4DF1-A0FD-83D84DEB7784}"/>
                  </a:ext>
                </a:extLst>
              </p:cNvPr>
              <p:cNvSpPr/>
              <p:nvPr/>
            </p:nvSpPr>
            <p:spPr>
              <a:xfrm>
                <a:off x="2810162" y="4263594"/>
                <a:ext cx="348185" cy="208243"/>
              </a:xfrm>
              <a:custGeom>
                <a:avLst/>
                <a:gdLst>
                  <a:gd name="connsiteX0" fmla="*/ 348186 w 348186"/>
                  <a:gd name="connsiteY0" fmla="*/ 146018 h 208244"/>
                  <a:gd name="connsiteX1" fmla="*/ 251984 w 348186"/>
                  <a:gd name="connsiteY1" fmla="*/ 56102 h 208244"/>
                  <a:gd name="connsiteX2" fmla="*/ 54435 w 348186"/>
                  <a:gd name="connsiteY2" fmla="*/ 37243 h 208244"/>
                  <a:gd name="connsiteX3" fmla="*/ 1095 w 348186"/>
                  <a:gd name="connsiteY3" fmla="*/ 0 h 208244"/>
                  <a:gd name="connsiteX4" fmla="*/ 87868 w 348186"/>
                  <a:gd name="connsiteY4" fmla="*/ 202787 h 208244"/>
                  <a:gd name="connsiteX5" fmla="*/ 348186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348186" y="146018"/>
                    </a:moveTo>
                    <a:cubicBezTo>
                      <a:pt x="348186" y="146018"/>
                      <a:pt x="277797" y="67246"/>
                      <a:pt x="251984" y="56102"/>
                    </a:cubicBezTo>
                    <a:cubicBezTo>
                      <a:pt x="226171" y="44958"/>
                      <a:pt x="87487" y="61722"/>
                      <a:pt x="54435" y="37243"/>
                    </a:cubicBezTo>
                    <a:cubicBezTo>
                      <a:pt x="21384" y="12764"/>
                      <a:pt x="1095" y="0"/>
                      <a:pt x="1095" y="0"/>
                    </a:cubicBezTo>
                    <a:cubicBezTo>
                      <a:pt x="1095" y="0"/>
                      <a:pt x="-16335" y="148114"/>
                      <a:pt x="87868" y="202787"/>
                    </a:cubicBezTo>
                    <a:cubicBezTo>
                      <a:pt x="120634" y="209836"/>
                      <a:pt x="226647" y="222694"/>
                      <a:pt x="348186"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5" name="任意多边形: 形状 314">
                <a:extLst>
                  <a:ext uri="{FF2B5EF4-FFF2-40B4-BE49-F238E27FC236}">
                    <a16:creationId xmlns:a16="http://schemas.microsoft.com/office/drawing/2014/main" id="{9518F8BF-912B-441C-8BCD-784D7E231A36}"/>
                  </a:ext>
                </a:extLst>
              </p:cNvPr>
              <p:cNvSpPr/>
              <p:nvPr/>
            </p:nvSpPr>
            <p:spPr>
              <a:xfrm>
                <a:off x="3694414" y="4436180"/>
                <a:ext cx="191660" cy="402912"/>
              </a:xfrm>
              <a:custGeom>
                <a:avLst/>
                <a:gdLst>
                  <a:gd name="connsiteX0" fmla="*/ 130016 w 191660"/>
                  <a:gd name="connsiteY0" fmla="*/ 402819 h 402911"/>
                  <a:gd name="connsiteX1" fmla="*/ 191643 w 191660"/>
                  <a:gd name="connsiteY1" fmla="*/ 294901 h 402911"/>
                  <a:gd name="connsiteX2" fmla="*/ 136779 w 191660"/>
                  <a:gd name="connsiteY2" fmla="*/ 197 h 402911"/>
                  <a:gd name="connsiteX3" fmla="*/ 0 w 191660"/>
                  <a:gd name="connsiteY3" fmla="*/ 157360 h 402911"/>
                  <a:gd name="connsiteX4" fmla="*/ 130016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130016" y="402819"/>
                    </a:moveTo>
                    <a:cubicBezTo>
                      <a:pt x="137827" y="406057"/>
                      <a:pt x="192786" y="323952"/>
                      <a:pt x="191643" y="294901"/>
                    </a:cubicBezTo>
                    <a:cubicBezTo>
                      <a:pt x="190500" y="265849"/>
                      <a:pt x="110490" y="84493"/>
                      <a:pt x="136779" y="197"/>
                    </a:cubicBezTo>
                    <a:cubicBezTo>
                      <a:pt x="136779" y="197"/>
                      <a:pt x="38386" y="-12090"/>
                      <a:pt x="0" y="157360"/>
                    </a:cubicBezTo>
                    <a:cubicBezTo>
                      <a:pt x="15621" y="230702"/>
                      <a:pt x="108966" y="394246"/>
                      <a:pt x="130016"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6" name="任意多边形: 形状 315">
                <a:extLst>
                  <a:ext uri="{FF2B5EF4-FFF2-40B4-BE49-F238E27FC236}">
                    <a16:creationId xmlns:a16="http://schemas.microsoft.com/office/drawing/2014/main" id="{98F82AC9-562E-4420-9593-EDCD51A6E0D4}"/>
                  </a:ext>
                </a:extLst>
              </p:cNvPr>
              <p:cNvSpPr/>
              <p:nvPr/>
            </p:nvSpPr>
            <p:spPr>
              <a:xfrm>
                <a:off x="3886150" y="4682415"/>
                <a:ext cx="181648" cy="401888"/>
              </a:xfrm>
              <a:custGeom>
                <a:avLst/>
                <a:gdLst>
                  <a:gd name="connsiteX0" fmla="*/ 112681 w 181649"/>
                  <a:gd name="connsiteY0" fmla="*/ 401759 h 401887"/>
                  <a:gd name="connsiteX1" fmla="*/ 181642 w 181649"/>
                  <a:gd name="connsiteY1" fmla="*/ 298413 h 401887"/>
                  <a:gd name="connsiteX2" fmla="*/ 147256 w 181649"/>
                  <a:gd name="connsiteY2" fmla="*/ 661 h 401887"/>
                  <a:gd name="connsiteX3" fmla="*/ 0 w 181649"/>
                  <a:gd name="connsiteY3" fmla="*/ 148013 h 401887"/>
                  <a:gd name="connsiteX4" fmla="*/ 112681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112681" y="401759"/>
                    </a:moveTo>
                    <a:cubicBezTo>
                      <a:pt x="120301" y="405474"/>
                      <a:pt x="180785" y="327369"/>
                      <a:pt x="181642" y="298413"/>
                    </a:cubicBezTo>
                    <a:cubicBezTo>
                      <a:pt x="182499" y="269457"/>
                      <a:pt x="115157" y="82862"/>
                      <a:pt x="147256" y="661"/>
                    </a:cubicBezTo>
                    <a:cubicBezTo>
                      <a:pt x="147256" y="661"/>
                      <a:pt x="50006" y="-18389"/>
                      <a:pt x="0" y="148013"/>
                    </a:cubicBezTo>
                    <a:cubicBezTo>
                      <a:pt x="10478" y="222213"/>
                      <a:pt x="92297" y="391758"/>
                      <a:pt x="112681"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7" name="任意多边形: 形状 316">
                <a:extLst>
                  <a:ext uri="{FF2B5EF4-FFF2-40B4-BE49-F238E27FC236}">
                    <a16:creationId xmlns:a16="http://schemas.microsoft.com/office/drawing/2014/main" id="{327CFEC3-3C90-43FB-AA50-D76957BCABEB}"/>
                  </a:ext>
                </a:extLst>
              </p:cNvPr>
              <p:cNvSpPr/>
              <p:nvPr/>
            </p:nvSpPr>
            <p:spPr>
              <a:xfrm>
                <a:off x="4054347" y="4988462"/>
                <a:ext cx="178703" cy="387321"/>
              </a:xfrm>
              <a:custGeom>
                <a:avLst/>
                <a:gdLst>
                  <a:gd name="connsiteX0" fmla="*/ 50783 w 178703"/>
                  <a:gd name="connsiteY0" fmla="*/ 386985 h 387321"/>
                  <a:gd name="connsiteX1" fmla="*/ 142127 w 178703"/>
                  <a:gd name="connsiteY1" fmla="*/ 302689 h 387321"/>
                  <a:gd name="connsiteX2" fmla="*/ 178704 w 178703"/>
                  <a:gd name="connsiteY2" fmla="*/ 5223 h 387321"/>
                  <a:gd name="connsiteX3" fmla="*/ 872 w 178703"/>
                  <a:gd name="connsiteY3" fmla="*/ 113808 h 387321"/>
                  <a:gd name="connsiteX4" fmla="*/ 50783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50783" y="386985"/>
                    </a:moveTo>
                    <a:cubicBezTo>
                      <a:pt x="57260" y="392414"/>
                      <a:pt x="134412" y="330692"/>
                      <a:pt x="142127" y="302689"/>
                    </a:cubicBezTo>
                    <a:cubicBezTo>
                      <a:pt x="149748" y="274685"/>
                      <a:pt x="128126" y="77518"/>
                      <a:pt x="178704" y="5223"/>
                    </a:cubicBezTo>
                    <a:cubicBezTo>
                      <a:pt x="178704" y="5223"/>
                      <a:pt x="88597" y="-36116"/>
                      <a:pt x="872" y="113808"/>
                    </a:cubicBezTo>
                    <a:cubicBezTo>
                      <a:pt x="-6367" y="188389"/>
                      <a:pt x="33352" y="372412"/>
                      <a:pt x="50783"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8" name="任意多边形: 形状 317">
                <a:extLst>
                  <a:ext uri="{FF2B5EF4-FFF2-40B4-BE49-F238E27FC236}">
                    <a16:creationId xmlns:a16="http://schemas.microsoft.com/office/drawing/2014/main" id="{4A5E1D4E-BDD4-4605-9299-F88C648E85B0}"/>
                  </a:ext>
                </a:extLst>
              </p:cNvPr>
              <p:cNvSpPr/>
              <p:nvPr/>
            </p:nvSpPr>
            <p:spPr>
              <a:xfrm>
                <a:off x="4114342" y="5338501"/>
                <a:ext cx="202908" cy="368604"/>
              </a:xfrm>
              <a:custGeom>
                <a:avLst/>
                <a:gdLst>
                  <a:gd name="connsiteX0" fmla="*/ 16601 w 202909"/>
                  <a:gd name="connsiteY0" fmla="*/ 368035 h 368603"/>
                  <a:gd name="connsiteX1" fmla="*/ 120042 w 202909"/>
                  <a:gd name="connsiteY1" fmla="*/ 299169 h 368603"/>
                  <a:gd name="connsiteX2" fmla="*/ 202910 w 202909"/>
                  <a:gd name="connsiteY2" fmla="*/ 11133 h 368603"/>
                  <a:gd name="connsiteX3" fmla="*/ 10219 w 202909"/>
                  <a:gd name="connsiteY3" fmla="*/ 90476 h 368603"/>
                  <a:gd name="connsiteX4" fmla="*/ 16601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6601" y="368035"/>
                    </a:moveTo>
                    <a:cubicBezTo>
                      <a:pt x="22125" y="374417"/>
                      <a:pt x="108041" y="325553"/>
                      <a:pt x="120042" y="299169"/>
                    </a:cubicBezTo>
                    <a:cubicBezTo>
                      <a:pt x="131949" y="272785"/>
                      <a:pt x="141664" y="74665"/>
                      <a:pt x="202910" y="11133"/>
                    </a:cubicBezTo>
                    <a:cubicBezTo>
                      <a:pt x="202910" y="11133"/>
                      <a:pt x="120423" y="-43826"/>
                      <a:pt x="10219" y="90476"/>
                    </a:cubicBezTo>
                    <a:cubicBezTo>
                      <a:pt x="-8641" y="162962"/>
                      <a:pt x="1647" y="350890"/>
                      <a:pt x="16601"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19" name="任意多边形: 形状 318">
                <a:extLst>
                  <a:ext uri="{FF2B5EF4-FFF2-40B4-BE49-F238E27FC236}">
                    <a16:creationId xmlns:a16="http://schemas.microsoft.com/office/drawing/2014/main" id="{1E32580B-C073-4D23-BE3B-79BE63F29B5A}"/>
                  </a:ext>
                </a:extLst>
              </p:cNvPr>
              <p:cNvSpPr/>
              <p:nvPr/>
            </p:nvSpPr>
            <p:spPr>
              <a:xfrm>
                <a:off x="3010710" y="4502072"/>
                <a:ext cx="365663" cy="172049"/>
              </a:xfrm>
              <a:custGeom>
                <a:avLst/>
                <a:gdLst>
                  <a:gd name="connsiteX0" fmla="*/ 365665 w 365664"/>
                  <a:gd name="connsiteY0" fmla="*/ 38223 h 172049"/>
                  <a:gd name="connsiteX1" fmla="*/ 0 w 365664"/>
                  <a:gd name="connsiteY1" fmla="*/ 156238 h 172049"/>
                  <a:gd name="connsiteX2" fmla="*/ 196501 w 365664"/>
                  <a:gd name="connsiteY2" fmla="*/ 172049 h 172049"/>
                  <a:gd name="connsiteX3" fmla="*/ 365665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365665" y="38223"/>
                    </a:moveTo>
                    <a:cubicBezTo>
                      <a:pt x="365665" y="38223"/>
                      <a:pt x="78486" y="-102557"/>
                      <a:pt x="0" y="156238"/>
                    </a:cubicBezTo>
                    <a:cubicBezTo>
                      <a:pt x="70580" y="144617"/>
                      <a:pt x="116586" y="143665"/>
                      <a:pt x="196501" y="172049"/>
                    </a:cubicBezTo>
                    <a:cubicBezTo>
                      <a:pt x="229838" y="147284"/>
                      <a:pt x="243078" y="99088"/>
                      <a:pt x="365665"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0" name="任意多边形: 形状 319">
                <a:extLst>
                  <a:ext uri="{FF2B5EF4-FFF2-40B4-BE49-F238E27FC236}">
                    <a16:creationId xmlns:a16="http://schemas.microsoft.com/office/drawing/2014/main" id="{39091042-E99A-4B2A-949B-0C72FB47CF51}"/>
                  </a:ext>
                </a:extLst>
              </p:cNvPr>
              <p:cNvSpPr/>
              <p:nvPr/>
            </p:nvSpPr>
            <p:spPr>
              <a:xfrm>
                <a:off x="3214831" y="4611517"/>
                <a:ext cx="382523" cy="173000"/>
              </a:xfrm>
              <a:custGeom>
                <a:avLst/>
                <a:gdLst>
                  <a:gd name="connsiteX0" fmla="*/ 382524 w 382524"/>
                  <a:gd name="connsiteY0" fmla="*/ 78798 h 173000"/>
                  <a:gd name="connsiteX1" fmla="*/ 0 w 382524"/>
                  <a:gd name="connsiteY1" fmla="*/ 115088 h 173000"/>
                  <a:gd name="connsiteX2" fmla="*/ 188500 w 382524"/>
                  <a:gd name="connsiteY2" fmla="*/ 173000 h 173000"/>
                  <a:gd name="connsiteX3" fmla="*/ 382524 w 382524"/>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4" h="173000">
                    <a:moveTo>
                      <a:pt x="382524" y="78798"/>
                    </a:moveTo>
                    <a:cubicBezTo>
                      <a:pt x="382524" y="78798"/>
                      <a:pt x="132588" y="-120655"/>
                      <a:pt x="0" y="115088"/>
                    </a:cubicBezTo>
                    <a:cubicBezTo>
                      <a:pt x="71438" y="118994"/>
                      <a:pt x="116586" y="128042"/>
                      <a:pt x="188500" y="173000"/>
                    </a:cubicBezTo>
                    <a:cubicBezTo>
                      <a:pt x="226314" y="155951"/>
                      <a:pt x="249555" y="111755"/>
                      <a:pt x="382524"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1" name="任意多边形: 形状 320">
                <a:extLst>
                  <a:ext uri="{FF2B5EF4-FFF2-40B4-BE49-F238E27FC236}">
                    <a16:creationId xmlns:a16="http://schemas.microsoft.com/office/drawing/2014/main" id="{3B6EFF53-C67A-40BA-AD5F-F032F88C92C6}"/>
                  </a:ext>
                </a:extLst>
              </p:cNvPr>
              <p:cNvSpPr/>
              <p:nvPr/>
            </p:nvSpPr>
            <p:spPr>
              <a:xfrm>
                <a:off x="3438001" y="4765691"/>
                <a:ext cx="374902" cy="177515"/>
              </a:xfrm>
              <a:custGeom>
                <a:avLst/>
                <a:gdLst>
                  <a:gd name="connsiteX0" fmla="*/ 374904 w 374903"/>
                  <a:gd name="connsiteY0" fmla="*/ 148178 h 177515"/>
                  <a:gd name="connsiteX1" fmla="*/ 0 w 374903"/>
                  <a:gd name="connsiteY1" fmla="*/ 64072 h 177515"/>
                  <a:gd name="connsiteX2" fmla="*/ 161258 w 374903"/>
                  <a:gd name="connsiteY2" fmla="*/ 177515 h 177515"/>
                  <a:gd name="connsiteX3" fmla="*/ 374904 w 374903"/>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3" h="177515">
                    <a:moveTo>
                      <a:pt x="374904" y="148178"/>
                    </a:moveTo>
                    <a:cubicBezTo>
                      <a:pt x="374904" y="148178"/>
                      <a:pt x="199072" y="-118903"/>
                      <a:pt x="0" y="64072"/>
                    </a:cubicBezTo>
                    <a:cubicBezTo>
                      <a:pt x="66770" y="89980"/>
                      <a:pt x="106871" y="112459"/>
                      <a:pt x="161258" y="177515"/>
                    </a:cubicBezTo>
                    <a:cubicBezTo>
                      <a:pt x="202501" y="173038"/>
                      <a:pt x="238315" y="138272"/>
                      <a:pt x="374904"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2" name="任意多边形: 形状 321">
                <a:extLst>
                  <a:ext uri="{FF2B5EF4-FFF2-40B4-BE49-F238E27FC236}">
                    <a16:creationId xmlns:a16="http://schemas.microsoft.com/office/drawing/2014/main" id="{70011554-D96A-4D9F-8BDE-E89AA5CB742A}"/>
                  </a:ext>
                </a:extLst>
              </p:cNvPr>
              <p:cNvSpPr/>
              <p:nvPr/>
            </p:nvSpPr>
            <p:spPr>
              <a:xfrm>
                <a:off x="3645073" y="4972225"/>
                <a:ext cx="327373" cy="224251"/>
              </a:xfrm>
              <a:custGeom>
                <a:avLst/>
                <a:gdLst>
                  <a:gd name="connsiteX0" fmla="*/ 327374 w 327374"/>
                  <a:gd name="connsiteY0" fmla="*/ 224251 h 224251"/>
                  <a:gd name="connsiteX1" fmla="*/ 0 w 327374"/>
                  <a:gd name="connsiteY1" fmla="*/ 23083 h 224251"/>
                  <a:gd name="connsiteX2" fmla="*/ 115729 w 327374"/>
                  <a:gd name="connsiteY2" fmla="*/ 182722 h 224251"/>
                  <a:gd name="connsiteX3" fmla="*/ 327374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327374" y="224251"/>
                    </a:moveTo>
                    <a:cubicBezTo>
                      <a:pt x="327374" y="224251"/>
                      <a:pt x="247745" y="-85502"/>
                      <a:pt x="0" y="23083"/>
                    </a:cubicBezTo>
                    <a:cubicBezTo>
                      <a:pt x="54769" y="69184"/>
                      <a:pt x="85344" y="103570"/>
                      <a:pt x="115729" y="182722"/>
                    </a:cubicBezTo>
                    <a:cubicBezTo>
                      <a:pt x="156210" y="191866"/>
                      <a:pt x="201358" y="170626"/>
                      <a:pt x="327374"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3" name="任意多边形: 形状 322">
                <a:extLst>
                  <a:ext uri="{FF2B5EF4-FFF2-40B4-BE49-F238E27FC236}">
                    <a16:creationId xmlns:a16="http://schemas.microsoft.com/office/drawing/2014/main" id="{686D39F7-B618-4348-B731-0D636D17F4D2}"/>
                  </a:ext>
                </a:extLst>
              </p:cNvPr>
              <p:cNvSpPr/>
              <p:nvPr/>
            </p:nvSpPr>
            <p:spPr>
              <a:xfrm>
                <a:off x="3754611" y="5225484"/>
                <a:ext cx="293560" cy="257983"/>
              </a:xfrm>
              <a:custGeom>
                <a:avLst/>
                <a:gdLst>
                  <a:gd name="connsiteX0" fmla="*/ 293561 w 293560"/>
                  <a:gd name="connsiteY0" fmla="*/ 257983 h 257982"/>
                  <a:gd name="connsiteX1" fmla="*/ 0 w 293560"/>
                  <a:gd name="connsiteY1" fmla="*/ 10142 h 257982"/>
                  <a:gd name="connsiteX2" fmla="*/ 90583 w 293560"/>
                  <a:gd name="connsiteY2" fmla="*/ 185307 h 257982"/>
                  <a:gd name="connsiteX3" fmla="*/ 293561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293561" y="257983"/>
                    </a:moveTo>
                    <a:cubicBezTo>
                      <a:pt x="293561" y="257983"/>
                      <a:pt x="261080" y="-60152"/>
                      <a:pt x="0" y="10142"/>
                    </a:cubicBezTo>
                    <a:cubicBezTo>
                      <a:pt x="47244" y="63959"/>
                      <a:pt x="72390" y="102440"/>
                      <a:pt x="90583" y="185307"/>
                    </a:cubicBezTo>
                    <a:cubicBezTo>
                      <a:pt x="129159" y="200357"/>
                      <a:pt x="176974" y="186069"/>
                      <a:pt x="293561"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4" name="任意多边形: 形状 323">
                <a:extLst>
                  <a:ext uri="{FF2B5EF4-FFF2-40B4-BE49-F238E27FC236}">
                    <a16:creationId xmlns:a16="http://schemas.microsoft.com/office/drawing/2014/main" id="{AD8D639E-62D5-476C-A5A4-43DD0D50662D}"/>
                  </a:ext>
                </a:extLst>
              </p:cNvPr>
              <p:cNvSpPr/>
              <p:nvPr/>
            </p:nvSpPr>
            <p:spPr>
              <a:xfrm>
                <a:off x="3863767" y="5477181"/>
                <a:ext cx="194359" cy="339090"/>
              </a:xfrm>
              <a:custGeom>
                <a:avLst/>
                <a:gdLst>
                  <a:gd name="connsiteX0" fmla="*/ 180594 w 194360"/>
                  <a:gd name="connsiteY0" fmla="*/ 339090 h 339090"/>
                  <a:gd name="connsiteX1" fmla="*/ 0 w 194360"/>
                  <a:gd name="connsiteY1" fmla="*/ 0 h 339090"/>
                  <a:gd name="connsiteX2" fmla="*/ 19050 w 194360"/>
                  <a:gd name="connsiteY2" fmla="*/ 196215 h 339090"/>
                  <a:gd name="connsiteX3" fmla="*/ 180594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80594" y="339090"/>
                    </a:moveTo>
                    <a:cubicBezTo>
                      <a:pt x="180594" y="339090"/>
                      <a:pt x="268510" y="31623"/>
                      <a:pt x="0" y="0"/>
                    </a:cubicBezTo>
                    <a:cubicBezTo>
                      <a:pt x="23908" y="67437"/>
                      <a:pt x="32861" y="112586"/>
                      <a:pt x="19050" y="196215"/>
                    </a:cubicBezTo>
                    <a:cubicBezTo>
                      <a:pt x="49339" y="224504"/>
                      <a:pt x="99060" y="229076"/>
                      <a:pt x="180594"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5" name="任意多边形: 形状 324">
                <a:extLst>
                  <a:ext uri="{FF2B5EF4-FFF2-40B4-BE49-F238E27FC236}">
                    <a16:creationId xmlns:a16="http://schemas.microsoft.com/office/drawing/2014/main" id="{39EFB323-92D5-41E2-A7AE-797D1684DCF5}"/>
                  </a:ext>
                </a:extLst>
              </p:cNvPr>
              <p:cNvSpPr/>
              <p:nvPr/>
            </p:nvSpPr>
            <p:spPr>
              <a:xfrm>
                <a:off x="4048736" y="5725056"/>
                <a:ext cx="314044" cy="293724"/>
              </a:xfrm>
              <a:custGeom>
                <a:avLst/>
                <a:gdLst>
                  <a:gd name="connsiteX0" fmla="*/ 482 w 314045"/>
                  <a:gd name="connsiteY0" fmla="*/ 290955 h 293723"/>
                  <a:gd name="connsiteX1" fmla="*/ 122783 w 314045"/>
                  <a:gd name="connsiteY1" fmla="*/ 269238 h 293723"/>
                  <a:gd name="connsiteX2" fmla="*/ 314045 w 314045"/>
                  <a:gd name="connsiteY2" fmla="*/ 38447 h 293723"/>
                  <a:gd name="connsiteX3" fmla="*/ 105734 w 314045"/>
                  <a:gd name="connsiteY3" fmla="*/ 33970 h 293723"/>
                  <a:gd name="connsiteX4" fmla="*/ 482 w 314045"/>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45" h="293723">
                    <a:moveTo>
                      <a:pt x="482" y="290955"/>
                    </a:moveTo>
                    <a:cubicBezTo>
                      <a:pt x="3054" y="299051"/>
                      <a:pt x="101257" y="288669"/>
                      <a:pt x="122783" y="269238"/>
                    </a:cubicBezTo>
                    <a:cubicBezTo>
                      <a:pt x="144310" y="249807"/>
                      <a:pt x="232512" y="72165"/>
                      <a:pt x="314045" y="38447"/>
                    </a:cubicBezTo>
                    <a:cubicBezTo>
                      <a:pt x="314045" y="38447"/>
                      <a:pt x="260515" y="-44992"/>
                      <a:pt x="105734" y="33970"/>
                    </a:cubicBezTo>
                    <a:cubicBezTo>
                      <a:pt x="59537" y="92930"/>
                      <a:pt x="-6280" y="269333"/>
                      <a:pt x="482"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6" name="任意多边形: 形状 325">
                <a:extLst>
                  <a:ext uri="{FF2B5EF4-FFF2-40B4-BE49-F238E27FC236}">
                    <a16:creationId xmlns:a16="http://schemas.microsoft.com/office/drawing/2014/main" id="{704DDAAF-333A-4449-8367-17FC71FCFBD2}"/>
                  </a:ext>
                </a:extLst>
              </p:cNvPr>
              <p:cNvSpPr/>
              <p:nvPr/>
            </p:nvSpPr>
            <p:spPr>
              <a:xfrm>
                <a:off x="3899116" y="6091597"/>
                <a:ext cx="350125" cy="261591"/>
              </a:xfrm>
              <a:custGeom>
                <a:avLst/>
                <a:gdLst>
                  <a:gd name="connsiteX0" fmla="*/ 82 w 350125"/>
                  <a:gd name="connsiteY0" fmla="*/ 253407 h 261591"/>
                  <a:gd name="connsiteX1" fmla="*/ 124288 w 350125"/>
                  <a:gd name="connsiteY1" fmla="*/ 251597 h 261591"/>
                  <a:gd name="connsiteX2" fmla="*/ 350126 w 350125"/>
                  <a:gd name="connsiteY2" fmla="*/ 54525 h 261591"/>
                  <a:gd name="connsiteX3" fmla="*/ 145243 w 350125"/>
                  <a:gd name="connsiteY3" fmla="*/ 16616 h 261591"/>
                  <a:gd name="connsiteX4" fmla="*/ 82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82" y="253407"/>
                    </a:moveTo>
                    <a:cubicBezTo>
                      <a:pt x="1320" y="261789"/>
                      <a:pt x="99904" y="267314"/>
                      <a:pt x="124288" y="251597"/>
                    </a:cubicBezTo>
                    <a:cubicBezTo>
                      <a:pt x="148672" y="235881"/>
                      <a:pt x="264210" y="74718"/>
                      <a:pt x="350126" y="54525"/>
                    </a:cubicBezTo>
                    <a:cubicBezTo>
                      <a:pt x="350126" y="54525"/>
                      <a:pt x="310693" y="-36439"/>
                      <a:pt x="145243" y="16616"/>
                    </a:cubicBezTo>
                    <a:cubicBezTo>
                      <a:pt x="90189" y="67479"/>
                      <a:pt x="-3156" y="230928"/>
                      <a:pt x="82"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7" name="任意多边形: 形状 326">
                <a:extLst>
                  <a:ext uri="{FF2B5EF4-FFF2-40B4-BE49-F238E27FC236}">
                    <a16:creationId xmlns:a16="http://schemas.microsoft.com/office/drawing/2014/main" id="{0633249D-7C6C-4503-9434-8999A6319D7D}"/>
                  </a:ext>
                </a:extLst>
              </p:cNvPr>
              <p:cNvSpPr/>
              <p:nvPr/>
            </p:nvSpPr>
            <p:spPr>
              <a:xfrm>
                <a:off x="3678116" y="6417933"/>
                <a:ext cx="389673" cy="223668"/>
              </a:xfrm>
              <a:custGeom>
                <a:avLst/>
                <a:gdLst>
                  <a:gd name="connsiteX0" fmla="*/ 7 w 389674"/>
                  <a:gd name="connsiteY0" fmla="*/ 191675 h 223668"/>
                  <a:gd name="connsiteX1" fmla="*/ 120498 w 389674"/>
                  <a:gd name="connsiteY1" fmla="*/ 222060 h 223668"/>
                  <a:gd name="connsiteX2" fmla="*/ 389675 w 389674"/>
                  <a:gd name="connsiteY2" fmla="*/ 90139 h 223668"/>
                  <a:gd name="connsiteX3" fmla="*/ 201556 w 389674"/>
                  <a:gd name="connsiteY3" fmla="*/ 509 h 223668"/>
                  <a:gd name="connsiteX4" fmla="*/ 7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7" y="191675"/>
                    </a:moveTo>
                    <a:cubicBezTo>
                      <a:pt x="-945" y="200057"/>
                      <a:pt x="92876" y="231013"/>
                      <a:pt x="120498" y="222060"/>
                    </a:cubicBezTo>
                    <a:cubicBezTo>
                      <a:pt x="148121" y="213202"/>
                      <a:pt x="301473" y="87376"/>
                      <a:pt x="389675" y="90139"/>
                    </a:cubicBezTo>
                    <a:cubicBezTo>
                      <a:pt x="389675" y="90139"/>
                      <a:pt x="375102" y="-7874"/>
                      <a:pt x="201556" y="509"/>
                    </a:cubicBezTo>
                    <a:cubicBezTo>
                      <a:pt x="135072" y="35370"/>
                      <a:pt x="2674" y="169196"/>
                      <a:pt x="7"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8" name="任意多边形: 形状 327">
                <a:extLst>
                  <a:ext uri="{FF2B5EF4-FFF2-40B4-BE49-F238E27FC236}">
                    <a16:creationId xmlns:a16="http://schemas.microsoft.com/office/drawing/2014/main" id="{9FC05C37-AD5C-4E5D-B459-565A1E697FF5}"/>
                  </a:ext>
                </a:extLst>
              </p:cNvPr>
              <p:cNvSpPr/>
              <p:nvPr/>
            </p:nvSpPr>
            <p:spPr>
              <a:xfrm>
                <a:off x="3396430" y="6657235"/>
                <a:ext cx="401670" cy="180701"/>
              </a:xfrm>
              <a:custGeom>
                <a:avLst/>
                <a:gdLst>
                  <a:gd name="connsiteX0" fmla="*/ 135 w 401672"/>
                  <a:gd name="connsiteY0" fmla="*/ 111061 h 180701"/>
                  <a:gd name="connsiteX1" fmla="*/ 103005 w 401672"/>
                  <a:gd name="connsiteY1" fmla="*/ 180689 h 180701"/>
                  <a:gd name="connsiteX2" fmla="*/ 400947 w 401672"/>
                  <a:gd name="connsiteY2" fmla="*/ 148304 h 180701"/>
                  <a:gd name="connsiteX3" fmla="*/ 254548 w 401672"/>
                  <a:gd name="connsiteY3" fmla="*/ 0 h 180701"/>
                  <a:gd name="connsiteX4" fmla="*/ 135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135" y="111061"/>
                    </a:moveTo>
                    <a:cubicBezTo>
                      <a:pt x="-3675" y="118681"/>
                      <a:pt x="74049" y="179641"/>
                      <a:pt x="103005" y="180689"/>
                    </a:cubicBezTo>
                    <a:cubicBezTo>
                      <a:pt x="131961" y="181737"/>
                      <a:pt x="319032" y="115633"/>
                      <a:pt x="400947" y="148304"/>
                    </a:cubicBezTo>
                    <a:cubicBezTo>
                      <a:pt x="400947" y="148304"/>
                      <a:pt x="420664" y="51149"/>
                      <a:pt x="254548" y="0"/>
                    </a:cubicBezTo>
                    <a:cubicBezTo>
                      <a:pt x="180443" y="10096"/>
                      <a:pt x="10327" y="90773"/>
                      <a:pt x="135"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29" name="任意多边形: 形状 328">
                <a:extLst>
                  <a:ext uri="{FF2B5EF4-FFF2-40B4-BE49-F238E27FC236}">
                    <a16:creationId xmlns:a16="http://schemas.microsoft.com/office/drawing/2014/main" id="{9781D090-EE71-4548-85BF-39D2D7A66B51}"/>
                  </a:ext>
                </a:extLst>
              </p:cNvPr>
              <p:cNvSpPr/>
              <p:nvPr/>
            </p:nvSpPr>
            <p:spPr>
              <a:xfrm>
                <a:off x="3089412" y="6810636"/>
                <a:ext cx="393593" cy="169496"/>
              </a:xfrm>
              <a:custGeom>
                <a:avLst/>
                <a:gdLst>
                  <a:gd name="connsiteX0" fmla="*/ 260 w 393593"/>
                  <a:gd name="connsiteY0" fmla="*/ 69673 h 169495"/>
                  <a:gd name="connsiteX1" fmla="*/ 90938 w 393593"/>
                  <a:gd name="connsiteY1" fmla="*/ 154636 h 169495"/>
                  <a:gd name="connsiteX2" fmla="*/ 390308 w 393593"/>
                  <a:gd name="connsiteY2" fmla="*/ 169495 h 169495"/>
                  <a:gd name="connsiteX3" fmla="*/ 269055 w 393593"/>
                  <a:gd name="connsiteY3" fmla="*/ 45 h 169495"/>
                  <a:gd name="connsiteX4" fmla="*/ 260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260" y="69673"/>
                    </a:moveTo>
                    <a:cubicBezTo>
                      <a:pt x="-4693" y="76531"/>
                      <a:pt x="62458" y="149016"/>
                      <a:pt x="90938" y="154636"/>
                    </a:cubicBezTo>
                    <a:cubicBezTo>
                      <a:pt x="119418" y="160256"/>
                      <a:pt x="314490" y="124346"/>
                      <a:pt x="390308" y="169495"/>
                    </a:cubicBezTo>
                    <a:cubicBezTo>
                      <a:pt x="390308" y="169495"/>
                      <a:pt x="424980" y="76626"/>
                      <a:pt x="269055" y="45"/>
                    </a:cubicBezTo>
                    <a:cubicBezTo>
                      <a:pt x="194094" y="-1765"/>
                      <a:pt x="13499" y="51194"/>
                      <a:pt x="260"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30" name="任意多边形: 形状 329">
                <a:extLst>
                  <a:ext uri="{FF2B5EF4-FFF2-40B4-BE49-F238E27FC236}">
                    <a16:creationId xmlns:a16="http://schemas.microsoft.com/office/drawing/2014/main" id="{55EC5DE0-8D3D-445B-95CD-1E491CE885CC}"/>
                  </a:ext>
                </a:extLst>
              </p:cNvPr>
              <p:cNvSpPr/>
              <p:nvPr/>
            </p:nvSpPr>
            <p:spPr>
              <a:xfrm>
                <a:off x="3825761" y="5729590"/>
                <a:ext cx="172157" cy="378047"/>
              </a:xfrm>
              <a:custGeom>
                <a:avLst/>
                <a:gdLst>
                  <a:gd name="connsiteX0" fmla="*/ 110204 w 172157"/>
                  <a:gd name="connsiteY0" fmla="*/ 378047 h 378047"/>
                  <a:gd name="connsiteX1" fmla="*/ 41720 w 172157"/>
                  <a:gd name="connsiteY1" fmla="*/ 0 h 378047"/>
                  <a:gd name="connsiteX2" fmla="*/ 0 w 172157"/>
                  <a:gd name="connsiteY2" fmla="*/ 192691 h 378047"/>
                  <a:gd name="connsiteX3" fmla="*/ 11020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110204" y="378047"/>
                    </a:moveTo>
                    <a:cubicBezTo>
                      <a:pt x="110204" y="378047"/>
                      <a:pt x="287750" y="112109"/>
                      <a:pt x="41720" y="0"/>
                    </a:cubicBezTo>
                    <a:cubicBezTo>
                      <a:pt x="43910" y="71533"/>
                      <a:pt x="38671" y="117253"/>
                      <a:pt x="0" y="192691"/>
                    </a:cubicBezTo>
                    <a:cubicBezTo>
                      <a:pt x="20098" y="228981"/>
                      <a:pt x="66104" y="248412"/>
                      <a:pt x="11020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31" name="任意多边形: 形状 330">
                <a:extLst>
                  <a:ext uri="{FF2B5EF4-FFF2-40B4-BE49-F238E27FC236}">
                    <a16:creationId xmlns:a16="http://schemas.microsoft.com/office/drawing/2014/main" id="{E7A229A7-C411-49B4-AF45-E199C1B412B6}"/>
                  </a:ext>
                </a:extLst>
              </p:cNvPr>
              <p:cNvSpPr/>
              <p:nvPr/>
            </p:nvSpPr>
            <p:spPr>
              <a:xfrm>
                <a:off x="3698411" y="5957525"/>
                <a:ext cx="173928" cy="384239"/>
              </a:xfrm>
              <a:custGeom>
                <a:avLst/>
                <a:gdLst>
                  <a:gd name="connsiteX0" fmla="*/ 77343 w 173929"/>
                  <a:gd name="connsiteY0" fmla="*/ 384238 h 384238"/>
                  <a:gd name="connsiteX1" fmla="*/ 73533 w 173929"/>
                  <a:gd name="connsiteY1" fmla="*/ 0 h 384238"/>
                  <a:gd name="connsiteX2" fmla="*/ 0 w 173929"/>
                  <a:gd name="connsiteY2" fmla="*/ 182975 h 384238"/>
                  <a:gd name="connsiteX3" fmla="*/ 77343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77343" y="384238"/>
                    </a:moveTo>
                    <a:cubicBezTo>
                      <a:pt x="77343" y="384238"/>
                      <a:pt x="297180" y="152019"/>
                      <a:pt x="73533" y="0"/>
                    </a:cubicBezTo>
                    <a:cubicBezTo>
                      <a:pt x="63627" y="70866"/>
                      <a:pt x="50768" y="115062"/>
                      <a:pt x="0" y="182975"/>
                    </a:cubicBezTo>
                    <a:cubicBezTo>
                      <a:pt x="13716" y="222123"/>
                      <a:pt x="55816" y="248984"/>
                      <a:pt x="77343"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32" name="任意多边形: 形状 331">
                <a:extLst>
                  <a:ext uri="{FF2B5EF4-FFF2-40B4-BE49-F238E27FC236}">
                    <a16:creationId xmlns:a16="http://schemas.microsoft.com/office/drawing/2014/main" id="{8411877D-EBD1-4EEB-BC42-6049802F2198}"/>
                  </a:ext>
                </a:extLst>
              </p:cNvPr>
              <p:cNvSpPr/>
              <p:nvPr/>
            </p:nvSpPr>
            <p:spPr>
              <a:xfrm>
                <a:off x="3526199" y="6209844"/>
                <a:ext cx="179146" cy="364713"/>
              </a:xfrm>
              <a:custGeom>
                <a:avLst/>
                <a:gdLst>
                  <a:gd name="connsiteX0" fmla="*/ 7906 w 179147"/>
                  <a:gd name="connsiteY0" fmla="*/ 364712 h 364712"/>
                  <a:gd name="connsiteX1" fmla="*/ 128969 w 179147"/>
                  <a:gd name="connsiteY1" fmla="*/ 0 h 364712"/>
                  <a:gd name="connsiteX2" fmla="*/ 0 w 179147"/>
                  <a:gd name="connsiteY2" fmla="*/ 149162 h 364712"/>
                  <a:gd name="connsiteX3" fmla="*/ 7906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7906" y="364712"/>
                    </a:moveTo>
                    <a:cubicBezTo>
                      <a:pt x="7906" y="364712"/>
                      <a:pt x="291275" y="216408"/>
                      <a:pt x="128969" y="0"/>
                    </a:cubicBezTo>
                    <a:cubicBezTo>
                      <a:pt x="96584" y="63817"/>
                      <a:pt x="70104" y="101441"/>
                      <a:pt x="0" y="149162"/>
                    </a:cubicBezTo>
                    <a:cubicBezTo>
                      <a:pt x="381" y="190691"/>
                      <a:pt x="31337" y="229838"/>
                      <a:pt x="7906"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33" name="任意多边形: 形状 332">
                <a:extLst>
                  <a:ext uri="{FF2B5EF4-FFF2-40B4-BE49-F238E27FC236}">
                    <a16:creationId xmlns:a16="http://schemas.microsoft.com/office/drawing/2014/main" id="{E3C1DFE3-0035-4653-8B3F-776274B89247}"/>
                  </a:ext>
                </a:extLst>
              </p:cNvPr>
              <p:cNvSpPr/>
              <p:nvPr/>
            </p:nvSpPr>
            <p:spPr>
              <a:xfrm>
                <a:off x="3304082" y="6374150"/>
                <a:ext cx="205850" cy="342519"/>
              </a:xfrm>
              <a:custGeom>
                <a:avLst/>
                <a:gdLst>
                  <a:gd name="connsiteX0" fmla="*/ 0 w 205851"/>
                  <a:gd name="connsiteY0" fmla="*/ 342519 h 342519"/>
                  <a:gd name="connsiteX1" fmla="*/ 174212 w 205851"/>
                  <a:gd name="connsiteY1" fmla="*/ 0 h 342519"/>
                  <a:gd name="connsiteX2" fmla="*/ 24384 w 205851"/>
                  <a:gd name="connsiteY2" fmla="*/ 128207 h 342519"/>
                  <a:gd name="connsiteX3" fmla="*/ 0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0" y="342519"/>
                    </a:moveTo>
                    <a:cubicBezTo>
                      <a:pt x="0" y="342519"/>
                      <a:pt x="302323" y="238220"/>
                      <a:pt x="174212" y="0"/>
                    </a:cubicBezTo>
                    <a:cubicBezTo>
                      <a:pt x="132683" y="58293"/>
                      <a:pt x="100870" y="91535"/>
                      <a:pt x="24384" y="128207"/>
                    </a:cubicBezTo>
                    <a:cubicBezTo>
                      <a:pt x="18478" y="169259"/>
                      <a:pt x="43339" y="212598"/>
                      <a:pt x="0"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34" name="任意多边形: 形状 333">
                <a:extLst>
                  <a:ext uri="{FF2B5EF4-FFF2-40B4-BE49-F238E27FC236}">
                    <a16:creationId xmlns:a16="http://schemas.microsoft.com/office/drawing/2014/main" id="{B127CF99-BA76-4BB9-8288-5BA4180FB0E7}"/>
                  </a:ext>
                </a:extLst>
              </p:cNvPr>
              <p:cNvSpPr/>
              <p:nvPr/>
            </p:nvSpPr>
            <p:spPr>
              <a:xfrm>
                <a:off x="3008239" y="6525212"/>
                <a:ext cx="290955" cy="253527"/>
              </a:xfrm>
              <a:custGeom>
                <a:avLst/>
                <a:gdLst>
                  <a:gd name="connsiteX0" fmla="*/ 0 w 290955"/>
                  <a:gd name="connsiteY0" fmla="*/ 253365 h 253526"/>
                  <a:gd name="connsiteX1" fmla="*/ 288893 w 290955"/>
                  <a:gd name="connsiteY1" fmla="*/ 0 h 253526"/>
                  <a:gd name="connsiteX2" fmla="*/ 102203 w 290955"/>
                  <a:gd name="connsiteY2" fmla="*/ 63437 h 253526"/>
                  <a:gd name="connsiteX3" fmla="*/ 0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0" y="253365"/>
                    </a:moveTo>
                    <a:cubicBezTo>
                      <a:pt x="0" y="253365"/>
                      <a:pt x="319469" y="268700"/>
                      <a:pt x="288893" y="0"/>
                    </a:cubicBezTo>
                    <a:cubicBezTo>
                      <a:pt x="228695" y="38671"/>
                      <a:pt x="186785" y="57721"/>
                      <a:pt x="102203" y="63437"/>
                    </a:cubicBezTo>
                    <a:cubicBezTo>
                      <a:pt x="81534" y="99346"/>
                      <a:pt x="88487" y="148780"/>
                      <a:pt x="0"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285" name="任意多边形: 形状 284">
              <a:extLst>
                <a:ext uri="{FF2B5EF4-FFF2-40B4-BE49-F238E27FC236}">
                  <a16:creationId xmlns:a16="http://schemas.microsoft.com/office/drawing/2014/main" id="{E37D21D2-9C9D-4DC1-AD29-BF5523E9A725}"/>
                </a:ext>
              </a:extLst>
            </p:cNvPr>
            <p:cNvSpPr/>
            <p:nvPr/>
          </p:nvSpPr>
          <p:spPr>
            <a:xfrm>
              <a:off x="2292245" y="4704989"/>
              <a:ext cx="206024" cy="197548"/>
            </a:xfrm>
            <a:custGeom>
              <a:avLst/>
              <a:gdLst>
                <a:gd name="connsiteX0" fmla="*/ 163449 w 206025"/>
                <a:gd name="connsiteY0" fmla="*/ 197549 h 197548"/>
                <a:gd name="connsiteX1" fmla="*/ 101060 w 206025"/>
                <a:gd name="connsiteY1" fmla="*/ 149638 h 197548"/>
                <a:gd name="connsiteX2" fmla="*/ 36195 w 206025"/>
                <a:gd name="connsiteY2" fmla="*/ 194215 h 197548"/>
                <a:gd name="connsiteX3" fmla="*/ 62484 w 206025"/>
                <a:gd name="connsiteY3" fmla="*/ 120015 h 197548"/>
                <a:gd name="connsiteX4" fmla="*/ 0 w 206025"/>
                <a:gd name="connsiteY4" fmla="*/ 72104 h 197548"/>
                <a:gd name="connsiteX5" fmla="*/ 78676 w 206025"/>
                <a:gd name="connsiteY5" fmla="*/ 74200 h 197548"/>
                <a:gd name="connsiteX6" fmla="*/ 104965 w 206025"/>
                <a:gd name="connsiteY6" fmla="*/ 0 h 197548"/>
                <a:gd name="connsiteX7" fmla="*/ 127349 w 206025"/>
                <a:gd name="connsiteY7" fmla="*/ 75438 h 197548"/>
                <a:gd name="connsiteX8" fmla="*/ 206026 w 206025"/>
                <a:gd name="connsiteY8" fmla="*/ 77533 h 197548"/>
                <a:gd name="connsiteX9" fmla="*/ 141160 w 206025"/>
                <a:gd name="connsiteY9" fmla="*/ 122110 h 19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025" h="197548">
                  <a:moveTo>
                    <a:pt x="163449" y="197549"/>
                  </a:moveTo>
                  <a:lnTo>
                    <a:pt x="101060" y="149638"/>
                  </a:lnTo>
                  <a:lnTo>
                    <a:pt x="36195" y="194215"/>
                  </a:lnTo>
                  <a:lnTo>
                    <a:pt x="62484" y="120015"/>
                  </a:lnTo>
                  <a:lnTo>
                    <a:pt x="0" y="72104"/>
                  </a:lnTo>
                  <a:lnTo>
                    <a:pt x="78676" y="74200"/>
                  </a:lnTo>
                  <a:lnTo>
                    <a:pt x="104965" y="0"/>
                  </a:lnTo>
                  <a:lnTo>
                    <a:pt x="127349" y="75438"/>
                  </a:lnTo>
                  <a:lnTo>
                    <a:pt x="206026" y="77533"/>
                  </a:lnTo>
                  <a:lnTo>
                    <a:pt x="141160" y="12211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86" name="任意多边形: 形状 285">
              <a:extLst>
                <a:ext uri="{FF2B5EF4-FFF2-40B4-BE49-F238E27FC236}">
                  <a16:creationId xmlns:a16="http://schemas.microsoft.com/office/drawing/2014/main" id="{13A665E5-DCD7-4634-97CE-DCAA9FFA34C3}"/>
                </a:ext>
              </a:extLst>
            </p:cNvPr>
            <p:cNvSpPr/>
            <p:nvPr/>
          </p:nvSpPr>
          <p:spPr>
            <a:xfrm>
              <a:off x="2169753" y="6771675"/>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387 w 121348"/>
                <a:gd name="connsiteY5" fmla="*/ 43720 h 116395"/>
                <a:gd name="connsiteX6" fmla="*/ 61817 w 121348"/>
                <a:gd name="connsiteY6" fmla="*/ 0 h 116395"/>
                <a:gd name="connsiteX7" fmla="*/ 74962 w 121348"/>
                <a:gd name="connsiteY7" fmla="*/ 44482 h 116395"/>
                <a:gd name="connsiteX8" fmla="*/ 121348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387" y="43720"/>
                  </a:lnTo>
                  <a:lnTo>
                    <a:pt x="61817" y="0"/>
                  </a:lnTo>
                  <a:lnTo>
                    <a:pt x="74962" y="44482"/>
                  </a:lnTo>
                  <a:lnTo>
                    <a:pt x="121348"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87" name="任意多边形: 形状 286">
              <a:extLst>
                <a:ext uri="{FF2B5EF4-FFF2-40B4-BE49-F238E27FC236}">
                  <a16:creationId xmlns:a16="http://schemas.microsoft.com/office/drawing/2014/main" id="{C47CF074-D65F-45B1-909F-0CFBF5F2551B}"/>
                </a:ext>
              </a:extLst>
            </p:cNvPr>
            <p:cNvSpPr/>
            <p:nvPr/>
          </p:nvSpPr>
          <p:spPr>
            <a:xfrm>
              <a:off x="2349581" y="6771651"/>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292 w 121348"/>
                <a:gd name="connsiteY5" fmla="*/ 43720 h 116395"/>
                <a:gd name="connsiteX6" fmla="*/ 61817 w 121348"/>
                <a:gd name="connsiteY6" fmla="*/ 0 h 116395"/>
                <a:gd name="connsiteX7" fmla="*/ 74962 w 121348"/>
                <a:gd name="connsiteY7" fmla="*/ 44482 h 116395"/>
                <a:gd name="connsiteX8" fmla="*/ 121349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292" y="43720"/>
                  </a:lnTo>
                  <a:lnTo>
                    <a:pt x="61817" y="0"/>
                  </a:lnTo>
                  <a:lnTo>
                    <a:pt x="74962" y="44482"/>
                  </a:lnTo>
                  <a:lnTo>
                    <a:pt x="121349"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288" name="任意多边形: 形状 287">
              <a:extLst>
                <a:ext uri="{FF2B5EF4-FFF2-40B4-BE49-F238E27FC236}">
                  <a16:creationId xmlns:a16="http://schemas.microsoft.com/office/drawing/2014/main" id="{88FFFC5B-8470-484E-A829-6C753A7B29B6}"/>
                </a:ext>
              </a:extLst>
            </p:cNvPr>
            <p:cNvSpPr/>
            <p:nvPr/>
          </p:nvSpPr>
          <p:spPr>
            <a:xfrm>
              <a:off x="2529797" y="6771624"/>
              <a:ext cx="121442" cy="116395"/>
            </a:xfrm>
            <a:custGeom>
              <a:avLst/>
              <a:gdLst>
                <a:gd name="connsiteX0" fmla="*/ 96298 w 121443"/>
                <a:gd name="connsiteY0" fmla="*/ 116396 h 116395"/>
                <a:gd name="connsiteX1" fmla="*/ 59531 w 121443"/>
                <a:gd name="connsiteY1" fmla="*/ 88202 h 116395"/>
                <a:gd name="connsiteX2" fmla="*/ 21336 w 121443"/>
                <a:gd name="connsiteY2" fmla="*/ 114395 h 116395"/>
                <a:gd name="connsiteX3" fmla="*/ 36862 w 121443"/>
                <a:gd name="connsiteY3" fmla="*/ 70771 h 116395"/>
                <a:gd name="connsiteX4" fmla="*/ 0 w 121443"/>
                <a:gd name="connsiteY4" fmla="*/ 42482 h 116395"/>
                <a:gd name="connsiteX5" fmla="*/ 46387 w 121443"/>
                <a:gd name="connsiteY5" fmla="*/ 43720 h 116395"/>
                <a:gd name="connsiteX6" fmla="*/ 61913 w 121443"/>
                <a:gd name="connsiteY6" fmla="*/ 0 h 116395"/>
                <a:gd name="connsiteX7" fmla="*/ 75057 w 121443"/>
                <a:gd name="connsiteY7" fmla="*/ 44482 h 116395"/>
                <a:gd name="connsiteX8" fmla="*/ 121444 w 121443"/>
                <a:gd name="connsiteY8" fmla="*/ 45720 h 116395"/>
                <a:gd name="connsiteX9" fmla="*/ 83153 w 121443"/>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443" h="116395">
                  <a:moveTo>
                    <a:pt x="96298" y="116396"/>
                  </a:moveTo>
                  <a:lnTo>
                    <a:pt x="59531" y="88202"/>
                  </a:lnTo>
                  <a:lnTo>
                    <a:pt x="21336" y="114395"/>
                  </a:lnTo>
                  <a:lnTo>
                    <a:pt x="36862" y="70771"/>
                  </a:lnTo>
                  <a:lnTo>
                    <a:pt x="0" y="42482"/>
                  </a:lnTo>
                  <a:lnTo>
                    <a:pt x="46387" y="43720"/>
                  </a:lnTo>
                  <a:lnTo>
                    <a:pt x="61913" y="0"/>
                  </a:lnTo>
                  <a:lnTo>
                    <a:pt x="75057" y="44482"/>
                  </a:lnTo>
                  <a:lnTo>
                    <a:pt x="121444"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283" name="文本框 282">
            <a:extLst>
              <a:ext uri="{FF2B5EF4-FFF2-40B4-BE49-F238E27FC236}">
                <a16:creationId xmlns:a16="http://schemas.microsoft.com/office/drawing/2014/main" id="{DE2BB875-10F3-4230-81C4-2469B26D9A01}"/>
              </a:ext>
            </a:extLst>
          </p:cNvPr>
          <p:cNvSpPr txBox="1"/>
          <p:nvPr/>
        </p:nvSpPr>
        <p:spPr>
          <a:xfrm>
            <a:off x="3961530" y="2213871"/>
            <a:ext cx="17305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财富</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排行榜第</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15</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位</a:t>
            </a:r>
          </a:p>
        </p:txBody>
      </p:sp>
      <p:grpSp>
        <p:nvGrpSpPr>
          <p:cNvPr id="336" name="图形 15">
            <a:extLst>
              <a:ext uri="{FF2B5EF4-FFF2-40B4-BE49-F238E27FC236}">
                <a16:creationId xmlns:a16="http://schemas.microsoft.com/office/drawing/2014/main" id="{253E3448-2C95-48A9-BD1C-E032B1142092}"/>
              </a:ext>
            </a:extLst>
          </p:cNvPr>
          <p:cNvGrpSpPr/>
          <p:nvPr/>
        </p:nvGrpSpPr>
        <p:grpSpPr>
          <a:xfrm>
            <a:off x="8674906" y="1589771"/>
            <a:ext cx="2202519" cy="1603191"/>
            <a:chOff x="461921" y="4140727"/>
            <a:chExt cx="3900868" cy="2839405"/>
          </a:xfrm>
          <a:gradFill>
            <a:gsLst>
              <a:gs pos="0">
                <a:schemeClr val="accent1"/>
              </a:gs>
              <a:gs pos="100000">
                <a:schemeClr val="accent2"/>
              </a:gs>
            </a:gsLst>
            <a:lin ang="5400000" scaled="1"/>
          </a:gradFill>
        </p:grpSpPr>
        <p:grpSp>
          <p:nvGrpSpPr>
            <p:cNvPr id="338" name="图形 15">
              <a:extLst>
                <a:ext uri="{FF2B5EF4-FFF2-40B4-BE49-F238E27FC236}">
                  <a16:creationId xmlns:a16="http://schemas.microsoft.com/office/drawing/2014/main" id="{95ECB53C-177E-4789-B995-366F4016641A}"/>
                </a:ext>
              </a:extLst>
            </p:cNvPr>
            <p:cNvGrpSpPr/>
            <p:nvPr/>
          </p:nvGrpSpPr>
          <p:grpSpPr>
            <a:xfrm>
              <a:off x="461921" y="4140727"/>
              <a:ext cx="3900868" cy="2839405"/>
              <a:chOff x="461924" y="4140721"/>
              <a:chExt cx="3900856" cy="2839411"/>
            </a:xfrm>
            <a:grpFill/>
          </p:grpSpPr>
          <p:sp>
            <p:nvSpPr>
              <p:cNvPr id="343" name="任意多边形: 形状 342">
                <a:extLst>
                  <a:ext uri="{FF2B5EF4-FFF2-40B4-BE49-F238E27FC236}">
                    <a16:creationId xmlns:a16="http://schemas.microsoft.com/office/drawing/2014/main" id="{13326F18-FD4C-4BCC-BA7B-9C0CC9DEF6AD}"/>
                  </a:ext>
                </a:extLst>
              </p:cNvPr>
              <p:cNvSpPr/>
              <p:nvPr/>
            </p:nvSpPr>
            <p:spPr>
              <a:xfrm>
                <a:off x="1408041" y="4140721"/>
                <a:ext cx="269251" cy="341617"/>
              </a:xfrm>
              <a:custGeom>
                <a:avLst/>
                <a:gdLst>
                  <a:gd name="connsiteX0" fmla="*/ 5998 w 269252"/>
                  <a:gd name="connsiteY0" fmla="*/ 341471 h 341618"/>
                  <a:gd name="connsiteX1" fmla="*/ 12952 w 269252"/>
                  <a:gd name="connsiteY1" fmla="*/ 217456 h 341618"/>
                  <a:gd name="connsiteX2" fmla="*/ 219263 w 269252"/>
                  <a:gd name="connsiteY2" fmla="*/ 0 h 341618"/>
                  <a:gd name="connsiteX3" fmla="*/ 248505 w 269252"/>
                  <a:gd name="connsiteY3" fmla="*/ 206312 h 341618"/>
                  <a:gd name="connsiteX4" fmla="*/ 5998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5998" y="341471"/>
                    </a:moveTo>
                    <a:cubicBezTo>
                      <a:pt x="-2288" y="339947"/>
                      <a:pt x="-3717" y="241078"/>
                      <a:pt x="12952" y="217456"/>
                    </a:cubicBezTo>
                    <a:cubicBezTo>
                      <a:pt x="29716" y="193739"/>
                      <a:pt x="195546" y="85058"/>
                      <a:pt x="219263" y="0"/>
                    </a:cubicBezTo>
                    <a:cubicBezTo>
                      <a:pt x="219263" y="0"/>
                      <a:pt x="308512" y="43244"/>
                      <a:pt x="248505" y="206312"/>
                    </a:cubicBezTo>
                    <a:cubicBezTo>
                      <a:pt x="195546" y="259271"/>
                      <a:pt x="28287" y="345662"/>
                      <a:pt x="5998"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4" name="任意多边形: 形状 343">
                <a:extLst>
                  <a:ext uri="{FF2B5EF4-FFF2-40B4-BE49-F238E27FC236}">
                    <a16:creationId xmlns:a16="http://schemas.microsoft.com/office/drawing/2014/main" id="{B5858748-2429-413E-895D-5B5987E550F9}"/>
                  </a:ext>
                </a:extLst>
              </p:cNvPr>
              <p:cNvSpPr/>
              <p:nvPr/>
            </p:nvSpPr>
            <p:spPr>
              <a:xfrm>
                <a:off x="1148067" y="4271118"/>
                <a:ext cx="232027" cy="381763"/>
              </a:xfrm>
              <a:custGeom>
                <a:avLst/>
                <a:gdLst>
                  <a:gd name="connsiteX0" fmla="*/ 24706 w 232028"/>
                  <a:gd name="connsiteY0" fmla="*/ 381762 h 381763"/>
                  <a:gd name="connsiteX1" fmla="*/ 2703 w 232028"/>
                  <a:gd name="connsiteY1" fmla="*/ 259461 h 381763"/>
                  <a:gd name="connsiteX2" fmla="*/ 152817 w 232028"/>
                  <a:gd name="connsiteY2" fmla="*/ 0 h 381763"/>
                  <a:gd name="connsiteX3" fmla="*/ 229207 w 232028"/>
                  <a:gd name="connsiteY3" fmla="*/ 193834 h 381763"/>
                  <a:gd name="connsiteX4" fmla="*/ 24706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4706" y="381762"/>
                    </a:moveTo>
                    <a:cubicBezTo>
                      <a:pt x="16228" y="382143"/>
                      <a:pt x="-8060" y="286417"/>
                      <a:pt x="2703" y="259461"/>
                    </a:cubicBezTo>
                    <a:cubicBezTo>
                      <a:pt x="13466" y="232505"/>
                      <a:pt x="149578" y="88202"/>
                      <a:pt x="152817" y="0"/>
                    </a:cubicBezTo>
                    <a:cubicBezTo>
                      <a:pt x="152817" y="0"/>
                      <a:pt x="249591" y="21336"/>
                      <a:pt x="229207" y="193834"/>
                    </a:cubicBezTo>
                    <a:cubicBezTo>
                      <a:pt x="190060" y="257747"/>
                      <a:pt x="47375" y="380619"/>
                      <a:pt x="24706"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5" name="任意多边形: 形状 344">
                <a:extLst>
                  <a:ext uri="{FF2B5EF4-FFF2-40B4-BE49-F238E27FC236}">
                    <a16:creationId xmlns:a16="http://schemas.microsoft.com/office/drawing/2014/main" id="{BCA88082-E920-465F-A02C-32F52AEEAD1E}"/>
                  </a:ext>
                </a:extLst>
              </p:cNvPr>
              <p:cNvSpPr/>
              <p:nvPr/>
            </p:nvSpPr>
            <p:spPr>
              <a:xfrm>
                <a:off x="1666452" y="4263593"/>
                <a:ext cx="348185" cy="208243"/>
              </a:xfrm>
              <a:custGeom>
                <a:avLst/>
                <a:gdLst>
                  <a:gd name="connsiteX0" fmla="*/ 0 w 348186"/>
                  <a:gd name="connsiteY0" fmla="*/ 146018 h 208244"/>
                  <a:gd name="connsiteX1" fmla="*/ 96202 w 348186"/>
                  <a:gd name="connsiteY1" fmla="*/ 56102 h 208244"/>
                  <a:gd name="connsiteX2" fmla="*/ 293751 w 348186"/>
                  <a:gd name="connsiteY2" fmla="*/ 37243 h 208244"/>
                  <a:gd name="connsiteX3" fmla="*/ 347091 w 348186"/>
                  <a:gd name="connsiteY3" fmla="*/ 0 h 208244"/>
                  <a:gd name="connsiteX4" fmla="*/ 260318 w 348186"/>
                  <a:gd name="connsiteY4" fmla="*/ 202787 h 208244"/>
                  <a:gd name="connsiteX5" fmla="*/ 0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0" y="146018"/>
                    </a:moveTo>
                    <a:cubicBezTo>
                      <a:pt x="0" y="146018"/>
                      <a:pt x="70390" y="67246"/>
                      <a:pt x="96202" y="56102"/>
                    </a:cubicBezTo>
                    <a:cubicBezTo>
                      <a:pt x="122015" y="44958"/>
                      <a:pt x="260699" y="61722"/>
                      <a:pt x="293751" y="37243"/>
                    </a:cubicBezTo>
                    <a:cubicBezTo>
                      <a:pt x="326898" y="12859"/>
                      <a:pt x="347091" y="0"/>
                      <a:pt x="347091" y="0"/>
                    </a:cubicBezTo>
                    <a:cubicBezTo>
                      <a:pt x="347091" y="0"/>
                      <a:pt x="364522" y="148114"/>
                      <a:pt x="260318" y="202787"/>
                    </a:cubicBezTo>
                    <a:cubicBezTo>
                      <a:pt x="227552" y="209836"/>
                      <a:pt x="121539" y="222694"/>
                      <a:pt x="0"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6" name="任意多边形: 形状 345">
                <a:extLst>
                  <a:ext uri="{FF2B5EF4-FFF2-40B4-BE49-F238E27FC236}">
                    <a16:creationId xmlns:a16="http://schemas.microsoft.com/office/drawing/2014/main" id="{2620F454-6161-42C9-9DA4-D4DDEAD80A26}"/>
                  </a:ext>
                </a:extLst>
              </p:cNvPr>
              <p:cNvSpPr/>
              <p:nvPr/>
            </p:nvSpPr>
            <p:spPr>
              <a:xfrm>
                <a:off x="938726" y="4436179"/>
                <a:ext cx="191660" cy="402911"/>
              </a:xfrm>
              <a:custGeom>
                <a:avLst/>
                <a:gdLst>
                  <a:gd name="connsiteX0" fmla="*/ 61644 w 191660"/>
                  <a:gd name="connsiteY0" fmla="*/ 402819 h 402911"/>
                  <a:gd name="connsiteX1" fmla="*/ 18 w 191660"/>
                  <a:gd name="connsiteY1" fmla="*/ 294901 h 402911"/>
                  <a:gd name="connsiteX2" fmla="*/ 54882 w 191660"/>
                  <a:gd name="connsiteY2" fmla="*/ 197 h 402911"/>
                  <a:gd name="connsiteX3" fmla="*/ 191661 w 191660"/>
                  <a:gd name="connsiteY3" fmla="*/ 157360 h 402911"/>
                  <a:gd name="connsiteX4" fmla="*/ 61644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61644" y="402819"/>
                    </a:moveTo>
                    <a:cubicBezTo>
                      <a:pt x="53834" y="406057"/>
                      <a:pt x="-1125" y="323952"/>
                      <a:pt x="18" y="294901"/>
                    </a:cubicBezTo>
                    <a:cubicBezTo>
                      <a:pt x="1161" y="265849"/>
                      <a:pt x="81171" y="84493"/>
                      <a:pt x="54882" y="197"/>
                    </a:cubicBezTo>
                    <a:cubicBezTo>
                      <a:pt x="54882" y="197"/>
                      <a:pt x="153275" y="-12090"/>
                      <a:pt x="191661" y="157360"/>
                    </a:cubicBezTo>
                    <a:cubicBezTo>
                      <a:pt x="176040" y="230702"/>
                      <a:pt x="82695" y="394246"/>
                      <a:pt x="61644"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7" name="任意多边形: 形状 346">
                <a:extLst>
                  <a:ext uri="{FF2B5EF4-FFF2-40B4-BE49-F238E27FC236}">
                    <a16:creationId xmlns:a16="http://schemas.microsoft.com/office/drawing/2014/main" id="{286453E7-9A75-4E63-AEFF-0C565233C349}"/>
                  </a:ext>
                </a:extLst>
              </p:cNvPr>
              <p:cNvSpPr/>
              <p:nvPr/>
            </p:nvSpPr>
            <p:spPr>
              <a:xfrm>
                <a:off x="757000" y="4682414"/>
                <a:ext cx="181648" cy="401888"/>
              </a:xfrm>
              <a:custGeom>
                <a:avLst/>
                <a:gdLst>
                  <a:gd name="connsiteX0" fmla="*/ 68969 w 181649"/>
                  <a:gd name="connsiteY0" fmla="*/ 401759 h 401887"/>
                  <a:gd name="connsiteX1" fmla="*/ 8 w 181649"/>
                  <a:gd name="connsiteY1" fmla="*/ 298413 h 401887"/>
                  <a:gd name="connsiteX2" fmla="*/ 34393 w 181649"/>
                  <a:gd name="connsiteY2" fmla="*/ 661 h 401887"/>
                  <a:gd name="connsiteX3" fmla="*/ 181650 w 181649"/>
                  <a:gd name="connsiteY3" fmla="*/ 148013 h 401887"/>
                  <a:gd name="connsiteX4" fmla="*/ 68969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68969" y="401759"/>
                    </a:moveTo>
                    <a:cubicBezTo>
                      <a:pt x="61349" y="405474"/>
                      <a:pt x="865" y="327369"/>
                      <a:pt x="8" y="298413"/>
                    </a:cubicBezTo>
                    <a:cubicBezTo>
                      <a:pt x="-849" y="269457"/>
                      <a:pt x="66493" y="82862"/>
                      <a:pt x="34393" y="661"/>
                    </a:cubicBezTo>
                    <a:cubicBezTo>
                      <a:pt x="34393" y="661"/>
                      <a:pt x="131644" y="-18389"/>
                      <a:pt x="181650" y="148013"/>
                    </a:cubicBezTo>
                    <a:cubicBezTo>
                      <a:pt x="171172" y="222213"/>
                      <a:pt x="89353" y="391758"/>
                      <a:pt x="68969"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8" name="任意多边形: 形状 347">
                <a:extLst>
                  <a:ext uri="{FF2B5EF4-FFF2-40B4-BE49-F238E27FC236}">
                    <a16:creationId xmlns:a16="http://schemas.microsoft.com/office/drawing/2014/main" id="{ADD1B6BA-31E2-443B-BE29-E1286679A60D}"/>
                  </a:ext>
                </a:extLst>
              </p:cNvPr>
              <p:cNvSpPr/>
              <p:nvPr/>
            </p:nvSpPr>
            <p:spPr>
              <a:xfrm>
                <a:off x="591748" y="4988461"/>
                <a:ext cx="178703" cy="387321"/>
              </a:xfrm>
              <a:custGeom>
                <a:avLst/>
                <a:gdLst>
                  <a:gd name="connsiteX0" fmla="*/ 127921 w 178703"/>
                  <a:gd name="connsiteY0" fmla="*/ 386985 h 387321"/>
                  <a:gd name="connsiteX1" fmla="*/ 36576 w 178703"/>
                  <a:gd name="connsiteY1" fmla="*/ 302689 h 387321"/>
                  <a:gd name="connsiteX2" fmla="*/ 0 w 178703"/>
                  <a:gd name="connsiteY2" fmla="*/ 5223 h 387321"/>
                  <a:gd name="connsiteX3" fmla="*/ 177832 w 178703"/>
                  <a:gd name="connsiteY3" fmla="*/ 113808 h 387321"/>
                  <a:gd name="connsiteX4" fmla="*/ 127921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127921" y="386985"/>
                    </a:moveTo>
                    <a:cubicBezTo>
                      <a:pt x="121444" y="392414"/>
                      <a:pt x="44291" y="330692"/>
                      <a:pt x="36576" y="302689"/>
                    </a:cubicBezTo>
                    <a:cubicBezTo>
                      <a:pt x="28861" y="274685"/>
                      <a:pt x="50578" y="77518"/>
                      <a:pt x="0" y="5223"/>
                    </a:cubicBezTo>
                    <a:cubicBezTo>
                      <a:pt x="0" y="5223"/>
                      <a:pt x="90107" y="-36116"/>
                      <a:pt x="177832" y="113808"/>
                    </a:cubicBezTo>
                    <a:cubicBezTo>
                      <a:pt x="185071" y="188389"/>
                      <a:pt x="145352" y="372412"/>
                      <a:pt x="127921"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9" name="任意多边形: 形状 348">
                <a:extLst>
                  <a:ext uri="{FF2B5EF4-FFF2-40B4-BE49-F238E27FC236}">
                    <a16:creationId xmlns:a16="http://schemas.microsoft.com/office/drawing/2014/main" id="{F23CDBDC-8906-4A4D-9901-11592CD42563}"/>
                  </a:ext>
                </a:extLst>
              </p:cNvPr>
              <p:cNvSpPr/>
              <p:nvPr/>
            </p:nvSpPr>
            <p:spPr>
              <a:xfrm>
                <a:off x="507547" y="5338500"/>
                <a:ext cx="202908" cy="368604"/>
              </a:xfrm>
              <a:custGeom>
                <a:avLst/>
                <a:gdLst>
                  <a:gd name="connsiteX0" fmla="*/ 186309 w 202909"/>
                  <a:gd name="connsiteY0" fmla="*/ 368035 h 368603"/>
                  <a:gd name="connsiteX1" fmla="*/ 82868 w 202909"/>
                  <a:gd name="connsiteY1" fmla="*/ 299169 h 368603"/>
                  <a:gd name="connsiteX2" fmla="*/ 0 w 202909"/>
                  <a:gd name="connsiteY2" fmla="*/ 11133 h 368603"/>
                  <a:gd name="connsiteX3" fmla="*/ 192691 w 202909"/>
                  <a:gd name="connsiteY3" fmla="*/ 90476 h 368603"/>
                  <a:gd name="connsiteX4" fmla="*/ 186309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86309" y="368035"/>
                    </a:moveTo>
                    <a:cubicBezTo>
                      <a:pt x="180785" y="374417"/>
                      <a:pt x="94869" y="325553"/>
                      <a:pt x="82868" y="299169"/>
                    </a:cubicBezTo>
                    <a:cubicBezTo>
                      <a:pt x="70961" y="272785"/>
                      <a:pt x="61246" y="74665"/>
                      <a:pt x="0" y="11133"/>
                    </a:cubicBezTo>
                    <a:cubicBezTo>
                      <a:pt x="0" y="11133"/>
                      <a:pt x="82487" y="-43826"/>
                      <a:pt x="192691" y="90476"/>
                    </a:cubicBezTo>
                    <a:cubicBezTo>
                      <a:pt x="211550" y="162962"/>
                      <a:pt x="201263" y="350890"/>
                      <a:pt x="186309"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0" name="任意多边形: 形状 349">
                <a:extLst>
                  <a:ext uri="{FF2B5EF4-FFF2-40B4-BE49-F238E27FC236}">
                    <a16:creationId xmlns:a16="http://schemas.microsoft.com/office/drawing/2014/main" id="{8E71C62A-D4FB-49B8-A2C2-1236BE3BE056}"/>
                  </a:ext>
                </a:extLst>
              </p:cNvPr>
              <p:cNvSpPr/>
              <p:nvPr/>
            </p:nvSpPr>
            <p:spPr>
              <a:xfrm>
                <a:off x="1448426" y="4502070"/>
                <a:ext cx="365662" cy="172049"/>
              </a:xfrm>
              <a:custGeom>
                <a:avLst/>
                <a:gdLst>
                  <a:gd name="connsiteX0" fmla="*/ 0 w 365664"/>
                  <a:gd name="connsiteY0" fmla="*/ 38223 h 172049"/>
                  <a:gd name="connsiteX1" fmla="*/ 365665 w 365664"/>
                  <a:gd name="connsiteY1" fmla="*/ 156238 h 172049"/>
                  <a:gd name="connsiteX2" fmla="*/ 169164 w 365664"/>
                  <a:gd name="connsiteY2" fmla="*/ 172049 h 172049"/>
                  <a:gd name="connsiteX3" fmla="*/ 0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0" y="38223"/>
                    </a:moveTo>
                    <a:cubicBezTo>
                      <a:pt x="0" y="38223"/>
                      <a:pt x="287179" y="-102557"/>
                      <a:pt x="365665" y="156238"/>
                    </a:cubicBezTo>
                    <a:cubicBezTo>
                      <a:pt x="295085" y="144617"/>
                      <a:pt x="249079" y="143665"/>
                      <a:pt x="169164" y="172049"/>
                    </a:cubicBezTo>
                    <a:cubicBezTo>
                      <a:pt x="135827" y="147284"/>
                      <a:pt x="122587" y="99088"/>
                      <a:pt x="0"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1" name="任意多边形: 形状 350">
                <a:extLst>
                  <a:ext uri="{FF2B5EF4-FFF2-40B4-BE49-F238E27FC236}">
                    <a16:creationId xmlns:a16="http://schemas.microsoft.com/office/drawing/2014/main" id="{314AE5E1-A5B4-412B-96FA-4B6F5765BE84}"/>
                  </a:ext>
                </a:extLst>
              </p:cNvPr>
              <p:cNvSpPr/>
              <p:nvPr/>
            </p:nvSpPr>
            <p:spPr>
              <a:xfrm>
                <a:off x="1227445" y="4611515"/>
                <a:ext cx="382521" cy="173000"/>
              </a:xfrm>
              <a:custGeom>
                <a:avLst/>
                <a:gdLst>
                  <a:gd name="connsiteX0" fmla="*/ 0 w 382523"/>
                  <a:gd name="connsiteY0" fmla="*/ 78798 h 173000"/>
                  <a:gd name="connsiteX1" fmla="*/ 382524 w 382523"/>
                  <a:gd name="connsiteY1" fmla="*/ 115088 h 173000"/>
                  <a:gd name="connsiteX2" fmla="*/ 194024 w 382523"/>
                  <a:gd name="connsiteY2" fmla="*/ 173000 h 173000"/>
                  <a:gd name="connsiteX3" fmla="*/ 0 w 382523"/>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3" h="173000">
                    <a:moveTo>
                      <a:pt x="0" y="78798"/>
                    </a:moveTo>
                    <a:cubicBezTo>
                      <a:pt x="0" y="78798"/>
                      <a:pt x="249936" y="-120655"/>
                      <a:pt x="382524" y="115088"/>
                    </a:cubicBezTo>
                    <a:cubicBezTo>
                      <a:pt x="311086" y="118994"/>
                      <a:pt x="265938" y="128042"/>
                      <a:pt x="194024" y="173000"/>
                    </a:cubicBezTo>
                    <a:cubicBezTo>
                      <a:pt x="156210" y="155951"/>
                      <a:pt x="132969" y="111755"/>
                      <a:pt x="0"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2" name="任意多边形: 形状 351">
                <a:extLst>
                  <a:ext uri="{FF2B5EF4-FFF2-40B4-BE49-F238E27FC236}">
                    <a16:creationId xmlns:a16="http://schemas.microsoft.com/office/drawing/2014/main" id="{D686AA95-BE0F-4D60-8D4E-42D1C54EB01F}"/>
                  </a:ext>
                </a:extLst>
              </p:cNvPr>
              <p:cNvSpPr/>
              <p:nvPr/>
            </p:nvSpPr>
            <p:spPr>
              <a:xfrm>
                <a:off x="1103906" y="4765687"/>
                <a:ext cx="374902" cy="177515"/>
              </a:xfrm>
              <a:custGeom>
                <a:avLst/>
                <a:gdLst>
                  <a:gd name="connsiteX0" fmla="*/ 0 w 374904"/>
                  <a:gd name="connsiteY0" fmla="*/ 148178 h 177515"/>
                  <a:gd name="connsiteX1" fmla="*/ 374904 w 374904"/>
                  <a:gd name="connsiteY1" fmla="*/ 64072 h 177515"/>
                  <a:gd name="connsiteX2" fmla="*/ 213646 w 374904"/>
                  <a:gd name="connsiteY2" fmla="*/ 177515 h 177515"/>
                  <a:gd name="connsiteX3" fmla="*/ 0 w 374904"/>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4" h="177515">
                    <a:moveTo>
                      <a:pt x="0" y="148178"/>
                    </a:moveTo>
                    <a:cubicBezTo>
                      <a:pt x="0" y="148178"/>
                      <a:pt x="175831" y="-118903"/>
                      <a:pt x="374904" y="64072"/>
                    </a:cubicBezTo>
                    <a:cubicBezTo>
                      <a:pt x="308134" y="89980"/>
                      <a:pt x="268034" y="112459"/>
                      <a:pt x="213646" y="177515"/>
                    </a:cubicBezTo>
                    <a:cubicBezTo>
                      <a:pt x="172402" y="173038"/>
                      <a:pt x="136588" y="138272"/>
                      <a:pt x="0"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3" name="任意多边形: 形状 352">
                <a:extLst>
                  <a:ext uri="{FF2B5EF4-FFF2-40B4-BE49-F238E27FC236}">
                    <a16:creationId xmlns:a16="http://schemas.microsoft.com/office/drawing/2014/main" id="{6A6C3AC4-C667-4114-BA36-5AD3DBD4AEE8}"/>
                  </a:ext>
                </a:extLst>
              </p:cNvPr>
              <p:cNvSpPr/>
              <p:nvPr/>
            </p:nvSpPr>
            <p:spPr>
              <a:xfrm>
                <a:off x="852352" y="4972220"/>
                <a:ext cx="327373" cy="224251"/>
              </a:xfrm>
              <a:custGeom>
                <a:avLst/>
                <a:gdLst>
                  <a:gd name="connsiteX0" fmla="*/ 0 w 327374"/>
                  <a:gd name="connsiteY0" fmla="*/ 224251 h 224251"/>
                  <a:gd name="connsiteX1" fmla="*/ 327374 w 327374"/>
                  <a:gd name="connsiteY1" fmla="*/ 23083 h 224251"/>
                  <a:gd name="connsiteX2" fmla="*/ 211645 w 327374"/>
                  <a:gd name="connsiteY2" fmla="*/ 182722 h 224251"/>
                  <a:gd name="connsiteX3" fmla="*/ 0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0" y="224251"/>
                    </a:moveTo>
                    <a:cubicBezTo>
                      <a:pt x="0" y="224251"/>
                      <a:pt x="79629" y="-85502"/>
                      <a:pt x="327374" y="23083"/>
                    </a:cubicBezTo>
                    <a:cubicBezTo>
                      <a:pt x="272606" y="69184"/>
                      <a:pt x="242030" y="103570"/>
                      <a:pt x="211645" y="182722"/>
                    </a:cubicBezTo>
                    <a:cubicBezTo>
                      <a:pt x="171164" y="191866"/>
                      <a:pt x="126016" y="170626"/>
                      <a:pt x="0"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4" name="任意多边形: 形状 353">
                <a:extLst>
                  <a:ext uri="{FF2B5EF4-FFF2-40B4-BE49-F238E27FC236}">
                    <a16:creationId xmlns:a16="http://schemas.microsoft.com/office/drawing/2014/main" id="{841C8147-B66A-4D7F-9F8F-93787A564CA5}"/>
                  </a:ext>
                </a:extLst>
              </p:cNvPr>
              <p:cNvSpPr/>
              <p:nvPr/>
            </p:nvSpPr>
            <p:spPr>
              <a:xfrm>
                <a:off x="776629" y="5225477"/>
                <a:ext cx="293560" cy="257983"/>
              </a:xfrm>
              <a:custGeom>
                <a:avLst/>
                <a:gdLst>
                  <a:gd name="connsiteX0" fmla="*/ 0 w 293560"/>
                  <a:gd name="connsiteY0" fmla="*/ 257983 h 257982"/>
                  <a:gd name="connsiteX1" fmla="*/ 293561 w 293560"/>
                  <a:gd name="connsiteY1" fmla="*/ 10142 h 257982"/>
                  <a:gd name="connsiteX2" fmla="*/ 202978 w 293560"/>
                  <a:gd name="connsiteY2" fmla="*/ 185307 h 257982"/>
                  <a:gd name="connsiteX3" fmla="*/ 0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0" y="257983"/>
                    </a:moveTo>
                    <a:cubicBezTo>
                      <a:pt x="0" y="257983"/>
                      <a:pt x="32480" y="-60152"/>
                      <a:pt x="293561" y="10142"/>
                    </a:cubicBezTo>
                    <a:cubicBezTo>
                      <a:pt x="246317" y="63959"/>
                      <a:pt x="221170" y="102440"/>
                      <a:pt x="202978" y="185307"/>
                    </a:cubicBezTo>
                    <a:cubicBezTo>
                      <a:pt x="164401" y="200357"/>
                      <a:pt x="116586" y="186069"/>
                      <a:pt x="0"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5" name="任意多边形: 形状 354">
                <a:extLst>
                  <a:ext uri="{FF2B5EF4-FFF2-40B4-BE49-F238E27FC236}">
                    <a16:creationId xmlns:a16="http://schemas.microsoft.com/office/drawing/2014/main" id="{77DAC685-66E4-4810-A0D4-65E6BE6E0352}"/>
                  </a:ext>
                </a:extLst>
              </p:cNvPr>
              <p:cNvSpPr/>
              <p:nvPr/>
            </p:nvSpPr>
            <p:spPr>
              <a:xfrm>
                <a:off x="766672" y="5477173"/>
                <a:ext cx="194359" cy="339090"/>
              </a:xfrm>
              <a:custGeom>
                <a:avLst/>
                <a:gdLst>
                  <a:gd name="connsiteX0" fmla="*/ 13767 w 194360"/>
                  <a:gd name="connsiteY0" fmla="*/ 339090 h 339090"/>
                  <a:gd name="connsiteX1" fmla="*/ 194361 w 194360"/>
                  <a:gd name="connsiteY1" fmla="*/ 0 h 339090"/>
                  <a:gd name="connsiteX2" fmla="*/ 175311 w 194360"/>
                  <a:gd name="connsiteY2" fmla="*/ 196215 h 339090"/>
                  <a:gd name="connsiteX3" fmla="*/ 13767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3767" y="339090"/>
                    </a:moveTo>
                    <a:cubicBezTo>
                      <a:pt x="13767" y="339090"/>
                      <a:pt x="-74149" y="31623"/>
                      <a:pt x="194361" y="0"/>
                    </a:cubicBezTo>
                    <a:cubicBezTo>
                      <a:pt x="170453" y="67437"/>
                      <a:pt x="161499" y="112586"/>
                      <a:pt x="175311" y="196215"/>
                    </a:cubicBezTo>
                    <a:cubicBezTo>
                      <a:pt x="145021" y="224504"/>
                      <a:pt x="95301" y="229076"/>
                      <a:pt x="13767"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6" name="任意多边形: 形状 355">
                <a:extLst>
                  <a:ext uri="{FF2B5EF4-FFF2-40B4-BE49-F238E27FC236}">
                    <a16:creationId xmlns:a16="http://schemas.microsoft.com/office/drawing/2014/main" id="{4796ADBF-78B8-4E77-A9A7-56D31FCB38FE}"/>
                  </a:ext>
                </a:extLst>
              </p:cNvPr>
              <p:cNvSpPr/>
              <p:nvPr/>
            </p:nvSpPr>
            <p:spPr>
              <a:xfrm>
                <a:off x="461924" y="5725048"/>
                <a:ext cx="314140" cy="293724"/>
              </a:xfrm>
              <a:custGeom>
                <a:avLst/>
                <a:gdLst>
                  <a:gd name="connsiteX0" fmla="*/ 313658 w 314140"/>
                  <a:gd name="connsiteY0" fmla="*/ 290955 h 293723"/>
                  <a:gd name="connsiteX1" fmla="*/ 191357 w 314140"/>
                  <a:gd name="connsiteY1" fmla="*/ 269238 h 293723"/>
                  <a:gd name="connsiteX2" fmla="*/ 0 w 314140"/>
                  <a:gd name="connsiteY2" fmla="*/ 38447 h 293723"/>
                  <a:gd name="connsiteX3" fmla="*/ 208312 w 314140"/>
                  <a:gd name="connsiteY3" fmla="*/ 33970 h 293723"/>
                  <a:gd name="connsiteX4" fmla="*/ 313658 w 314140"/>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40" h="293723">
                    <a:moveTo>
                      <a:pt x="313658" y="290955"/>
                    </a:moveTo>
                    <a:cubicBezTo>
                      <a:pt x="311087" y="299051"/>
                      <a:pt x="212884" y="288669"/>
                      <a:pt x="191357" y="269238"/>
                    </a:cubicBezTo>
                    <a:cubicBezTo>
                      <a:pt x="169736" y="249807"/>
                      <a:pt x="81629" y="72165"/>
                      <a:pt x="0" y="38447"/>
                    </a:cubicBezTo>
                    <a:cubicBezTo>
                      <a:pt x="0" y="38447"/>
                      <a:pt x="53531" y="-44992"/>
                      <a:pt x="208312" y="33970"/>
                    </a:cubicBezTo>
                    <a:cubicBezTo>
                      <a:pt x="254603" y="92930"/>
                      <a:pt x="320421" y="269333"/>
                      <a:pt x="313658"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7" name="任意多边形: 形状 356">
                <a:extLst>
                  <a:ext uri="{FF2B5EF4-FFF2-40B4-BE49-F238E27FC236}">
                    <a16:creationId xmlns:a16="http://schemas.microsoft.com/office/drawing/2014/main" id="{30DEA225-4ABC-41AA-8EE5-F76C9EC389A8}"/>
                  </a:ext>
                </a:extLst>
              </p:cNvPr>
              <p:cNvSpPr/>
              <p:nvPr/>
            </p:nvSpPr>
            <p:spPr>
              <a:xfrm>
                <a:off x="575557" y="6091588"/>
                <a:ext cx="350125" cy="261591"/>
              </a:xfrm>
              <a:custGeom>
                <a:avLst/>
                <a:gdLst>
                  <a:gd name="connsiteX0" fmla="*/ 350044 w 350125"/>
                  <a:gd name="connsiteY0" fmla="*/ 253407 h 261591"/>
                  <a:gd name="connsiteX1" fmla="*/ 225838 w 350125"/>
                  <a:gd name="connsiteY1" fmla="*/ 251597 h 261591"/>
                  <a:gd name="connsiteX2" fmla="*/ 0 w 350125"/>
                  <a:gd name="connsiteY2" fmla="*/ 54525 h 261591"/>
                  <a:gd name="connsiteX3" fmla="*/ 204883 w 350125"/>
                  <a:gd name="connsiteY3" fmla="*/ 16616 h 261591"/>
                  <a:gd name="connsiteX4" fmla="*/ 350044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350044" y="253407"/>
                    </a:moveTo>
                    <a:cubicBezTo>
                      <a:pt x="348806" y="261789"/>
                      <a:pt x="250222" y="267314"/>
                      <a:pt x="225838" y="251597"/>
                    </a:cubicBezTo>
                    <a:cubicBezTo>
                      <a:pt x="201454" y="235881"/>
                      <a:pt x="85916" y="74718"/>
                      <a:pt x="0" y="54525"/>
                    </a:cubicBezTo>
                    <a:cubicBezTo>
                      <a:pt x="0" y="54525"/>
                      <a:pt x="39433" y="-36439"/>
                      <a:pt x="204883" y="16616"/>
                    </a:cubicBezTo>
                    <a:cubicBezTo>
                      <a:pt x="259937" y="67479"/>
                      <a:pt x="353282" y="230928"/>
                      <a:pt x="350044"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8" name="任意多边形: 形状 357">
                <a:extLst>
                  <a:ext uri="{FF2B5EF4-FFF2-40B4-BE49-F238E27FC236}">
                    <a16:creationId xmlns:a16="http://schemas.microsoft.com/office/drawing/2014/main" id="{C02DA6B5-C9C8-4662-AB80-271513F81D19}"/>
                  </a:ext>
                </a:extLst>
              </p:cNvPr>
              <p:cNvSpPr/>
              <p:nvPr/>
            </p:nvSpPr>
            <p:spPr>
              <a:xfrm>
                <a:off x="757007" y="6417925"/>
                <a:ext cx="389673" cy="223668"/>
              </a:xfrm>
              <a:custGeom>
                <a:avLst/>
                <a:gdLst>
                  <a:gd name="connsiteX0" fmla="*/ 389668 w 389674"/>
                  <a:gd name="connsiteY0" fmla="*/ 191675 h 223668"/>
                  <a:gd name="connsiteX1" fmla="*/ 269177 w 389674"/>
                  <a:gd name="connsiteY1" fmla="*/ 222060 h 223668"/>
                  <a:gd name="connsiteX2" fmla="*/ 0 w 389674"/>
                  <a:gd name="connsiteY2" fmla="*/ 90139 h 223668"/>
                  <a:gd name="connsiteX3" fmla="*/ 188119 w 389674"/>
                  <a:gd name="connsiteY3" fmla="*/ 509 h 223668"/>
                  <a:gd name="connsiteX4" fmla="*/ 389668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389668" y="191675"/>
                    </a:moveTo>
                    <a:cubicBezTo>
                      <a:pt x="390620" y="200057"/>
                      <a:pt x="296799" y="231013"/>
                      <a:pt x="269177" y="222060"/>
                    </a:cubicBezTo>
                    <a:cubicBezTo>
                      <a:pt x="241554" y="213107"/>
                      <a:pt x="88202" y="87376"/>
                      <a:pt x="0" y="90139"/>
                    </a:cubicBezTo>
                    <a:cubicBezTo>
                      <a:pt x="0" y="90139"/>
                      <a:pt x="14573" y="-7874"/>
                      <a:pt x="188119" y="509"/>
                    </a:cubicBezTo>
                    <a:cubicBezTo>
                      <a:pt x="254603" y="35370"/>
                      <a:pt x="387001" y="169196"/>
                      <a:pt x="389668"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59" name="任意多边形: 形状 358">
                <a:extLst>
                  <a:ext uri="{FF2B5EF4-FFF2-40B4-BE49-F238E27FC236}">
                    <a16:creationId xmlns:a16="http://schemas.microsoft.com/office/drawing/2014/main" id="{BBD29672-942E-44E5-BD80-A21A801CEBA0}"/>
                  </a:ext>
                </a:extLst>
              </p:cNvPr>
              <p:cNvSpPr/>
              <p:nvPr/>
            </p:nvSpPr>
            <p:spPr>
              <a:xfrm>
                <a:off x="1026696" y="6657226"/>
                <a:ext cx="401670" cy="180701"/>
              </a:xfrm>
              <a:custGeom>
                <a:avLst/>
                <a:gdLst>
                  <a:gd name="connsiteX0" fmla="*/ 401538 w 401672"/>
                  <a:gd name="connsiteY0" fmla="*/ 111061 h 180701"/>
                  <a:gd name="connsiteX1" fmla="*/ 298668 w 401672"/>
                  <a:gd name="connsiteY1" fmla="*/ 180689 h 180701"/>
                  <a:gd name="connsiteX2" fmla="*/ 726 w 401672"/>
                  <a:gd name="connsiteY2" fmla="*/ 148304 h 180701"/>
                  <a:gd name="connsiteX3" fmla="*/ 147125 w 401672"/>
                  <a:gd name="connsiteY3" fmla="*/ 0 h 180701"/>
                  <a:gd name="connsiteX4" fmla="*/ 401538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401538" y="111061"/>
                    </a:moveTo>
                    <a:cubicBezTo>
                      <a:pt x="405348" y="118681"/>
                      <a:pt x="327624" y="179641"/>
                      <a:pt x="298668" y="180689"/>
                    </a:cubicBezTo>
                    <a:cubicBezTo>
                      <a:pt x="269712" y="181737"/>
                      <a:pt x="82641" y="115633"/>
                      <a:pt x="726" y="148304"/>
                    </a:cubicBezTo>
                    <a:cubicBezTo>
                      <a:pt x="726" y="148304"/>
                      <a:pt x="-18991" y="51149"/>
                      <a:pt x="147125" y="0"/>
                    </a:cubicBezTo>
                    <a:cubicBezTo>
                      <a:pt x="221229" y="10096"/>
                      <a:pt x="391346" y="90773"/>
                      <a:pt x="401538"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0" name="任意多边形: 形状 359">
                <a:extLst>
                  <a:ext uri="{FF2B5EF4-FFF2-40B4-BE49-F238E27FC236}">
                    <a16:creationId xmlns:a16="http://schemas.microsoft.com/office/drawing/2014/main" id="{697C1735-2524-4F51-93AE-2BD8370B5AAE}"/>
                  </a:ext>
                </a:extLst>
              </p:cNvPr>
              <p:cNvSpPr/>
              <p:nvPr/>
            </p:nvSpPr>
            <p:spPr>
              <a:xfrm>
                <a:off x="1341794" y="6810628"/>
                <a:ext cx="393593" cy="169495"/>
              </a:xfrm>
              <a:custGeom>
                <a:avLst/>
                <a:gdLst>
                  <a:gd name="connsiteX0" fmla="*/ 393334 w 393593"/>
                  <a:gd name="connsiteY0" fmla="*/ 69673 h 169495"/>
                  <a:gd name="connsiteX1" fmla="*/ 302656 w 393593"/>
                  <a:gd name="connsiteY1" fmla="*/ 154636 h 169495"/>
                  <a:gd name="connsiteX2" fmla="*/ 3285 w 393593"/>
                  <a:gd name="connsiteY2" fmla="*/ 169495 h 169495"/>
                  <a:gd name="connsiteX3" fmla="*/ 124538 w 393593"/>
                  <a:gd name="connsiteY3" fmla="*/ 45 h 169495"/>
                  <a:gd name="connsiteX4" fmla="*/ 393334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393334" y="69673"/>
                    </a:moveTo>
                    <a:cubicBezTo>
                      <a:pt x="398287" y="76531"/>
                      <a:pt x="331136" y="149016"/>
                      <a:pt x="302656" y="154636"/>
                    </a:cubicBezTo>
                    <a:cubicBezTo>
                      <a:pt x="274176" y="160256"/>
                      <a:pt x="79104" y="124346"/>
                      <a:pt x="3285" y="169495"/>
                    </a:cubicBezTo>
                    <a:cubicBezTo>
                      <a:pt x="3285" y="169495"/>
                      <a:pt x="-31386" y="76626"/>
                      <a:pt x="124538" y="45"/>
                    </a:cubicBezTo>
                    <a:cubicBezTo>
                      <a:pt x="199405" y="-1765"/>
                      <a:pt x="380094" y="51194"/>
                      <a:pt x="393334"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1" name="任意多边形: 形状 360">
                <a:extLst>
                  <a:ext uri="{FF2B5EF4-FFF2-40B4-BE49-F238E27FC236}">
                    <a16:creationId xmlns:a16="http://schemas.microsoft.com/office/drawing/2014/main" id="{9876FE90-1D4C-474D-BD77-4407F14421FC}"/>
                  </a:ext>
                </a:extLst>
              </p:cNvPr>
              <p:cNvSpPr/>
              <p:nvPr/>
            </p:nvSpPr>
            <p:spPr>
              <a:xfrm>
                <a:off x="826878" y="5729586"/>
                <a:ext cx="172157" cy="378047"/>
              </a:xfrm>
              <a:custGeom>
                <a:avLst/>
                <a:gdLst>
                  <a:gd name="connsiteX0" fmla="*/ 61954 w 172157"/>
                  <a:gd name="connsiteY0" fmla="*/ 378047 h 378047"/>
                  <a:gd name="connsiteX1" fmla="*/ 130438 w 172157"/>
                  <a:gd name="connsiteY1" fmla="*/ 0 h 378047"/>
                  <a:gd name="connsiteX2" fmla="*/ 172158 w 172157"/>
                  <a:gd name="connsiteY2" fmla="*/ 192691 h 378047"/>
                  <a:gd name="connsiteX3" fmla="*/ 6195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61954" y="378047"/>
                    </a:moveTo>
                    <a:cubicBezTo>
                      <a:pt x="61954" y="378047"/>
                      <a:pt x="-115592" y="112109"/>
                      <a:pt x="130438" y="0"/>
                    </a:cubicBezTo>
                    <a:cubicBezTo>
                      <a:pt x="128248" y="71533"/>
                      <a:pt x="133486" y="117253"/>
                      <a:pt x="172158" y="192691"/>
                    </a:cubicBezTo>
                    <a:cubicBezTo>
                      <a:pt x="152060" y="228981"/>
                      <a:pt x="106054" y="248412"/>
                      <a:pt x="6195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2" name="任意多边形: 形状 361">
                <a:extLst>
                  <a:ext uri="{FF2B5EF4-FFF2-40B4-BE49-F238E27FC236}">
                    <a16:creationId xmlns:a16="http://schemas.microsoft.com/office/drawing/2014/main" id="{D2AFD69B-D14E-457C-AD25-471EC69821CD}"/>
                  </a:ext>
                </a:extLst>
              </p:cNvPr>
              <p:cNvSpPr/>
              <p:nvPr/>
            </p:nvSpPr>
            <p:spPr>
              <a:xfrm>
                <a:off x="952457" y="5957520"/>
                <a:ext cx="173928" cy="384239"/>
              </a:xfrm>
              <a:custGeom>
                <a:avLst/>
                <a:gdLst>
                  <a:gd name="connsiteX0" fmla="*/ 96586 w 173929"/>
                  <a:gd name="connsiteY0" fmla="*/ 384238 h 384238"/>
                  <a:gd name="connsiteX1" fmla="*/ 100396 w 173929"/>
                  <a:gd name="connsiteY1" fmla="*/ 0 h 384238"/>
                  <a:gd name="connsiteX2" fmla="*/ 173929 w 173929"/>
                  <a:gd name="connsiteY2" fmla="*/ 182975 h 384238"/>
                  <a:gd name="connsiteX3" fmla="*/ 96586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96586" y="384238"/>
                    </a:moveTo>
                    <a:cubicBezTo>
                      <a:pt x="96586" y="384238"/>
                      <a:pt x="-123251" y="152019"/>
                      <a:pt x="100396" y="0"/>
                    </a:cubicBezTo>
                    <a:cubicBezTo>
                      <a:pt x="110302" y="70866"/>
                      <a:pt x="123161" y="115062"/>
                      <a:pt x="173929" y="182975"/>
                    </a:cubicBezTo>
                    <a:cubicBezTo>
                      <a:pt x="160213" y="222123"/>
                      <a:pt x="118113" y="248984"/>
                      <a:pt x="96586"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3" name="任意多边形: 形状 362">
                <a:extLst>
                  <a:ext uri="{FF2B5EF4-FFF2-40B4-BE49-F238E27FC236}">
                    <a16:creationId xmlns:a16="http://schemas.microsoft.com/office/drawing/2014/main" id="{C42A7A0C-D258-40E0-9F67-1112C764F039}"/>
                  </a:ext>
                </a:extLst>
              </p:cNvPr>
              <p:cNvSpPr/>
              <p:nvPr/>
            </p:nvSpPr>
            <p:spPr>
              <a:xfrm>
                <a:off x="1119449" y="6209835"/>
                <a:ext cx="179146" cy="364713"/>
              </a:xfrm>
              <a:custGeom>
                <a:avLst/>
                <a:gdLst>
                  <a:gd name="connsiteX0" fmla="*/ 171241 w 179147"/>
                  <a:gd name="connsiteY0" fmla="*/ 364712 h 364712"/>
                  <a:gd name="connsiteX1" fmla="*/ 50179 w 179147"/>
                  <a:gd name="connsiteY1" fmla="*/ 0 h 364712"/>
                  <a:gd name="connsiteX2" fmla="*/ 179147 w 179147"/>
                  <a:gd name="connsiteY2" fmla="*/ 149162 h 364712"/>
                  <a:gd name="connsiteX3" fmla="*/ 171241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171241" y="364712"/>
                    </a:moveTo>
                    <a:cubicBezTo>
                      <a:pt x="171241" y="364712"/>
                      <a:pt x="-112127" y="216408"/>
                      <a:pt x="50179" y="0"/>
                    </a:cubicBezTo>
                    <a:cubicBezTo>
                      <a:pt x="82564" y="63817"/>
                      <a:pt x="109043" y="101441"/>
                      <a:pt x="179147" y="149162"/>
                    </a:cubicBezTo>
                    <a:cubicBezTo>
                      <a:pt x="178766" y="190691"/>
                      <a:pt x="147810" y="229838"/>
                      <a:pt x="171241"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4" name="任意多边形: 形状 363">
                <a:extLst>
                  <a:ext uri="{FF2B5EF4-FFF2-40B4-BE49-F238E27FC236}">
                    <a16:creationId xmlns:a16="http://schemas.microsoft.com/office/drawing/2014/main" id="{D1147D4D-8964-486F-B659-035893A59C9F}"/>
                  </a:ext>
                </a:extLst>
              </p:cNvPr>
              <p:cNvSpPr/>
              <p:nvPr/>
            </p:nvSpPr>
            <p:spPr>
              <a:xfrm>
                <a:off x="1314867" y="6374142"/>
                <a:ext cx="205850" cy="342519"/>
              </a:xfrm>
              <a:custGeom>
                <a:avLst/>
                <a:gdLst>
                  <a:gd name="connsiteX0" fmla="*/ 205852 w 205851"/>
                  <a:gd name="connsiteY0" fmla="*/ 342519 h 342519"/>
                  <a:gd name="connsiteX1" fmla="*/ 31639 w 205851"/>
                  <a:gd name="connsiteY1" fmla="*/ 0 h 342519"/>
                  <a:gd name="connsiteX2" fmla="*/ 181468 w 205851"/>
                  <a:gd name="connsiteY2" fmla="*/ 128207 h 342519"/>
                  <a:gd name="connsiteX3" fmla="*/ 205852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205852" y="342519"/>
                    </a:moveTo>
                    <a:cubicBezTo>
                      <a:pt x="205852" y="342519"/>
                      <a:pt x="-96472" y="238220"/>
                      <a:pt x="31639" y="0"/>
                    </a:cubicBezTo>
                    <a:cubicBezTo>
                      <a:pt x="73168" y="58293"/>
                      <a:pt x="104982" y="91535"/>
                      <a:pt x="181468" y="128207"/>
                    </a:cubicBezTo>
                    <a:cubicBezTo>
                      <a:pt x="187373" y="169259"/>
                      <a:pt x="162513" y="212598"/>
                      <a:pt x="205852"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5" name="任意多边形: 形状 364">
                <a:extLst>
                  <a:ext uri="{FF2B5EF4-FFF2-40B4-BE49-F238E27FC236}">
                    <a16:creationId xmlns:a16="http://schemas.microsoft.com/office/drawing/2014/main" id="{F3597D92-B388-49DD-9B6C-715EE2AF5E8E}"/>
                  </a:ext>
                </a:extLst>
              </p:cNvPr>
              <p:cNvSpPr/>
              <p:nvPr/>
            </p:nvSpPr>
            <p:spPr>
              <a:xfrm>
                <a:off x="1525609" y="6525209"/>
                <a:ext cx="290954" cy="253527"/>
              </a:xfrm>
              <a:custGeom>
                <a:avLst/>
                <a:gdLst>
                  <a:gd name="connsiteX0" fmla="*/ 290956 w 290955"/>
                  <a:gd name="connsiteY0" fmla="*/ 253365 h 253526"/>
                  <a:gd name="connsiteX1" fmla="*/ 2063 w 290955"/>
                  <a:gd name="connsiteY1" fmla="*/ 0 h 253526"/>
                  <a:gd name="connsiteX2" fmla="*/ 188753 w 290955"/>
                  <a:gd name="connsiteY2" fmla="*/ 63437 h 253526"/>
                  <a:gd name="connsiteX3" fmla="*/ 290956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290956" y="253365"/>
                    </a:moveTo>
                    <a:cubicBezTo>
                      <a:pt x="290956" y="253365"/>
                      <a:pt x="-28513" y="268700"/>
                      <a:pt x="2063" y="0"/>
                    </a:cubicBezTo>
                    <a:cubicBezTo>
                      <a:pt x="62261" y="38671"/>
                      <a:pt x="104171" y="57721"/>
                      <a:pt x="188753" y="63437"/>
                    </a:cubicBezTo>
                    <a:cubicBezTo>
                      <a:pt x="209422" y="99346"/>
                      <a:pt x="202469" y="148780"/>
                      <a:pt x="290956"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6" name="任意多边形: 形状 365">
                <a:extLst>
                  <a:ext uri="{FF2B5EF4-FFF2-40B4-BE49-F238E27FC236}">
                    <a16:creationId xmlns:a16="http://schemas.microsoft.com/office/drawing/2014/main" id="{58A6A321-9F43-4F32-A597-A291021B2FE5}"/>
                  </a:ext>
                </a:extLst>
              </p:cNvPr>
              <p:cNvSpPr/>
              <p:nvPr/>
            </p:nvSpPr>
            <p:spPr>
              <a:xfrm>
                <a:off x="3147505" y="4140723"/>
                <a:ext cx="269252" cy="341618"/>
              </a:xfrm>
              <a:custGeom>
                <a:avLst/>
                <a:gdLst>
                  <a:gd name="connsiteX0" fmla="*/ 263254 w 269252"/>
                  <a:gd name="connsiteY0" fmla="*/ 341471 h 341618"/>
                  <a:gd name="connsiteX1" fmla="*/ 256300 w 269252"/>
                  <a:gd name="connsiteY1" fmla="*/ 217456 h 341618"/>
                  <a:gd name="connsiteX2" fmla="*/ 49989 w 269252"/>
                  <a:gd name="connsiteY2" fmla="*/ 0 h 341618"/>
                  <a:gd name="connsiteX3" fmla="*/ 20747 w 269252"/>
                  <a:gd name="connsiteY3" fmla="*/ 206312 h 341618"/>
                  <a:gd name="connsiteX4" fmla="*/ 263254 w 269252"/>
                  <a:gd name="connsiteY4" fmla="*/ 341471 h 34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52" h="341618">
                    <a:moveTo>
                      <a:pt x="263254" y="341471"/>
                    </a:moveTo>
                    <a:cubicBezTo>
                      <a:pt x="271541" y="339947"/>
                      <a:pt x="272969" y="241078"/>
                      <a:pt x="256300" y="217456"/>
                    </a:cubicBezTo>
                    <a:cubicBezTo>
                      <a:pt x="239632" y="193739"/>
                      <a:pt x="73706" y="85058"/>
                      <a:pt x="49989" y="0"/>
                    </a:cubicBezTo>
                    <a:cubicBezTo>
                      <a:pt x="49989" y="0"/>
                      <a:pt x="-39260" y="43244"/>
                      <a:pt x="20747" y="206312"/>
                    </a:cubicBezTo>
                    <a:cubicBezTo>
                      <a:pt x="73706" y="259271"/>
                      <a:pt x="240965" y="345662"/>
                      <a:pt x="263254" y="3414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7" name="任意多边形: 形状 366">
                <a:extLst>
                  <a:ext uri="{FF2B5EF4-FFF2-40B4-BE49-F238E27FC236}">
                    <a16:creationId xmlns:a16="http://schemas.microsoft.com/office/drawing/2014/main" id="{BE6D2B64-7584-4EEC-8E73-E24253BA022A}"/>
                  </a:ext>
                </a:extLst>
              </p:cNvPr>
              <p:cNvSpPr/>
              <p:nvPr/>
            </p:nvSpPr>
            <p:spPr>
              <a:xfrm>
                <a:off x="3444704" y="4271119"/>
                <a:ext cx="232027" cy="381763"/>
              </a:xfrm>
              <a:custGeom>
                <a:avLst/>
                <a:gdLst>
                  <a:gd name="connsiteX0" fmla="*/ 207323 w 232028"/>
                  <a:gd name="connsiteY0" fmla="*/ 381762 h 381763"/>
                  <a:gd name="connsiteX1" fmla="*/ 229325 w 232028"/>
                  <a:gd name="connsiteY1" fmla="*/ 259461 h 381763"/>
                  <a:gd name="connsiteX2" fmla="*/ 79211 w 232028"/>
                  <a:gd name="connsiteY2" fmla="*/ 0 h 381763"/>
                  <a:gd name="connsiteX3" fmla="*/ 2821 w 232028"/>
                  <a:gd name="connsiteY3" fmla="*/ 193834 h 381763"/>
                  <a:gd name="connsiteX4" fmla="*/ 207323 w 232028"/>
                  <a:gd name="connsiteY4" fmla="*/ 381762 h 38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28" h="381763">
                    <a:moveTo>
                      <a:pt x="207323" y="381762"/>
                    </a:moveTo>
                    <a:cubicBezTo>
                      <a:pt x="215800" y="382143"/>
                      <a:pt x="240088" y="286417"/>
                      <a:pt x="229325" y="259461"/>
                    </a:cubicBezTo>
                    <a:cubicBezTo>
                      <a:pt x="218562" y="232505"/>
                      <a:pt x="82450" y="88202"/>
                      <a:pt x="79211" y="0"/>
                    </a:cubicBezTo>
                    <a:cubicBezTo>
                      <a:pt x="79211" y="0"/>
                      <a:pt x="-17563" y="21336"/>
                      <a:pt x="2821" y="193834"/>
                    </a:cubicBezTo>
                    <a:cubicBezTo>
                      <a:pt x="41968" y="257747"/>
                      <a:pt x="184653" y="380619"/>
                      <a:pt x="207323" y="38176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8" name="任意多边形: 形状 367">
                <a:extLst>
                  <a:ext uri="{FF2B5EF4-FFF2-40B4-BE49-F238E27FC236}">
                    <a16:creationId xmlns:a16="http://schemas.microsoft.com/office/drawing/2014/main" id="{0A447F2B-ECA7-401D-A750-30217CEC9380}"/>
                  </a:ext>
                </a:extLst>
              </p:cNvPr>
              <p:cNvSpPr/>
              <p:nvPr/>
            </p:nvSpPr>
            <p:spPr>
              <a:xfrm>
                <a:off x="2810162" y="4263594"/>
                <a:ext cx="348185" cy="208243"/>
              </a:xfrm>
              <a:custGeom>
                <a:avLst/>
                <a:gdLst>
                  <a:gd name="connsiteX0" fmla="*/ 348186 w 348186"/>
                  <a:gd name="connsiteY0" fmla="*/ 146018 h 208244"/>
                  <a:gd name="connsiteX1" fmla="*/ 251984 w 348186"/>
                  <a:gd name="connsiteY1" fmla="*/ 56102 h 208244"/>
                  <a:gd name="connsiteX2" fmla="*/ 54435 w 348186"/>
                  <a:gd name="connsiteY2" fmla="*/ 37243 h 208244"/>
                  <a:gd name="connsiteX3" fmla="*/ 1095 w 348186"/>
                  <a:gd name="connsiteY3" fmla="*/ 0 h 208244"/>
                  <a:gd name="connsiteX4" fmla="*/ 87868 w 348186"/>
                  <a:gd name="connsiteY4" fmla="*/ 202787 h 208244"/>
                  <a:gd name="connsiteX5" fmla="*/ 348186 w 348186"/>
                  <a:gd name="connsiteY5" fmla="*/ 146018 h 20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86" h="208244">
                    <a:moveTo>
                      <a:pt x="348186" y="146018"/>
                    </a:moveTo>
                    <a:cubicBezTo>
                      <a:pt x="348186" y="146018"/>
                      <a:pt x="277797" y="67246"/>
                      <a:pt x="251984" y="56102"/>
                    </a:cubicBezTo>
                    <a:cubicBezTo>
                      <a:pt x="226171" y="44958"/>
                      <a:pt x="87487" y="61722"/>
                      <a:pt x="54435" y="37243"/>
                    </a:cubicBezTo>
                    <a:cubicBezTo>
                      <a:pt x="21384" y="12764"/>
                      <a:pt x="1095" y="0"/>
                      <a:pt x="1095" y="0"/>
                    </a:cubicBezTo>
                    <a:cubicBezTo>
                      <a:pt x="1095" y="0"/>
                      <a:pt x="-16335" y="148114"/>
                      <a:pt x="87868" y="202787"/>
                    </a:cubicBezTo>
                    <a:cubicBezTo>
                      <a:pt x="120634" y="209836"/>
                      <a:pt x="226647" y="222694"/>
                      <a:pt x="348186" y="14601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69" name="任意多边形: 形状 368">
                <a:extLst>
                  <a:ext uri="{FF2B5EF4-FFF2-40B4-BE49-F238E27FC236}">
                    <a16:creationId xmlns:a16="http://schemas.microsoft.com/office/drawing/2014/main" id="{A4465C59-61E5-49B0-9E93-BFC7D4B0E3F2}"/>
                  </a:ext>
                </a:extLst>
              </p:cNvPr>
              <p:cNvSpPr/>
              <p:nvPr/>
            </p:nvSpPr>
            <p:spPr>
              <a:xfrm>
                <a:off x="3694414" y="4436180"/>
                <a:ext cx="191660" cy="402912"/>
              </a:xfrm>
              <a:custGeom>
                <a:avLst/>
                <a:gdLst>
                  <a:gd name="connsiteX0" fmla="*/ 130016 w 191660"/>
                  <a:gd name="connsiteY0" fmla="*/ 402819 h 402911"/>
                  <a:gd name="connsiteX1" fmla="*/ 191643 w 191660"/>
                  <a:gd name="connsiteY1" fmla="*/ 294901 h 402911"/>
                  <a:gd name="connsiteX2" fmla="*/ 136779 w 191660"/>
                  <a:gd name="connsiteY2" fmla="*/ 197 h 402911"/>
                  <a:gd name="connsiteX3" fmla="*/ 0 w 191660"/>
                  <a:gd name="connsiteY3" fmla="*/ 157360 h 402911"/>
                  <a:gd name="connsiteX4" fmla="*/ 130016 w 191660"/>
                  <a:gd name="connsiteY4" fmla="*/ 402819 h 402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60" h="402911">
                    <a:moveTo>
                      <a:pt x="130016" y="402819"/>
                    </a:moveTo>
                    <a:cubicBezTo>
                      <a:pt x="137827" y="406057"/>
                      <a:pt x="192786" y="323952"/>
                      <a:pt x="191643" y="294901"/>
                    </a:cubicBezTo>
                    <a:cubicBezTo>
                      <a:pt x="190500" y="265849"/>
                      <a:pt x="110490" y="84493"/>
                      <a:pt x="136779" y="197"/>
                    </a:cubicBezTo>
                    <a:cubicBezTo>
                      <a:pt x="136779" y="197"/>
                      <a:pt x="38386" y="-12090"/>
                      <a:pt x="0" y="157360"/>
                    </a:cubicBezTo>
                    <a:cubicBezTo>
                      <a:pt x="15621" y="230702"/>
                      <a:pt x="108966" y="394246"/>
                      <a:pt x="130016" y="4028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0" name="任意多边形: 形状 369">
                <a:extLst>
                  <a:ext uri="{FF2B5EF4-FFF2-40B4-BE49-F238E27FC236}">
                    <a16:creationId xmlns:a16="http://schemas.microsoft.com/office/drawing/2014/main" id="{37141A05-4BE3-42A2-8BB5-7E7AFE2D304B}"/>
                  </a:ext>
                </a:extLst>
              </p:cNvPr>
              <p:cNvSpPr/>
              <p:nvPr/>
            </p:nvSpPr>
            <p:spPr>
              <a:xfrm>
                <a:off x="3886150" y="4682415"/>
                <a:ext cx="181648" cy="401888"/>
              </a:xfrm>
              <a:custGeom>
                <a:avLst/>
                <a:gdLst>
                  <a:gd name="connsiteX0" fmla="*/ 112681 w 181649"/>
                  <a:gd name="connsiteY0" fmla="*/ 401759 h 401887"/>
                  <a:gd name="connsiteX1" fmla="*/ 181642 w 181649"/>
                  <a:gd name="connsiteY1" fmla="*/ 298413 h 401887"/>
                  <a:gd name="connsiteX2" fmla="*/ 147256 w 181649"/>
                  <a:gd name="connsiteY2" fmla="*/ 661 h 401887"/>
                  <a:gd name="connsiteX3" fmla="*/ 0 w 181649"/>
                  <a:gd name="connsiteY3" fmla="*/ 148013 h 401887"/>
                  <a:gd name="connsiteX4" fmla="*/ 112681 w 181649"/>
                  <a:gd name="connsiteY4" fmla="*/ 401759 h 401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49" h="401887">
                    <a:moveTo>
                      <a:pt x="112681" y="401759"/>
                    </a:moveTo>
                    <a:cubicBezTo>
                      <a:pt x="120301" y="405474"/>
                      <a:pt x="180785" y="327369"/>
                      <a:pt x="181642" y="298413"/>
                    </a:cubicBezTo>
                    <a:cubicBezTo>
                      <a:pt x="182499" y="269457"/>
                      <a:pt x="115157" y="82862"/>
                      <a:pt x="147256" y="661"/>
                    </a:cubicBezTo>
                    <a:cubicBezTo>
                      <a:pt x="147256" y="661"/>
                      <a:pt x="50006" y="-18389"/>
                      <a:pt x="0" y="148013"/>
                    </a:cubicBezTo>
                    <a:cubicBezTo>
                      <a:pt x="10478" y="222213"/>
                      <a:pt x="92297" y="391758"/>
                      <a:pt x="112681" y="4017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1" name="任意多边形: 形状 370">
                <a:extLst>
                  <a:ext uri="{FF2B5EF4-FFF2-40B4-BE49-F238E27FC236}">
                    <a16:creationId xmlns:a16="http://schemas.microsoft.com/office/drawing/2014/main" id="{61FC77B7-620B-4229-90FC-E435822DB249}"/>
                  </a:ext>
                </a:extLst>
              </p:cNvPr>
              <p:cNvSpPr/>
              <p:nvPr/>
            </p:nvSpPr>
            <p:spPr>
              <a:xfrm>
                <a:off x="4054347" y="4988462"/>
                <a:ext cx="178703" cy="387321"/>
              </a:xfrm>
              <a:custGeom>
                <a:avLst/>
                <a:gdLst>
                  <a:gd name="connsiteX0" fmla="*/ 50783 w 178703"/>
                  <a:gd name="connsiteY0" fmla="*/ 386985 h 387321"/>
                  <a:gd name="connsiteX1" fmla="*/ 142127 w 178703"/>
                  <a:gd name="connsiteY1" fmla="*/ 302689 h 387321"/>
                  <a:gd name="connsiteX2" fmla="*/ 178704 w 178703"/>
                  <a:gd name="connsiteY2" fmla="*/ 5223 h 387321"/>
                  <a:gd name="connsiteX3" fmla="*/ 872 w 178703"/>
                  <a:gd name="connsiteY3" fmla="*/ 113808 h 387321"/>
                  <a:gd name="connsiteX4" fmla="*/ 50783 w 178703"/>
                  <a:gd name="connsiteY4" fmla="*/ 386985 h 387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03" h="387321">
                    <a:moveTo>
                      <a:pt x="50783" y="386985"/>
                    </a:moveTo>
                    <a:cubicBezTo>
                      <a:pt x="57260" y="392414"/>
                      <a:pt x="134412" y="330692"/>
                      <a:pt x="142127" y="302689"/>
                    </a:cubicBezTo>
                    <a:cubicBezTo>
                      <a:pt x="149748" y="274685"/>
                      <a:pt x="128126" y="77518"/>
                      <a:pt x="178704" y="5223"/>
                    </a:cubicBezTo>
                    <a:cubicBezTo>
                      <a:pt x="178704" y="5223"/>
                      <a:pt x="88597" y="-36116"/>
                      <a:pt x="872" y="113808"/>
                    </a:cubicBezTo>
                    <a:cubicBezTo>
                      <a:pt x="-6367" y="188389"/>
                      <a:pt x="33352" y="372412"/>
                      <a:pt x="50783" y="3869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2" name="任意多边形: 形状 371">
                <a:extLst>
                  <a:ext uri="{FF2B5EF4-FFF2-40B4-BE49-F238E27FC236}">
                    <a16:creationId xmlns:a16="http://schemas.microsoft.com/office/drawing/2014/main" id="{373869ED-5601-4168-9D12-6134C2C6CE27}"/>
                  </a:ext>
                </a:extLst>
              </p:cNvPr>
              <p:cNvSpPr/>
              <p:nvPr/>
            </p:nvSpPr>
            <p:spPr>
              <a:xfrm>
                <a:off x="4114342" y="5338501"/>
                <a:ext cx="202908" cy="368604"/>
              </a:xfrm>
              <a:custGeom>
                <a:avLst/>
                <a:gdLst>
                  <a:gd name="connsiteX0" fmla="*/ 16601 w 202909"/>
                  <a:gd name="connsiteY0" fmla="*/ 368035 h 368603"/>
                  <a:gd name="connsiteX1" fmla="*/ 120042 w 202909"/>
                  <a:gd name="connsiteY1" fmla="*/ 299169 h 368603"/>
                  <a:gd name="connsiteX2" fmla="*/ 202910 w 202909"/>
                  <a:gd name="connsiteY2" fmla="*/ 11133 h 368603"/>
                  <a:gd name="connsiteX3" fmla="*/ 10219 w 202909"/>
                  <a:gd name="connsiteY3" fmla="*/ 90476 h 368603"/>
                  <a:gd name="connsiteX4" fmla="*/ 16601 w 202909"/>
                  <a:gd name="connsiteY4" fmla="*/ 368035 h 368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9" h="368603">
                    <a:moveTo>
                      <a:pt x="16601" y="368035"/>
                    </a:moveTo>
                    <a:cubicBezTo>
                      <a:pt x="22125" y="374417"/>
                      <a:pt x="108041" y="325553"/>
                      <a:pt x="120042" y="299169"/>
                    </a:cubicBezTo>
                    <a:cubicBezTo>
                      <a:pt x="131949" y="272785"/>
                      <a:pt x="141664" y="74665"/>
                      <a:pt x="202910" y="11133"/>
                    </a:cubicBezTo>
                    <a:cubicBezTo>
                      <a:pt x="202910" y="11133"/>
                      <a:pt x="120423" y="-43826"/>
                      <a:pt x="10219" y="90476"/>
                    </a:cubicBezTo>
                    <a:cubicBezTo>
                      <a:pt x="-8641" y="162962"/>
                      <a:pt x="1647" y="350890"/>
                      <a:pt x="16601" y="36803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3" name="任意多边形: 形状 372">
                <a:extLst>
                  <a:ext uri="{FF2B5EF4-FFF2-40B4-BE49-F238E27FC236}">
                    <a16:creationId xmlns:a16="http://schemas.microsoft.com/office/drawing/2014/main" id="{6891A28C-5EF0-4269-8886-772407EDBFD2}"/>
                  </a:ext>
                </a:extLst>
              </p:cNvPr>
              <p:cNvSpPr/>
              <p:nvPr/>
            </p:nvSpPr>
            <p:spPr>
              <a:xfrm>
                <a:off x="3010710" y="4502072"/>
                <a:ext cx="365663" cy="172049"/>
              </a:xfrm>
              <a:custGeom>
                <a:avLst/>
                <a:gdLst>
                  <a:gd name="connsiteX0" fmla="*/ 365665 w 365664"/>
                  <a:gd name="connsiteY0" fmla="*/ 38223 h 172049"/>
                  <a:gd name="connsiteX1" fmla="*/ 0 w 365664"/>
                  <a:gd name="connsiteY1" fmla="*/ 156238 h 172049"/>
                  <a:gd name="connsiteX2" fmla="*/ 196501 w 365664"/>
                  <a:gd name="connsiteY2" fmla="*/ 172049 h 172049"/>
                  <a:gd name="connsiteX3" fmla="*/ 365665 w 365664"/>
                  <a:gd name="connsiteY3" fmla="*/ 38223 h 172049"/>
                </a:gdLst>
                <a:ahLst/>
                <a:cxnLst>
                  <a:cxn ang="0">
                    <a:pos x="connsiteX0" y="connsiteY0"/>
                  </a:cxn>
                  <a:cxn ang="0">
                    <a:pos x="connsiteX1" y="connsiteY1"/>
                  </a:cxn>
                  <a:cxn ang="0">
                    <a:pos x="connsiteX2" y="connsiteY2"/>
                  </a:cxn>
                  <a:cxn ang="0">
                    <a:pos x="connsiteX3" y="connsiteY3"/>
                  </a:cxn>
                </a:cxnLst>
                <a:rect l="l" t="t" r="r" b="b"/>
                <a:pathLst>
                  <a:path w="365664" h="172049">
                    <a:moveTo>
                      <a:pt x="365665" y="38223"/>
                    </a:moveTo>
                    <a:cubicBezTo>
                      <a:pt x="365665" y="38223"/>
                      <a:pt x="78486" y="-102557"/>
                      <a:pt x="0" y="156238"/>
                    </a:cubicBezTo>
                    <a:cubicBezTo>
                      <a:pt x="70580" y="144617"/>
                      <a:pt x="116586" y="143665"/>
                      <a:pt x="196501" y="172049"/>
                    </a:cubicBezTo>
                    <a:cubicBezTo>
                      <a:pt x="229838" y="147284"/>
                      <a:pt x="243078" y="99088"/>
                      <a:pt x="365665" y="3822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4" name="任意多边形: 形状 373">
                <a:extLst>
                  <a:ext uri="{FF2B5EF4-FFF2-40B4-BE49-F238E27FC236}">
                    <a16:creationId xmlns:a16="http://schemas.microsoft.com/office/drawing/2014/main" id="{DA075F63-53CD-46AD-A502-4E537B8A2FBA}"/>
                  </a:ext>
                </a:extLst>
              </p:cNvPr>
              <p:cNvSpPr/>
              <p:nvPr/>
            </p:nvSpPr>
            <p:spPr>
              <a:xfrm>
                <a:off x="3214831" y="4611517"/>
                <a:ext cx="382523" cy="173000"/>
              </a:xfrm>
              <a:custGeom>
                <a:avLst/>
                <a:gdLst>
                  <a:gd name="connsiteX0" fmla="*/ 382524 w 382524"/>
                  <a:gd name="connsiteY0" fmla="*/ 78798 h 173000"/>
                  <a:gd name="connsiteX1" fmla="*/ 0 w 382524"/>
                  <a:gd name="connsiteY1" fmla="*/ 115088 h 173000"/>
                  <a:gd name="connsiteX2" fmla="*/ 188500 w 382524"/>
                  <a:gd name="connsiteY2" fmla="*/ 173000 h 173000"/>
                  <a:gd name="connsiteX3" fmla="*/ 382524 w 382524"/>
                  <a:gd name="connsiteY3" fmla="*/ 78798 h 173000"/>
                </a:gdLst>
                <a:ahLst/>
                <a:cxnLst>
                  <a:cxn ang="0">
                    <a:pos x="connsiteX0" y="connsiteY0"/>
                  </a:cxn>
                  <a:cxn ang="0">
                    <a:pos x="connsiteX1" y="connsiteY1"/>
                  </a:cxn>
                  <a:cxn ang="0">
                    <a:pos x="connsiteX2" y="connsiteY2"/>
                  </a:cxn>
                  <a:cxn ang="0">
                    <a:pos x="connsiteX3" y="connsiteY3"/>
                  </a:cxn>
                </a:cxnLst>
                <a:rect l="l" t="t" r="r" b="b"/>
                <a:pathLst>
                  <a:path w="382524" h="173000">
                    <a:moveTo>
                      <a:pt x="382524" y="78798"/>
                    </a:moveTo>
                    <a:cubicBezTo>
                      <a:pt x="382524" y="78798"/>
                      <a:pt x="132588" y="-120655"/>
                      <a:pt x="0" y="115088"/>
                    </a:cubicBezTo>
                    <a:cubicBezTo>
                      <a:pt x="71438" y="118994"/>
                      <a:pt x="116586" y="128042"/>
                      <a:pt x="188500" y="173000"/>
                    </a:cubicBezTo>
                    <a:cubicBezTo>
                      <a:pt x="226314" y="155951"/>
                      <a:pt x="249555" y="111755"/>
                      <a:pt x="382524" y="7879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5" name="任意多边形: 形状 374">
                <a:extLst>
                  <a:ext uri="{FF2B5EF4-FFF2-40B4-BE49-F238E27FC236}">
                    <a16:creationId xmlns:a16="http://schemas.microsoft.com/office/drawing/2014/main" id="{9FBBD1D4-FCC0-456A-816F-62C12CF26D66}"/>
                  </a:ext>
                </a:extLst>
              </p:cNvPr>
              <p:cNvSpPr/>
              <p:nvPr/>
            </p:nvSpPr>
            <p:spPr>
              <a:xfrm>
                <a:off x="3438001" y="4765691"/>
                <a:ext cx="374902" cy="177515"/>
              </a:xfrm>
              <a:custGeom>
                <a:avLst/>
                <a:gdLst>
                  <a:gd name="connsiteX0" fmla="*/ 374904 w 374903"/>
                  <a:gd name="connsiteY0" fmla="*/ 148178 h 177515"/>
                  <a:gd name="connsiteX1" fmla="*/ 0 w 374903"/>
                  <a:gd name="connsiteY1" fmla="*/ 64072 h 177515"/>
                  <a:gd name="connsiteX2" fmla="*/ 161258 w 374903"/>
                  <a:gd name="connsiteY2" fmla="*/ 177515 h 177515"/>
                  <a:gd name="connsiteX3" fmla="*/ 374904 w 374903"/>
                  <a:gd name="connsiteY3" fmla="*/ 148178 h 177515"/>
                </a:gdLst>
                <a:ahLst/>
                <a:cxnLst>
                  <a:cxn ang="0">
                    <a:pos x="connsiteX0" y="connsiteY0"/>
                  </a:cxn>
                  <a:cxn ang="0">
                    <a:pos x="connsiteX1" y="connsiteY1"/>
                  </a:cxn>
                  <a:cxn ang="0">
                    <a:pos x="connsiteX2" y="connsiteY2"/>
                  </a:cxn>
                  <a:cxn ang="0">
                    <a:pos x="connsiteX3" y="connsiteY3"/>
                  </a:cxn>
                </a:cxnLst>
                <a:rect l="l" t="t" r="r" b="b"/>
                <a:pathLst>
                  <a:path w="374903" h="177515">
                    <a:moveTo>
                      <a:pt x="374904" y="148178"/>
                    </a:moveTo>
                    <a:cubicBezTo>
                      <a:pt x="374904" y="148178"/>
                      <a:pt x="199072" y="-118903"/>
                      <a:pt x="0" y="64072"/>
                    </a:cubicBezTo>
                    <a:cubicBezTo>
                      <a:pt x="66770" y="89980"/>
                      <a:pt x="106871" y="112459"/>
                      <a:pt x="161258" y="177515"/>
                    </a:cubicBezTo>
                    <a:cubicBezTo>
                      <a:pt x="202501" y="173038"/>
                      <a:pt x="238315" y="138272"/>
                      <a:pt x="374904" y="14817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6" name="任意多边形: 形状 375">
                <a:extLst>
                  <a:ext uri="{FF2B5EF4-FFF2-40B4-BE49-F238E27FC236}">
                    <a16:creationId xmlns:a16="http://schemas.microsoft.com/office/drawing/2014/main" id="{2A56AE4D-36EB-4B8C-A9F7-775679F3E943}"/>
                  </a:ext>
                </a:extLst>
              </p:cNvPr>
              <p:cNvSpPr/>
              <p:nvPr/>
            </p:nvSpPr>
            <p:spPr>
              <a:xfrm>
                <a:off x="3645073" y="4972225"/>
                <a:ext cx="327373" cy="224251"/>
              </a:xfrm>
              <a:custGeom>
                <a:avLst/>
                <a:gdLst>
                  <a:gd name="connsiteX0" fmla="*/ 327374 w 327374"/>
                  <a:gd name="connsiteY0" fmla="*/ 224251 h 224251"/>
                  <a:gd name="connsiteX1" fmla="*/ 0 w 327374"/>
                  <a:gd name="connsiteY1" fmla="*/ 23083 h 224251"/>
                  <a:gd name="connsiteX2" fmla="*/ 115729 w 327374"/>
                  <a:gd name="connsiteY2" fmla="*/ 182722 h 224251"/>
                  <a:gd name="connsiteX3" fmla="*/ 327374 w 327374"/>
                  <a:gd name="connsiteY3" fmla="*/ 224251 h 224251"/>
                </a:gdLst>
                <a:ahLst/>
                <a:cxnLst>
                  <a:cxn ang="0">
                    <a:pos x="connsiteX0" y="connsiteY0"/>
                  </a:cxn>
                  <a:cxn ang="0">
                    <a:pos x="connsiteX1" y="connsiteY1"/>
                  </a:cxn>
                  <a:cxn ang="0">
                    <a:pos x="connsiteX2" y="connsiteY2"/>
                  </a:cxn>
                  <a:cxn ang="0">
                    <a:pos x="connsiteX3" y="connsiteY3"/>
                  </a:cxn>
                </a:cxnLst>
                <a:rect l="l" t="t" r="r" b="b"/>
                <a:pathLst>
                  <a:path w="327374" h="224251">
                    <a:moveTo>
                      <a:pt x="327374" y="224251"/>
                    </a:moveTo>
                    <a:cubicBezTo>
                      <a:pt x="327374" y="224251"/>
                      <a:pt x="247745" y="-85502"/>
                      <a:pt x="0" y="23083"/>
                    </a:cubicBezTo>
                    <a:cubicBezTo>
                      <a:pt x="54769" y="69184"/>
                      <a:pt x="85344" y="103570"/>
                      <a:pt x="115729" y="182722"/>
                    </a:cubicBezTo>
                    <a:cubicBezTo>
                      <a:pt x="156210" y="191866"/>
                      <a:pt x="201358" y="170626"/>
                      <a:pt x="327374" y="22425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7" name="任意多边形: 形状 376">
                <a:extLst>
                  <a:ext uri="{FF2B5EF4-FFF2-40B4-BE49-F238E27FC236}">
                    <a16:creationId xmlns:a16="http://schemas.microsoft.com/office/drawing/2014/main" id="{6DF15FE9-F6C2-4CB9-8C5D-7DD4818EC315}"/>
                  </a:ext>
                </a:extLst>
              </p:cNvPr>
              <p:cNvSpPr/>
              <p:nvPr/>
            </p:nvSpPr>
            <p:spPr>
              <a:xfrm>
                <a:off x="3754611" y="5225484"/>
                <a:ext cx="293560" cy="257983"/>
              </a:xfrm>
              <a:custGeom>
                <a:avLst/>
                <a:gdLst>
                  <a:gd name="connsiteX0" fmla="*/ 293561 w 293560"/>
                  <a:gd name="connsiteY0" fmla="*/ 257983 h 257982"/>
                  <a:gd name="connsiteX1" fmla="*/ 0 w 293560"/>
                  <a:gd name="connsiteY1" fmla="*/ 10142 h 257982"/>
                  <a:gd name="connsiteX2" fmla="*/ 90583 w 293560"/>
                  <a:gd name="connsiteY2" fmla="*/ 185307 h 257982"/>
                  <a:gd name="connsiteX3" fmla="*/ 293561 w 293560"/>
                  <a:gd name="connsiteY3" fmla="*/ 257983 h 257982"/>
                </a:gdLst>
                <a:ahLst/>
                <a:cxnLst>
                  <a:cxn ang="0">
                    <a:pos x="connsiteX0" y="connsiteY0"/>
                  </a:cxn>
                  <a:cxn ang="0">
                    <a:pos x="connsiteX1" y="connsiteY1"/>
                  </a:cxn>
                  <a:cxn ang="0">
                    <a:pos x="connsiteX2" y="connsiteY2"/>
                  </a:cxn>
                  <a:cxn ang="0">
                    <a:pos x="connsiteX3" y="connsiteY3"/>
                  </a:cxn>
                </a:cxnLst>
                <a:rect l="l" t="t" r="r" b="b"/>
                <a:pathLst>
                  <a:path w="293560" h="257982">
                    <a:moveTo>
                      <a:pt x="293561" y="257983"/>
                    </a:moveTo>
                    <a:cubicBezTo>
                      <a:pt x="293561" y="257983"/>
                      <a:pt x="261080" y="-60152"/>
                      <a:pt x="0" y="10142"/>
                    </a:cubicBezTo>
                    <a:cubicBezTo>
                      <a:pt x="47244" y="63959"/>
                      <a:pt x="72390" y="102440"/>
                      <a:pt x="90583" y="185307"/>
                    </a:cubicBezTo>
                    <a:cubicBezTo>
                      <a:pt x="129159" y="200357"/>
                      <a:pt x="176974" y="186069"/>
                      <a:pt x="293561" y="25798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8" name="任意多边形: 形状 377">
                <a:extLst>
                  <a:ext uri="{FF2B5EF4-FFF2-40B4-BE49-F238E27FC236}">
                    <a16:creationId xmlns:a16="http://schemas.microsoft.com/office/drawing/2014/main" id="{E20EAFC9-6F13-4CE1-86B1-40689ACB348F}"/>
                  </a:ext>
                </a:extLst>
              </p:cNvPr>
              <p:cNvSpPr/>
              <p:nvPr/>
            </p:nvSpPr>
            <p:spPr>
              <a:xfrm>
                <a:off x="3863767" y="5477181"/>
                <a:ext cx="194359" cy="339090"/>
              </a:xfrm>
              <a:custGeom>
                <a:avLst/>
                <a:gdLst>
                  <a:gd name="connsiteX0" fmla="*/ 180594 w 194360"/>
                  <a:gd name="connsiteY0" fmla="*/ 339090 h 339090"/>
                  <a:gd name="connsiteX1" fmla="*/ 0 w 194360"/>
                  <a:gd name="connsiteY1" fmla="*/ 0 h 339090"/>
                  <a:gd name="connsiteX2" fmla="*/ 19050 w 194360"/>
                  <a:gd name="connsiteY2" fmla="*/ 196215 h 339090"/>
                  <a:gd name="connsiteX3" fmla="*/ 180594 w 194360"/>
                  <a:gd name="connsiteY3" fmla="*/ 339090 h 339090"/>
                </a:gdLst>
                <a:ahLst/>
                <a:cxnLst>
                  <a:cxn ang="0">
                    <a:pos x="connsiteX0" y="connsiteY0"/>
                  </a:cxn>
                  <a:cxn ang="0">
                    <a:pos x="connsiteX1" y="connsiteY1"/>
                  </a:cxn>
                  <a:cxn ang="0">
                    <a:pos x="connsiteX2" y="connsiteY2"/>
                  </a:cxn>
                  <a:cxn ang="0">
                    <a:pos x="connsiteX3" y="connsiteY3"/>
                  </a:cxn>
                </a:cxnLst>
                <a:rect l="l" t="t" r="r" b="b"/>
                <a:pathLst>
                  <a:path w="194360" h="339090">
                    <a:moveTo>
                      <a:pt x="180594" y="339090"/>
                    </a:moveTo>
                    <a:cubicBezTo>
                      <a:pt x="180594" y="339090"/>
                      <a:pt x="268510" y="31623"/>
                      <a:pt x="0" y="0"/>
                    </a:cubicBezTo>
                    <a:cubicBezTo>
                      <a:pt x="23908" y="67437"/>
                      <a:pt x="32861" y="112586"/>
                      <a:pt x="19050" y="196215"/>
                    </a:cubicBezTo>
                    <a:cubicBezTo>
                      <a:pt x="49339" y="224504"/>
                      <a:pt x="99060" y="229076"/>
                      <a:pt x="180594" y="3390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79" name="任意多边形: 形状 378">
                <a:extLst>
                  <a:ext uri="{FF2B5EF4-FFF2-40B4-BE49-F238E27FC236}">
                    <a16:creationId xmlns:a16="http://schemas.microsoft.com/office/drawing/2014/main" id="{D73B0C90-5C34-4753-A95F-1953D41F7FCC}"/>
                  </a:ext>
                </a:extLst>
              </p:cNvPr>
              <p:cNvSpPr/>
              <p:nvPr/>
            </p:nvSpPr>
            <p:spPr>
              <a:xfrm>
                <a:off x="4048736" y="5725056"/>
                <a:ext cx="314044" cy="293724"/>
              </a:xfrm>
              <a:custGeom>
                <a:avLst/>
                <a:gdLst>
                  <a:gd name="connsiteX0" fmla="*/ 482 w 314045"/>
                  <a:gd name="connsiteY0" fmla="*/ 290955 h 293723"/>
                  <a:gd name="connsiteX1" fmla="*/ 122783 w 314045"/>
                  <a:gd name="connsiteY1" fmla="*/ 269238 h 293723"/>
                  <a:gd name="connsiteX2" fmla="*/ 314045 w 314045"/>
                  <a:gd name="connsiteY2" fmla="*/ 38447 h 293723"/>
                  <a:gd name="connsiteX3" fmla="*/ 105734 w 314045"/>
                  <a:gd name="connsiteY3" fmla="*/ 33970 h 293723"/>
                  <a:gd name="connsiteX4" fmla="*/ 482 w 314045"/>
                  <a:gd name="connsiteY4" fmla="*/ 290955 h 29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45" h="293723">
                    <a:moveTo>
                      <a:pt x="482" y="290955"/>
                    </a:moveTo>
                    <a:cubicBezTo>
                      <a:pt x="3054" y="299051"/>
                      <a:pt x="101257" y="288669"/>
                      <a:pt x="122783" y="269238"/>
                    </a:cubicBezTo>
                    <a:cubicBezTo>
                      <a:pt x="144310" y="249807"/>
                      <a:pt x="232512" y="72165"/>
                      <a:pt x="314045" y="38447"/>
                    </a:cubicBezTo>
                    <a:cubicBezTo>
                      <a:pt x="314045" y="38447"/>
                      <a:pt x="260515" y="-44992"/>
                      <a:pt x="105734" y="33970"/>
                    </a:cubicBezTo>
                    <a:cubicBezTo>
                      <a:pt x="59537" y="92930"/>
                      <a:pt x="-6280" y="269333"/>
                      <a:pt x="482" y="29095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0" name="任意多边形: 形状 379">
                <a:extLst>
                  <a:ext uri="{FF2B5EF4-FFF2-40B4-BE49-F238E27FC236}">
                    <a16:creationId xmlns:a16="http://schemas.microsoft.com/office/drawing/2014/main" id="{28ABBB62-7E8A-4BA8-A568-6CB01EC26910}"/>
                  </a:ext>
                </a:extLst>
              </p:cNvPr>
              <p:cNvSpPr/>
              <p:nvPr/>
            </p:nvSpPr>
            <p:spPr>
              <a:xfrm>
                <a:off x="3899116" y="6091597"/>
                <a:ext cx="350125" cy="261591"/>
              </a:xfrm>
              <a:custGeom>
                <a:avLst/>
                <a:gdLst>
                  <a:gd name="connsiteX0" fmla="*/ 82 w 350125"/>
                  <a:gd name="connsiteY0" fmla="*/ 253407 h 261591"/>
                  <a:gd name="connsiteX1" fmla="*/ 124288 w 350125"/>
                  <a:gd name="connsiteY1" fmla="*/ 251597 h 261591"/>
                  <a:gd name="connsiteX2" fmla="*/ 350126 w 350125"/>
                  <a:gd name="connsiteY2" fmla="*/ 54525 h 261591"/>
                  <a:gd name="connsiteX3" fmla="*/ 145243 w 350125"/>
                  <a:gd name="connsiteY3" fmla="*/ 16616 h 261591"/>
                  <a:gd name="connsiteX4" fmla="*/ 82 w 350125"/>
                  <a:gd name="connsiteY4" fmla="*/ 253407 h 26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25" h="261591">
                    <a:moveTo>
                      <a:pt x="82" y="253407"/>
                    </a:moveTo>
                    <a:cubicBezTo>
                      <a:pt x="1320" y="261789"/>
                      <a:pt x="99904" y="267314"/>
                      <a:pt x="124288" y="251597"/>
                    </a:cubicBezTo>
                    <a:cubicBezTo>
                      <a:pt x="148672" y="235881"/>
                      <a:pt x="264210" y="74718"/>
                      <a:pt x="350126" y="54525"/>
                    </a:cubicBezTo>
                    <a:cubicBezTo>
                      <a:pt x="350126" y="54525"/>
                      <a:pt x="310693" y="-36439"/>
                      <a:pt x="145243" y="16616"/>
                    </a:cubicBezTo>
                    <a:cubicBezTo>
                      <a:pt x="90189" y="67479"/>
                      <a:pt x="-3156" y="230928"/>
                      <a:pt x="82" y="25340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1" name="任意多边形: 形状 380">
                <a:extLst>
                  <a:ext uri="{FF2B5EF4-FFF2-40B4-BE49-F238E27FC236}">
                    <a16:creationId xmlns:a16="http://schemas.microsoft.com/office/drawing/2014/main" id="{3BD1F105-E236-448E-9446-D1A8E553B2FC}"/>
                  </a:ext>
                </a:extLst>
              </p:cNvPr>
              <p:cNvSpPr/>
              <p:nvPr/>
            </p:nvSpPr>
            <p:spPr>
              <a:xfrm>
                <a:off x="3678116" y="6417933"/>
                <a:ext cx="389673" cy="223668"/>
              </a:xfrm>
              <a:custGeom>
                <a:avLst/>
                <a:gdLst>
                  <a:gd name="connsiteX0" fmla="*/ 7 w 389674"/>
                  <a:gd name="connsiteY0" fmla="*/ 191675 h 223668"/>
                  <a:gd name="connsiteX1" fmla="*/ 120498 w 389674"/>
                  <a:gd name="connsiteY1" fmla="*/ 222060 h 223668"/>
                  <a:gd name="connsiteX2" fmla="*/ 389675 w 389674"/>
                  <a:gd name="connsiteY2" fmla="*/ 90139 h 223668"/>
                  <a:gd name="connsiteX3" fmla="*/ 201556 w 389674"/>
                  <a:gd name="connsiteY3" fmla="*/ 509 h 223668"/>
                  <a:gd name="connsiteX4" fmla="*/ 7 w 389674"/>
                  <a:gd name="connsiteY4" fmla="*/ 191675 h 223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74" h="223668">
                    <a:moveTo>
                      <a:pt x="7" y="191675"/>
                    </a:moveTo>
                    <a:cubicBezTo>
                      <a:pt x="-945" y="200057"/>
                      <a:pt x="92876" y="231013"/>
                      <a:pt x="120498" y="222060"/>
                    </a:cubicBezTo>
                    <a:cubicBezTo>
                      <a:pt x="148121" y="213202"/>
                      <a:pt x="301473" y="87376"/>
                      <a:pt x="389675" y="90139"/>
                    </a:cubicBezTo>
                    <a:cubicBezTo>
                      <a:pt x="389675" y="90139"/>
                      <a:pt x="375102" y="-7874"/>
                      <a:pt x="201556" y="509"/>
                    </a:cubicBezTo>
                    <a:cubicBezTo>
                      <a:pt x="135072" y="35370"/>
                      <a:pt x="2674" y="169196"/>
                      <a:pt x="7" y="19167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2" name="任意多边形: 形状 381">
                <a:extLst>
                  <a:ext uri="{FF2B5EF4-FFF2-40B4-BE49-F238E27FC236}">
                    <a16:creationId xmlns:a16="http://schemas.microsoft.com/office/drawing/2014/main" id="{0ADC6039-04B3-4193-8DE0-7A9F47C8A57D}"/>
                  </a:ext>
                </a:extLst>
              </p:cNvPr>
              <p:cNvSpPr/>
              <p:nvPr/>
            </p:nvSpPr>
            <p:spPr>
              <a:xfrm>
                <a:off x="3396430" y="6657235"/>
                <a:ext cx="401670" cy="180701"/>
              </a:xfrm>
              <a:custGeom>
                <a:avLst/>
                <a:gdLst>
                  <a:gd name="connsiteX0" fmla="*/ 135 w 401672"/>
                  <a:gd name="connsiteY0" fmla="*/ 111061 h 180701"/>
                  <a:gd name="connsiteX1" fmla="*/ 103005 w 401672"/>
                  <a:gd name="connsiteY1" fmla="*/ 180689 h 180701"/>
                  <a:gd name="connsiteX2" fmla="*/ 400947 w 401672"/>
                  <a:gd name="connsiteY2" fmla="*/ 148304 h 180701"/>
                  <a:gd name="connsiteX3" fmla="*/ 254548 w 401672"/>
                  <a:gd name="connsiteY3" fmla="*/ 0 h 180701"/>
                  <a:gd name="connsiteX4" fmla="*/ 135 w 401672"/>
                  <a:gd name="connsiteY4" fmla="*/ 111061 h 18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672" h="180701">
                    <a:moveTo>
                      <a:pt x="135" y="111061"/>
                    </a:moveTo>
                    <a:cubicBezTo>
                      <a:pt x="-3675" y="118681"/>
                      <a:pt x="74049" y="179641"/>
                      <a:pt x="103005" y="180689"/>
                    </a:cubicBezTo>
                    <a:cubicBezTo>
                      <a:pt x="131961" y="181737"/>
                      <a:pt x="319032" y="115633"/>
                      <a:pt x="400947" y="148304"/>
                    </a:cubicBezTo>
                    <a:cubicBezTo>
                      <a:pt x="400947" y="148304"/>
                      <a:pt x="420664" y="51149"/>
                      <a:pt x="254548" y="0"/>
                    </a:cubicBezTo>
                    <a:cubicBezTo>
                      <a:pt x="180443" y="10096"/>
                      <a:pt x="10327" y="90773"/>
                      <a:pt x="135" y="11106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3" name="任意多边形: 形状 382">
                <a:extLst>
                  <a:ext uri="{FF2B5EF4-FFF2-40B4-BE49-F238E27FC236}">
                    <a16:creationId xmlns:a16="http://schemas.microsoft.com/office/drawing/2014/main" id="{001C9197-323A-491F-8347-2823D044EBF6}"/>
                  </a:ext>
                </a:extLst>
              </p:cNvPr>
              <p:cNvSpPr/>
              <p:nvPr/>
            </p:nvSpPr>
            <p:spPr>
              <a:xfrm>
                <a:off x="3089412" y="6810636"/>
                <a:ext cx="393593" cy="169496"/>
              </a:xfrm>
              <a:custGeom>
                <a:avLst/>
                <a:gdLst>
                  <a:gd name="connsiteX0" fmla="*/ 260 w 393593"/>
                  <a:gd name="connsiteY0" fmla="*/ 69673 h 169495"/>
                  <a:gd name="connsiteX1" fmla="*/ 90938 w 393593"/>
                  <a:gd name="connsiteY1" fmla="*/ 154636 h 169495"/>
                  <a:gd name="connsiteX2" fmla="*/ 390308 w 393593"/>
                  <a:gd name="connsiteY2" fmla="*/ 169495 h 169495"/>
                  <a:gd name="connsiteX3" fmla="*/ 269055 w 393593"/>
                  <a:gd name="connsiteY3" fmla="*/ 45 h 169495"/>
                  <a:gd name="connsiteX4" fmla="*/ 260 w 393593"/>
                  <a:gd name="connsiteY4" fmla="*/ 69673 h 169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93" h="169495">
                    <a:moveTo>
                      <a:pt x="260" y="69673"/>
                    </a:moveTo>
                    <a:cubicBezTo>
                      <a:pt x="-4693" y="76531"/>
                      <a:pt x="62458" y="149016"/>
                      <a:pt x="90938" y="154636"/>
                    </a:cubicBezTo>
                    <a:cubicBezTo>
                      <a:pt x="119418" y="160256"/>
                      <a:pt x="314490" y="124346"/>
                      <a:pt x="390308" y="169495"/>
                    </a:cubicBezTo>
                    <a:cubicBezTo>
                      <a:pt x="390308" y="169495"/>
                      <a:pt x="424980" y="76626"/>
                      <a:pt x="269055" y="45"/>
                    </a:cubicBezTo>
                    <a:cubicBezTo>
                      <a:pt x="194094" y="-1765"/>
                      <a:pt x="13499" y="51194"/>
                      <a:pt x="260" y="6967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4" name="任意多边形: 形状 383">
                <a:extLst>
                  <a:ext uri="{FF2B5EF4-FFF2-40B4-BE49-F238E27FC236}">
                    <a16:creationId xmlns:a16="http://schemas.microsoft.com/office/drawing/2014/main" id="{F24595A2-433E-41AF-A3A7-E54B35E62197}"/>
                  </a:ext>
                </a:extLst>
              </p:cNvPr>
              <p:cNvSpPr/>
              <p:nvPr/>
            </p:nvSpPr>
            <p:spPr>
              <a:xfrm>
                <a:off x="3825761" y="5729590"/>
                <a:ext cx="172157" cy="378047"/>
              </a:xfrm>
              <a:custGeom>
                <a:avLst/>
                <a:gdLst>
                  <a:gd name="connsiteX0" fmla="*/ 110204 w 172157"/>
                  <a:gd name="connsiteY0" fmla="*/ 378047 h 378047"/>
                  <a:gd name="connsiteX1" fmla="*/ 41720 w 172157"/>
                  <a:gd name="connsiteY1" fmla="*/ 0 h 378047"/>
                  <a:gd name="connsiteX2" fmla="*/ 0 w 172157"/>
                  <a:gd name="connsiteY2" fmla="*/ 192691 h 378047"/>
                  <a:gd name="connsiteX3" fmla="*/ 110204 w 172157"/>
                  <a:gd name="connsiteY3" fmla="*/ 378047 h 378047"/>
                </a:gdLst>
                <a:ahLst/>
                <a:cxnLst>
                  <a:cxn ang="0">
                    <a:pos x="connsiteX0" y="connsiteY0"/>
                  </a:cxn>
                  <a:cxn ang="0">
                    <a:pos x="connsiteX1" y="connsiteY1"/>
                  </a:cxn>
                  <a:cxn ang="0">
                    <a:pos x="connsiteX2" y="connsiteY2"/>
                  </a:cxn>
                  <a:cxn ang="0">
                    <a:pos x="connsiteX3" y="connsiteY3"/>
                  </a:cxn>
                </a:cxnLst>
                <a:rect l="l" t="t" r="r" b="b"/>
                <a:pathLst>
                  <a:path w="172157" h="378047">
                    <a:moveTo>
                      <a:pt x="110204" y="378047"/>
                    </a:moveTo>
                    <a:cubicBezTo>
                      <a:pt x="110204" y="378047"/>
                      <a:pt x="287750" y="112109"/>
                      <a:pt x="41720" y="0"/>
                    </a:cubicBezTo>
                    <a:cubicBezTo>
                      <a:pt x="43910" y="71533"/>
                      <a:pt x="38671" y="117253"/>
                      <a:pt x="0" y="192691"/>
                    </a:cubicBezTo>
                    <a:cubicBezTo>
                      <a:pt x="20098" y="228981"/>
                      <a:pt x="66104" y="248412"/>
                      <a:pt x="110204" y="37804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5" name="任意多边形: 形状 384">
                <a:extLst>
                  <a:ext uri="{FF2B5EF4-FFF2-40B4-BE49-F238E27FC236}">
                    <a16:creationId xmlns:a16="http://schemas.microsoft.com/office/drawing/2014/main" id="{F8A82827-E55D-43D4-9F7E-F2044DEA662C}"/>
                  </a:ext>
                </a:extLst>
              </p:cNvPr>
              <p:cNvSpPr/>
              <p:nvPr/>
            </p:nvSpPr>
            <p:spPr>
              <a:xfrm>
                <a:off x="3698411" y="5957525"/>
                <a:ext cx="173928" cy="384239"/>
              </a:xfrm>
              <a:custGeom>
                <a:avLst/>
                <a:gdLst>
                  <a:gd name="connsiteX0" fmla="*/ 77343 w 173929"/>
                  <a:gd name="connsiteY0" fmla="*/ 384238 h 384238"/>
                  <a:gd name="connsiteX1" fmla="*/ 73533 w 173929"/>
                  <a:gd name="connsiteY1" fmla="*/ 0 h 384238"/>
                  <a:gd name="connsiteX2" fmla="*/ 0 w 173929"/>
                  <a:gd name="connsiteY2" fmla="*/ 182975 h 384238"/>
                  <a:gd name="connsiteX3" fmla="*/ 77343 w 173929"/>
                  <a:gd name="connsiteY3" fmla="*/ 384238 h 384238"/>
                </a:gdLst>
                <a:ahLst/>
                <a:cxnLst>
                  <a:cxn ang="0">
                    <a:pos x="connsiteX0" y="connsiteY0"/>
                  </a:cxn>
                  <a:cxn ang="0">
                    <a:pos x="connsiteX1" y="connsiteY1"/>
                  </a:cxn>
                  <a:cxn ang="0">
                    <a:pos x="connsiteX2" y="connsiteY2"/>
                  </a:cxn>
                  <a:cxn ang="0">
                    <a:pos x="connsiteX3" y="connsiteY3"/>
                  </a:cxn>
                </a:cxnLst>
                <a:rect l="l" t="t" r="r" b="b"/>
                <a:pathLst>
                  <a:path w="173929" h="384238">
                    <a:moveTo>
                      <a:pt x="77343" y="384238"/>
                    </a:moveTo>
                    <a:cubicBezTo>
                      <a:pt x="77343" y="384238"/>
                      <a:pt x="297180" y="152019"/>
                      <a:pt x="73533" y="0"/>
                    </a:cubicBezTo>
                    <a:cubicBezTo>
                      <a:pt x="63627" y="70866"/>
                      <a:pt x="50768" y="115062"/>
                      <a:pt x="0" y="182975"/>
                    </a:cubicBezTo>
                    <a:cubicBezTo>
                      <a:pt x="13716" y="222123"/>
                      <a:pt x="55816" y="248984"/>
                      <a:pt x="77343" y="3842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6" name="任意多边形: 形状 385">
                <a:extLst>
                  <a:ext uri="{FF2B5EF4-FFF2-40B4-BE49-F238E27FC236}">
                    <a16:creationId xmlns:a16="http://schemas.microsoft.com/office/drawing/2014/main" id="{144FDF60-49AB-4F72-9268-18F3F8FE801B}"/>
                  </a:ext>
                </a:extLst>
              </p:cNvPr>
              <p:cNvSpPr/>
              <p:nvPr/>
            </p:nvSpPr>
            <p:spPr>
              <a:xfrm>
                <a:off x="3526199" y="6209844"/>
                <a:ext cx="179146" cy="364713"/>
              </a:xfrm>
              <a:custGeom>
                <a:avLst/>
                <a:gdLst>
                  <a:gd name="connsiteX0" fmla="*/ 7906 w 179147"/>
                  <a:gd name="connsiteY0" fmla="*/ 364712 h 364712"/>
                  <a:gd name="connsiteX1" fmla="*/ 128969 w 179147"/>
                  <a:gd name="connsiteY1" fmla="*/ 0 h 364712"/>
                  <a:gd name="connsiteX2" fmla="*/ 0 w 179147"/>
                  <a:gd name="connsiteY2" fmla="*/ 149162 h 364712"/>
                  <a:gd name="connsiteX3" fmla="*/ 7906 w 179147"/>
                  <a:gd name="connsiteY3" fmla="*/ 364712 h 364712"/>
                </a:gdLst>
                <a:ahLst/>
                <a:cxnLst>
                  <a:cxn ang="0">
                    <a:pos x="connsiteX0" y="connsiteY0"/>
                  </a:cxn>
                  <a:cxn ang="0">
                    <a:pos x="connsiteX1" y="connsiteY1"/>
                  </a:cxn>
                  <a:cxn ang="0">
                    <a:pos x="connsiteX2" y="connsiteY2"/>
                  </a:cxn>
                  <a:cxn ang="0">
                    <a:pos x="connsiteX3" y="connsiteY3"/>
                  </a:cxn>
                </a:cxnLst>
                <a:rect l="l" t="t" r="r" b="b"/>
                <a:pathLst>
                  <a:path w="179147" h="364712">
                    <a:moveTo>
                      <a:pt x="7906" y="364712"/>
                    </a:moveTo>
                    <a:cubicBezTo>
                      <a:pt x="7906" y="364712"/>
                      <a:pt x="291275" y="216408"/>
                      <a:pt x="128969" y="0"/>
                    </a:cubicBezTo>
                    <a:cubicBezTo>
                      <a:pt x="96584" y="63817"/>
                      <a:pt x="70104" y="101441"/>
                      <a:pt x="0" y="149162"/>
                    </a:cubicBezTo>
                    <a:cubicBezTo>
                      <a:pt x="381" y="190691"/>
                      <a:pt x="31337" y="229838"/>
                      <a:pt x="7906" y="36471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7" name="任意多边形: 形状 386">
                <a:extLst>
                  <a:ext uri="{FF2B5EF4-FFF2-40B4-BE49-F238E27FC236}">
                    <a16:creationId xmlns:a16="http://schemas.microsoft.com/office/drawing/2014/main" id="{AA3BE73E-CCAF-4742-A824-7F0234D0F421}"/>
                  </a:ext>
                </a:extLst>
              </p:cNvPr>
              <p:cNvSpPr/>
              <p:nvPr/>
            </p:nvSpPr>
            <p:spPr>
              <a:xfrm>
                <a:off x="3304082" y="6374150"/>
                <a:ext cx="205850" cy="342519"/>
              </a:xfrm>
              <a:custGeom>
                <a:avLst/>
                <a:gdLst>
                  <a:gd name="connsiteX0" fmla="*/ 0 w 205851"/>
                  <a:gd name="connsiteY0" fmla="*/ 342519 h 342519"/>
                  <a:gd name="connsiteX1" fmla="*/ 174212 w 205851"/>
                  <a:gd name="connsiteY1" fmla="*/ 0 h 342519"/>
                  <a:gd name="connsiteX2" fmla="*/ 24384 w 205851"/>
                  <a:gd name="connsiteY2" fmla="*/ 128207 h 342519"/>
                  <a:gd name="connsiteX3" fmla="*/ 0 w 205851"/>
                  <a:gd name="connsiteY3" fmla="*/ 342519 h 342519"/>
                </a:gdLst>
                <a:ahLst/>
                <a:cxnLst>
                  <a:cxn ang="0">
                    <a:pos x="connsiteX0" y="connsiteY0"/>
                  </a:cxn>
                  <a:cxn ang="0">
                    <a:pos x="connsiteX1" y="connsiteY1"/>
                  </a:cxn>
                  <a:cxn ang="0">
                    <a:pos x="connsiteX2" y="connsiteY2"/>
                  </a:cxn>
                  <a:cxn ang="0">
                    <a:pos x="connsiteX3" y="connsiteY3"/>
                  </a:cxn>
                </a:cxnLst>
                <a:rect l="l" t="t" r="r" b="b"/>
                <a:pathLst>
                  <a:path w="205851" h="342519">
                    <a:moveTo>
                      <a:pt x="0" y="342519"/>
                    </a:moveTo>
                    <a:cubicBezTo>
                      <a:pt x="0" y="342519"/>
                      <a:pt x="302323" y="238220"/>
                      <a:pt x="174212" y="0"/>
                    </a:cubicBezTo>
                    <a:cubicBezTo>
                      <a:pt x="132683" y="58293"/>
                      <a:pt x="100870" y="91535"/>
                      <a:pt x="24384" y="128207"/>
                    </a:cubicBezTo>
                    <a:cubicBezTo>
                      <a:pt x="18478" y="169259"/>
                      <a:pt x="43339" y="212598"/>
                      <a:pt x="0" y="34251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88" name="任意多边形: 形状 387">
                <a:extLst>
                  <a:ext uri="{FF2B5EF4-FFF2-40B4-BE49-F238E27FC236}">
                    <a16:creationId xmlns:a16="http://schemas.microsoft.com/office/drawing/2014/main" id="{B8D81465-6D08-486D-829F-C50C06540AE3}"/>
                  </a:ext>
                </a:extLst>
              </p:cNvPr>
              <p:cNvSpPr/>
              <p:nvPr/>
            </p:nvSpPr>
            <p:spPr>
              <a:xfrm>
                <a:off x="3008239" y="6525212"/>
                <a:ext cx="290955" cy="253527"/>
              </a:xfrm>
              <a:custGeom>
                <a:avLst/>
                <a:gdLst>
                  <a:gd name="connsiteX0" fmla="*/ 0 w 290955"/>
                  <a:gd name="connsiteY0" fmla="*/ 253365 h 253526"/>
                  <a:gd name="connsiteX1" fmla="*/ 288893 w 290955"/>
                  <a:gd name="connsiteY1" fmla="*/ 0 h 253526"/>
                  <a:gd name="connsiteX2" fmla="*/ 102203 w 290955"/>
                  <a:gd name="connsiteY2" fmla="*/ 63437 h 253526"/>
                  <a:gd name="connsiteX3" fmla="*/ 0 w 290955"/>
                  <a:gd name="connsiteY3" fmla="*/ 253365 h 253526"/>
                </a:gdLst>
                <a:ahLst/>
                <a:cxnLst>
                  <a:cxn ang="0">
                    <a:pos x="connsiteX0" y="connsiteY0"/>
                  </a:cxn>
                  <a:cxn ang="0">
                    <a:pos x="connsiteX1" y="connsiteY1"/>
                  </a:cxn>
                  <a:cxn ang="0">
                    <a:pos x="connsiteX2" y="connsiteY2"/>
                  </a:cxn>
                  <a:cxn ang="0">
                    <a:pos x="connsiteX3" y="connsiteY3"/>
                  </a:cxn>
                </a:cxnLst>
                <a:rect l="l" t="t" r="r" b="b"/>
                <a:pathLst>
                  <a:path w="290955" h="253526">
                    <a:moveTo>
                      <a:pt x="0" y="253365"/>
                    </a:moveTo>
                    <a:cubicBezTo>
                      <a:pt x="0" y="253365"/>
                      <a:pt x="319469" y="268700"/>
                      <a:pt x="288893" y="0"/>
                    </a:cubicBezTo>
                    <a:cubicBezTo>
                      <a:pt x="228695" y="38671"/>
                      <a:pt x="186785" y="57721"/>
                      <a:pt x="102203" y="63437"/>
                    </a:cubicBezTo>
                    <a:cubicBezTo>
                      <a:pt x="81534" y="99346"/>
                      <a:pt x="88487" y="148780"/>
                      <a:pt x="0" y="25336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339" name="任意多边形: 形状 338">
              <a:extLst>
                <a:ext uri="{FF2B5EF4-FFF2-40B4-BE49-F238E27FC236}">
                  <a16:creationId xmlns:a16="http://schemas.microsoft.com/office/drawing/2014/main" id="{EFE95D68-F91B-4522-8E83-2DC6A8F1BEB7}"/>
                </a:ext>
              </a:extLst>
            </p:cNvPr>
            <p:cNvSpPr/>
            <p:nvPr/>
          </p:nvSpPr>
          <p:spPr>
            <a:xfrm>
              <a:off x="2292245" y="4704989"/>
              <a:ext cx="206024" cy="197548"/>
            </a:xfrm>
            <a:custGeom>
              <a:avLst/>
              <a:gdLst>
                <a:gd name="connsiteX0" fmla="*/ 163449 w 206025"/>
                <a:gd name="connsiteY0" fmla="*/ 197549 h 197548"/>
                <a:gd name="connsiteX1" fmla="*/ 101060 w 206025"/>
                <a:gd name="connsiteY1" fmla="*/ 149638 h 197548"/>
                <a:gd name="connsiteX2" fmla="*/ 36195 w 206025"/>
                <a:gd name="connsiteY2" fmla="*/ 194215 h 197548"/>
                <a:gd name="connsiteX3" fmla="*/ 62484 w 206025"/>
                <a:gd name="connsiteY3" fmla="*/ 120015 h 197548"/>
                <a:gd name="connsiteX4" fmla="*/ 0 w 206025"/>
                <a:gd name="connsiteY4" fmla="*/ 72104 h 197548"/>
                <a:gd name="connsiteX5" fmla="*/ 78676 w 206025"/>
                <a:gd name="connsiteY5" fmla="*/ 74200 h 197548"/>
                <a:gd name="connsiteX6" fmla="*/ 104965 w 206025"/>
                <a:gd name="connsiteY6" fmla="*/ 0 h 197548"/>
                <a:gd name="connsiteX7" fmla="*/ 127349 w 206025"/>
                <a:gd name="connsiteY7" fmla="*/ 75438 h 197548"/>
                <a:gd name="connsiteX8" fmla="*/ 206026 w 206025"/>
                <a:gd name="connsiteY8" fmla="*/ 77533 h 197548"/>
                <a:gd name="connsiteX9" fmla="*/ 141160 w 206025"/>
                <a:gd name="connsiteY9" fmla="*/ 122110 h 19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025" h="197548">
                  <a:moveTo>
                    <a:pt x="163449" y="197549"/>
                  </a:moveTo>
                  <a:lnTo>
                    <a:pt x="101060" y="149638"/>
                  </a:lnTo>
                  <a:lnTo>
                    <a:pt x="36195" y="194215"/>
                  </a:lnTo>
                  <a:lnTo>
                    <a:pt x="62484" y="120015"/>
                  </a:lnTo>
                  <a:lnTo>
                    <a:pt x="0" y="72104"/>
                  </a:lnTo>
                  <a:lnTo>
                    <a:pt x="78676" y="74200"/>
                  </a:lnTo>
                  <a:lnTo>
                    <a:pt x="104965" y="0"/>
                  </a:lnTo>
                  <a:lnTo>
                    <a:pt x="127349" y="75438"/>
                  </a:lnTo>
                  <a:lnTo>
                    <a:pt x="206026" y="77533"/>
                  </a:lnTo>
                  <a:lnTo>
                    <a:pt x="141160" y="12211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0" name="任意多边形: 形状 339">
              <a:extLst>
                <a:ext uri="{FF2B5EF4-FFF2-40B4-BE49-F238E27FC236}">
                  <a16:creationId xmlns:a16="http://schemas.microsoft.com/office/drawing/2014/main" id="{C543707F-FDF7-4374-8AFA-B29097D5A9DA}"/>
                </a:ext>
              </a:extLst>
            </p:cNvPr>
            <p:cNvSpPr/>
            <p:nvPr/>
          </p:nvSpPr>
          <p:spPr>
            <a:xfrm>
              <a:off x="2169753" y="6771675"/>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387 w 121348"/>
                <a:gd name="connsiteY5" fmla="*/ 43720 h 116395"/>
                <a:gd name="connsiteX6" fmla="*/ 61817 w 121348"/>
                <a:gd name="connsiteY6" fmla="*/ 0 h 116395"/>
                <a:gd name="connsiteX7" fmla="*/ 74962 w 121348"/>
                <a:gd name="connsiteY7" fmla="*/ 44482 h 116395"/>
                <a:gd name="connsiteX8" fmla="*/ 121348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387" y="43720"/>
                  </a:lnTo>
                  <a:lnTo>
                    <a:pt x="61817" y="0"/>
                  </a:lnTo>
                  <a:lnTo>
                    <a:pt x="74962" y="44482"/>
                  </a:lnTo>
                  <a:lnTo>
                    <a:pt x="121348"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1" name="任意多边形: 形状 340">
              <a:extLst>
                <a:ext uri="{FF2B5EF4-FFF2-40B4-BE49-F238E27FC236}">
                  <a16:creationId xmlns:a16="http://schemas.microsoft.com/office/drawing/2014/main" id="{ACAA3E7C-AA65-444A-BECE-66200D99F262}"/>
                </a:ext>
              </a:extLst>
            </p:cNvPr>
            <p:cNvSpPr/>
            <p:nvPr/>
          </p:nvSpPr>
          <p:spPr>
            <a:xfrm>
              <a:off x="2349581" y="6771651"/>
              <a:ext cx="121348" cy="116395"/>
            </a:xfrm>
            <a:custGeom>
              <a:avLst/>
              <a:gdLst>
                <a:gd name="connsiteX0" fmla="*/ 96298 w 121348"/>
                <a:gd name="connsiteY0" fmla="*/ 116396 h 116395"/>
                <a:gd name="connsiteX1" fmla="*/ 59531 w 121348"/>
                <a:gd name="connsiteY1" fmla="*/ 88202 h 116395"/>
                <a:gd name="connsiteX2" fmla="*/ 21241 w 121348"/>
                <a:gd name="connsiteY2" fmla="*/ 114395 h 116395"/>
                <a:gd name="connsiteX3" fmla="*/ 36767 w 121348"/>
                <a:gd name="connsiteY3" fmla="*/ 70771 h 116395"/>
                <a:gd name="connsiteX4" fmla="*/ 0 w 121348"/>
                <a:gd name="connsiteY4" fmla="*/ 42482 h 116395"/>
                <a:gd name="connsiteX5" fmla="*/ 46292 w 121348"/>
                <a:gd name="connsiteY5" fmla="*/ 43720 h 116395"/>
                <a:gd name="connsiteX6" fmla="*/ 61817 w 121348"/>
                <a:gd name="connsiteY6" fmla="*/ 0 h 116395"/>
                <a:gd name="connsiteX7" fmla="*/ 74962 w 121348"/>
                <a:gd name="connsiteY7" fmla="*/ 44482 h 116395"/>
                <a:gd name="connsiteX8" fmla="*/ 121349 w 121348"/>
                <a:gd name="connsiteY8" fmla="*/ 45720 h 116395"/>
                <a:gd name="connsiteX9" fmla="*/ 83153 w 121348"/>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348" h="116395">
                  <a:moveTo>
                    <a:pt x="96298" y="116396"/>
                  </a:moveTo>
                  <a:lnTo>
                    <a:pt x="59531" y="88202"/>
                  </a:lnTo>
                  <a:lnTo>
                    <a:pt x="21241" y="114395"/>
                  </a:lnTo>
                  <a:lnTo>
                    <a:pt x="36767" y="70771"/>
                  </a:lnTo>
                  <a:lnTo>
                    <a:pt x="0" y="42482"/>
                  </a:lnTo>
                  <a:lnTo>
                    <a:pt x="46292" y="43720"/>
                  </a:lnTo>
                  <a:lnTo>
                    <a:pt x="61817" y="0"/>
                  </a:lnTo>
                  <a:lnTo>
                    <a:pt x="74962" y="44482"/>
                  </a:lnTo>
                  <a:lnTo>
                    <a:pt x="121349"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sp>
          <p:nvSpPr>
            <p:cNvPr id="342" name="任意多边形: 形状 341">
              <a:extLst>
                <a:ext uri="{FF2B5EF4-FFF2-40B4-BE49-F238E27FC236}">
                  <a16:creationId xmlns:a16="http://schemas.microsoft.com/office/drawing/2014/main" id="{46F984B3-5055-48A3-B1A7-A11FADDF06F4}"/>
                </a:ext>
              </a:extLst>
            </p:cNvPr>
            <p:cNvSpPr/>
            <p:nvPr/>
          </p:nvSpPr>
          <p:spPr>
            <a:xfrm>
              <a:off x="2529797" y="6771624"/>
              <a:ext cx="121442" cy="116395"/>
            </a:xfrm>
            <a:custGeom>
              <a:avLst/>
              <a:gdLst>
                <a:gd name="connsiteX0" fmla="*/ 96298 w 121443"/>
                <a:gd name="connsiteY0" fmla="*/ 116396 h 116395"/>
                <a:gd name="connsiteX1" fmla="*/ 59531 w 121443"/>
                <a:gd name="connsiteY1" fmla="*/ 88202 h 116395"/>
                <a:gd name="connsiteX2" fmla="*/ 21336 w 121443"/>
                <a:gd name="connsiteY2" fmla="*/ 114395 h 116395"/>
                <a:gd name="connsiteX3" fmla="*/ 36862 w 121443"/>
                <a:gd name="connsiteY3" fmla="*/ 70771 h 116395"/>
                <a:gd name="connsiteX4" fmla="*/ 0 w 121443"/>
                <a:gd name="connsiteY4" fmla="*/ 42482 h 116395"/>
                <a:gd name="connsiteX5" fmla="*/ 46387 w 121443"/>
                <a:gd name="connsiteY5" fmla="*/ 43720 h 116395"/>
                <a:gd name="connsiteX6" fmla="*/ 61913 w 121443"/>
                <a:gd name="connsiteY6" fmla="*/ 0 h 116395"/>
                <a:gd name="connsiteX7" fmla="*/ 75057 w 121443"/>
                <a:gd name="connsiteY7" fmla="*/ 44482 h 116395"/>
                <a:gd name="connsiteX8" fmla="*/ 121444 w 121443"/>
                <a:gd name="connsiteY8" fmla="*/ 45720 h 116395"/>
                <a:gd name="connsiteX9" fmla="*/ 83153 w 121443"/>
                <a:gd name="connsiteY9" fmla="*/ 71914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443" h="116395">
                  <a:moveTo>
                    <a:pt x="96298" y="116396"/>
                  </a:moveTo>
                  <a:lnTo>
                    <a:pt x="59531" y="88202"/>
                  </a:lnTo>
                  <a:lnTo>
                    <a:pt x="21336" y="114395"/>
                  </a:lnTo>
                  <a:lnTo>
                    <a:pt x="36862" y="70771"/>
                  </a:lnTo>
                  <a:lnTo>
                    <a:pt x="0" y="42482"/>
                  </a:lnTo>
                  <a:lnTo>
                    <a:pt x="46387" y="43720"/>
                  </a:lnTo>
                  <a:lnTo>
                    <a:pt x="61913" y="0"/>
                  </a:lnTo>
                  <a:lnTo>
                    <a:pt x="75057" y="44482"/>
                  </a:lnTo>
                  <a:lnTo>
                    <a:pt x="121444" y="45720"/>
                  </a:lnTo>
                  <a:lnTo>
                    <a:pt x="83153" y="71914"/>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ndParaRPr>
            </a:p>
          </p:txBody>
        </p:sp>
      </p:grpSp>
      <p:sp>
        <p:nvSpPr>
          <p:cNvPr id="337" name="文本框 336">
            <a:extLst>
              <a:ext uri="{FF2B5EF4-FFF2-40B4-BE49-F238E27FC236}">
                <a16:creationId xmlns:a16="http://schemas.microsoft.com/office/drawing/2014/main" id="{B8D9FC53-5C0D-47EC-84D3-B30DF85349DC}"/>
              </a:ext>
            </a:extLst>
          </p:cNvPr>
          <p:cNvSpPr txBox="1"/>
          <p:nvPr/>
        </p:nvSpPr>
        <p:spPr>
          <a:xfrm>
            <a:off x="8867359" y="2213871"/>
            <a:ext cx="17305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财富</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排行榜第</a:t>
            </a:r>
            <a:r>
              <a:rPr kumimoji="0" lang="en-US" altLang="zh-CN"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15</a:t>
            </a:r>
            <a:r>
              <a:rPr kumimoji="0" lang="zh-CN" altLang="en-US" sz="1600" b="1" i="0" u="none" strike="noStrike" kern="0" cap="none" spc="0" normalizeH="0" baseline="0" noProof="0">
                <a:ln>
                  <a:noFill/>
                </a:ln>
                <a:solidFill>
                  <a:schemeClr val="bg1"/>
                </a:solidFill>
                <a:effectLst/>
                <a:uLnTx/>
                <a:uFillTx/>
                <a:latin typeface="+mj-ea"/>
                <a:ea typeface="+mj-ea"/>
                <a:sym typeface="微软雅黑" panose="020B0503020204020204" pitchFamily="34" charset="-122"/>
              </a:rPr>
              <a:t>位</a:t>
            </a:r>
          </a:p>
        </p:txBody>
      </p:sp>
      <p:grpSp>
        <p:nvGrpSpPr>
          <p:cNvPr id="3" name="组合 2">
            <a:extLst>
              <a:ext uri="{FF2B5EF4-FFF2-40B4-BE49-F238E27FC236}">
                <a16:creationId xmlns:a16="http://schemas.microsoft.com/office/drawing/2014/main" id="{9F7452A4-2160-4BF5-8700-C47B57F19725}"/>
              </a:ext>
            </a:extLst>
          </p:cNvPr>
          <p:cNvGrpSpPr/>
          <p:nvPr/>
        </p:nvGrpSpPr>
        <p:grpSpPr>
          <a:xfrm>
            <a:off x="1626278" y="3864957"/>
            <a:ext cx="3705516" cy="464404"/>
            <a:chOff x="1626278" y="3972596"/>
            <a:chExt cx="3705516" cy="464404"/>
          </a:xfrm>
        </p:grpSpPr>
        <p:sp>
          <p:nvSpPr>
            <p:cNvPr id="1003" name="文本框 1002">
              <a:extLst>
                <a:ext uri="{FF2B5EF4-FFF2-40B4-BE49-F238E27FC236}">
                  <a16:creationId xmlns:a16="http://schemas.microsoft.com/office/drawing/2014/main" id="{E7CA4FEC-77FA-4EB0-B4F3-6F344B964415}"/>
                </a:ext>
              </a:extLst>
            </p:cNvPr>
            <p:cNvSpPr txBox="1"/>
            <p:nvPr/>
          </p:nvSpPr>
          <p:spPr>
            <a:xfrm>
              <a:off x="1854875" y="3975335"/>
              <a:ext cx="3277256" cy="461665"/>
            </a:xfrm>
            <a:prstGeom prst="rect">
              <a:avLst/>
            </a:prstGeom>
            <a:noFill/>
            <a:effectLst/>
          </p:spPr>
          <p:txBody>
            <a:bodyPr wrap="square" rtlCol="0">
              <a:spAutoFit/>
            </a:bodyPr>
            <a:lstStyle/>
            <a:p>
              <a:r>
                <a:rPr lang="zh-CN" altLang="en-US" sz="2400" b="1">
                  <a:solidFill>
                    <a:schemeClr val="tx1">
                      <a:lumMod val="85000"/>
                      <a:lumOff val="15000"/>
                    </a:schemeClr>
                  </a:solidFill>
                  <a:latin typeface="+mj-ea"/>
                  <a:ea typeface="+mj-ea"/>
                  <a:cs typeface="OPPOSans M" panose="00020600040101010101" pitchFamily="18" charset="-122"/>
                </a:rPr>
                <a:t>世界上最大的软件公司</a:t>
              </a:r>
              <a:endParaRPr lang="zh-CN" altLang="en-US" sz="2400" b="1" dirty="0">
                <a:solidFill>
                  <a:schemeClr val="tx1">
                    <a:lumMod val="85000"/>
                    <a:lumOff val="15000"/>
                  </a:schemeClr>
                </a:solidFill>
                <a:latin typeface="+mj-ea"/>
                <a:ea typeface="+mj-ea"/>
                <a:cs typeface="OPPOSans M" panose="00020600040101010101" pitchFamily="18" charset="-122"/>
              </a:endParaRPr>
            </a:p>
          </p:txBody>
        </p:sp>
        <p:sp>
          <p:nvSpPr>
            <p:cNvPr id="407" name="文本框 406">
              <a:extLst>
                <a:ext uri="{FF2B5EF4-FFF2-40B4-BE49-F238E27FC236}">
                  <a16:creationId xmlns:a16="http://schemas.microsoft.com/office/drawing/2014/main" id="{7ADB7DC2-6C96-419C-9ECD-79CD91C55275}"/>
                </a:ext>
              </a:extLst>
            </p:cNvPr>
            <p:cNvSpPr txBox="1"/>
            <p:nvPr/>
          </p:nvSpPr>
          <p:spPr>
            <a:xfrm>
              <a:off x="1626278" y="3972596"/>
              <a:ext cx="3705516" cy="461665"/>
            </a:xfrm>
            <a:prstGeom prst="rect">
              <a:avLst/>
            </a:prstGeom>
            <a:noFill/>
          </p:spPr>
          <p:txBody>
            <a:bodyPr wrap="square" rtlCol="0">
              <a:spAutoFit/>
            </a:bodyPr>
            <a:lstStyle/>
            <a:p>
              <a:pPr algn="ctr"/>
              <a:r>
                <a:rPr lang="zh-CN" altLang="en-US" sz="2400" spc="200">
                  <a:solidFill>
                    <a:schemeClr val="tx1">
                      <a:lumMod val="85000"/>
                      <a:lumOff val="15000"/>
                    </a:schemeClr>
                  </a:solidFill>
                  <a:latin typeface="Source Han Sans Light" panose="020B0300000000000000" pitchFamily="34" charset="-122"/>
                  <a:ea typeface="Source Han Sans Light" panose="020B0300000000000000" pitchFamily="34" charset="-122"/>
                </a:rPr>
                <a:t>「                           」</a:t>
              </a:r>
              <a:endParaRPr lang="zh-CN" altLang="en-US" sz="2400" spc="200" dirty="0">
                <a:solidFill>
                  <a:schemeClr val="tx1">
                    <a:lumMod val="85000"/>
                    <a:lumOff val="15000"/>
                  </a:schemeClr>
                </a:solidFill>
                <a:latin typeface="Source Han Sans Light" panose="020B0300000000000000" pitchFamily="34" charset="-122"/>
                <a:ea typeface="Source Han Sans Light" panose="020B0300000000000000" pitchFamily="34" charset="-122"/>
              </a:endParaRPr>
            </a:p>
          </p:txBody>
        </p:sp>
      </p:grpSp>
    </p:spTree>
    <p:extLst>
      <p:ext uri="{BB962C8B-B14F-4D97-AF65-F5344CB8AC3E}">
        <p14:creationId xmlns:p14="http://schemas.microsoft.com/office/powerpoint/2010/main" val="108684214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34F0B78-3CAD-4C15-9377-1898F70A039A}"/>
              </a:ext>
            </a:extLst>
          </p:cNvPr>
          <p:cNvSpPr>
            <a:spLocks noGrp="1"/>
          </p:cNvSpPr>
          <p:nvPr>
            <p:ph sz="quarter" idx="10"/>
          </p:nvPr>
        </p:nvSpPr>
        <p:spPr/>
        <p:txBody>
          <a:bodyPr/>
          <a:lstStyle/>
          <a:p>
            <a:r>
              <a:rPr lang="zh-CN" altLang="en-US"/>
              <a:t>企业优势</a:t>
            </a:r>
          </a:p>
        </p:txBody>
      </p:sp>
      <p:grpSp>
        <p:nvGrpSpPr>
          <p:cNvPr id="13" name="组合 12">
            <a:extLst>
              <a:ext uri="{FF2B5EF4-FFF2-40B4-BE49-F238E27FC236}">
                <a16:creationId xmlns:a16="http://schemas.microsoft.com/office/drawing/2014/main" id="{84C65FF9-21D4-42F5-BB9F-9BF189AF2F88}"/>
              </a:ext>
            </a:extLst>
          </p:cNvPr>
          <p:cNvGrpSpPr/>
          <p:nvPr/>
        </p:nvGrpSpPr>
        <p:grpSpPr>
          <a:xfrm>
            <a:off x="872429" y="1768656"/>
            <a:ext cx="3268138" cy="4105150"/>
            <a:chOff x="872429" y="1892934"/>
            <a:chExt cx="3268138" cy="4105150"/>
          </a:xfrm>
        </p:grpSpPr>
        <p:sp>
          <p:nvSpPr>
            <p:cNvPr id="12" name="圆: 空心 11">
              <a:extLst>
                <a:ext uri="{FF2B5EF4-FFF2-40B4-BE49-F238E27FC236}">
                  <a16:creationId xmlns:a16="http://schemas.microsoft.com/office/drawing/2014/main" id="{ABAF9723-89EA-4DE2-9B03-F13947E837D8}"/>
                </a:ext>
              </a:extLst>
            </p:cNvPr>
            <p:cNvSpPr/>
            <p:nvPr/>
          </p:nvSpPr>
          <p:spPr>
            <a:xfrm>
              <a:off x="1632185" y="4249458"/>
              <a:ext cx="1748626" cy="1748626"/>
            </a:xfrm>
            <a:prstGeom prst="donut">
              <a:avLst>
                <a:gd name="adj" fmla="val 12756"/>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AA6C0B96-CF7C-4DA4-BEC2-16C81EE2ACD8}"/>
                </a:ext>
              </a:extLst>
            </p:cNvPr>
            <p:cNvSpPr/>
            <p:nvPr/>
          </p:nvSpPr>
          <p:spPr>
            <a:xfrm>
              <a:off x="872429" y="1892934"/>
              <a:ext cx="3268138" cy="939166"/>
            </a:xfrm>
            <a:custGeom>
              <a:avLst/>
              <a:gdLst>
                <a:gd name="connsiteX0" fmla="*/ 79285 w 3268138"/>
                <a:gd name="connsiteY0" fmla="*/ 0 h 939166"/>
                <a:gd name="connsiteX1" fmla="*/ 3188853 w 3268138"/>
                <a:gd name="connsiteY1" fmla="*/ 0 h 939166"/>
                <a:gd name="connsiteX2" fmla="*/ 3268138 w 3268138"/>
                <a:gd name="connsiteY2" fmla="*/ 79285 h 939166"/>
                <a:gd name="connsiteX3" fmla="*/ 3268138 w 3268138"/>
                <a:gd name="connsiteY3" fmla="*/ 939166 h 939166"/>
                <a:gd name="connsiteX4" fmla="*/ 0 w 3268138"/>
                <a:gd name="connsiteY4" fmla="*/ 939166 h 939166"/>
                <a:gd name="connsiteX5" fmla="*/ 0 w 3268138"/>
                <a:gd name="connsiteY5" fmla="*/ 79285 h 939166"/>
                <a:gd name="connsiteX6" fmla="*/ 79285 w 3268138"/>
                <a:gd name="connsiteY6" fmla="*/ 0 h 93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939166">
                  <a:moveTo>
                    <a:pt x="79285" y="0"/>
                  </a:moveTo>
                  <a:lnTo>
                    <a:pt x="3188853" y="0"/>
                  </a:lnTo>
                  <a:cubicBezTo>
                    <a:pt x="3232641" y="0"/>
                    <a:pt x="3268138" y="35497"/>
                    <a:pt x="3268138" y="79285"/>
                  </a:cubicBezTo>
                  <a:lnTo>
                    <a:pt x="3268138" y="939166"/>
                  </a:lnTo>
                  <a:lnTo>
                    <a:pt x="0" y="939166"/>
                  </a:lnTo>
                  <a:lnTo>
                    <a:pt x="0" y="79285"/>
                  </a:lnTo>
                  <a:cubicBezTo>
                    <a:pt x="0" y="35497"/>
                    <a:pt x="35497" y="0"/>
                    <a:pt x="79285" y="0"/>
                  </a:cubicBez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5DD3E4A5-C51C-4F29-AE39-080B0AB0F2A6}"/>
                </a:ext>
              </a:extLst>
            </p:cNvPr>
            <p:cNvSpPr/>
            <p:nvPr/>
          </p:nvSpPr>
          <p:spPr>
            <a:xfrm>
              <a:off x="872429" y="2828080"/>
              <a:ext cx="3268138" cy="2688500"/>
            </a:xfrm>
            <a:custGeom>
              <a:avLst/>
              <a:gdLst>
                <a:gd name="connsiteX0" fmla="*/ 0 w 3268138"/>
                <a:gd name="connsiteY0" fmla="*/ 0 h 2688500"/>
                <a:gd name="connsiteX1" fmla="*/ 3268138 w 3268138"/>
                <a:gd name="connsiteY1" fmla="*/ 0 h 2688500"/>
                <a:gd name="connsiteX2" fmla="*/ 3268138 w 3268138"/>
                <a:gd name="connsiteY2" fmla="*/ 2609215 h 2688500"/>
                <a:gd name="connsiteX3" fmla="*/ 3188853 w 3268138"/>
                <a:gd name="connsiteY3" fmla="*/ 2688500 h 2688500"/>
                <a:gd name="connsiteX4" fmla="*/ 79285 w 3268138"/>
                <a:gd name="connsiteY4" fmla="*/ 2688500 h 2688500"/>
                <a:gd name="connsiteX5" fmla="*/ 0 w 3268138"/>
                <a:gd name="connsiteY5" fmla="*/ 2609215 h 2688500"/>
                <a:gd name="connsiteX6" fmla="*/ 0 w 3268138"/>
                <a:gd name="connsiteY6" fmla="*/ 0 h 268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2688500">
                  <a:moveTo>
                    <a:pt x="0" y="0"/>
                  </a:moveTo>
                  <a:lnTo>
                    <a:pt x="3268138" y="0"/>
                  </a:lnTo>
                  <a:lnTo>
                    <a:pt x="3268138" y="2609215"/>
                  </a:lnTo>
                  <a:cubicBezTo>
                    <a:pt x="3268138" y="2653003"/>
                    <a:pt x="3232641" y="2688500"/>
                    <a:pt x="3188853" y="2688500"/>
                  </a:cubicBezTo>
                  <a:lnTo>
                    <a:pt x="79285" y="2688500"/>
                  </a:lnTo>
                  <a:cubicBezTo>
                    <a:pt x="35497" y="2688500"/>
                    <a:pt x="0" y="2653003"/>
                    <a:pt x="0" y="2609215"/>
                  </a:cubicBezTo>
                  <a:lnTo>
                    <a:pt x="0" y="0"/>
                  </a:lnTo>
                  <a:close/>
                </a:path>
              </a:pathLst>
            </a:custGeom>
            <a:solidFill>
              <a:schemeClr val="bg1">
                <a:lumMod val="95000"/>
              </a:schemeClr>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PA-文本框 8">
            <a:extLst>
              <a:ext uri="{FF2B5EF4-FFF2-40B4-BE49-F238E27FC236}">
                <a16:creationId xmlns:a16="http://schemas.microsoft.com/office/drawing/2014/main" id="{A593C181-608D-479A-AE39-31CF6050D5F0}"/>
              </a:ext>
            </a:extLst>
          </p:cNvPr>
          <p:cNvSpPr txBox="1"/>
          <p:nvPr>
            <p:custDataLst>
              <p:tags r:id="rId1"/>
            </p:custDataLst>
          </p:nvPr>
        </p:nvSpPr>
        <p:spPr>
          <a:xfrm>
            <a:off x="999831" y="2918264"/>
            <a:ext cx="3003382" cy="1414233"/>
          </a:xfrm>
          <a:prstGeom prst="rect">
            <a:avLst/>
          </a:prstGeom>
          <a:noFill/>
          <a:effectLst/>
        </p:spPr>
        <p:txBody>
          <a:bodyPr wrap="square" rtlCol="0">
            <a:spAutoFit/>
          </a:bodyPr>
          <a:lstStyle/>
          <a:p>
            <a:pPr algn="just">
              <a:lnSpc>
                <a:spcPct val="125000"/>
              </a:lnSpc>
            </a:pPr>
            <a:r>
              <a:rPr lang="zh-CN" altLang="en-US" sz="1400">
                <a:solidFill>
                  <a:schemeClr val="tx1">
                    <a:lumMod val="85000"/>
                    <a:lumOff val="15000"/>
                  </a:schemeClr>
                </a:solidFill>
                <a:latin typeface="+mn-ea"/>
                <a:cs typeface="OPPOSans M" panose="00020600040101010101" pitchFamily="18" charset="-122"/>
              </a:rPr>
              <a:t>微软年营业额在</a:t>
            </a:r>
            <a:r>
              <a:rPr lang="en-US" altLang="zh-CN" sz="1400">
                <a:solidFill>
                  <a:schemeClr val="tx1">
                    <a:lumMod val="85000"/>
                    <a:lumOff val="15000"/>
                  </a:schemeClr>
                </a:solidFill>
                <a:latin typeface="+mn-ea"/>
                <a:cs typeface="OPPOSans M" panose="00020600040101010101" pitchFamily="18" charset="-122"/>
              </a:rPr>
              <a:t>2020</a:t>
            </a:r>
            <a:r>
              <a:rPr lang="zh-CN" altLang="en-US" sz="1400">
                <a:solidFill>
                  <a:schemeClr val="tx1">
                    <a:lumMod val="85000"/>
                    <a:lumOff val="15000"/>
                  </a:schemeClr>
                </a:solidFill>
                <a:latin typeface="+mn-ea"/>
                <a:cs typeface="OPPOSans M" panose="00020600040101010101" pitchFamily="18" charset="-122"/>
              </a:rPr>
              <a:t>年达到了</a:t>
            </a:r>
            <a:r>
              <a:rPr lang="en-US" altLang="zh-CN" sz="1400">
                <a:solidFill>
                  <a:schemeClr val="tx1">
                    <a:lumMod val="85000"/>
                    <a:lumOff val="15000"/>
                  </a:schemeClr>
                </a:solidFill>
                <a:latin typeface="+mn-ea"/>
                <a:cs typeface="OPPOSans M" panose="00020600040101010101" pitchFamily="18" charset="-122"/>
              </a:rPr>
              <a:t>1258.43 </a:t>
            </a:r>
            <a:r>
              <a:rPr lang="zh-CN" altLang="en-US" sz="1400">
                <a:solidFill>
                  <a:schemeClr val="tx1">
                    <a:lumMod val="85000"/>
                    <a:lumOff val="15000"/>
                  </a:schemeClr>
                </a:solidFill>
                <a:latin typeface="+mn-ea"/>
                <a:cs typeface="OPPOSans M" panose="00020600040101010101" pitchFamily="18" charset="-122"/>
              </a:rPr>
              <a:t>亿美元，是世界五百强的第</a:t>
            </a:r>
            <a:r>
              <a:rPr lang="en-US" altLang="zh-CN" sz="1400">
                <a:solidFill>
                  <a:schemeClr val="tx1">
                    <a:lumMod val="85000"/>
                    <a:lumOff val="15000"/>
                  </a:schemeClr>
                </a:solidFill>
                <a:latin typeface="+mn-ea"/>
                <a:cs typeface="OPPOSans M" panose="00020600040101010101" pitchFamily="18" charset="-122"/>
              </a:rPr>
              <a:t>47</a:t>
            </a:r>
            <a:r>
              <a:rPr lang="zh-CN" altLang="en-US" sz="1400">
                <a:solidFill>
                  <a:schemeClr val="tx1">
                    <a:lumMod val="85000"/>
                    <a:lumOff val="15000"/>
                  </a:schemeClr>
                </a:solidFill>
                <a:latin typeface="+mn-ea"/>
                <a:cs typeface="OPPOSans M" panose="00020600040101010101" pitchFamily="18" charset="-122"/>
              </a:rPr>
              <a:t>名。主要的经营范围是操作系统、办公软件、平板、游戏机、云服务。</a:t>
            </a:r>
            <a:r>
              <a:rPr lang="en-US" altLang="zh-CN" sz="1400">
                <a:solidFill>
                  <a:schemeClr val="tx1">
                    <a:lumMod val="85000"/>
                    <a:lumOff val="15000"/>
                  </a:schemeClr>
                </a:solidFill>
                <a:latin typeface="+mn-ea"/>
                <a:cs typeface="OPPOSans M" panose="00020600040101010101" pitchFamily="18" charset="-122"/>
              </a:rPr>
              <a:t>2020</a:t>
            </a:r>
            <a:r>
              <a:rPr lang="zh-CN" altLang="en-US" sz="1400">
                <a:solidFill>
                  <a:schemeClr val="tx1">
                    <a:lumMod val="85000"/>
                    <a:lumOff val="15000"/>
                  </a:schemeClr>
                </a:solidFill>
                <a:latin typeface="+mn-ea"/>
                <a:cs typeface="OPPOSans M" panose="00020600040101010101" pitchFamily="18" charset="-122"/>
              </a:rPr>
              <a:t>年利润为</a:t>
            </a:r>
            <a:r>
              <a:rPr lang="en-US" altLang="zh-CN" sz="1400">
                <a:solidFill>
                  <a:schemeClr val="tx1">
                    <a:lumMod val="85000"/>
                    <a:lumOff val="15000"/>
                  </a:schemeClr>
                </a:solidFill>
                <a:latin typeface="+mn-ea"/>
                <a:cs typeface="OPPOSans M" panose="00020600040101010101" pitchFamily="18" charset="-122"/>
              </a:rPr>
              <a:t>442.81</a:t>
            </a:r>
            <a:r>
              <a:rPr lang="zh-CN" altLang="en-US" sz="1400">
                <a:solidFill>
                  <a:schemeClr val="tx1">
                    <a:lumMod val="85000"/>
                    <a:lumOff val="15000"/>
                  </a:schemeClr>
                </a:solidFill>
                <a:latin typeface="+mn-ea"/>
                <a:cs typeface="OPPOSans M" panose="00020600040101010101" pitchFamily="18" charset="-122"/>
              </a:rPr>
              <a:t>亿美元</a:t>
            </a:r>
            <a:endParaRPr lang="zh-CN" altLang="en-US" sz="1400" dirty="0">
              <a:solidFill>
                <a:schemeClr val="tx1">
                  <a:lumMod val="85000"/>
                  <a:lumOff val="15000"/>
                </a:schemeClr>
              </a:solidFill>
              <a:latin typeface="+mn-ea"/>
              <a:cs typeface="OPPOSans M" panose="00020600040101010101" pitchFamily="18" charset="-122"/>
            </a:endParaRPr>
          </a:p>
        </p:txBody>
      </p:sp>
      <p:sp>
        <p:nvSpPr>
          <p:cNvPr id="18" name="PA-文本框 8">
            <a:extLst>
              <a:ext uri="{FF2B5EF4-FFF2-40B4-BE49-F238E27FC236}">
                <a16:creationId xmlns:a16="http://schemas.microsoft.com/office/drawing/2014/main" id="{CDF261AF-F3C7-458C-83FB-3CB5B905BFFC}"/>
              </a:ext>
            </a:extLst>
          </p:cNvPr>
          <p:cNvSpPr txBox="1"/>
          <p:nvPr>
            <p:custDataLst>
              <p:tags r:id="rId2"/>
            </p:custDataLst>
          </p:nvPr>
        </p:nvSpPr>
        <p:spPr>
          <a:xfrm>
            <a:off x="1372259" y="1975271"/>
            <a:ext cx="2300156" cy="497957"/>
          </a:xfrm>
          <a:prstGeom prst="rect">
            <a:avLst/>
          </a:prstGeom>
          <a:noFill/>
          <a:effectLst/>
        </p:spPr>
        <p:txBody>
          <a:bodyPr wrap="square" rtlCol="0">
            <a:spAutoFit/>
          </a:bodyPr>
          <a:lstStyle/>
          <a:p>
            <a:pPr algn="ctr">
              <a:lnSpc>
                <a:spcPct val="120000"/>
              </a:lnSpc>
            </a:pPr>
            <a:r>
              <a:rPr lang="zh-CN" altLang="en-US" sz="2400" b="1" spc="300">
                <a:solidFill>
                  <a:schemeClr val="tx1">
                    <a:lumMod val="85000"/>
                    <a:lumOff val="15000"/>
                  </a:schemeClr>
                </a:solidFill>
                <a:latin typeface="+mj-ea"/>
                <a:ea typeface="+mj-ea"/>
                <a:cs typeface="OPPOSans M" panose="00020600040101010101" pitchFamily="18" charset="-122"/>
              </a:rPr>
              <a:t>雄厚的资金</a:t>
            </a:r>
            <a:endParaRPr lang="zh-CN" altLang="en-US" sz="2400" b="1" spc="300" dirty="0">
              <a:solidFill>
                <a:schemeClr val="tx1">
                  <a:lumMod val="85000"/>
                  <a:lumOff val="15000"/>
                </a:schemeClr>
              </a:solidFill>
              <a:latin typeface="+mj-ea"/>
              <a:ea typeface="+mj-ea"/>
              <a:cs typeface="OPPOSans M" panose="00020600040101010101" pitchFamily="18" charset="-122"/>
            </a:endParaRPr>
          </a:p>
        </p:txBody>
      </p:sp>
      <p:sp>
        <p:nvSpPr>
          <p:cNvPr id="15" name="矩形: 圆角 14">
            <a:extLst>
              <a:ext uri="{FF2B5EF4-FFF2-40B4-BE49-F238E27FC236}">
                <a16:creationId xmlns:a16="http://schemas.microsoft.com/office/drawing/2014/main" id="{5E420D33-6EC3-40C0-B03B-6DE60FBEE6FA}"/>
              </a:ext>
            </a:extLst>
          </p:cNvPr>
          <p:cNvSpPr/>
          <p:nvPr/>
        </p:nvSpPr>
        <p:spPr>
          <a:xfrm>
            <a:off x="1894179" y="4740486"/>
            <a:ext cx="1224638" cy="353000"/>
          </a:xfrm>
          <a:prstGeom prst="roundRect">
            <a:avLst>
              <a:gd name="adj" fmla="val 15000"/>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31D7E3C9-A7E7-42A2-80CB-90CEFE5F7FAA}"/>
              </a:ext>
            </a:extLst>
          </p:cNvPr>
          <p:cNvSpPr txBox="1"/>
          <p:nvPr/>
        </p:nvSpPr>
        <p:spPr>
          <a:xfrm>
            <a:off x="2147426" y="4789883"/>
            <a:ext cx="718145" cy="244682"/>
          </a:xfrm>
          <a:prstGeom prst="rect">
            <a:avLst/>
          </a:prstGeom>
          <a:noFill/>
        </p:spPr>
        <p:txBody>
          <a:bodyPr wrap="none" lIns="0" tIns="0" rIns="0" bIns="0" rtlCol="0" anchor="ctr" anchorCtr="1">
            <a:spAutoFit/>
          </a:bodyPr>
          <a:lstStyle/>
          <a:p>
            <a:pPr algn="ctr">
              <a:lnSpc>
                <a:spcPct val="125000"/>
              </a:lnSpc>
            </a:pPr>
            <a:r>
              <a:rPr lang="zh-CN" altLang="en-US" sz="1400">
                <a:solidFill>
                  <a:schemeClr val="tx1">
                    <a:lumMod val="65000"/>
                    <a:lumOff val="35000"/>
                  </a:schemeClr>
                </a:solidFill>
                <a:latin typeface="+mn-ea"/>
                <a:cs typeface="OPPOSans M" panose="00020600040101010101" pitchFamily="18" charset="-122"/>
                <a:sym typeface="思源黑体 CN Light" panose="020B0300000000000000" pitchFamily="34" charset="-122"/>
              </a:rPr>
              <a:t>查看详情</a:t>
            </a:r>
          </a:p>
        </p:txBody>
      </p:sp>
      <p:grpSp>
        <p:nvGrpSpPr>
          <p:cNvPr id="16" name="组合 15">
            <a:extLst>
              <a:ext uri="{FF2B5EF4-FFF2-40B4-BE49-F238E27FC236}">
                <a16:creationId xmlns:a16="http://schemas.microsoft.com/office/drawing/2014/main" id="{D8A1EAA0-A1CE-493B-B66E-D0DA9FF8DA95}"/>
              </a:ext>
            </a:extLst>
          </p:cNvPr>
          <p:cNvGrpSpPr/>
          <p:nvPr/>
        </p:nvGrpSpPr>
        <p:grpSpPr>
          <a:xfrm>
            <a:off x="8053021" y="1768656"/>
            <a:ext cx="3268138" cy="4105150"/>
            <a:chOff x="8053021" y="1892934"/>
            <a:chExt cx="3268138" cy="4105150"/>
          </a:xfrm>
        </p:grpSpPr>
        <p:sp>
          <p:nvSpPr>
            <p:cNvPr id="43" name="圆: 空心 42">
              <a:extLst>
                <a:ext uri="{FF2B5EF4-FFF2-40B4-BE49-F238E27FC236}">
                  <a16:creationId xmlns:a16="http://schemas.microsoft.com/office/drawing/2014/main" id="{7C8F071B-C149-4144-98C7-869CE81A3C69}"/>
                </a:ext>
              </a:extLst>
            </p:cNvPr>
            <p:cNvSpPr/>
            <p:nvPr/>
          </p:nvSpPr>
          <p:spPr>
            <a:xfrm>
              <a:off x="8812777" y="4249458"/>
              <a:ext cx="1748626" cy="1748626"/>
            </a:xfrm>
            <a:prstGeom prst="donut">
              <a:avLst>
                <a:gd name="adj" fmla="val 12756"/>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id="{38F698F1-487B-484F-AA4A-C10734188FAE}"/>
                </a:ext>
              </a:extLst>
            </p:cNvPr>
            <p:cNvGrpSpPr/>
            <p:nvPr/>
          </p:nvGrpSpPr>
          <p:grpSpPr>
            <a:xfrm>
              <a:off x="8053021" y="1892934"/>
              <a:ext cx="3268138" cy="3623646"/>
              <a:chOff x="8053021" y="1936476"/>
              <a:chExt cx="3268138" cy="3623646"/>
            </a:xfrm>
          </p:grpSpPr>
          <p:sp>
            <p:nvSpPr>
              <p:cNvPr id="53" name="任意多边形: 形状 52">
                <a:extLst>
                  <a:ext uri="{FF2B5EF4-FFF2-40B4-BE49-F238E27FC236}">
                    <a16:creationId xmlns:a16="http://schemas.microsoft.com/office/drawing/2014/main" id="{073AE80C-A4BD-4B21-9856-EB5EEB2D76A9}"/>
                  </a:ext>
                </a:extLst>
              </p:cNvPr>
              <p:cNvSpPr/>
              <p:nvPr/>
            </p:nvSpPr>
            <p:spPr>
              <a:xfrm>
                <a:off x="8053021" y="1936476"/>
                <a:ext cx="3268138" cy="939166"/>
              </a:xfrm>
              <a:custGeom>
                <a:avLst/>
                <a:gdLst>
                  <a:gd name="connsiteX0" fmla="*/ 79285 w 3268138"/>
                  <a:gd name="connsiteY0" fmla="*/ 0 h 939166"/>
                  <a:gd name="connsiteX1" fmla="*/ 3188853 w 3268138"/>
                  <a:gd name="connsiteY1" fmla="*/ 0 h 939166"/>
                  <a:gd name="connsiteX2" fmla="*/ 3268138 w 3268138"/>
                  <a:gd name="connsiteY2" fmla="*/ 79285 h 939166"/>
                  <a:gd name="connsiteX3" fmla="*/ 3268138 w 3268138"/>
                  <a:gd name="connsiteY3" fmla="*/ 939166 h 939166"/>
                  <a:gd name="connsiteX4" fmla="*/ 0 w 3268138"/>
                  <a:gd name="connsiteY4" fmla="*/ 939166 h 939166"/>
                  <a:gd name="connsiteX5" fmla="*/ 0 w 3268138"/>
                  <a:gd name="connsiteY5" fmla="*/ 79285 h 939166"/>
                  <a:gd name="connsiteX6" fmla="*/ 79285 w 3268138"/>
                  <a:gd name="connsiteY6" fmla="*/ 0 h 93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939166">
                    <a:moveTo>
                      <a:pt x="79285" y="0"/>
                    </a:moveTo>
                    <a:lnTo>
                      <a:pt x="3188853" y="0"/>
                    </a:lnTo>
                    <a:cubicBezTo>
                      <a:pt x="3232641" y="0"/>
                      <a:pt x="3268138" y="35497"/>
                      <a:pt x="3268138" y="79285"/>
                    </a:cubicBezTo>
                    <a:lnTo>
                      <a:pt x="3268138" y="939166"/>
                    </a:lnTo>
                    <a:lnTo>
                      <a:pt x="0" y="939166"/>
                    </a:lnTo>
                    <a:lnTo>
                      <a:pt x="0" y="79285"/>
                    </a:lnTo>
                    <a:cubicBezTo>
                      <a:pt x="0" y="35497"/>
                      <a:pt x="35497" y="0"/>
                      <a:pt x="79285" y="0"/>
                    </a:cubicBez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形状 53">
                <a:extLst>
                  <a:ext uri="{FF2B5EF4-FFF2-40B4-BE49-F238E27FC236}">
                    <a16:creationId xmlns:a16="http://schemas.microsoft.com/office/drawing/2014/main" id="{33BF41D4-3C89-4F8C-AF29-64F9BCC7CC9C}"/>
                  </a:ext>
                </a:extLst>
              </p:cNvPr>
              <p:cNvSpPr/>
              <p:nvPr/>
            </p:nvSpPr>
            <p:spPr>
              <a:xfrm>
                <a:off x="8053021" y="2871622"/>
                <a:ext cx="3268138" cy="2688500"/>
              </a:xfrm>
              <a:custGeom>
                <a:avLst/>
                <a:gdLst>
                  <a:gd name="connsiteX0" fmla="*/ 0 w 3268138"/>
                  <a:gd name="connsiteY0" fmla="*/ 0 h 2688500"/>
                  <a:gd name="connsiteX1" fmla="*/ 3268138 w 3268138"/>
                  <a:gd name="connsiteY1" fmla="*/ 0 h 2688500"/>
                  <a:gd name="connsiteX2" fmla="*/ 3268138 w 3268138"/>
                  <a:gd name="connsiteY2" fmla="*/ 2609215 h 2688500"/>
                  <a:gd name="connsiteX3" fmla="*/ 3188853 w 3268138"/>
                  <a:gd name="connsiteY3" fmla="*/ 2688500 h 2688500"/>
                  <a:gd name="connsiteX4" fmla="*/ 79285 w 3268138"/>
                  <a:gd name="connsiteY4" fmla="*/ 2688500 h 2688500"/>
                  <a:gd name="connsiteX5" fmla="*/ 0 w 3268138"/>
                  <a:gd name="connsiteY5" fmla="*/ 2609215 h 2688500"/>
                  <a:gd name="connsiteX6" fmla="*/ 0 w 3268138"/>
                  <a:gd name="connsiteY6" fmla="*/ 0 h 268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2688500">
                    <a:moveTo>
                      <a:pt x="0" y="0"/>
                    </a:moveTo>
                    <a:lnTo>
                      <a:pt x="3268138" y="0"/>
                    </a:lnTo>
                    <a:lnTo>
                      <a:pt x="3268138" y="2609215"/>
                    </a:lnTo>
                    <a:cubicBezTo>
                      <a:pt x="3268138" y="2653003"/>
                      <a:pt x="3232641" y="2688500"/>
                      <a:pt x="3188853" y="2688500"/>
                    </a:cubicBezTo>
                    <a:lnTo>
                      <a:pt x="79285" y="2688500"/>
                    </a:lnTo>
                    <a:cubicBezTo>
                      <a:pt x="35497" y="2688500"/>
                      <a:pt x="0" y="2653003"/>
                      <a:pt x="0" y="260921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5" name="PA-文本框 8">
            <a:extLst>
              <a:ext uri="{FF2B5EF4-FFF2-40B4-BE49-F238E27FC236}">
                <a16:creationId xmlns:a16="http://schemas.microsoft.com/office/drawing/2014/main" id="{89E43651-C874-4C5F-8EE5-199A7426FC40}"/>
              </a:ext>
            </a:extLst>
          </p:cNvPr>
          <p:cNvSpPr txBox="1"/>
          <p:nvPr>
            <p:custDataLst>
              <p:tags r:id="rId3"/>
            </p:custDataLst>
          </p:nvPr>
        </p:nvSpPr>
        <p:spPr>
          <a:xfrm>
            <a:off x="8180423" y="2918264"/>
            <a:ext cx="3003382" cy="1414233"/>
          </a:xfrm>
          <a:prstGeom prst="rect">
            <a:avLst/>
          </a:prstGeom>
          <a:noFill/>
          <a:effectLst/>
        </p:spPr>
        <p:txBody>
          <a:bodyPr wrap="square" rtlCol="0">
            <a:spAutoFit/>
          </a:bodyPr>
          <a:lstStyle/>
          <a:p>
            <a:pPr algn="just">
              <a:lnSpc>
                <a:spcPct val="125000"/>
              </a:lnSpc>
            </a:pPr>
            <a:r>
              <a:rPr lang="zh-CN" altLang="en-US" sz="1400">
                <a:solidFill>
                  <a:schemeClr val="tx1">
                    <a:lumMod val="85000"/>
                    <a:lumOff val="15000"/>
                  </a:schemeClr>
                </a:solidFill>
                <a:latin typeface="+mn-ea"/>
                <a:cs typeface="OPPOSans M" panose="00020600040101010101" pitchFamily="18" charset="-122"/>
              </a:rPr>
              <a:t>拥有</a:t>
            </a:r>
            <a:r>
              <a:rPr lang="en-US" altLang="zh-CN" sz="1400">
                <a:solidFill>
                  <a:schemeClr val="tx1">
                    <a:lumMod val="85000"/>
                    <a:lumOff val="15000"/>
                  </a:schemeClr>
                </a:solidFill>
                <a:latin typeface="+mn-ea"/>
                <a:cs typeface="OPPOSans M" panose="00020600040101010101" pitchFamily="18" charset="-122"/>
              </a:rPr>
              <a:t>Windows</a:t>
            </a:r>
            <a:r>
              <a:rPr lang="zh-CN" altLang="en-US" sz="1400">
                <a:solidFill>
                  <a:schemeClr val="tx1">
                    <a:lumMod val="85000"/>
                    <a:lumOff val="15000"/>
                  </a:schemeClr>
                </a:solidFill>
                <a:latin typeface="+mn-ea"/>
                <a:cs typeface="OPPOSans M" panose="00020600040101010101" pitchFamily="18" charset="-122"/>
              </a:rPr>
              <a:t>操作系统、</a:t>
            </a:r>
            <a:r>
              <a:rPr lang="en-US" altLang="zh-CN" sz="1400">
                <a:solidFill>
                  <a:schemeClr val="tx1">
                    <a:lumMod val="85000"/>
                    <a:lumOff val="15000"/>
                  </a:schemeClr>
                </a:solidFill>
                <a:latin typeface="+mn-ea"/>
                <a:cs typeface="OPPOSans M" panose="00020600040101010101" pitchFamily="18" charset="-122"/>
              </a:rPr>
              <a:t>Windows RT</a:t>
            </a:r>
            <a:r>
              <a:rPr lang="zh-CN" altLang="en-US" sz="1400">
                <a:solidFill>
                  <a:schemeClr val="tx1">
                    <a:lumMod val="85000"/>
                    <a:lumOff val="15000"/>
                  </a:schemeClr>
                </a:solidFill>
                <a:latin typeface="+mn-ea"/>
                <a:cs typeface="OPPOSans M" panose="00020600040101010101" pitchFamily="18" charset="-122"/>
              </a:rPr>
              <a:t>、</a:t>
            </a:r>
            <a:r>
              <a:rPr lang="en-US" altLang="zh-CN" sz="1400">
                <a:solidFill>
                  <a:schemeClr val="tx1">
                    <a:lumMod val="85000"/>
                    <a:lumOff val="15000"/>
                  </a:schemeClr>
                </a:solidFill>
                <a:latin typeface="+mn-ea"/>
                <a:cs typeface="OPPOSans M" panose="00020600040101010101" pitchFamily="18" charset="-122"/>
              </a:rPr>
              <a:t>Windows Azure</a:t>
            </a:r>
            <a:r>
              <a:rPr lang="zh-CN" altLang="en-US" sz="1400">
                <a:solidFill>
                  <a:schemeClr val="tx1">
                    <a:lumMod val="85000"/>
                    <a:lumOff val="15000"/>
                  </a:schemeClr>
                </a:solidFill>
                <a:latin typeface="+mn-ea"/>
                <a:cs typeface="OPPOSans M" panose="00020600040101010101" pitchFamily="18" charset="-122"/>
              </a:rPr>
              <a:t>、手机操作系统、</a:t>
            </a:r>
            <a:r>
              <a:rPr lang="en-US" altLang="zh-CN" sz="1400">
                <a:solidFill>
                  <a:schemeClr val="tx1">
                    <a:lumMod val="85000"/>
                    <a:lumOff val="15000"/>
                  </a:schemeClr>
                </a:solidFill>
                <a:latin typeface="+mn-ea"/>
                <a:cs typeface="OPPOSans M" panose="00020600040101010101" pitchFamily="18" charset="-122"/>
              </a:rPr>
              <a:t>Internet Explorer</a:t>
            </a:r>
            <a:r>
              <a:rPr lang="zh-CN" altLang="en-US" sz="1400">
                <a:solidFill>
                  <a:schemeClr val="tx1">
                    <a:lumMod val="85000"/>
                    <a:lumOff val="15000"/>
                  </a:schemeClr>
                </a:solidFill>
                <a:latin typeface="+mn-ea"/>
                <a:cs typeface="OPPOSans M" panose="00020600040101010101" pitchFamily="18" charset="-122"/>
              </a:rPr>
              <a:t>、</a:t>
            </a:r>
            <a:r>
              <a:rPr lang="en-US" altLang="zh-CN" sz="1400">
                <a:solidFill>
                  <a:schemeClr val="tx1">
                    <a:lumMod val="85000"/>
                    <a:lumOff val="15000"/>
                  </a:schemeClr>
                </a:solidFill>
                <a:latin typeface="+mn-ea"/>
                <a:cs typeface="OPPOSans M" panose="00020600040101010101" pitchFamily="18" charset="-122"/>
              </a:rPr>
              <a:t>Microsoft Office</a:t>
            </a:r>
            <a:r>
              <a:rPr lang="zh-CN" altLang="en-US" sz="1400">
                <a:solidFill>
                  <a:schemeClr val="tx1">
                    <a:lumMod val="85000"/>
                    <a:lumOff val="15000"/>
                  </a:schemeClr>
                </a:solidFill>
                <a:latin typeface="+mn-ea"/>
                <a:cs typeface="OPPOSans M" panose="00020600040101010101" pitchFamily="18" charset="-122"/>
              </a:rPr>
              <a:t>、</a:t>
            </a:r>
            <a:r>
              <a:rPr lang="en-US" altLang="zh-CN" sz="1400">
                <a:solidFill>
                  <a:schemeClr val="tx1">
                    <a:lumMod val="85000"/>
                    <a:lumOff val="15000"/>
                  </a:schemeClr>
                </a:solidFill>
                <a:latin typeface="+mn-ea"/>
                <a:cs typeface="OPPOSans M" panose="00020600040101010101" pitchFamily="18" charset="-122"/>
              </a:rPr>
              <a:t>Office</a:t>
            </a:r>
            <a:r>
              <a:rPr lang="zh-CN" altLang="en-US" sz="1400">
                <a:solidFill>
                  <a:schemeClr val="tx1">
                    <a:lumMod val="85000"/>
                    <a:lumOff val="15000"/>
                  </a:schemeClr>
                </a:solidFill>
                <a:latin typeface="+mn-ea"/>
                <a:cs typeface="OPPOSans M" panose="00020600040101010101" pitchFamily="18" charset="-122"/>
              </a:rPr>
              <a:t>套件、</a:t>
            </a:r>
            <a:r>
              <a:rPr lang="en-US" altLang="zh-CN" sz="1400">
                <a:solidFill>
                  <a:schemeClr val="tx1">
                    <a:lumMod val="85000"/>
                    <a:lumOff val="15000"/>
                  </a:schemeClr>
                </a:solidFill>
                <a:latin typeface="+mn-ea"/>
                <a:cs typeface="OPPOSans M" panose="00020600040101010101" pitchFamily="18" charset="-122"/>
              </a:rPr>
              <a:t>Windows Media Player</a:t>
            </a:r>
            <a:r>
              <a:rPr lang="zh-CN" altLang="en-US" sz="1400">
                <a:solidFill>
                  <a:schemeClr val="tx1">
                    <a:lumMod val="85000"/>
                    <a:lumOff val="15000"/>
                  </a:schemeClr>
                </a:solidFill>
                <a:latin typeface="+mn-ea"/>
                <a:cs typeface="OPPOSans M" panose="00020600040101010101" pitchFamily="18" charset="-122"/>
              </a:rPr>
              <a:t>等软件产品</a:t>
            </a:r>
          </a:p>
        </p:txBody>
      </p:sp>
      <p:sp>
        <p:nvSpPr>
          <p:cNvPr id="56" name="PA-文本框 8">
            <a:extLst>
              <a:ext uri="{FF2B5EF4-FFF2-40B4-BE49-F238E27FC236}">
                <a16:creationId xmlns:a16="http://schemas.microsoft.com/office/drawing/2014/main" id="{32E6BCC3-CF32-449C-81C8-F6CD30917AD6}"/>
              </a:ext>
            </a:extLst>
          </p:cNvPr>
          <p:cNvSpPr txBox="1"/>
          <p:nvPr>
            <p:custDataLst>
              <p:tags r:id="rId4"/>
            </p:custDataLst>
          </p:nvPr>
        </p:nvSpPr>
        <p:spPr>
          <a:xfrm>
            <a:off x="8552851" y="1975271"/>
            <a:ext cx="2300156" cy="497957"/>
          </a:xfrm>
          <a:prstGeom prst="rect">
            <a:avLst/>
          </a:prstGeom>
          <a:noFill/>
          <a:effectLst/>
        </p:spPr>
        <p:txBody>
          <a:bodyPr wrap="square" rtlCol="0">
            <a:spAutoFit/>
          </a:bodyPr>
          <a:lstStyle/>
          <a:p>
            <a:pPr algn="ctr">
              <a:lnSpc>
                <a:spcPct val="120000"/>
              </a:lnSpc>
            </a:pPr>
            <a:r>
              <a:rPr lang="zh-CN" altLang="en-US" sz="2400" b="1" spc="300">
                <a:solidFill>
                  <a:schemeClr val="tx1">
                    <a:lumMod val="85000"/>
                    <a:lumOff val="15000"/>
                  </a:schemeClr>
                </a:solidFill>
                <a:latin typeface="+mj-ea"/>
                <a:ea typeface="+mj-ea"/>
                <a:cs typeface="OPPOSans M" panose="00020600040101010101" pitchFamily="18" charset="-122"/>
              </a:rPr>
              <a:t>丰富的产品</a:t>
            </a:r>
          </a:p>
        </p:txBody>
      </p:sp>
      <p:sp>
        <p:nvSpPr>
          <p:cNvPr id="59" name="矩形: 圆角 58">
            <a:extLst>
              <a:ext uri="{FF2B5EF4-FFF2-40B4-BE49-F238E27FC236}">
                <a16:creationId xmlns:a16="http://schemas.microsoft.com/office/drawing/2014/main" id="{4640313D-00CF-4FBF-8E31-92A8CD1318E7}"/>
              </a:ext>
            </a:extLst>
          </p:cNvPr>
          <p:cNvSpPr/>
          <p:nvPr/>
        </p:nvSpPr>
        <p:spPr>
          <a:xfrm>
            <a:off x="9074771" y="4740486"/>
            <a:ext cx="1224638" cy="353000"/>
          </a:xfrm>
          <a:prstGeom prst="roundRect">
            <a:avLst>
              <a:gd name="adj" fmla="val 15000"/>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E728B25F-3243-4B2C-AB4F-3EFDAFC70CE4}"/>
              </a:ext>
            </a:extLst>
          </p:cNvPr>
          <p:cNvSpPr txBox="1"/>
          <p:nvPr/>
        </p:nvSpPr>
        <p:spPr>
          <a:xfrm>
            <a:off x="9328018" y="4789883"/>
            <a:ext cx="718145" cy="244682"/>
          </a:xfrm>
          <a:prstGeom prst="rect">
            <a:avLst/>
          </a:prstGeom>
          <a:noFill/>
        </p:spPr>
        <p:txBody>
          <a:bodyPr wrap="none" lIns="0" tIns="0" rIns="0" bIns="0" rtlCol="0" anchor="ctr" anchorCtr="1">
            <a:spAutoFit/>
          </a:bodyPr>
          <a:lstStyle/>
          <a:p>
            <a:pPr algn="ctr">
              <a:lnSpc>
                <a:spcPct val="125000"/>
              </a:lnSpc>
            </a:pPr>
            <a:r>
              <a:rPr lang="zh-CN" altLang="en-US" sz="1400">
                <a:solidFill>
                  <a:schemeClr val="tx1">
                    <a:lumMod val="65000"/>
                    <a:lumOff val="35000"/>
                  </a:schemeClr>
                </a:solidFill>
                <a:latin typeface="+mn-ea"/>
                <a:cs typeface="OPPOSans M" panose="00020600040101010101" pitchFamily="18" charset="-122"/>
                <a:sym typeface="思源黑体 CN Light" panose="020B0300000000000000" pitchFamily="34" charset="-122"/>
              </a:rPr>
              <a:t>查看详情</a:t>
            </a:r>
          </a:p>
        </p:txBody>
      </p:sp>
      <p:grpSp>
        <p:nvGrpSpPr>
          <p:cNvPr id="14" name="组合 13">
            <a:extLst>
              <a:ext uri="{FF2B5EF4-FFF2-40B4-BE49-F238E27FC236}">
                <a16:creationId xmlns:a16="http://schemas.microsoft.com/office/drawing/2014/main" id="{BEBFEA7A-08B5-406D-96BA-CE00AA4A71A0}"/>
              </a:ext>
            </a:extLst>
          </p:cNvPr>
          <p:cNvGrpSpPr/>
          <p:nvPr/>
        </p:nvGrpSpPr>
        <p:grpSpPr>
          <a:xfrm>
            <a:off x="4462725" y="1768656"/>
            <a:ext cx="3268138" cy="4105150"/>
            <a:chOff x="4462725" y="1892934"/>
            <a:chExt cx="3268138" cy="4105150"/>
          </a:xfrm>
        </p:grpSpPr>
        <p:sp>
          <p:nvSpPr>
            <p:cNvPr id="42" name="圆: 空心 41">
              <a:extLst>
                <a:ext uri="{FF2B5EF4-FFF2-40B4-BE49-F238E27FC236}">
                  <a16:creationId xmlns:a16="http://schemas.microsoft.com/office/drawing/2014/main" id="{6AD79D21-5D56-4DD0-87EB-83A8EE2BE113}"/>
                </a:ext>
              </a:extLst>
            </p:cNvPr>
            <p:cNvSpPr/>
            <p:nvPr/>
          </p:nvSpPr>
          <p:spPr>
            <a:xfrm>
              <a:off x="5222481" y="4249458"/>
              <a:ext cx="1748626" cy="1748626"/>
            </a:xfrm>
            <a:prstGeom prst="donut">
              <a:avLst>
                <a:gd name="adj" fmla="val 12756"/>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a:extLst>
                <a:ext uri="{FF2B5EF4-FFF2-40B4-BE49-F238E27FC236}">
                  <a16:creationId xmlns:a16="http://schemas.microsoft.com/office/drawing/2014/main" id="{1389AE7E-4084-4828-9FF4-DC8608EC9DA4}"/>
                </a:ext>
              </a:extLst>
            </p:cNvPr>
            <p:cNvGrpSpPr/>
            <p:nvPr/>
          </p:nvGrpSpPr>
          <p:grpSpPr>
            <a:xfrm>
              <a:off x="4462725" y="1892934"/>
              <a:ext cx="3268138" cy="3623646"/>
              <a:chOff x="4462725" y="1936476"/>
              <a:chExt cx="3268138" cy="3623646"/>
            </a:xfrm>
          </p:grpSpPr>
          <p:sp>
            <p:nvSpPr>
              <p:cNvPr id="62" name="任意多边形: 形状 61">
                <a:extLst>
                  <a:ext uri="{FF2B5EF4-FFF2-40B4-BE49-F238E27FC236}">
                    <a16:creationId xmlns:a16="http://schemas.microsoft.com/office/drawing/2014/main" id="{E5BB3753-8AD8-4C4C-9313-1042E2831B0B}"/>
                  </a:ext>
                </a:extLst>
              </p:cNvPr>
              <p:cNvSpPr/>
              <p:nvPr/>
            </p:nvSpPr>
            <p:spPr>
              <a:xfrm>
                <a:off x="4462725" y="1936476"/>
                <a:ext cx="3268138" cy="939166"/>
              </a:xfrm>
              <a:custGeom>
                <a:avLst/>
                <a:gdLst>
                  <a:gd name="connsiteX0" fmla="*/ 79285 w 3268138"/>
                  <a:gd name="connsiteY0" fmla="*/ 0 h 939166"/>
                  <a:gd name="connsiteX1" fmla="*/ 3188853 w 3268138"/>
                  <a:gd name="connsiteY1" fmla="*/ 0 h 939166"/>
                  <a:gd name="connsiteX2" fmla="*/ 3268138 w 3268138"/>
                  <a:gd name="connsiteY2" fmla="*/ 79285 h 939166"/>
                  <a:gd name="connsiteX3" fmla="*/ 3268138 w 3268138"/>
                  <a:gd name="connsiteY3" fmla="*/ 939166 h 939166"/>
                  <a:gd name="connsiteX4" fmla="*/ 0 w 3268138"/>
                  <a:gd name="connsiteY4" fmla="*/ 939166 h 939166"/>
                  <a:gd name="connsiteX5" fmla="*/ 0 w 3268138"/>
                  <a:gd name="connsiteY5" fmla="*/ 79285 h 939166"/>
                  <a:gd name="connsiteX6" fmla="*/ 79285 w 3268138"/>
                  <a:gd name="connsiteY6" fmla="*/ 0 h 93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939166">
                    <a:moveTo>
                      <a:pt x="79285" y="0"/>
                    </a:moveTo>
                    <a:lnTo>
                      <a:pt x="3188853" y="0"/>
                    </a:lnTo>
                    <a:cubicBezTo>
                      <a:pt x="3232641" y="0"/>
                      <a:pt x="3268138" y="35497"/>
                      <a:pt x="3268138" y="79285"/>
                    </a:cubicBezTo>
                    <a:lnTo>
                      <a:pt x="3268138" y="939166"/>
                    </a:lnTo>
                    <a:lnTo>
                      <a:pt x="0" y="939166"/>
                    </a:lnTo>
                    <a:lnTo>
                      <a:pt x="0" y="79285"/>
                    </a:lnTo>
                    <a:cubicBezTo>
                      <a:pt x="0" y="35497"/>
                      <a:pt x="35497" y="0"/>
                      <a:pt x="79285" y="0"/>
                    </a:cubicBez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A3896A51-D94C-41B8-B4C5-698B0AC247A6}"/>
                  </a:ext>
                </a:extLst>
              </p:cNvPr>
              <p:cNvSpPr/>
              <p:nvPr/>
            </p:nvSpPr>
            <p:spPr>
              <a:xfrm>
                <a:off x="4462725" y="2871622"/>
                <a:ext cx="3268138" cy="2688500"/>
              </a:xfrm>
              <a:custGeom>
                <a:avLst/>
                <a:gdLst>
                  <a:gd name="connsiteX0" fmla="*/ 0 w 3268138"/>
                  <a:gd name="connsiteY0" fmla="*/ 0 h 2688500"/>
                  <a:gd name="connsiteX1" fmla="*/ 3268138 w 3268138"/>
                  <a:gd name="connsiteY1" fmla="*/ 0 h 2688500"/>
                  <a:gd name="connsiteX2" fmla="*/ 3268138 w 3268138"/>
                  <a:gd name="connsiteY2" fmla="*/ 2609215 h 2688500"/>
                  <a:gd name="connsiteX3" fmla="*/ 3188853 w 3268138"/>
                  <a:gd name="connsiteY3" fmla="*/ 2688500 h 2688500"/>
                  <a:gd name="connsiteX4" fmla="*/ 79285 w 3268138"/>
                  <a:gd name="connsiteY4" fmla="*/ 2688500 h 2688500"/>
                  <a:gd name="connsiteX5" fmla="*/ 0 w 3268138"/>
                  <a:gd name="connsiteY5" fmla="*/ 2609215 h 2688500"/>
                  <a:gd name="connsiteX6" fmla="*/ 0 w 3268138"/>
                  <a:gd name="connsiteY6" fmla="*/ 0 h 268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8138" h="2688500">
                    <a:moveTo>
                      <a:pt x="0" y="0"/>
                    </a:moveTo>
                    <a:lnTo>
                      <a:pt x="3268138" y="0"/>
                    </a:lnTo>
                    <a:lnTo>
                      <a:pt x="3268138" y="2609215"/>
                    </a:lnTo>
                    <a:cubicBezTo>
                      <a:pt x="3268138" y="2653003"/>
                      <a:pt x="3232641" y="2688500"/>
                      <a:pt x="3188853" y="2688500"/>
                    </a:cubicBezTo>
                    <a:lnTo>
                      <a:pt x="79285" y="2688500"/>
                    </a:lnTo>
                    <a:cubicBezTo>
                      <a:pt x="35497" y="2688500"/>
                      <a:pt x="0" y="2653003"/>
                      <a:pt x="0" y="260921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64" name="PA-文本框 8">
            <a:extLst>
              <a:ext uri="{FF2B5EF4-FFF2-40B4-BE49-F238E27FC236}">
                <a16:creationId xmlns:a16="http://schemas.microsoft.com/office/drawing/2014/main" id="{AAADE758-FB3A-4FA2-BC30-12CA7AA95487}"/>
              </a:ext>
            </a:extLst>
          </p:cNvPr>
          <p:cNvSpPr txBox="1"/>
          <p:nvPr>
            <p:custDataLst>
              <p:tags r:id="rId5"/>
            </p:custDataLst>
          </p:nvPr>
        </p:nvSpPr>
        <p:spPr>
          <a:xfrm>
            <a:off x="4590127" y="2918264"/>
            <a:ext cx="3003382" cy="1414233"/>
          </a:xfrm>
          <a:prstGeom prst="rect">
            <a:avLst/>
          </a:prstGeom>
          <a:noFill/>
          <a:effectLst/>
        </p:spPr>
        <p:txBody>
          <a:bodyPr wrap="square" rtlCol="0">
            <a:spAutoFit/>
          </a:bodyPr>
          <a:lstStyle/>
          <a:p>
            <a:pPr algn="just">
              <a:lnSpc>
                <a:spcPct val="125000"/>
              </a:lnSpc>
            </a:pPr>
            <a:r>
              <a:rPr lang="zh-CN" altLang="en-US" sz="1400">
                <a:solidFill>
                  <a:schemeClr val="tx1">
                    <a:lumMod val="85000"/>
                    <a:lumOff val="15000"/>
                  </a:schemeClr>
                </a:solidFill>
                <a:latin typeface="+mn-ea"/>
                <a:cs typeface="OPPOSans M" panose="00020600040101010101" pitchFamily="18" charset="-122"/>
              </a:rPr>
              <a:t>是全球最大的电脑软件提供商、世界</a:t>
            </a:r>
            <a:r>
              <a:rPr lang="en-US" altLang="zh-CN" sz="1400">
                <a:solidFill>
                  <a:schemeClr val="tx1">
                    <a:lumMod val="85000"/>
                    <a:lumOff val="15000"/>
                  </a:schemeClr>
                </a:solidFill>
                <a:latin typeface="+mn-ea"/>
                <a:cs typeface="OPPOSans M" panose="00020600040101010101" pitchFamily="18" charset="-122"/>
              </a:rPr>
              <a:t>PC</a:t>
            </a:r>
            <a:r>
              <a:rPr lang="zh-CN" altLang="en-US" sz="1400">
                <a:solidFill>
                  <a:schemeClr val="tx1">
                    <a:lumMod val="85000"/>
                    <a:lumOff val="15000"/>
                  </a:schemeClr>
                </a:solidFill>
                <a:latin typeface="+mn-ea"/>
                <a:cs typeface="OPPOSans M" panose="00020600040101010101" pitchFamily="18" charset="-122"/>
              </a:rPr>
              <a:t>（</a:t>
            </a:r>
            <a:r>
              <a:rPr lang="en-US" altLang="zh-CN" sz="1400">
                <a:solidFill>
                  <a:schemeClr val="tx1">
                    <a:lumMod val="85000"/>
                    <a:lumOff val="15000"/>
                  </a:schemeClr>
                </a:solidFill>
                <a:latin typeface="+mn-ea"/>
                <a:cs typeface="OPPOSans M" panose="00020600040101010101" pitchFamily="18" charset="-122"/>
              </a:rPr>
              <a:t>Personal Computer</a:t>
            </a:r>
            <a:r>
              <a:rPr lang="zh-CN" altLang="en-US" sz="1400">
                <a:solidFill>
                  <a:schemeClr val="tx1">
                    <a:lumMod val="85000"/>
                    <a:lumOff val="15000"/>
                  </a:schemeClr>
                </a:solidFill>
                <a:latin typeface="+mn-ea"/>
                <a:cs typeface="OPPOSans M" panose="00020600040101010101" pitchFamily="18" charset="-122"/>
              </a:rPr>
              <a:t>，个人计算机）软件开发的先导。拥有最为著名和畅销的产品为</a:t>
            </a:r>
            <a:r>
              <a:rPr lang="en-US" altLang="zh-CN" sz="1400">
                <a:solidFill>
                  <a:schemeClr val="tx1">
                    <a:lumMod val="85000"/>
                    <a:lumOff val="15000"/>
                  </a:schemeClr>
                </a:solidFill>
                <a:latin typeface="+mn-ea"/>
                <a:cs typeface="OPPOSans M" panose="00020600040101010101" pitchFamily="18" charset="-122"/>
              </a:rPr>
              <a:t>Windows</a:t>
            </a:r>
            <a:r>
              <a:rPr lang="zh-CN" altLang="en-US" sz="1400">
                <a:solidFill>
                  <a:schemeClr val="tx1">
                    <a:lumMod val="85000"/>
                    <a:lumOff val="15000"/>
                  </a:schemeClr>
                </a:solidFill>
                <a:latin typeface="+mn-ea"/>
                <a:cs typeface="OPPOSans M" panose="00020600040101010101" pitchFamily="18" charset="-122"/>
              </a:rPr>
              <a:t>操作系统和</a:t>
            </a:r>
            <a:r>
              <a:rPr lang="en-US" altLang="zh-CN" sz="1400">
                <a:solidFill>
                  <a:schemeClr val="tx1">
                    <a:lumMod val="85000"/>
                    <a:lumOff val="15000"/>
                  </a:schemeClr>
                </a:solidFill>
                <a:latin typeface="+mn-ea"/>
                <a:cs typeface="OPPOSans M" panose="00020600040101010101" pitchFamily="18" charset="-122"/>
              </a:rPr>
              <a:t>Office</a:t>
            </a:r>
            <a:r>
              <a:rPr lang="zh-CN" altLang="en-US" sz="1400">
                <a:solidFill>
                  <a:schemeClr val="tx1">
                    <a:lumMod val="85000"/>
                    <a:lumOff val="15000"/>
                  </a:schemeClr>
                </a:solidFill>
                <a:latin typeface="+mn-ea"/>
                <a:cs typeface="OPPOSans M" panose="00020600040101010101" pitchFamily="18" charset="-122"/>
              </a:rPr>
              <a:t>系列软件</a:t>
            </a:r>
          </a:p>
        </p:txBody>
      </p:sp>
      <p:sp>
        <p:nvSpPr>
          <p:cNvPr id="65" name="PA-文本框 8">
            <a:extLst>
              <a:ext uri="{FF2B5EF4-FFF2-40B4-BE49-F238E27FC236}">
                <a16:creationId xmlns:a16="http://schemas.microsoft.com/office/drawing/2014/main" id="{7D1A9E01-BA21-4406-8277-EE63A4DE4ABA}"/>
              </a:ext>
            </a:extLst>
          </p:cNvPr>
          <p:cNvSpPr txBox="1"/>
          <p:nvPr>
            <p:custDataLst>
              <p:tags r:id="rId6"/>
            </p:custDataLst>
          </p:nvPr>
        </p:nvSpPr>
        <p:spPr>
          <a:xfrm>
            <a:off x="4962555" y="1975271"/>
            <a:ext cx="2300156" cy="497957"/>
          </a:xfrm>
          <a:prstGeom prst="rect">
            <a:avLst/>
          </a:prstGeom>
          <a:noFill/>
          <a:effectLst/>
        </p:spPr>
        <p:txBody>
          <a:bodyPr wrap="square" rtlCol="0">
            <a:spAutoFit/>
          </a:bodyPr>
          <a:lstStyle/>
          <a:p>
            <a:pPr algn="ctr">
              <a:lnSpc>
                <a:spcPct val="120000"/>
              </a:lnSpc>
            </a:pPr>
            <a:r>
              <a:rPr lang="zh-CN" altLang="en-US" sz="2400" b="1" spc="300">
                <a:solidFill>
                  <a:schemeClr val="tx1">
                    <a:lumMod val="85000"/>
                    <a:lumOff val="15000"/>
                  </a:schemeClr>
                </a:solidFill>
                <a:latin typeface="+mj-ea"/>
                <a:ea typeface="+mj-ea"/>
                <a:cs typeface="OPPOSans M" panose="00020600040101010101" pitchFamily="18" charset="-122"/>
              </a:rPr>
              <a:t>先进的技术</a:t>
            </a:r>
          </a:p>
        </p:txBody>
      </p:sp>
      <p:sp>
        <p:nvSpPr>
          <p:cNvPr id="66" name="任意多边形: 形状 65">
            <a:extLst>
              <a:ext uri="{FF2B5EF4-FFF2-40B4-BE49-F238E27FC236}">
                <a16:creationId xmlns:a16="http://schemas.microsoft.com/office/drawing/2014/main" id="{96AABA63-6528-49B7-BD28-FC1F76544506}"/>
              </a:ext>
            </a:extLst>
          </p:cNvPr>
          <p:cNvSpPr/>
          <p:nvPr/>
        </p:nvSpPr>
        <p:spPr>
          <a:xfrm>
            <a:off x="4462725" y="2700202"/>
            <a:ext cx="3268138" cy="3600"/>
          </a:xfrm>
          <a:custGeom>
            <a:avLst/>
            <a:gdLst>
              <a:gd name="connsiteX0" fmla="*/ 0 w 3268138"/>
              <a:gd name="connsiteY0" fmla="*/ 0 h 3600"/>
              <a:gd name="connsiteX1" fmla="*/ 3268138 w 3268138"/>
              <a:gd name="connsiteY1" fmla="*/ 0 h 3600"/>
              <a:gd name="connsiteX2" fmla="*/ 3268138 w 3268138"/>
              <a:gd name="connsiteY2" fmla="*/ 3600 h 3600"/>
              <a:gd name="connsiteX3" fmla="*/ 0 w 3268138"/>
              <a:gd name="connsiteY3" fmla="*/ 3600 h 3600"/>
              <a:gd name="connsiteX4" fmla="*/ 0 w 3268138"/>
              <a:gd name="connsiteY4" fmla="*/ 0 h 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138" h="3600">
                <a:moveTo>
                  <a:pt x="0" y="0"/>
                </a:moveTo>
                <a:lnTo>
                  <a:pt x="3268138" y="0"/>
                </a:lnTo>
                <a:lnTo>
                  <a:pt x="3268138" y="3600"/>
                </a:lnTo>
                <a:lnTo>
                  <a:pt x="0" y="3600"/>
                </a:lnTo>
                <a:lnTo>
                  <a:pt x="0" y="0"/>
                </a:lnTo>
                <a:close/>
              </a:path>
            </a:pathLst>
          </a:custGeom>
          <a:solidFill>
            <a:schemeClr val="accent5">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矩形: 圆角 67">
            <a:extLst>
              <a:ext uri="{FF2B5EF4-FFF2-40B4-BE49-F238E27FC236}">
                <a16:creationId xmlns:a16="http://schemas.microsoft.com/office/drawing/2014/main" id="{F2322C21-5EC6-4FFC-A948-6F2201A832D4}"/>
              </a:ext>
            </a:extLst>
          </p:cNvPr>
          <p:cNvSpPr/>
          <p:nvPr/>
        </p:nvSpPr>
        <p:spPr>
          <a:xfrm>
            <a:off x="5484475" y="4740486"/>
            <a:ext cx="1224638" cy="353000"/>
          </a:xfrm>
          <a:prstGeom prst="roundRect">
            <a:avLst>
              <a:gd name="adj" fmla="val 15000"/>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B2BA84BB-01AC-4CF5-AE4B-289AC734C049}"/>
              </a:ext>
            </a:extLst>
          </p:cNvPr>
          <p:cNvSpPr txBox="1"/>
          <p:nvPr/>
        </p:nvSpPr>
        <p:spPr>
          <a:xfrm>
            <a:off x="5737722" y="4789883"/>
            <a:ext cx="718145" cy="244682"/>
          </a:xfrm>
          <a:prstGeom prst="rect">
            <a:avLst/>
          </a:prstGeom>
          <a:noFill/>
        </p:spPr>
        <p:txBody>
          <a:bodyPr wrap="none" lIns="0" tIns="0" rIns="0" bIns="0" rtlCol="0" anchor="ctr" anchorCtr="1">
            <a:spAutoFit/>
          </a:bodyPr>
          <a:lstStyle/>
          <a:p>
            <a:pPr algn="ctr">
              <a:lnSpc>
                <a:spcPct val="125000"/>
              </a:lnSpc>
            </a:pPr>
            <a:r>
              <a:rPr lang="zh-CN" altLang="en-US" sz="1400">
                <a:solidFill>
                  <a:schemeClr val="tx1">
                    <a:lumMod val="65000"/>
                    <a:lumOff val="35000"/>
                  </a:schemeClr>
                </a:solidFill>
                <a:latin typeface="+mn-ea"/>
                <a:cs typeface="OPPOSans M" panose="00020600040101010101" pitchFamily="18" charset="-122"/>
                <a:sym typeface="思源黑体 CN Light" panose="020B0300000000000000" pitchFamily="34" charset="-122"/>
              </a:rPr>
              <a:t>查看详情</a:t>
            </a:r>
          </a:p>
        </p:txBody>
      </p:sp>
    </p:spTree>
    <p:extLst>
      <p:ext uri="{BB962C8B-B14F-4D97-AF65-F5344CB8AC3E}">
        <p14:creationId xmlns:p14="http://schemas.microsoft.com/office/powerpoint/2010/main" val="87516965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45E6880-165F-47D1-A1B0-52E1187429C7}"/>
              </a:ext>
            </a:extLst>
          </p:cNvPr>
          <p:cNvSpPr>
            <a:spLocks noGrp="1"/>
          </p:cNvSpPr>
          <p:nvPr>
            <p:ph sz="quarter" idx="10"/>
          </p:nvPr>
        </p:nvSpPr>
        <p:spPr/>
        <p:txBody>
          <a:bodyPr/>
          <a:lstStyle/>
          <a:p>
            <a:r>
              <a:rPr lang="zh-CN" altLang="en-US"/>
              <a:t>企业愿景</a:t>
            </a:r>
          </a:p>
        </p:txBody>
      </p:sp>
      <p:grpSp>
        <p:nvGrpSpPr>
          <p:cNvPr id="4" name="组合 3">
            <a:extLst>
              <a:ext uri="{FF2B5EF4-FFF2-40B4-BE49-F238E27FC236}">
                <a16:creationId xmlns:a16="http://schemas.microsoft.com/office/drawing/2014/main" id="{AF9697FE-CE77-49FE-9A11-2AF3988914F0}"/>
              </a:ext>
            </a:extLst>
          </p:cNvPr>
          <p:cNvGrpSpPr/>
          <p:nvPr/>
        </p:nvGrpSpPr>
        <p:grpSpPr>
          <a:xfrm>
            <a:off x="2451715" y="1708150"/>
            <a:ext cx="7290158" cy="4313162"/>
            <a:chOff x="2271045" y="1634821"/>
            <a:chExt cx="7651498" cy="4526947"/>
          </a:xfrm>
        </p:grpSpPr>
        <p:pic>
          <p:nvPicPr>
            <p:cNvPr id="47" name="图片 46" descr="图片包含 室内, 厨房, 女人, 站&#10;&#10;描述已自动生成">
              <a:extLst>
                <a:ext uri="{FF2B5EF4-FFF2-40B4-BE49-F238E27FC236}">
                  <a16:creationId xmlns:a16="http://schemas.microsoft.com/office/drawing/2014/main" id="{C9381F58-AD24-4D3D-BAE0-6530CF069949}"/>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1046" y="1634821"/>
              <a:ext cx="4365881" cy="2445232"/>
            </a:xfrm>
            <a:custGeom>
              <a:avLst/>
              <a:gdLst>
                <a:gd name="connsiteX0" fmla="*/ 0 w 4812793"/>
                <a:gd name="connsiteY0" fmla="*/ 0 h 2695537"/>
                <a:gd name="connsiteX1" fmla="*/ 4812793 w 4812793"/>
                <a:gd name="connsiteY1" fmla="*/ 0 h 2695537"/>
                <a:gd name="connsiteX2" fmla="*/ 4812793 w 4812793"/>
                <a:gd name="connsiteY2" fmla="*/ 1958192 h 2695537"/>
                <a:gd name="connsiteX3" fmla="*/ 3882877 w 4812793"/>
                <a:gd name="connsiteY3" fmla="*/ 1958192 h 2695537"/>
                <a:gd name="connsiteX4" fmla="*/ 3882877 w 4812793"/>
                <a:gd name="connsiteY4" fmla="*/ 2695537 h 2695537"/>
                <a:gd name="connsiteX5" fmla="*/ 0 w 4812793"/>
                <a:gd name="connsiteY5" fmla="*/ 2695537 h 269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793" h="2695537">
                  <a:moveTo>
                    <a:pt x="0" y="0"/>
                  </a:moveTo>
                  <a:lnTo>
                    <a:pt x="4812793" y="0"/>
                  </a:lnTo>
                  <a:lnTo>
                    <a:pt x="4812793" y="1958192"/>
                  </a:lnTo>
                  <a:lnTo>
                    <a:pt x="3882877" y="1958192"/>
                  </a:lnTo>
                  <a:lnTo>
                    <a:pt x="3882877" y="2695537"/>
                  </a:lnTo>
                  <a:lnTo>
                    <a:pt x="0" y="2695537"/>
                  </a:lnTo>
                  <a:close/>
                </a:path>
              </a:pathLst>
            </a:custGeom>
            <a:ln>
              <a:noFill/>
            </a:ln>
          </p:spPr>
        </p:pic>
        <p:pic>
          <p:nvPicPr>
            <p:cNvPr id="31" name="Picture 2">
              <a:extLst>
                <a:ext uri="{FF2B5EF4-FFF2-40B4-BE49-F238E27FC236}">
                  <a16:creationId xmlns:a16="http://schemas.microsoft.com/office/drawing/2014/main" id="{95AFF5AF-CEC7-4B34-9AC3-146630508F8C}"/>
                </a:ext>
              </a:extLst>
            </p:cNvPr>
            <p:cNvPicPr>
              <a:picLocks noChangeArrowheads="1"/>
            </p:cNvPicPr>
            <p:nvPr/>
          </p:nvPicPr>
          <p:blipFill>
            <a:blip r:embed="rId7">
              <a:extLst>
                <a:ext uri="{28A0092B-C50C-407E-A947-70E740481C1C}">
                  <a14:useLocalDpi xmlns:a14="http://schemas.microsoft.com/office/drawing/2010/main" val="0"/>
                </a:ext>
              </a:extLst>
            </a:blip>
            <a:srcRect/>
            <a:stretch/>
          </p:blipFill>
          <p:spPr bwMode="auto">
            <a:xfrm>
              <a:off x="6741702" y="1634821"/>
              <a:ext cx="3180841" cy="1781517"/>
            </a:xfrm>
            <a:prstGeom prst="rect">
              <a:avLst/>
            </a:prstGeom>
          </p:spPr>
        </p:pic>
        <p:pic>
          <p:nvPicPr>
            <p:cNvPr id="37" name="Picture 2">
              <a:extLst>
                <a:ext uri="{FF2B5EF4-FFF2-40B4-BE49-F238E27FC236}">
                  <a16:creationId xmlns:a16="http://schemas.microsoft.com/office/drawing/2014/main" id="{3113C34E-3A66-44AF-BC2C-741DF2E7FBAF}"/>
                </a:ext>
              </a:extLst>
            </p:cNvPr>
            <p:cNvPicPr>
              <a:picLocks noChangeArrowheads="1"/>
            </p:cNvPicPr>
            <p:nvPr/>
          </p:nvPicPr>
          <p:blipFill>
            <a:blip r:embed="rId8">
              <a:extLst>
                <a:ext uri="{28A0092B-C50C-407E-A947-70E740481C1C}">
                  <a14:useLocalDpi xmlns:a14="http://schemas.microsoft.com/office/drawing/2010/main" val="0"/>
                </a:ext>
              </a:extLst>
            </a:blip>
            <a:srcRect/>
            <a:stretch/>
          </p:blipFill>
          <p:spPr bwMode="auto">
            <a:xfrm>
              <a:off x="2271045" y="4188391"/>
              <a:ext cx="3523399" cy="1973377"/>
            </a:xfrm>
            <a:prstGeom prst="rect">
              <a:avLst/>
            </a:prstGeom>
          </p:spPr>
        </p:pic>
        <p:pic>
          <p:nvPicPr>
            <p:cNvPr id="45" name="Picture 2">
              <a:extLst>
                <a:ext uri="{FF2B5EF4-FFF2-40B4-BE49-F238E27FC236}">
                  <a16:creationId xmlns:a16="http://schemas.microsoft.com/office/drawing/2014/main" id="{AC9D7904-8E61-42D4-B0DD-7E327954A830}"/>
                </a:ext>
              </a:extLst>
            </p:cNvPr>
            <p:cNvPicPr>
              <a:picLocks noChangeArrowheads="1"/>
            </p:cNvPicPr>
            <p:nvPr/>
          </p:nvPicPr>
          <p:blipFill>
            <a:blip r:embed="rId9">
              <a:extLst>
                <a:ext uri="{28A0092B-C50C-407E-A947-70E740481C1C}">
                  <a14:useLocalDpi xmlns:a14="http://schemas.microsoft.com/office/drawing/2010/main" val="0"/>
                </a:ext>
              </a:extLst>
            </a:blip>
            <a:srcRect/>
            <a:stretch/>
          </p:blipFill>
          <p:spPr bwMode="auto">
            <a:xfrm>
              <a:off x="5898272" y="3517399"/>
              <a:ext cx="4024271" cy="2253903"/>
            </a:xfrm>
            <a:prstGeom prst="rect">
              <a:avLst/>
            </a:prstGeom>
          </p:spPr>
        </p:pic>
      </p:grpSp>
      <p:grpSp>
        <p:nvGrpSpPr>
          <p:cNvPr id="2" name="组合 1">
            <a:extLst>
              <a:ext uri="{FF2B5EF4-FFF2-40B4-BE49-F238E27FC236}">
                <a16:creationId xmlns:a16="http://schemas.microsoft.com/office/drawing/2014/main" id="{7FE0E3F2-09C6-4F34-9C38-69E4D695D48E}"/>
              </a:ext>
            </a:extLst>
          </p:cNvPr>
          <p:cNvGrpSpPr/>
          <p:nvPr/>
        </p:nvGrpSpPr>
        <p:grpSpPr>
          <a:xfrm>
            <a:off x="727866" y="3213782"/>
            <a:ext cx="2181807" cy="519369"/>
            <a:chOff x="727866" y="3232832"/>
            <a:chExt cx="2181807" cy="519369"/>
          </a:xfrm>
        </p:grpSpPr>
        <p:sp>
          <p:nvSpPr>
            <p:cNvPr id="8" name="矩形: 圆角 7">
              <a:extLst>
                <a:ext uri="{FF2B5EF4-FFF2-40B4-BE49-F238E27FC236}">
                  <a16:creationId xmlns:a16="http://schemas.microsoft.com/office/drawing/2014/main" id="{B80FBE8D-6782-4060-9332-30038DF5956D}"/>
                </a:ext>
              </a:extLst>
            </p:cNvPr>
            <p:cNvSpPr/>
            <p:nvPr/>
          </p:nvSpPr>
          <p:spPr>
            <a:xfrm>
              <a:off x="994376" y="3233218"/>
              <a:ext cx="1915297" cy="518983"/>
            </a:xfrm>
            <a:prstGeom prst="roundRect">
              <a:avLst>
                <a:gd name="adj" fmla="val 5035"/>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A585C3F2-AA8F-4565-BB12-9A3EB84A3E1C}"/>
                </a:ext>
              </a:extLst>
            </p:cNvPr>
            <p:cNvSpPr/>
            <p:nvPr/>
          </p:nvSpPr>
          <p:spPr>
            <a:xfrm>
              <a:off x="727866" y="3232832"/>
              <a:ext cx="131762" cy="519369"/>
            </a:xfrm>
            <a:prstGeom prst="roundRect">
              <a:avLst>
                <a:gd name="adj" fmla="val 1385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文本框 8">
            <a:extLst>
              <a:ext uri="{FF2B5EF4-FFF2-40B4-BE49-F238E27FC236}">
                <a16:creationId xmlns:a16="http://schemas.microsoft.com/office/drawing/2014/main" id="{D77B2E51-14E9-4DAB-ADFC-3CEEF85E9E84}"/>
              </a:ext>
            </a:extLst>
          </p:cNvPr>
          <p:cNvSpPr txBox="1"/>
          <p:nvPr>
            <p:custDataLst>
              <p:tags r:id="rId1"/>
            </p:custDataLst>
          </p:nvPr>
        </p:nvSpPr>
        <p:spPr>
          <a:xfrm>
            <a:off x="1557137" y="3197779"/>
            <a:ext cx="828874" cy="497957"/>
          </a:xfrm>
          <a:prstGeom prst="rect">
            <a:avLst/>
          </a:prstGeom>
          <a:noFill/>
          <a:effectLst/>
        </p:spPr>
        <p:txBody>
          <a:bodyPr wrap="square" rtlCol="0">
            <a:spAutoFit/>
          </a:bodyPr>
          <a:lstStyle/>
          <a:p>
            <a:pPr>
              <a:lnSpc>
                <a:spcPct val="120000"/>
              </a:lnSpc>
            </a:pPr>
            <a:r>
              <a:rPr lang="zh-CN" altLang="en-US" sz="2400" b="1">
                <a:solidFill>
                  <a:schemeClr val="tx1">
                    <a:lumMod val="85000"/>
                    <a:lumOff val="15000"/>
                  </a:schemeClr>
                </a:solidFill>
                <a:latin typeface="+mj-ea"/>
                <a:ea typeface="+mj-ea"/>
                <a:cs typeface="OPPOSans M" panose="00020600040101010101" pitchFamily="18" charset="-122"/>
              </a:rPr>
              <a:t>创新</a:t>
            </a:r>
            <a:endParaRPr lang="zh-CN" altLang="en-US" sz="2400" b="1" dirty="0">
              <a:solidFill>
                <a:schemeClr val="tx1">
                  <a:lumMod val="85000"/>
                  <a:lumOff val="15000"/>
                </a:schemeClr>
              </a:solidFill>
              <a:latin typeface="+mj-ea"/>
              <a:ea typeface="+mj-ea"/>
              <a:cs typeface="OPPOSans M" panose="00020600040101010101" pitchFamily="18" charset="-122"/>
            </a:endParaRPr>
          </a:p>
        </p:txBody>
      </p:sp>
      <p:grpSp>
        <p:nvGrpSpPr>
          <p:cNvPr id="6" name="组合 5">
            <a:extLst>
              <a:ext uri="{FF2B5EF4-FFF2-40B4-BE49-F238E27FC236}">
                <a16:creationId xmlns:a16="http://schemas.microsoft.com/office/drawing/2014/main" id="{1661052D-35A3-41F6-B65A-4408B118CA5A}"/>
              </a:ext>
            </a:extLst>
          </p:cNvPr>
          <p:cNvGrpSpPr/>
          <p:nvPr/>
        </p:nvGrpSpPr>
        <p:grpSpPr>
          <a:xfrm>
            <a:off x="727866" y="5188482"/>
            <a:ext cx="2181807" cy="519519"/>
            <a:chOff x="727866" y="5207532"/>
            <a:chExt cx="2181807" cy="519519"/>
          </a:xfrm>
        </p:grpSpPr>
        <p:sp>
          <p:nvSpPr>
            <p:cNvPr id="54" name="矩形: 圆角 53">
              <a:extLst>
                <a:ext uri="{FF2B5EF4-FFF2-40B4-BE49-F238E27FC236}">
                  <a16:creationId xmlns:a16="http://schemas.microsoft.com/office/drawing/2014/main" id="{07F06EF9-487E-46C5-A37C-100056AB2697}"/>
                </a:ext>
              </a:extLst>
            </p:cNvPr>
            <p:cNvSpPr/>
            <p:nvPr/>
          </p:nvSpPr>
          <p:spPr>
            <a:xfrm>
              <a:off x="994376" y="5208068"/>
              <a:ext cx="1915297" cy="518983"/>
            </a:xfrm>
            <a:prstGeom prst="roundRect">
              <a:avLst>
                <a:gd name="adj" fmla="val 5035"/>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890A49E2-63C7-4548-9EA7-B78B62B03FB3}"/>
                </a:ext>
              </a:extLst>
            </p:cNvPr>
            <p:cNvSpPr/>
            <p:nvPr/>
          </p:nvSpPr>
          <p:spPr>
            <a:xfrm>
              <a:off x="727866" y="5207532"/>
              <a:ext cx="131762" cy="519369"/>
            </a:xfrm>
            <a:prstGeom prst="roundRect">
              <a:avLst>
                <a:gd name="adj" fmla="val 1385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3416C408-DF65-458B-BC32-8A0C671589A4}"/>
              </a:ext>
            </a:extLst>
          </p:cNvPr>
          <p:cNvGrpSpPr/>
          <p:nvPr/>
        </p:nvGrpSpPr>
        <p:grpSpPr>
          <a:xfrm>
            <a:off x="9287476" y="2578124"/>
            <a:ext cx="2183007" cy="519369"/>
            <a:chOff x="9287476" y="2597174"/>
            <a:chExt cx="2183007" cy="519369"/>
          </a:xfrm>
        </p:grpSpPr>
        <p:sp>
          <p:nvSpPr>
            <p:cNvPr id="56" name="矩形: 圆角 55">
              <a:extLst>
                <a:ext uri="{FF2B5EF4-FFF2-40B4-BE49-F238E27FC236}">
                  <a16:creationId xmlns:a16="http://schemas.microsoft.com/office/drawing/2014/main" id="{26878981-7E1B-4A31-8222-2E60D3730939}"/>
                </a:ext>
              </a:extLst>
            </p:cNvPr>
            <p:cNvSpPr/>
            <p:nvPr/>
          </p:nvSpPr>
          <p:spPr>
            <a:xfrm>
              <a:off x="9287476" y="2597424"/>
              <a:ext cx="1915297" cy="518983"/>
            </a:xfrm>
            <a:prstGeom prst="roundRect">
              <a:avLst>
                <a:gd name="adj" fmla="val 5035"/>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CADC087C-27D8-4CEB-8B5C-E5A842AE32CF}"/>
                </a:ext>
              </a:extLst>
            </p:cNvPr>
            <p:cNvSpPr/>
            <p:nvPr/>
          </p:nvSpPr>
          <p:spPr>
            <a:xfrm>
              <a:off x="11338721" y="2597174"/>
              <a:ext cx="131762" cy="519369"/>
            </a:xfrm>
            <a:prstGeom prst="roundRect">
              <a:avLst>
                <a:gd name="adj" fmla="val 1385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80C59517-AB94-41AC-AB25-2026DBC441B5}"/>
              </a:ext>
            </a:extLst>
          </p:cNvPr>
          <p:cNvGrpSpPr/>
          <p:nvPr/>
        </p:nvGrpSpPr>
        <p:grpSpPr>
          <a:xfrm>
            <a:off x="9287476" y="4817926"/>
            <a:ext cx="2183201" cy="520979"/>
            <a:chOff x="9287476" y="4836976"/>
            <a:chExt cx="2183201" cy="520979"/>
          </a:xfrm>
        </p:grpSpPr>
        <p:sp>
          <p:nvSpPr>
            <p:cNvPr id="57" name="矩形: 圆角 56">
              <a:extLst>
                <a:ext uri="{FF2B5EF4-FFF2-40B4-BE49-F238E27FC236}">
                  <a16:creationId xmlns:a16="http://schemas.microsoft.com/office/drawing/2014/main" id="{DE59F96B-CB8F-4DDC-9E6C-9141DCF27773}"/>
                </a:ext>
              </a:extLst>
            </p:cNvPr>
            <p:cNvSpPr/>
            <p:nvPr/>
          </p:nvSpPr>
          <p:spPr>
            <a:xfrm>
              <a:off x="9287476" y="4838972"/>
              <a:ext cx="1915297" cy="518983"/>
            </a:xfrm>
            <a:prstGeom prst="roundRect">
              <a:avLst>
                <a:gd name="adj" fmla="val 5035"/>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10275B36-2FE2-45D1-B5F1-02315DBF7C4A}"/>
                </a:ext>
              </a:extLst>
            </p:cNvPr>
            <p:cNvSpPr/>
            <p:nvPr/>
          </p:nvSpPr>
          <p:spPr>
            <a:xfrm>
              <a:off x="11338915" y="4836976"/>
              <a:ext cx="131762" cy="519369"/>
            </a:xfrm>
            <a:prstGeom prst="roundRect">
              <a:avLst>
                <a:gd name="adj" fmla="val 1385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PA-文本框 8">
            <a:extLst>
              <a:ext uri="{FF2B5EF4-FFF2-40B4-BE49-F238E27FC236}">
                <a16:creationId xmlns:a16="http://schemas.microsoft.com/office/drawing/2014/main" id="{B23E00DB-DEEF-47C0-BD05-A747A0D14051}"/>
              </a:ext>
            </a:extLst>
          </p:cNvPr>
          <p:cNvSpPr txBox="1"/>
          <p:nvPr>
            <p:custDataLst>
              <p:tags r:id="rId2"/>
            </p:custDataLst>
          </p:nvPr>
        </p:nvSpPr>
        <p:spPr>
          <a:xfrm>
            <a:off x="1402358" y="5180212"/>
            <a:ext cx="1154156" cy="497957"/>
          </a:xfrm>
          <a:prstGeom prst="rect">
            <a:avLst/>
          </a:prstGeom>
          <a:noFill/>
          <a:effectLst/>
        </p:spPr>
        <p:txBody>
          <a:bodyPr wrap="square" rtlCol="0">
            <a:spAutoFit/>
          </a:bodyPr>
          <a:lstStyle/>
          <a:p>
            <a:pPr>
              <a:lnSpc>
                <a:spcPct val="120000"/>
              </a:lnSpc>
            </a:pPr>
            <a:r>
              <a:rPr lang="zh-CN" altLang="en-US" sz="2400" b="1">
                <a:solidFill>
                  <a:schemeClr val="tx1">
                    <a:lumMod val="85000"/>
                    <a:lumOff val="15000"/>
                  </a:schemeClr>
                </a:solidFill>
                <a:latin typeface="+mj-ea"/>
                <a:ea typeface="+mj-ea"/>
                <a:cs typeface="OPPOSans M" panose="00020600040101010101" pitchFamily="18" charset="-122"/>
              </a:rPr>
              <a:t>包容性</a:t>
            </a:r>
          </a:p>
        </p:txBody>
      </p:sp>
      <p:sp>
        <p:nvSpPr>
          <p:cNvPr id="62" name="PA-文本框 8">
            <a:extLst>
              <a:ext uri="{FF2B5EF4-FFF2-40B4-BE49-F238E27FC236}">
                <a16:creationId xmlns:a16="http://schemas.microsoft.com/office/drawing/2014/main" id="{FC6BC401-D5FF-41D3-990B-DD67D083EF1C}"/>
              </a:ext>
            </a:extLst>
          </p:cNvPr>
          <p:cNvSpPr txBox="1"/>
          <p:nvPr>
            <p:custDataLst>
              <p:tags r:id="rId3"/>
            </p:custDataLst>
          </p:nvPr>
        </p:nvSpPr>
        <p:spPr>
          <a:xfrm>
            <a:off x="9695209" y="2570361"/>
            <a:ext cx="1154156" cy="497957"/>
          </a:xfrm>
          <a:prstGeom prst="rect">
            <a:avLst/>
          </a:prstGeom>
          <a:noFill/>
          <a:effectLst/>
        </p:spPr>
        <p:txBody>
          <a:bodyPr wrap="square" rtlCol="0">
            <a:spAutoFit/>
          </a:bodyPr>
          <a:lstStyle/>
          <a:p>
            <a:pPr>
              <a:lnSpc>
                <a:spcPct val="120000"/>
              </a:lnSpc>
            </a:pPr>
            <a:r>
              <a:rPr lang="zh-CN" altLang="en-US" sz="2400" b="1">
                <a:solidFill>
                  <a:schemeClr val="tx1">
                    <a:lumMod val="85000"/>
                    <a:lumOff val="15000"/>
                  </a:schemeClr>
                </a:solidFill>
                <a:latin typeface="+mj-ea"/>
                <a:ea typeface="+mj-ea"/>
                <a:cs typeface="OPPOSans M" panose="00020600040101010101" pitchFamily="18" charset="-122"/>
              </a:rPr>
              <a:t>多元化</a:t>
            </a:r>
          </a:p>
        </p:txBody>
      </p:sp>
      <p:sp>
        <p:nvSpPr>
          <p:cNvPr id="65" name="PA-文本框 8">
            <a:extLst>
              <a:ext uri="{FF2B5EF4-FFF2-40B4-BE49-F238E27FC236}">
                <a16:creationId xmlns:a16="http://schemas.microsoft.com/office/drawing/2014/main" id="{CF1CFDB5-6982-4FD4-BBBE-F0171961EA53}"/>
              </a:ext>
            </a:extLst>
          </p:cNvPr>
          <p:cNvSpPr txBox="1"/>
          <p:nvPr>
            <p:custDataLst>
              <p:tags r:id="rId4"/>
            </p:custDataLst>
          </p:nvPr>
        </p:nvSpPr>
        <p:spPr>
          <a:xfrm>
            <a:off x="9546439" y="4811868"/>
            <a:ext cx="1593844" cy="497957"/>
          </a:xfrm>
          <a:prstGeom prst="rect">
            <a:avLst/>
          </a:prstGeom>
          <a:noFill/>
          <a:effectLst/>
        </p:spPr>
        <p:txBody>
          <a:bodyPr wrap="square" rtlCol="0">
            <a:spAutoFit/>
          </a:bodyPr>
          <a:lstStyle/>
          <a:p>
            <a:pPr>
              <a:lnSpc>
                <a:spcPct val="120000"/>
              </a:lnSpc>
            </a:pPr>
            <a:r>
              <a:rPr lang="zh-CN" altLang="en-US" sz="2400" b="1">
                <a:solidFill>
                  <a:schemeClr val="tx1">
                    <a:lumMod val="85000"/>
                    <a:lumOff val="15000"/>
                  </a:schemeClr>
                </a:solidFill>
                <a:latin typeface="+mj-ea"/>
                <a:ea typeface="+mj-ea"/>
                <a:cs typeface="OPPOSans M" panose="00020600040101010101" pitchFamily="18" charset="-122"/>
              </a:rPr>
              <a:t>社会责任</a:t>
            </a:r>
          </a:p>
        </p:txBody>
      </p:sp>
    </p:spTree>
    <p:extLst>
      <p:ext uri="{BB962C8B-B14F-4D97-AF65-F5344CB8AC3E}">
        <p14:creationId xmlns:p14="http://schemas.microsoft.com/office/powerpoint/2010/main" val="609311950"/>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35A9F71-F206-4025-9B56-07EBBE61F50D}"/>
              </a:ext>
            </a:extLst>
          </p:cNvPr>
          <p:cNvSpPr>
            <a:spLocks/>
          </p:cNvSpPr>
          <p:nvPr/>
        </p:nvSpPr>
        <p:spPr>
          <a:xfrm>
            <a:off x="9372600" y="1340371"/>
            <a:ext cx="1257300" cy="1697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矩形 25">
            <a:extLst>
              <a:ext uri="{FF2B5EF4-FFF2-40B4-BE49-F238E27FC236}">
                <a16:creationId xmlns:a16="http://schemas.microsoft.com/office/drawing/2014/main" id="{EE5AB5CE-B58B-4BFB-9C06-710D3F38878C}"/>
              </a:ext>
            </a:extLst>
          </p:cNvPr>
          <p:cNvSpPr>
            <a:spLocks/>
          </p:cNvSpPr>
          <p:nvPr/>
        </p:nvSpPr>
        <p:spPr>
          <a:xfrm>
            <a:off x="1536700" y="692671"/>
            <a:ext cx="1257300" cy="1697393"/>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20" name="图片 19" descr="戴帽子的男人在房间内玩体感游戏&#10;&#10;低可信度描述已自动生成">
            <a:extLst>
              <a:ext uri="{FF2B5EF4-FFF2-40B4-BE49-F238E27FC236}">
                <a16:creationId xmlns:a16="http://schemas.microsoft.com/office/drawing/2014/main" id="{577DC5FE-06FF-40B8-97E2-D789C53F3622}"/>
              </a:ext>
            </a:extLst>
          </p:cNvPr>
          <p:cNvPicPr>
            <a:picLocks noChangeAspect="1"/>
          </p:cNvPicPr>
          <p:nvPr/>
        </p:nvPicPr>
        <p:blipFill rotWithShape="1">
          <a:blip r:embed="rId2">
            <a:extLst>
              <a:ext uri="{28A0092B-C50C-407E-A947-70E740481C1C}">
                <a14:useLocalDpi xmlns:a14="http://schemas.microsoft.com/office/drawing/2010/main" val="0"/>
              </a:ext>
            </a:extLst>
          </a:blip>
          <a:srcRect l="1" t="1055" r="41" b="38148"/>
          <a:stretch/>
        </p:blipFill>
        <p:spPr>
          <a:xfrm>
            <a:off x="1673059" y="814706"/>
            <a:ext cx="8842356" cy="2122992"/>
          </a:xfrm>
          <a:custGeom>
            <a:avLst/>
            <a:gdLst>
              <a:gd name="connsiteX0" fmla="*/ 0 w 8842356"/>
              <a:gd name="connsiteY0" fmla="*/ 0 h 2122992"/>
              <a:gd name="connsiteX1" fmla="*/ 8842356 w 8842356"/>
              <a:gd name="connsiteY1" fmla="*/ 0 h 2122992"/>
              <a:gd name="connsiteX2" fmla="*/ 8842356 w 8842356"/>
              <a:gd name="connsiteY2" fmla="*/ 2122992 h 2122992"/>
              <a:gd name="connsiteX3" fmla="*/ 0 w 8842356"/>
              <a:gd name="connsiteY3" fmla="*/ 2122992 h 2122992"/>
            </a:gdLst>
            <a:ahLst/>
            <a:cxnLst>
              <a:cxn ang="0">
                <a:pos x="connsiteX0" y="connsiteY0"/>
              </a:cxn>
              <a:cxn ang="0">
                <a:pos x="connsiteX1" y="connsiteY1"/>
              </a:cxn>
              <a:cxn ang="0">
                <a:pos x="connsiteX2" y="connsiteY2"/>
              </a:cxn>
              <a:cxn ang="0">
                <a:pos x="connsiteX3" y="connsiteY3"/>
              </a:cxn>
            </a:cxnLst>
            <a:rect l="l" t="t" r="r" b="b"/>
            <a:pathLst>
              <a:path w="8842356" h="2122992">
                <a:moveTo>
                  <a:pt x="0" y="0"/>
                </a:moveTo>
                <a:lnTo>
                  <a:pt x="8842356" y="0"/>
                </a:lnTo>
                <a:lnTo>
                  <a:pt x="8842356" y="2122992"/>
                </a:lnTo>
                <a:lnTo>
                  <a:pt x="0" y="2122992"/>
                </a:lnTo>
                <a:close/>
              </a:path>
            </a:pathLst>
          </a:custGeom>
        </p:spPr>
      </p:pic>
      <p:sp>
        <p:nvSpPr>
          <p:cNvPr id="2" name="文本框 1">
            <a:extLst>
              <a:ext uri="{FF2B5EF4-FFF2-40B4-BE49-F238E27FC236}">
                <a16:creationId xmlns:a16="http://schemas.microsoft.com/office/drawing/2014/main" id="{16BEEAA4-5492-483A-99FE-BA678A7A9ACF}"/>
              </a:ext>
            </a:extLst>
          </p:cNvPr>
          <p:cNvSpPr txBox="1"/>
          <p:nvPr/>
        </p:nvSpPr>
        <p:spPr>
          <a:xfrm>
            <a:off x="4119708" y="4017347"/>
            <a:ext cx="3952584" cy="1048749"/>
          </a:xfrm>
          <a:prstGeom prst="rect">
            <a:avLst/>
          </a:prstGeom>
          <a:noFill/>
        </p:spPr>
        <p:txBody>
          <a:bodyPr wrap="square" lIns="0" tIns="0" rIns="0" bIns="0" rtlCol="0" anchor="ctr" anchorCtr="1">
            <a:spAutoFit/>
          </a:bodyPr>
          <a:lstStyle>
            <a:defPPr>
              <a:defRPr lang="zh-CN"/>
            </a:defPPr>
            <a:lvl1pPr>
              <a:lnSpc>
                <a:spcPct val="125000"/>
              </a:lnSpc>
              <a:defRPr sz="8800" spc="250">
                <a:gradFill>
                  <a:gsLst>
                    <a:gs pos="98000">
                      <a:schemeClr val="bg1">
                        <a:lumMod val="90000"/>
                      </a:schemeClr>
                    </a:gs>
                    <a:gs pos="0">
                      <a:schemeClr val="bg1"/>
                    </a:gs>
                  </a:gsLst>
                  <a:lin ang="5400000" scaled="1"/>
                </a:gradFill>
                <a:latin typeface="微软雅黑 Bold" panose="020B0703020204020201" pitchFamily="34" charset="-122"/>
                <a:ea typeface="微软雅黑 Bold" panose="020B0703020204020201" pitchFamily="34" charset="-122"/>
              </a:defRPr>
            </a:lvl1pPr>
          </a:lstStyle>
          <a:p>
            <a:pPr algn="dist">
              <a:defRPr/>
            </a:pPr>
            <a:r>
              <a:rPr lang="zh-CN" altLang="en-US" sz="6000">
                <a:gradFill>
                  <a:gsLst>
                    <a:gs pos="100000">
                      <a:schemeClr val="accent2"/>
                    </a:gs>
                    <a:gs pos="0">
                      <a:schemeClr val="accent1"/>
                    </a:gs>
                  </a:gsLst>
                  <a:lin ang="5400000" scaled="1"/>
                </a:gradFill>
                <a:latin typeface="+mj-ea"/>
                <a:ea typeface="+mj-ea"/>
                <a:sym typeface="思源黑体 CN Light" panose="020B0300000000000000" pitchFamily="34" charset="-122"/>
              </a:rPr>
              <a:t>关于产品</a:t>
            </a:r>
          </a:p>
        </p:txBody>
      </p:sp>
      <p:sp>
        <p:nvSpPr>
          <p:cNvPr id="59" name="文本框 58">
            <a:extLst>
              <a:ext uri="{FF2B5EF4-FFF2-40B4-BE49-F238E27FC236}">
                <a16:creationId xmlns:a16="http://schemas.microsoft.com/office/drawing/2014/main" id="{E24A891B-BEA8-4FC1-A425-B2AD5F1129E5}"/>
              </a:ext>
            </a:extLst>
          </p:cNvPr>
          <p:cNvSpPr txBox="1"/>
          <p:nvPr/>
        </p:nvSpPr>
        <p:spPr>
          <a:xfrm>
            <a:off x="3782219" y="5105898"/>
            <a:ext cx="4629150" cy="314638"/>
          </a:xfrm>
          <a:prstGeom prst="rect">
            <a:avLst/>
          </a:prstGeom>
          <a:noFill/>
        </p:spPr>
        <p:txBody>
          <a:bodyPr wrap="square" lIns="0" tIns="0" rIns="0" bIns="0" rtlCol="0" anchor="ctr" anchorCtr="1">
            <a:spAutoFit/>
          </a:bodyPr>
          <a:lstStyle/>
          <a:p>
            <a:pPr marL="0" marR="0" lvl="0" indent="0" algn="dist" defTabSz="914400" rtl="0" eaLnBrk="1" fontAlgn="auto" latinLnBrk="0" hangingPunct="1">
              <a:lnSpc>
                <a:spcPct val="125000"/>
              </a:lnSpc>
              <a:spcBef>
                <a:spcPts val="0"/>
              </a:spcBef>
              <a:spcAft>
                <a:spcPts val="0"/>
              </a:spcAft>
              <a:buClrTx/>
              <a:buSzTx/>
              <a:buFontTx/>
              <a:buNone/>
              <a:tabLst/>
              <a:defRPr/>
            </a:pPr>
            <a:r>
              <a:rPr kumimoji="0" lang="en-US" altLang="zh-CN"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rPr>
              <a:t>ABOUT OUR PRODUCT</a:t>
            </a:r>
            <a:endParaRPr kumimoji="0" lang="zh-CN" altLang="en-US" sz="1800" b="0" i="0" u="none" strike="noStrike" kern="1200" cap="none" spc="250" normalizeH="0" baseline="0" noProof="0">
              <a:ln>
                <a:noFill/>
              </a:ln>
              <a:solidFill>
                <a:srgbClr val="FFFFFF">
                  <a:alpha val="50000"/>
                </a:srgbClr>
              </a:solidFill>
              <a:effectLst/>
              <a:uLnTx/>
              <a:uFillTx/>
              <a:latin typeface="+mn-ea"/>
              <a:cs typeface="+mn-cs"/>
              <a:sym typeface="微软雅黑" panose="020B0503020204020204" pitchFamily="34" charset="-122"/>
            </a:endParaRPr>
          </a:p>
        </p:txBody>
      </p:sp>
      <p:sp>
        <p:nvSpPr>
          <p:cNvPr id="83" name="任意多边形: 形状 82">
            <a:extLst>
              <a:ext uri="{FF2B5EF4-FFF2-40B4-BE49-F238E27FC236}">
                <a16:creationId xmlns:a16="http://schemas.microsoft.com/office/drawing/2014/main" id="{F741287A-6D08-4D10-879D-E9764B54164D}"/>
              </a:ext>
            </a:extLst>
          </p:cNvPr>
          <p:cNvSpPr/>
          <p:nvPr/>
        </p:nvSpPr>
        <p:spPr>
          <a:xfrm>
            <a:off x="5166391" y="3181971"/>
            <a:ext cx="1860806" cy="839609"/>
          </a:xfrm>
          <a:custGeom>
            <a:avLst/>
            <a:gdLst>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5" fmla="*/ 91440 w 2877613"/>
              <a:gd name="connsiteY5" fmla="*/ 91440 h 1416365"/>
              <a:gd name="connsiteX0" fmla="*/ 0 w 2877613"/>
              <a:gd name="connsiteY0" fmla="*/ 0 h 1416365"/>
              <a:gd name="connsiteX1" fmla="*/ 2877613 w 2877613"/>
              <a:gd name="connsiteY1" fmla="*/ 0 h 1416365"/>
              <a:gd name="connsiteX2" fmla="*/ 2871372 w 2877613"/>
              <a:gd name="connsiteY2" fmla="*/ 123597 h 1416365"/>
              <a:gd name="connsiteX3" fmla="*/ 1438806 w 2877613"/>
              <a:gd name="connsiteY3" fmla="*/ 1416365 h 1416365"/>
              <a:gd name="connsiteX4" fmla="*/ 6241 w 2877613"/>
              <a:gd name="connsiteY4" fmla="*/ 123597 h 1416365"/>
              <a:gd name="connsiteX0" fmla="*/ 2871372 w 2871372"/>
              <a:gd name="connsiteY0" fmla="*/ 0 h 1416365"/>
              <a:gd name="connsiteX1" fmla="*/ 2865131 w 2871372"/>
              <a:gd name="connsiteY1" fmla="*/ 123597 h 1416365"/>
              <a:gd name="connsiteX2" fmla="*/ 1432565 w 2871372"/>
              <a:gd name="connsiteY2" fmla="*/ 1416365 h 1416365"/>
              <a:gd name="connsiteX3" fmla="*/ 0 w 2871372"/>
              <a:gd name="connsiteY3" fmla="*/ 123597 h 1416365"/>
              <a:gd name="connsiteX0" fmla="*/ 2865131 w 2865131"/>
              <a:gd name="connsiteY0" fmla="*/ 0 h 1292768"/>
              <a:gd name="connsiteX1" fmla="*/ 1432565 w 2865131"/>
              <a:gd name="connsiteY1" fmla="*/ 1292768 h 1292768"/>
              <a:gd name="connsiteX2" fmla="*/ 0 w 2865131"/>
              <a:gd name="connsiteY2" fmla="*/ 0 h 1292768"/>
            </a:gdLst>
            <a:ahLst/>
            <a:cxnLst>
              <a:cxn ang="0">
                <a:pos x="connsiteX0" y="connsiteY0"/>
              </a:cxn>
              <a:cxn ang="0">
                <a:pos x="connsiteX1" y="connsiteY1"/>
              </a:cxn>
              <a:cxn ang="0">
                <a:pos x="connsiteX2" y="connsiteY2"/>
              </a:cxn>
            </a:cxnLst>
            <a:rect l="l" t="t" r="r" b="b"/>
            <a:pathLst>
              <a:path w="2865131" h="1292768">
                <a:moveTo>
                  <a:pt x="2865131" y="0"/>
                </a:moveTo>
                <a:cubicBezTo>
                  <a:pt x="2791388" y="726128"/>
                  <a:pt x="2178150" y="1292768"/>
                  <a:pt x="1432565" y="1292768"/>
                </a:cubicBezTo>
                <a:cubicBezTo>
                  <a:pt x="686981" y="1292768"/>
                  <a:pt x="73742" y="726128"/>
                  <a:pt x="0" y="0"/>
                </a:cubicBezTo>
              </a:path>
            </a:pathLst>
          </a:custGeom>
          <a:noFill/>
          <a:ln w="19050" cap="rnd">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椭圆 54">
            <a:extLst>
              <a:ext uri="{FF2B5EF4-FFF2-40B4-BE49-F238E27FC236}">
                <a16:creationId xmlns:a16="http://schemas.microsoft.com/office/drawing/2014/main" id="{CB231B7E-8D1F-4AE3-9A44-857A1C89E258}"/>
              </a:ext>
            </a:extLst>
          </p:cNvPr>
          <p:cNvSpPr/>
          <p:nvPr/>
        </p:nvSpPr>
        <p:spPr>
          <a:xfrm>
            <a:off x="5320363" y="2278939"/>
            <a:ext cx="1551767" cy="1551768"/>
          </a:xfrm>
          <a:prstGeom prst="ellipse">
            <a:avLst/>
          </a:prstGeom>
          <a:gradFill>
            <a:gsLst>
              <a:gs pos="0">
                <a:schemeClr val="accent1"/>
              </a:gs>
              <a:gs pos="98000">
                <a:schemeClr val="accent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sp>
        <p:nvSpPr>
          <p:cNvPr id="40" name="文本框 39">
            <a:extLst>
              <a:ext uri="{FF2B5EF4-FFF2-40B4-BE49-F238E27FC236}">
                <a16:creationId xmlns:a16="http://schemas.microsoft.com/office/drawing/2014/main" id="{8CBFA5FC-D766-490F-888D-265F222D3492}"/>
              </a:ext>
            </a:extLst>
          </p:cNvPr>
          <p:cNvSpPr txBox="1"/>
          <p:nvPr/>
        </p:nvSpPr>
        <p:spPr>
          <a:xfrm>
            <a:off x="4852990" y="2421438"/>
            <a:ext cx="2521590" cy="1153586"/>
          </a:xfrm>
          <a:prstGeom prst="rect">
            <a:avLst/>
          </a:prstGeom>
          <a:noFill/>
        </p:spPr>
        <p:txBody>
          <a:bodyPr wrap="square" lIns="0" tIns="0" rIns="0" bIns="0" rtlCol="0" anchor="ctr" anchorCtr="1">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rPr>
              <a:t>02</a:t>
            </a:r>
            <a:endParaRPr kumimoji="0" lang="zh-CN" altLang="en-US" sz="6600" b="0" i="0" u="none" strike="noStrike" kern="1200" cap="none" spc="250" normalizeH="0" baseline="0" noProof="0">
              <a:ln>
                <a:noFill/>
              </a:ln>
              <a:solidFill>
                <a:schemeClr val="bg1"/>
              </a:solidFill>
              <a:effectLst/>
              <a:uLnTx/>
              <a:uFillTx/>
              <a:latin typeface="+mj-ea"/>
              <a:ea typeface="+mj-ea"/>
              <a:cs typeface="+mn-cs"/>
              <a:sym typeface="微软雅黑 Bold" panose="020B0703020204020201" pitchFamily="34" charset="-122"/>
            </a:endParaRPr>
          </a:p>
        </p:txBody>
      </p:sp>
      <p:grpSp>
        <p:nvGrpSpPr>
          <p:cNvPr id="3" name="组合 2">
            <a:extLst>
              <a:ext uri="{FF2B5EF4-FFF2-40B4-BE49-F238E27FC236}">
                <a16:creationId xmlns:a16="http://schemas.microsoft.com/office/drawing/2014/main" id="{5080EACB-8C57-4431-8FC0-B9E7F7D4964B}"/>
              </a:ext>
            </a:extLst>
          </p:cNvPr>
          <p:cNvGrpSpPr/>
          <p:nvPr/>
        </p:nvGrpSpPr>
        <p:grpSpPr>
          <a:xfrm>
            <a:off x="3167857" y="5440617"/>
            <a:ext cx="5857875" cy="319579"/>
            <a:chOff x="3167857" y="5440617"/>
            <a:chExt cx="5857875" cy="319579"/>
          </a:xfrm>
        </p:grpSpPr>
        <p:cxnSp>
          <p:nvCxnSpPr>
            <p:cNvPr id="89" name="直接连接符 88">
              <a:extLst>
                <a:ext uri="{FF2B5EF4-FFF2-40B4-BE49-F238E27FC236}">
                  <a16:creationId xmlns:a16="http://schemas.microsoft.com/office/drawing/2014/main" id="{A660A885-642C-44DD-A849-B6E887A96C25}"/>
                </a:ext>
              </a:extLst>
            </p:cNvPr>
            <p:cNvCxnSpPr>
              <a:cxnSpLocks/>
            </p:cNvCxnSpPr>
            <p:nvPr/>
          </p:nvCxnSpPr>
          <p:spPr>
            <a:xfrm>
              <a:off x="3251994" y="5760196"/>
              <a:ext cx="5689600" cy="0"/>
            </a:xfrm>
            <a:prstGeom prst="line">
              <a:avLst/>
            </a:prstGeom>
            <a:ln w="19050" cap="rnd">
              <a:solidFill>
                <a:schemeClr val="bg1">
                  <a:alpha val="70000"/>
                </a:schemeClr>
              </a:solidFill>
            </a:ln>
            <a:effectLst>
              <a:outerShdw blurRad="101600" dist="25400" dir="16200000" rotWithShape="0">
                <a:schemeClr val="bg1">
                  <a:alpha val="50000"/>
                </a:schemeClr>
              </a:outerShdw>
            </a:effectLst>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EEBE330-AE7D-465E-8404-BA1BD7ADA8A4}"/>
                </a:ext>
              </a:extLst>
            </p:cNvPr>
            <p:cNvPicPr>
              <a:picLocks noChangeAspect="1"/>
            </p:cNvPicPr>
            <p:nvPr/>
          </p:nvPicPr>
          <p:blipFill>
            <a:blip r:embed="rId3">
              <a:alphaModFix amt="25000"/>
            </a:blip>
            <a:stretch>
              <a:fillRect/>
            </a:stretch>
          </p:blipFill>
          <p:spPr>
            <a:xfrm>
              <a:off x="3167857" y="5440617"/>
              <a:ext cx="5857875" cy="304826"/>
            </a:xfrm>
            <a:prstGeom prst="rect">
              <a:avLst/>
            </a:prstGeom>
          </p:spPr>
        </p:pic>
      </p:grpSp>
    </p:spTree>
    <p:extLst>
      <p:ext uri="{BB962C8B-B14F-4D97-AF65-F5344CB8AC3E}">
        <p14:creationId xmlns:p14="http://schemas.microsoft.com/office/powerpoint/2010/main" val="3511503233"/>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游戏机, 灯光&#10;&#10;描述已自动生成">
            <a:extLst>
              <a:ext uri="{FF2B5EF4-FFF2-40B4-BE49-F238E27FC236}">
                <a16:creationId xmlns:a16="http://schemas.microsoft.com/office/drawing/2014/main" id="{5E34108E-3762-4CCB-9BF0-B4DC44E955E5}"/>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921794" y="2379377"/>
            <a:ext cx="10350000" cy="982556"/>
          </a:xfrm>
          <a:prstGeom prst="rect">
            <a:avLst/>
          </a:prstGeom>
        </p:spPr>
      </p:pic>
      <p:sp>
        <p:nvSpPr>
          <p:cNvPr id="7" name="内容占位符 6">
            <a:extLst>
              <a:ext uri="{FF2B5EF4-FFF2-40B4-BE49-F238E27FC236}">
                <a16:creationId xmlns:a16="http://schemas.microsoft.com/office/drawing/2014/main" id="{1C931DCC-BAE0-4A4F-A874-5D600F6E4362}"/>
              </a:ext>
            </a:extLst>
          </p:cNvPr>
          <p:cNvSpPr>
            <a:spLocks noGrp="1"/>
          </p:cNvSpPr>
          <p:nvPr>
            <p:ph sz="quarter" idx="10"/>
          </p:nvPr>
        </p:nvSpPr>
        <p:spPr/>
        <p:txBody>
          <a:bodyPr/>
          <a:lstStyle/>
          <a:p>
            <a:r>
              <a:rPr lang="zh-CN" altLang="en-US"/>
              <a:t>产品概述</a:t>
            </a:r>
          </a:p>
        </p:txBody>
      </p:sp>
      <p:sp>
        <p:nvSpPr>
          <p:cNvPr id="3" name="文本框 2">
            <a:extLst>
              <a:ext uri="{FF2B5EF4-FFF2-40B4-BE49-F238E27FC236}">
                <a16:creationId xmlns:a16="http://schemas.microsoft.com/office/drawing/2014/main" id="{7B46F103-6F29-43F9-BF69-7160470484B3}"/>
              </a:ext>
            </a:extLst>
          </p:cNvPr>
          <p:cNvSpPr txBox="1"/>
          <p:nvPr/>
        </p:nvSpPr>
        <p:spPr>
          <a:xfrm>
            <a:off x="2679224" y="1614077"/>
            <a:ext cx="6835140" cy="1045223"/>
          </a:xfrm>
          <a:prstGeom prst="rect">
            <a:avLst/>
          </a:prstGeom>
          <a:noFill/>
        </p:spPr>
        <p:txBody>
          <a:bodyPr wrap="square" lIns="0" tIns="0" rIns="0" bIns="0" rtlCol="0" anchor="ctr" anchorCtr="1">
            <a:spAutoFit/>
          </a:bodyPr>
          <a:lstStyle/>
          <a:p>
            <a:pPr algn="just">
              <a:lnSpc>
                <a:spcPct val="130000"/>
              </a:lnSpc>
            </a:pPr>
            <a:r>
              <a:rPr lang="en-US" altLang="zh-CN">
                <a:solidFill>
                  <a:schemeClr val="bg1"/>
                </a:solidFill>
                <a:latin typeface="+mn-ea"/>
                <a:sym typeface="微软雅黑" panose="020B0503020204020204" pitchFamily="34" charset="-122"/>
              </a:rPr>
              <a:t>       HoloLens 2 </a:t>
            </a:r>
            <a:r>
              <a:rPr lang="zh-CN" altLang="en-US">
                <a:solidFill>
                  <a:schemeClr val="bg1"/>
                </a:solidFill>
                <a:latin typeface="+mn-ea"/>
                <a:sym typeface="微软雅黑" panose="020B0503020204020204" pitchFamily="34" charset="-122"/>
              </a:rPr>
              <a:t>是一款佩戴舒适的混合现实设备，拥有先进的行业解决方案，并提供优秀的沉浸感体验</a:t>
            </a:r>
            <a:r>
              <a:rPr lang="en-US" altLang="zh-CN">
                <a:solidFill>
                  <a:schemeClr val="bg1"/>
                </a:solidFill>
                <a:latin typeface="+mn-ea"/>
                <a:sym typeface="微软雅黑" panose="020B0503020204020204" pitchFamily="34" charset="-122"/>
              </a:rPr>
              <a:t>——</a:t>
            </a:r>
            <a:r>
              <a:rPr lang="zh-CN" altLang="en-US">
                <a:solidFill>
                  <a:schemeClr val="bg1"/>
                </a:solidFill>
                <a:latin typeface="+mn-ea"/>
                <a:sym typeface="微软雅黑" panose="020B0503020204020204" pitchFamily="34" charset="-122"/>
              </a:rPr>
              <a:t>这有赖于微软云和</a:t>
            </a:r>
            <a:r>
              <a:rPr lang="en-US" altLang="zh-CN">
                <a:solidFill>
                  <a:schemeClr val="bg1"/>
                </a:solidFill>
                <a:latin typeface="+mn-ea"/>
                <a:sym typeface="微软雅黑" panose="020B0503020204020204" pitchFamily="34" charset="-122"/>
              </a:rPr>
              <a:t>AI</a:t>
            </a:r>
            <a:r>
              <a:rPr lang="zh-CN" altLang="en-US">
                <a:solidFill>
                  <a:schemeClr val="bg1"/>
                </a:solidFill>
                <a:latin typeface="+mn-ea"/>
                <a:sym typeface="微软雅黑" panose="020B0503020204020204" pitchFamily="34" charset="-122"/>
              </a:rPr>
              <a:t>服务的可靠性、安全性和可扩展性</a:t>
            </a:r>
            <a:endParaRPr lang="zh-CN" altLang="en-US" spc="250">
              <a:solidFill>
                <a:schemeClr val="bg1"/>
              </a:solidFill>
              <a:latin typeface="+mn-ea"/>
              <a:sym typeface="微软雅黑" panose="020B0503020204020204" pitchFamily="34" charset="-122"/>
            </a:endParaRPr>
          </a:p>
        </p:txBody>
      </p:sp>
      <p:sp>
        <p:nvSpPr>
          <p:cNvPr id="10" name="文本框 9">
            <a:extLst>
              <a:ext uri="{FF2B5EF4-FFF2-40B4-BE49-F238E27FC236}">
                <a16:creationId xmlns:a16="http://schemas.microsoft.com/office/drawing/2014/main" id="{E80B35CF-4408-43EE-B555-457945681441}"/>
              </a:ext>
            </a:extLst>
          </p:cNvPr>
          <p:cNvSpPr txBox="1"/>
          <p:nvPr/>
        </p:nvSpPr>
        <p:spPr>
          <a:xfrm flipH="1" flipV="1">
            <a:off x="2171101" y="1503500"/>
            <a:ext cx="317464" cy="293608"/>
          </a:xfrm>
          <a:custGeom>
            <a:avLst/>
            <a:gdLst/>
            <a:ahLst/>
            <a:cxnLst/>
            <a:rect l="l" t="t" r="r" b="b"/>
            <a:pathLst>
              <a:path w="533451" h="493365">
                <a:moveTo>
                  <a:pt x="335077" y="0"/>
                </a:moveTo>
                <a:lnTo>
                  <a:pt x="533451" y="0"/>
                </a:lnTo>
                <a:lnTo>
                  <a:pt x="533451" y="169594"/>
                </a:lnTo>
                <a:cubicBezTo>
                  <a:pt x="533451" y="261415"/>
                  <a:pt x="522830" y="327539"/>
                  <a:pt x="501588" y="367968"/>
                </a:cubicBezTo>
                <a:cubicBezTo>
                  <a:pt x="472123" y="423472"/>
                  <a:pt x="426213" y="465271"/>
                  <a:pt x="363857" y="493365"/>
                </a:cubicBezTo>
                <a:lnTo>
                  <a:pt x="318632" y="420388"/>
                </a:lnTo>
                <a:cubicBezTo>
                  <a:pt x="355634" y="405313"/>
                  <a:pt x="383215" y="381501"/>
                  <a:pt x="401373" y="348953"/>
                </a:cubicBezTo>
                <a:cubicBezTo>
                  <a:pt x="419532" y="316405"/>
                  <a:pt x="429639" y="271693"/>
                  <a:pt x="431695" y="214819"/>
                </a:cubicBezTo>
                <a:lnTo>
                  <a:pt x="335077" y="214819"/>
                </a:lnTo>
                <a:close/>
                <a:moveTo>
                  <a:pt x="16445" y="0"/>
                </a:moveTo>
                <a:lnTo>
                  <a:pt x="214819" y="0"/>
                </a:lnTo>
                <a:lnTo>
                  <a:pt x="214819" y="169594"/>
                </a:lnTo>
                <a:cubicBezTo>
                  <a:pt x="214819" y="261415"/>
                  <a:pt x="204198" y="327539"/>
                  <a:pt x="182956" y="367968"/>
                </a:cubicBezTo>
                <a:cubicBezTo>
                  <a:pt x="153491" y="423472"/>
                  <a:pt x="107581" y="465271"/>
                  <a:pt x="45225" y="493365"/>
                </a:cubicBezTo>
                <a:lnTo>
                  <a:pt x="0" y="420388"/>
                </a:lnTo>
                <a:cubicBezTo>
                  <a:pt x="37002" y="405313"/>
                  <a:pt x="64583" y="381501"/>
                  <a:pt x="82741" y="348953"/>
                </a:cubicBezTo>
                <a:cubicBezTo>
                  <a:pt x="100900" y="316405"/>
                  <a:pt x="111007" y="271693"/>
                  <a:pt x="113063" y="214819"/>
                </a:cubicBezTo>
                <a:lnTo>
                  <a:pt x="16445" y="214819"/>
                </a:lnTo>
                <a:close/>
              </a:path>
            </a:pathLst>
          </a:custGeom>
          <a:gradFill>
            <a:gsLst>
              <a:gs pos="0">
                <a:schemeClr val="accent1"/>
              </a:gs>
              <a:gs pos="98000">
                <a:schemeClr val="accent2"/>
              </a:gs>
            </a:gsLst>
            <a:lin ang="27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17" name="组合 16">
            <a:extLst>
              <a:ext uri="{FF2B5EF4-FFF2-40B4-BE49-F238E27FC236}">
                <a16:creationId xmlns:a16="http://schemas.microsoft.com/office/drawing/2014/main" id="{2A4D52AB-AE22-4D9D-86D9-046639331F95}"/>
              </a:ext>
            </a:extLst>
          </p:cNvPr>
          <p:cNvGrpSpPr/>
          <p:nvPr/>
        </p:nvGrpSpPr>
        <p:grpSpPr>
          <a:xfrm>
            <a:off x="2135999" y="3117898"/>
            <a:ext cx="7921590" cy="3589428"/>
            <a:chOff x="2135999" y="3194098"/>
            <a:chExt cx="7921590" cy="3589428"/>
          </a:xfrm>
        </p:grpSpPr>
        <p:pic>
          <p:nvPicPr>
            <p:cNvPr id="5" name="图片 4">
              <a:extLst>
                <a:ext uri="{FF2B5EF4-FFF2-40B4-BE49-F238E27FC236}">
                  <a16:creationId xmlns:a16="http://schemas.microsoft.com/office/drawing/2014/main" id="{6806EE10-D722-45C5-B083-096BAD6A3990}"/>
                </a:ext>
              </a:extLst>
            </p:cNvPr>
            <p:cNvPicPr>
              <a:picLocks noChangeAspect="1"/>
            </p:cNvPicPr>
            <p:nvPr/>
          </p:nvPicPr>
          <p:blipFill>
            <a:blip r:embed="rId5">
              <a:alphaModFix amt="15000"/>
            </a:blip>
            <a:stretch>
              <a:fillRect/>
            </a:stretch>
          </p:blipFill>
          <p:spPr>
            <a:xfrm>
              <a:off x="2135999" y="5834698"/>
              <a:ext cx="7921590" cy="948828"/>
            </a:xfrm>
            <a:prstGeom prst="rect">
              <a:avLst/>
            </a:prstGeom>
          </p:spPr>
        </p:pic>
        <p:pic>
          <p:nvPicPr>
            <p:cNvPr id="6" name="3f829108-f98f-43b9-9930-873dcb15_6750">
              <a:hlinkClick r:id="" action="ppaction://media"/>
              <a:extLst>
                <a:ext uri="{FF2B5EF4-FFF2-40B4-BE49-F238E27FC236}">
                  <a16:creationId xmlns:a16="http://schemas.microsoft.com/office/drawing/2014/main" id="{595168F6-8B9C-46D8-BF01-6EBC4ABDDFFE}"/>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7116" r="4273"/>
            <a:stretch/>
          </p:blipFill>
          <p:spPr>
            <a:xfrm>
              <a:off x="3995811" y="3466149"/>
              <a:ext cx="4201966" cy="2514600"/>
            </a:xfrm>
            <a:prstGeom prst="rect">
              <a:avLst/>
            </a:prstGeom>
          </p:spPr>
        </p:pic>
        <p:pic>
          <p:nvPicPr>
            <p:cNvPr id="18" name="图片 17" descr="电脑的屏幕&#10;&#10;描述已自动生成">
              <a:extLst>
                <a:ext uri="{FF2B5EF4-FFF2-40B4-BE49-F238E27FC236}">
                  <a16:creationId xmlns:a16="http://schemas.microsoft.com/office/drawing/2014/main" id="{A9D0F934-E279-49DA-8B7E-3811B1DA81FB}"/>
                </a:ext>
              </a:extLst>
            </p:cNvPr>
            <p:cNvPicPr>
              <a:picLocks noChangeAspect="1"/>
            </p:cNvPicPr>
            <p:nvPr/>
          </p:nvPicPr>
          <p:blipFill rotWithShape="1">
            <a:blip r:embed="rId7">
              <a:extLst>
                <a:ext uri="{28A0092B-C50C-407E-A947-70E740481C1C}">
                  <a14:useLocalDpi xmlns:a14="http://schemas.microsoft.com/office/drawing/2010/main" val="0"/>
                </a:ext>
              </a:extLst>
            </a:blip>
            <a:srcRect b="10417"/>
            <a:stretch/>
          </p:blipFill>
          <p:spPr>
            <a:xfrm>
              <a:off x="3071945" y="3194098"/>
              <a:ext cx="6049698" cy="3093038"/>
            </a:xfrm>
            <a:custGeom>
              <a:avLst/>
              <a:gdLst>
                <a:gd name="connsiteX0" fmla="*/ 0 w 6049698"/>
                <a:gd name="connsiteY0" fmla="*/ 0 h 3093038"/>
                <a:gd name="connsiteX1" fmla="*/ 6049698 w 6049698"/>
                <a:gd name="connsiteY1" fmla="*/ 0 h 3093038"/>
                <a:gd name="connsiteX2" fmla="*/ 6049698 w 6049698"/>
                <a:gd name="connsiteY2" fmla="*/ 3093038 h 3093038"/>
                <a:gd name="connsiteX3" fmla="*/ 5820067 w 6049698"/>
                <a:gd name="connsiteY3" fmla="*/ 3093038 h 3093038"/>
                <a:gd name="connsiteX4" fmla="*/ 5733918 w 6049698"/>
                <a:gd name="connsiteY4" fmla="*/ 3016202 h 3093038"/>
                <a:gd name="connsiteX5" fmla="*/ 5619618 w 6049698"/>
                <a:gd name="connsiteY5" fmla="*/ 3044777 h 3093038"/>
                <a:gd name="connsiteX6" fmla="*/ 5489685 w 6049698"/>
                <a:gd name="connsiteY6" fmla="*/ 3093038 h 3093038"/>
                <a:gd name="connsiteX7" fmla="*/ 510050 w 6049698"/>
                <a:gd name="connsiteY7" fmla="*/ 3093038 h 3093038"/>
                <a:gd name="connsiteX8" fmla="*/ 411824 w 6049698"/>
                <a:gd name="connsiteY8" fmla="*/ 3051921 h 3093038"/>
                <a:gd name="connsiteX9" fmla="*/ 299905 w 6049698"/>
                <a:gd name="connsiteY9" fmla="*/ 3018583 h 3093038"/>
                <a:gd name="connsiteX10" fmla="*/ 257043 w 6049698"/>
                <a:gd name="connsiteY10" fmla="*/ 3066208 h 3093038"/>
                <a:gd name="connsiteX11" fmla="*/ 252377 w 6049698"/>
                <a:gd name="connsiteY11" fmla="*/ 3093038 h 3093038"/>
                <a:gd name="connsiteX12" fmla="*/ 0 w 6049698"/>
                <a:gd name="connsiteY12" fmla="*/ 3093038 h 309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9698" h="3093038">
                  <a:moveTo>
                    <a:pt x="0" y="0"/>
                  </a:moveTo>
                  <a:lnTo>
                    <a:pt x="6049698" y="0"/>
                  </a:lnTo>
                  <a:lnTo>
                    <a:pt x="6049698" y="3093038"/>
                  </a:lnTo>
                  <a:lnTo>
                    <a:pt x="5820067" y="3093038"/>
                  </a:lnTo>
                  <a:lnTo>
                    <a:pt x="5733918" y="3016202"/>
                  </a:lnTo>
                  <a:lnTo>
                    <a:pt x="5619618" y="3044777"/>
                  </a:lnTo>
                  <a:lnTo>
                    <a:pt x="5489685" y="3093038"/>
                  </a:lnTo>
                  <a:lnTo>
                    <a:pt x="510050" y="3093038"/>
                  </a:lnTo>
                  <a:lnTo>
                    <a:pt x="411824" y="3051921"/>
                  </a:lnTo>
                  <a:lnTo>
                    <a:pt x="299905" y="3018583"/>
                  </a:lnTo>
                  <a:lnTo>
                    <a:pt x="257043" y="3066208"/>
                  </a:lnTo>
                  <a:lnTo>
                    <a:pt x="252377" y="3093038"/>
                  </a:lnTo>
                  <a:lnTo>
                    <a:pt x="0" y="3093038"/>
                  </a:lnTo>
                  <a:close/>
                </a:path>
              </a:pathLst>
            </a:custGeom>
          </p:spPr>
        </p:pic>
        <p:pic>
          <p:nvPicPr>
            <p:cNvPr id="21" name="图片 20">
              <a:extLst>
                <a:ext uri="{FF2B5EF4-FFF2-40B4-BE49-F238E27FC236}">
                  <a16:creationId xmlns:a16="http://schemas.microsoft.com/office/drawing/2014/main" id="{FA2D8F1D-99B8-4916-A02A-2F6E76915DCC}"/>
                </a:ext>
              </a:extLst>
            </p:cNvPr>
            <p:cNvPicPr>
              <a:picLocks noChangeAspect="1"/>
            </p:cNvPicPr>
            <p:nvPr/>
          </p:nvPicPr>
          <p:blipFill>
            <a:blip r:embed="rId8">
              <a:alphaModFix amt="60000"/>
            </a:blip>
            <a:stretch>
              <a:fillRect/>
            </a:stretch>
          </p:blipFill>
          <p:spPr>
            <a:xfrm flipV="1">
              <a:off x="4002959" y="3315158"/>
              <a:ext cx="4187670" cy="54000"/>
            </a:xfrm>
            <a:prstGeom prst="rect">
              <a:avLst/>
            </a:prstGeom>
          </p:spPr>
        </p:pic>
      </p:grpSp>
    </p:spTree>
    <p:extLst>
      <p:ext uri="{BB962C8B-B14F-4D97-AF65-F5344CB8AC3E}">
        <p14:creationId xmlns:p14="http://schemas.microsoft.com/office/powerpoint/2010/main" val="24243329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video>
              <p:cMediaNode vol="80000">
                <p:cTn id="2" fill="hold" display="0">
                  <p:stCondLst>
                    <p:cond delay="indefinite"/>
                  </p:stCondLst>
                </p:cTn>
                <p:tgtEl>
                  <p:spTgt spid="6"/>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5ac6433e-3da4-4fc1-b813-5fa48c7a458e&quot;,&quot;Name&quot;:&quot;无参考线&quot;,&quot;Kind&quot;:&quot;Custom&quot;,&quot;OldGuidesSetting&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产品-黑色-浅粉渐变">
      <a:dk1>
        <a:srgbClr val="000000"/>
      </a:dk1>
      <a:lt1>
        <a:srgbClr val="FFFFFF"/>
      </a:lt1>
      <a:dk2>
        <a:srgbClr val="222A31"/>
      </a:dk2>
      <a:lt2>
        <a:srgbClr val="DBEFF7"/>
      </a:lt2>
      <a:accent1>
        <a:srgbClr val="E8B2DA"/>
      </a:accent1>
      <a:accent2>
        <a:srgbClr val="A2DDF8"/>
      </a:accent2>
      <a:accent3>
        <a:srgbClr val="0189E4"/>
      </a:accent3>
      <a:accent4>
        <a:srgbClr val="191919"/>
      </a:accent4>
      <a:accent5>
        <a:srgbClr val="262626"/>
      </a:accent5>
      <a:accent6>
        <a:srgbClr val="F87698"/>
      </a:accent6>
      <a:hlink>
        <a:srgbClr val="F49208"/>
      </a:hlink>
      <a:folHlink>
        <a:srgbClr val="89DFD0"/>
      </a:folHlink>
    </a:clrScheme>
    <a:fontScheme name="非商用字体">
      <a:majorFont>
        <a:latin typeface="微软雅黑 Bold"/>
        <a:ea typeface="微软雅黑 Bold"/>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ctr" anchorCtr="1">
        <a:spAutoFit/>
      </a:bodyPr>
      <a:lstStyle>
        <a:defPPr algn="l">
          <a:lnSpc>
            <a:spcPct val="125000"/>
          </a:lnSpc>
          <a:defRPr sz="2000" spc="250" smtClean="0">
            <a:latin typeface="+mn-ea"/>
            <a:sym typeface="思源黑体 CN Light" panose="020B0300000000000000" pitchFamily="34" charset="-122"/>
          </a:defRPr>
        </a:defPPr>
      </a:lstStyle>
    </a:txDef>
  </a:objectDefaults>
  <a:extraClrSchemeLst/>
  <a:extLst>
    <a:ext uri="{05A4C25C-085E-4340-85A3-A5531E510DB2}">
      <thm15:themeFamily xmlns:thm15="http://schemas.microsoft.com/office/thememl/2012/main" name="PPT新建模板.potx" id="{3DF0E79B-181D-4264-A611-B8E16F4DD9AC}" vid="{58D1AFF3-88A3-4823-B855-AA90F4D6DF7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5843</TotalTime>
  <Words>1600</Words>
  <Application>Microsoft Office PowerPoint</Application>
  <PresentationFormat>自定义</PresentationFormat>
  <Paragraphs>215</Paragraphs>
  <Slides>36</Slides>
  <Notes>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Radikal</vt:lpstr>
      <vt:lpstr>Source Han Sans Light</vt:lpstr>
      <vt:lpstr>等线</vt:lpstr>
      <vt:lpstr>汉仪雅酷黑 45W</vt:lpstr>
      <vt:lpstr>思源宋体 CN Heavy</vt:lpstr>
      <vt:lpstr>Microsoft YaHei</vt:lpstr>
      <vt:lpstr>Microsoft YaHei</vt:lpstr>
      <vt:lpstr>微软雅黑 Bold</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简约时尚风混合现实设备产品介绍ppt模板</dc:title>
  <dc:creator>小杨</dc:creator>
  <cp:keywords>P界达人</cp:keywords>
  <dc:description>www.51pptmoban.com</dc:description>
  <cp:lastModifiedBy>Win user</cp:lastModifiedBy>
  <cp:revision>329</cp:revision>
  <dcterms:created xsi:type="dcterms:W3CDTF">2021-10-28T11:47:20Z</dcterms:created>
  <dcterms:modified xsi:type="dcterms:W3CDTF">2022-03-07T14:41:36Z</dcterms:modified>
</cp:coreProperties>
</file>