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9" r:id="rId2"/>
    <p:sldId id="290" r:id="rId3"/>
    <p:sldId id="291" r:id="rId4"/>
    <p:sldId id="292" r:id="rId5"/>
    <p:sldId id="276" r:id="rId6"/>
    <p:sldId id="277" r:id="rId7"/>
    <p:sldId id="279" r:id="rId8"/>
    <p:sldId id="280" r:id="rId9"/>
    <p:sldId id="281" r:id="rId10"/>
    <p:sldId id="267" r:id="rId11"/>
    <p:sldId id="268" r:id="rId12"/>
    <p:sldId id="269" r:id="rId13"/>
    <p:sldId id="271" r:id="rId14"/>
    <p:sldId id="283" r:id="rId15"/>
    <p:sldId id="284" r:id="rId16"/>
    <p:sldId id="282" r:id="rId17"/>
    <p:sldId id="272" r:id="rId18"/>
    <p:sldId id="273" r:id="rId19"/>
    <p:sldId id="293" r:id="rId20"/>
    <p:sldId id="29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56627C"/>
    <a:srgbClr val="92C758"/>
    <a:srgbClr val="007565"/>
    <a:srgbClr val="668E86"/>
    <a:srgbClr val="2C2F29"/>
    <a:srgbClr val="0963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33" autoAdjust="0"/>
    <p:restoredTop sz="97025" autoAdjust="0"/>
  </p:normalViewPr>
  <p:slideViewPr>
    <p:cSldViewPr snapToGrid="0" showGuides="1">
      <p:cViewPr>
        <p:scale>
          <a:sx n="75" d="100"/>
          <a:sy n="75" d="100"/>
        </p:scale>
        <p:origin x="2376" y="15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  <c:pt idx="5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40-4393-BA3B-25E31D7B0B6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1.8</c:v>
                </c:pt>
                <c:pt idx="5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40-4393-BA3B-25E31D7B0B6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640-4393-BA3B-25E31D7B0B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44985760"/>
        <c:axId val="419577816"/>
      </c:barChart>
      <c:catAx>
        <c:axId val="344985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419577816"/>
        <c:crosses val="autoZero"/>
        <c:auto val="1"/>
        <c:lblAlgn val="ctr"/>
        <c:lblOffset val="100"/>
        <c:noMultiLvlLbl val="0"/>
      </c:catAx>
      <c:valAx>
        <c:axId val="419577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44985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758-4BA3-AF07-39480124A19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758-4BA3-AF07-39480124A19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758-4BA3-AF07-39480124A19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758-4BA3-AF07-39480124A190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758-4BA3-AF07-39480124A1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0" i="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 altLang="en-US" dirty="0"/>
              <a:t>标题文本</a:t>
            </a:r>
            <a:r>
              <a:rPr lang="en-US" dirty="0"/>
              <a:t>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 1</c:v>
                </c:pt>
              </c:strCache>
            </c:strRef>
          </c:tx>
          <c:spPr>
            <a:solidFill>
              <a:schemeClr val="accent1">
                <a:alpha val="75000"/>
              </a:schemeClr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31C-46F6-AE0F-C518687493FA}"/>
              </c:ext>
            </c:extLst>
          </c:dPt>
          <c:xVal>
            <c:numRef>
              <c:f>Sheet1!$A$2:$A$7</c:f>
              <c:numCache>
                <c:formatCode>General</c:formatCode>
                <c:ptCount val="6"/>
                <c:pt idx="0">
                  <c:v>0.3</c:v>
                </c:pt>
                <c:pt idx="1">
                  <c:v>0.6</c:v>
                </c:pt>
                <c:pt idx="2">
                  <c:v>0.9</c:v>
                </c:pt>
                <c:pt idx="3">
                  <c:v>1.2</c:v>
                </c:pt>
                <c:pt idx="4">
                  <c:v>1.5</c:v>
                </c:pt>
                <c:pt idx="5">
                  <c:v>1.7</c:v>
                </c:pt>
              </c:numCache>
            </c:numRef>
          </c:xVal>
          <c:yVal>
            <c:numRef>
              <c:f>Sheet1!$B$2:$B$7</c:f>
              <c:numCache>
                <c:formatCode>General</c:formatCode>
                <c:ptCount val="6"/>
                <c:pt idx="0">
                  <c:v>1.3</c:v>
                </c:pt>
                <c:pt idx="1">
                  <c:v>6</c:v>
                </c:pt>
                <c:pt idx="2">
                  <c:v>3.5</c:v>
                </c:pt>
                <c:pt idx="3">
                  <c:v>2.5</c:v>
                </c:pt>
                <c:pt idx="4">
                  <c:v>7.5</c:v>
                </c:pt>
                <c:pt idx="5">
                  <c:v>5</c:v>
                </c:pt>
              </c:numCache>
            </c:numRef>
          </c:yVal>
          <c:bubbleSize>
            <c:numRef>
              <c:f>Sheet1!$C$2:$C$7</c:f>
              <c:numCache>
                <c:formatCode>General</c:formatCode>
                <c:ptCount val="6"/>
                <c:pt idx="0">
                  <c:v>1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  <c:pt idx="4">
                  <c:v>7</c:v>
                </c:pt>
                <c:pt idx="5">
                  <c:v>4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2-831C-46F6-AE0F-C518687493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347505288"/>
        <c:axId val="349365416"/>
      </c:bubbleChart>
      <c:valAx>
        <c:axId val="347505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49365416"/>
        <c:crosses val="autoZero"/>
        <c:crossBetween val="midCat"/>
      </c:valAx>
      <c:valAx>
        <c:axId val="349365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475052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DE9-4787-9297-268EAC5966C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DE9-4787-9297-268EAC5966C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0.66</c:v>
                </c:pt>
                <c:pt idx="1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E9-4787-9297-268EAC5966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9BC-4CCC-84CE-0CF0D43C741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9BC-4CCC-84CE-0CF0D43C741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9BC-4CCC-84CE-0CF0D43C74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9-424D-8070-CFE8C9810B8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819-424D-8070-CFE8C9810B8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819-424D-8070-CFE8C9810B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1C5-43B8-8065-B0680049D13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1C5-43B8-8065-B0680049D13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C5-43B8-8065-B0680049D1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fld id="{86CF19D2-8409-43DD-848E-E394367F9F7D}" type="datetimeFigureOut">
              <a:rPr lang="zh-CN" altLang="en-US" smtClean="0"/>
              <a:pPr/>
              <a:t>2022/3/7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fld id="{24FEC76B-A36B-4340-86E4-C38BCE4A1E8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14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1451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63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008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471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2264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5988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741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EBB1281-6652-43EB-BFA9-7D24C18545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9881DE6-DEA3-4F9D-AC6C-4EB4B377F9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01" b="60822"/>
          <a:stretch/>
        </p:blipFill>
        <p:spPr>
          <a:xfrm>
            <a:off x="-721030" y="4438591"/>
            <a:ext cx="4315130" cy="268677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59A531B-A21B-40DE-AA61-70622C45B5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 b="35885"/>
          <a:stretch/>
        </p:blipFill>
        <p:spPr>
          <a:xfrm>
            <a:off x="9584943" y="0"/>
            <a:ext cx="2856331" cy="22098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4582A9C-F473-4FC5-84ED-3DA606867C2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87557" y="975835"/>
            <a:ext cx="680838" cy="71384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C76D1C8-EA8B-45E3-9F8B-38E6A9930FE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3964" y="943532"/>
            <a:ext cx="550921" cy="36981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1710083-483B-4408-A0BC-FB44345832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7753" b="44517"/>
          <a:stretch/>
        </p:blipFill>
        <p:spPr>
          <a:xfrm>
            <a:off x="9974661" y="3551988"/>
            <a:ext cx="2217339" cy="330601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ED2D5744-2E58-411F-9C1E-9776E69D412B}"/>
              </a:ext>
            </a:extLst>
          </p:cNvPr>
          <p:cNvGrpSpPr/>
          <p:nvPr userDrawn="1"/>
        </p:nvGrpSpPr>
        <p:grpSpPr>
          <a:xfrm>
            <a:off x="-976456" y="-6272"/>
            <a:ext cx="2373067" cy="1690709"/>
            <a:chOff x="-1585667" y="-6272"/>
            <a:chExt cx="4218032" cy="3005168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0ECCCFB-C621-4CC4-83C4-C459E3C834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/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FCCD0F5-6B92-4450-917F-8EC5147313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/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A13ABE56-7B9A-42DD-BFF4-D2C5D8EE9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/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9A60C58-51D8-4F55-9EA0-B47B29E0DA59}"/>
              </a:ext>
            </a:extLst>
          </p:cNvPr>
          <p:cNvGrpSpPr/>
          <p:nvPr userDrawn="1"/>
        </p:nvGrpSpPr>
        <p:grpSpPr>
          <a:xfrm>
            <a:off x="410880" y="227608"/>
            <a:ext cx="1747954" cy="1047589"/>
            <a:chOff x="3878845" y="1406142"/>
            <a:chExt cx="3580448" cy="214584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15D6E9C-8023-47A1-88FD-7BB3E3EAF6E6}"/>
                </a:ext>
              </a:extLst>
            </p:cNvPr>
            <p:cNvSpPr txBox="1"/>
            <p:nvPr/>
          </p:nvSpPr>
          <p:spPr>
            <a:xfrm>
              <a:off x="3878845" y="2521308"/>
              <a:ext cx="3580448" cy="10306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3600">
                  <a:solidFill>
                    <a:srgbClr val="0963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pPr algn="ctr"/>
              <a:endParaRPr lang="zh-CN" altLang="en-US" sz="10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D3A35EC-FF58-4D6D-A7BE-AAA841D165B8}"/>
                </a:ext>
              </a:extLst>
            </p:cNvPr>
            <p:cNvSpPr/>
            <p:nvPr/>
          </p:nvSpPr>
          <p:spPr>
            <a:xfrm>
              <a:off x="6083472" y="2465060"/>
              <a:ext cx="863000" cy="863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6000">
                  <a:srgbClr val="92C75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5A3B1B72-920A-410F-8AA3-CBDD084621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23" y="1406142"/>
              <a:ext cx="1903274" cy="1903274"/>
            </a:xfrm>
            <a:prstGeom prst="rect">
              <a:avLst/>
            </a:prstGeom>
            <a:noFill/>
            <a:effectLst/>
          </p:spPr>
        </p:pic>
      </p:grpSp>
    </p:spTree>
    <p:extLst>
      <p:ext uri="{BB962C8B-B14F-4D97-AF65-F5344CB8AC3E}">
        <p14:creationId xmlns:p14="http://schemas.microsoft.com/office/powerpoint/2010/main" val="88642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E050D26E-F52A-493C-A92F-70FAE42A94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4FF0A48-E33D-4A11-9C47-005C16C49F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01" b="60822"/>
          <a:stretch/>
        </p:blipFill>
        <p:spPr>
          <a:xfrm>
            <a:off x="-721030" y="4438591"/>
            <a:ext cx="4315130" cy="268677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D18B0FB-6AD9-4A3F-B201-FE2A87BB80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 b="35885"/>
          <a:stretch/>
        </p:blipFill>
        <p:spPr>
          <a:xfrm>
            <a:off x="9584943" y="0"/>
            <a:ext cx="2856331" cy="22098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FEF010A-E419-49BC-BA83-4B70F49DB0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87557" y="975835"/>
            <a:ext cx="680838" cy="71384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15627FF-EF37-4588-B5A1-4392DA70DE1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3964" y="943532"/>
            <a:ext cx="550921" cy="36981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802ED59-7EE3-4F1D-97D8-6D1BB839EB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7753" b="44517"/>
          <a:stretch/>
        </p:blipFill>
        <p:spPr>
          <a:xfrm>
            <a:off x="9974661" y="3551988"/>
            <a:ext cx="2217339" cy="3306012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01CA7EAB-FE88-43F7-91FC-83E262D548B8}"/>
              </a:ext>
            </a:extLst>
          </p:cNvPr>
          <p:cNvGrpSpPr/>
          <p:nvPr userDrawn="1"/>
        </p:nvGrpSpPr>
        <p:grpSpPr>
          <a:xfrm>
            <a:off x="-976456" y="-6272"/>
            <a:ext cx="2373067" cy="1690709"/>
            <a:chOff x="-1585667" y="-6272"/>
            <a:chExt cx="4218032" cy="3005168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8CFDB034-BF6E-4B2A-94B7-07E764CC62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/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FAC11849-0CC1-430C-B4D5-85300BC4A2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/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F8C1194-C138-44F0-9188-94C4A0538E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/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8FB3B9D-4669-47F1-ACCE-25D8711B226A}"/>
              </a:ext>
            </a:extLst>
          </p:cNvPr>
          <p:cNvGrpSpPr/>
          <p:nvPr userDrawn="1"/>
        </p:nvGrpSpPr>
        <p:grpSpPr>
          <a:xfrm>
            <a:off x="410880" y="227608"/>
            <a:ext cx="1747954" cy="1047589"/>
            <a:chOff x="3878845" y="1406142"/>
            <a:chExt cx="3580448" cy="214584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D4D5B6F-EF11-4160-97B8-ADB114F013D8}"/>
                </a:ext>
              </a:extLst>
            </p:cNvPr>
            <p:cNvSpPr txBox="1"/>
            <p:nvPr/>
          </p:nvSpPr>
          <p:spPr>
            <a:xfrm>
              <a:off x="3878845" y="2521308"/>
              <a:ext cx="3580448" cy="10306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3600">
                  <a:solidFill>
                    <a:srgbClr val="0963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pPr algn="ctr"/>
              <a:endParaRPr lang="zh-CN" altLang="en-US" sz="10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5E590F18-655E-4FAB-985C-CCD278265DB5}"/>
                </a:ext>
              </a:extLst>
            </p:cNvPr>
            <p:cNvSpPr/>
            <p:nvPr/>
          </p:nvSpPr>
          <p:spPr>
            <a:xfrm>
              <a:off x="6083472" y="2465060"/>
              <a:ext cx="863000" cy="863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6000">
                  <a:srgbClr val="92C75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E27E29FA-65A0-4183-9BA0-50D0EB4B9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23" y="1406142"/>
              <a:ext cx="1903274" cy="1903274"/>
            </a:xfrm>
            <a:prstGeom prst="rect">
              <a:avLst/>
            </a:prstGeom>
            <a:noFill/>
            <a:effectLst/>
          </p:spPr>
        </p:pic>
      </p:grpSp>
    </p:spTree>
    <p:extLst>
      <p:ext uri="{BB962C8B-B14F-4D97-AF65-F5344CB8AC3E}">
        <p14:creationId xmlns:p14="http://schemas.microsoft.com/office/powerpoint/2010/main" val="2416824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8B3E372-ABE4-4317-B9B5-F1B7059D08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685A62F-95B3-4DDD-A72F-58C080E69D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01" b="60822"/>
          <a:stretch/>
        </p:blipFill>
        <p:spPr>
          <a:xfrm>
            <a:off x="-721030" y="4438591"/>
            <a:ext cx="4315130" cy="268677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FB5645A-4F7C-431B-8983-0C60DFF471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 b="35885"/>
          <a:stretch/>
        </p:blipFill>
        <p:spPr>
          <a:xfrm>
            <a:off x="9584943" y="0"/>
            <a:ext cx="2856331" cy="2209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98046A1-64AC-4F4E-B78B-33CFC36EC0D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87557" y="975835"/>
            <a:ext cx="680838" cy="71384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CB04FC6-6D3C-4CB5-842E-4D2A05DEA86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3964" y="943532"/>
            <a:ext cx="550921" cy="3698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304D746-5393-451A-8BAC-40E4952803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7753" b="44517"/>
          <a:stretch/>
        </p:blipFill>
        <p:spPr>
          <a:xfrm>
            <a:off x="9974661" y="3551988"/>
            <a:ext cx="2217339" cy="3306012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EC6604EB-0009-473B-85FC-B4B8EB53B3D0}"/>
              </a:ext>
            </a:extLst>
          </p:cNvPr>
          <p:cNvGrpSpPr/>
          <p:nvPr userDrawn="1"/>
        </p:nvGrpSpPr>
        <p:grpSpPr>
          <a:xfrm>
            <a:off x="-976456" y="-6272"/>
            <a:ext cx="2373067" cy="1690709"/>
            <a:chOff x="-1585667" y="-6272"/>
            <a:chExt cx="4218032" cy="3005168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42A34B5-25BB-4F26-AEDD-5D9F4E5BD4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/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31DEDD48-BE98-4122-A6FC-A734818470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/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C6E7BCF2-88A0-4EA1-A6A2-54F2B50734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/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3D6C69F-3C95-4F84-932A-0F6FCFE8F704}"/>
              </a:ext>
            </a:extLst>
          </p:cNvPr>
          <p:cNvGrpSpPr/>
          <p:nvPr userDrawn="1"/>
        </p:nvGrpSpPr>
        <p:grpSpPr>
          <a:xfrm>
            <a:off x="410880" y="227608"/>
            <a:ext cx="1747954" cy="1047589"/>
            <a:chOff x="3878845" y="1406142"/>
            <a:chExt cx="3580448" cy="214584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5E82E1C-F715-446F-98BE-D4D4E8ED3425}"/>
                </a:ext>
              </a:extLst>
            </p:cNvPr>
            <p:cNvSpPr txBox="1"/>
            <p:nvPr/>
          </p:nvSpPr>
          <p:spPr>
            <a:xfrm>
              <a:off x="3878845" y="2521308"/>
              <a:ext cx="3580448" cy="10306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3600">
                  <a:solidFill>
                    <a:srgbClr val="0963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pPr algn="ctr"/>
              <a:endParaRPr lang="zh-CN" altLang="en-US" sz="10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5691BD3-9354-4F1E-88F2-6BECF6F4DC8D}"/>
                </a:ext>
              </a:extLst>
            </p:cNvPr>
            <p:cNvSpPr/>
            <p:nvPr/>
          </p:nvSpPr>
          <p:spPr>
            <a:xfrm>
              <a:off x="6083472" y="2465060"/>
              <a:ext cx="863000" cy="863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6000">
                  <a:srgbClr val="92C75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B9221039-A2FF-4216-BC19-8F2D04CFC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23" y="1406142"/>
              <a:ext cx="1903274" cy="1903274"/>
            </a:xfrm>
            <a:prstGeom prst="rect">
              <a:avLst/>
            </a:prstGeom>
            <a:noFill/>
            <a:effectLst/>
          </p:spPr>
        </p:pic>
      </p:grpSp>
    </p:spTree>
    <p:extLst>
      <p:ext uri="{BB962C8B-B14F-4D97-AF65-F5344CB8AC3E}">
        <p14:creationId xmlns:p14="http://schemas.microsoft.com/office/powerpoint/2010/main" val="2442195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A728A3E-9E17-48F8-961D-E45CAB528E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7228CBE-274D-44AE-9E8A-B16F056DC4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01" b="60822"/>
          <a:stretch/>
        </p:blipFill>
        <p:spPr>
          <a:xfrm>
            <a:off x="-721030" y="4438591"/>
            <a:ext cx="4315130" cy="268677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97F0701-9AEE-4213-AC4E-CC1A453DD4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 b="35885"/>
          <a:stretch/>
        </p:blipFill>
        <p:spPr>
          <a:xfrm>
            <a:off x="9584943" y="0"/>
            <a:ext cx="2856331" cy="22098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1356FC5-6342-47A0-BD09-5ECED6A7507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87557" y="975835"/>
            <a:ext cx="680838" cy="71384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9C5BE45-121B-4364-A007-24B68DB5BD3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3964" y="943532"/>
            <a:ext cx="550921" cy="36981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9A7FBB8-1A78-4808-975C-3A1E1F81C4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7753" b="44517"/>
          <a:stretch/>
        </p:blipFill>
        <p:spPr>
          <a:xfrm>
            <a:off x="9974661" y="3551988"/>
            <a:ext cx="2217339" cy="3306012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6EB08EC-9212-49C0-8E93-3D85E7865ED8}"/>
              </a:ext>
            </a:extLst>
          </p:cNvPr>
          <p:cNvGrpSpPr/>
          <p:nvPr userDrawn="1"/>
        </p:nvGrpSpPr>
        <p:grpSpPr>
          <a:xfrm>
            <a:off x="-976456" y="-6272"/>
            <a:ext cx="2373067" cy="1690709"/>
            <a:chOff x="-1585667" y="-6272"/>
            <a:chExt cx="4218032" cy="300516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2CE700C-821F-4AE1-A0ED-50F11BDE8D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/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3DE7214-E360-4E0E-8FA8-405C2B2586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/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E3973AA4-4055-4E4A-AF47-5AEA594F82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/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BF36DFF-2B5F-4FD3-A9E4-6499200F2D54}"/>
              </a:ext>
            </a:extLst>
          </p:cNvPr>
          <p:cNvGrpSpPr/>
          <p:nvPr userDrawn="1"/>
        </p:nvGrpSpPr>
        <p:grpSpPr>
          <a:xfrm>
            <a:off x="410880" y="227608"/>
            <a:ext cx="1747954" cy="1047589"/>
            <a:chOff x="3878845" y="1406142"/>
            <a:chExt cx="3580448" cy="214584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AED0FBB-C9B5-4456-90E6-B398D724ADD5}"/>
                </a:ext>
              </a:extLst>
            </p:cNvPr>
            <p:cNvSpPr txBox="1"/>
            <p:nvPr/>
          </p:nvSpPr>
          <p:spPr>
            <a:xfrm>
              <a:off x="3878845" y="2521308"/>
              <a:ext cx="3580448" cy="10306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3600">
                  <a:solidFill>
                    <a:srgbClr val="0963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pPr algn="ctr"/>
              <a:endParaRPr lang="zh-CN" altLang="en-US" sz="10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2769224-A630-48D7-A308-8C7686A921C4}"/>
                </a:ext>
              </a:extLst>
            </p:cNvPr>
            <p:cNvSpPr/>
            <p:nvPr/>
          </p:nvSpPr>
          <p:spPr>
            <a:xfrm>
              <a:off x="6083472" y="2465060"/>
              <a:ext cx="863000" cy="863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6000">
                  <a:srgbClr val="92C75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D5D83FC3-26CB-4555-A397-7A6B9C00E8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23" y="1406142"/>
              <a:ext cx="1903274" cy="1903274"/>
            </a:xfrm>
            <a:prstGeom prst="rect">
              <a:avLst/>
            </a:prstGeom>
            <a:noFill/>
            <a:effectLst/>
          </p:spPr>
        </p:pic>
      </p:grpSp>
    </p:spTree>
    <p:extLst>
      <p:ext uri="{BB962C8B-B14F-4D97-AF65-F5344CB8AC3E}">
        <p14:creationId xmlns:p14="http://schemas.microsoft.com/office/powerpoint/2010/main" val="898859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3F5555E-623B-471A-9D6C-72C43F8EF3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4D1D6E8-A1AB-41E9-B157-797D27CBFA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01" b="60822"/>
          <a:stretch/>
        </p:blipFill>
        <p:spPr>
          <a:xfrm>
            <a:off x="-721030" y="4438591"/>
            <a:ext cx="4315130" cy="268677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41BA625-53EA-4887-A1C3-00E1AF42BE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 b="35885"/>
          <a:stretch/>
        </p:blipFill>
        <p:spPr>
          <a:xfrm>
            <a:off x="9584943" y="0"/>
            <a:ext cx="2856331" cy="22098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C23BC26-C00A-4F28-A428-0396DAE605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87557" y="975835"/>
            <a:ext cx="680838" cy="71384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E669F07-ABBD-4715-A638-18ABD90A19F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3964" y="943532"/>
            <a:ext cx="550921" cy="3698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E88FDC2-1981-4C78-B104-2B52A8AA6E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7753" b="44517"/>
          <a:stretch/>
        </p:blipFill>
        <p:spPr>
          <a:xfrm>
            <a:off x="9974661" y="3551988"/>
            <a:ext cx="2217339" cy="3306012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8ABC1CE7-C750-4DA8-9184-4A0940985F89}"/>
              </a:ext>
            </a:extLst>
          </p:cNvPr>
          <p:cNvGrpSpPr/>
          <p:nvPr userDrawn="1"/>
        </p:nvGrpSpPr>
        <p:grpSpPr>
          <a:xfrm>
            <a:off x="-976456" y="-6272"/>
            <a:ext cx="2373067" cy="1690709"/>
            <a:chOff x="-1585667" y="-6272"/>
            <a:chExt cx="4218032" cy="300516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6871357-14AC-4A64-8A0F-5322B0D935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/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F817EC6-72FB-47F4-AC31-E9C958EFEA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/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9D79A28E-DB2C-4A9F-AE9F-934D0ADD39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/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84278E1-3D0C-4DC3-874B-E9DE8EE53089}"/>
              </a:ext>
            </a:extLst>
          </p:cNvPr>
          <p:cNvGrpSpPr/>
          <p:nvPr userDrawn="1"/>
        </p:nvGrpSpPr>
        <p:grpSpPr>
          <a:xfrm>
            <a:off x="410880" y="227608"/>
            <a:ext cx="1747954" cy="1047589"/>
            <a:chOff x="3878845" y="1406142"/>
            <a:chExt cx="3580448" cy="214584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A34CE4F-09B9-4826-BE07-78E384293085}"/>
                </a:ext>
              </a:extLst>
            </p:cNvPr>
            <p:cNvSpPr txBox="1"/>
            <p:nvPr/>
          </p:nvSpPr>
          <p:spPr>
            <a:xfrm>
              <a:off x="3878845" y="2521308"/>
              <a:ext cx="3580448" cy="10306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3600">
                  <a:solidFill>
                    <a:srgbClr val="0963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pPr algn="ctr"/>
              <a:endParaRPr lang="zh-CN" altLang="en-US" sz="10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2306B7E-9F8D-46C8-8252-44DE970AA8FA}"/>
                </a:ext>
              </a:extLst>
            </p:cNvPr>
            <p:cNvSpPr/>
            <p:nvPr/>
          </p:nvSpPr>
          <p:spPr>
            <a:xfrm>
              <a:off x="6083472" y="2465060"/>
              <a:ext cx="863000" cy="863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6000">
                  <a:srgbClr val="92C75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A3C92640-2979-4DE7-AF68-68995EA33E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23" y="1406142"/>
              <a:ext cx="1903274" cy="1903274"/>
            </a:xfrm>
            <a:prstGeom prst="rect">
              <a:avLst/>
            </a:prstGeom>
            <a:noFill/>
            <a:effectLst/>
          </p:spPr>
        </p:pic>
      </p:grpSp>
    </p:spTree>
    <p:extLst>
      <p:ext uri="{BB962C8B-B14F-4D97-AF65-F5344CB8AC3E}">
        <p14:creationId xmlns:p14="http://schemas.microsoft.com/office/powerpoint/2010/main" val="3834508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81552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122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3" r:id="rId3"/>
    <p:sldLayoutId id="2147483668" r:id="rId4"/>
    <p:sldLayoutId id="2147483670" r:id="rId5"/>
    <p:sldLayoutId id="214748367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9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9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9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2.png"/><Relationship Id="rId10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3.png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A27BF3CB-2871-4C85-A9AE-44137CF579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76B7224A-5D20-4191-845A-4B71A9D164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6" b="60822"/>
          <a:stretch/>
        </p:blipFill>
        <p:spPr>
          <a:xfrm>
            <a:off x="0" y="3472003"/>
            <a:ext cx="8878606" cy="268677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CD1F4A5-5FDB-416C-AB2C-CA82595138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/>
          <a:stretch/>
        </p:blipFill>
        <p:spPr>
          <a:xfrm>
            <a:off x="7869705" y="0"/>
            <a:ext cx="4571570" cy="59977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18481" y="4012231"/>
            <a:ext cx="7899861" cy="11439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endParaRPr lang="en-US" altLang="zh-CN" sz="3200" b="1" dirty="0">
              <a:solidFill>
                <a:srgbClr val="668E8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055" y="3316056"/>
            <a:ext cx="5242117" cy="1030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09631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r>
              <a:rPr lang="zh-CN" altLang="en-US" sz="66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春季工作计划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23BBF53-2C24-4FFC-B7F1-978813E1BC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5122" y="1637770"/>
            <a:ext cx="853484" cy="89486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F00E540-4A69-4794-88B3-9FE5B816598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34023" y="1715388"/>
            <a:ext cx="550921" cy="36981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1FF2341-0BA1-4857-8763-0D7492CC340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1781" b="16790"/>
          <a:stretch/>
        </p:blipFill>
        <p:spPr>
          <a:xfrm>
            <a:off x="8737863" y="2076237"/>
            <a:ext cx="3453107" cy="4781763"/>
          </a:xfrm>
          <a:prstGeom prst="rect">
            <a:avLst/>
          </a:prstGeom>
        </p:spPr>
      </p:pic>
      <p:grpSp>
        <p:nvGrpSpPr>
          <p:cNvPr id="60" name="组合 59">
            <a:extLst>
              <a:ext uri="{FF2B5EF4-FFF2-40B4-BE49-F238E27FC236}">
                <a16:creationId xmlns:a16="http://schemas.microsoft.com/office/drawing/2014/main" id="{C68191C7-258D-4869-9F44-32D201E2792F}"/>
              </a:ext>
            </a:extLst>
          </p:cNvPr>
          <p:cNvGrpSpPr/>
          <p:nvPr/>
        </p:nvGrpSpPr>
        <p:grpSpPr>
          <a:xfrm>
            <a:off x="-1585667" y="-6272"/>
            <a:ext cx="4218032" cy="3005168"/>
            <a:chOff x="-1585667" y="-6272"/>
            <a:chExt cx="4218032" cy="3005168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2C83D970-EA5B-46D5-95A0-FD7B21F9F5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/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0B5EE7F-43F3-4FA7-8A95-601E147336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/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86BA0B9C-46C1-421D-A2F3-2E77880651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/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DA42924-D5D0-4FCF-9636-B917B5D6E727}"/>
              </a:ext>
            </a:extLst>
          </p:cNvPr>
          <p:cNvGrpSpPr/>
          <p:nvPr/>
        </p:nvGrpSpPr>
        <p:grpSpPr>
          <a:xfrm>
            <a:off x="3773558" y="1312534"/>
            <a:ext cx="4136505" cy="2053524"/>
            <a:chOff x="4031907" y="1293921"/>
            <a:chExt cx="4136505" cy="2053524"/>
          </a:xfrm>
        </p:grpSpPr>
        <p:sp>
          <p:nvSpPr>
            <p:cNvPr id="9" name="文本框 8"/>
            <p:cNvSpPr txBox="1"/>
            <p:nvPr/>
          </p:nvSpPr>
          <p:spPr>
            <a:xfrm>
              <a:off x="4138082" y="1371378"/>
              <a:ext cx="2199088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spc="600" dirty="0">
                  <a:gradFill>
                    <a:gsLst>
                      <a:gs pos="0">
                        <a:srgbClr val="668E86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春</a:t>
              </a:r>
              <a:endParaRPr lang="en-US" altLang="zh-CN" sz="11500" spc="600" dirty="0">
                <a:gradFill>
                  <a:gsLst>
                    <a:gs pos="0">
                      <a:srgbClr val="668E86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4F23A97-91E5-46D3-A3CD-653432D71B89}"/>
                </a:ext>
              </a:extLst>
            </p:cNvPr>
            <p:cNvGrpSpPr/>
            <p:nvPr/>
          </p:nvGrpSpPr>
          <p:grpSpPr>
            <a:xfrm>
              <a:off x="4031907" y="1293921"/>
              <a:ext cx="1866890" cy="1862047"/>
              <a:chOff x="7018338" y="5348289"/>
              <a:chExt cx="1223963" cy="1220788"/>
            </a:xfrm>
            <a:blipFill>
              <a:blip r:embed="rId12"/>
              <a:stretch>
                <a:fillRect/>
              </a:stretch>
            </a:blipFill>
          </p:grpSpPr>
          <p:sp>
            <p:nvSpPr>
              <p:cNvPr id="45" name="Freeform 5469">
                <a:extLst>
                  <a:ext uri="{FF2B5EF4-FFF2-40B4-BE49-F238E27FC236}">
                    <a16:creationId xmlns:a16="http://schemas.microsoft.com/office/drawing/2014/main" id="{F1740757-1045-4FCC-9129-B14E7C4CBA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92951" y="5356227"/>
                <a:ext cx="403225" cy="31115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  <p:sp>
            <p:nvSpPr>
              <p:cNvPr id="46" name="Freeform 5472">
                <a:extLst>
                  <a:ext uri="{FF2B5EF4-FFF2-40B4-BE49-F238E27FC236}">
                    <a16:creationId xmlns:a16="http://schemas.microsoft.com/office/drawing/2014/main" id="{4D6CE24D-A35E-4234-AC87-63FEA8A97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3826" y="5348289"/>
                <a:ext cx="288925" cy="15875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  <p:sp>
            <p:nvSpPr>
              <p:cNvPr id="47" name="Freeform 5473">
                <a:extLst>
                  <a:ext uri="{FF2B5EF4-FFF2-40B4-BE49-F238E27FC236}">
                    <a16:creationId xmlns:a16="http://schemas.microsoft.com/office/drawing/2014/main" id="{D639AC48-9864-4D15-A209-522141C415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18338" y="5584827"/>
                <a:ext cx="1223963" cy="98425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1BC4FF53-F16F-4E0F-BA3C-1940409D4D49}"/>
                </a:ext>
              </a:extLst>
            </p:cNvPr>
            <p:cNvGrpSpPr/>
            <p:nvPr/>
          </p:nvGrpSpPr>
          <p:grpSpPr>
            <a:xfrm>
              <a:off x="6038463" y="1331147"/>
              <a:ext cx="2129949" cy="2016298"/>
              <a:chOff x="4965352" y="2623566"/>
              <a:chExt cx="2129949" cy="2016298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5096698" y="2777816"/>
                <a:ext cx="199860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spc="600" dirty="0">
                    <a:gradFill>
                      <a:gsLst>
                        <a:gs pos="0">
                          <a:srgbClr val="668E86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暖</a:t>
                </a: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AE219E84-3446-4C54-B525-0D9435DBCD91}"/>
                  </a:ext>
                </a:extLst>
              </p:cNvPr>
              <p:cNvGrpSpPr/>
              <p:nvPr/>
            </p:nvGrpSpPr>
            <p:grpSpPr>
              <a:xfrm>
                <a:off x="4965352" y="2623566"/>
                <a:ext cx="1866890" cy="1862047"/>
                <a:chOff x="7018338" y="5348289"/>
                <a:chExt cx="1223963" cy="1220788"/>
              </a:xfrm>
              <a:blipFill>
                <a:blip r:embed="rId12"/>
                <a:stretch>
                  <a:fillRect/>
                </a:stretch>
              </a:blipFill>
            </p:grpSpPr>
            <p:sp>
              <p:nvSpPr>
                <p:cNvPr id="50" name="Freeform 5469">
                  <a:extLst>
                    <a:ext uri="{FF2B5EF4-FFF2-40B4-BE49-F238E27FC236}">
                      <a16:creationId xmlns:a16="http://schemas.microsoft.com/office/drawing/2014/main" id="{76C15CEC-90B3-4EBF-81ED-60E8A399DFE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92951" y="5356227"/>
                  <a:ext cx="403225" cy="311150"/>
                </a:xfrm>
                <a:custGeom>
                  <a:avLst/>
                  <a:gdLst>
                    <a:gd name="T0" fmla="*/ 92 w 107"/>
                    <a:gd name="T1" fmla="*/ 8 h 83"/>
                    <a:gd name="T2" fmla="*/ 92 w 107"/>
                    <a:gd name="T3" fmla="*/ 10 h 83"/>
                    <a:gd name="T4" fmla="*/ 90 w 107"/>
                    <a:gd name="T5" fmla="*/ 10 h 83"/>
                    <a:gd name="T6" fmla="*/ 72 w 107"/>
                    <a:gd name="T7" fmla="*/ 20 h 83"/>
                    <a:gd name="T8" fmla="*/ 69 w 107"/>
                    <a:gd name="T9" fmla="*/ 21 h 83"/>
                    <a:gd name="T10" fmla="*/ 47 w 107"/>
                    <a:gd name="T11" fmla="*/ 36 h 83"/>
                    <a:gd name="T12" fmla="*/ 36 w 107"/>
                    <a:gd name="T13" fmla="*/ 43 h 83"/>
                    <a:gd name="T14" fmla="*/ 28 w 107"/>
                    <a:gd name="T15" fmla="*/ 52 h 83"/>
                    <a:gd name="T16" fmla="*/ 20 w 107"/>
                    <a:gd name="T17" fmla="*/ 64 h 83"/>
                    <a:gd name="T18" fmla="*/ 19 w 107"/>
                    <a:gd name="T19" fmla="*/ 62 h 83"/>
                    <a:gd name="T20" fmla="*/ 18 w 107"/>
                    <a:gd name="T21" fmla="*/ 67 h 83"/>
                    <a:gd name="T22" fmla="*/ 16 w 107"/>
                    <a:gd name="T23" fmla="*/ 68 h 83"/>
                    <a:gd name="T24" fmla="*/ 17 w 107"/>
                    <a:gd name="T25" fmla="*/ 68 h 83"/>
                    <a:gd name="T26" fmla="*/ 13 w 107"/>
                    <a:gd name="T27" fmla="*/ 77 h 83"/>
                    <a:gd name="T28" fmla="*/ 12 w 107"/>
                    <a:gd name="T29" fmla="*/ 76 h 83"/>
                    <a:gd name="T30" fmla="*/ 13 w 107"/>
                    <a:gd name="T31" fmla="*/ 77 h 83"/>
                    <a:gd name="T32" fmla="*/ 10 w 107"/>
                    <a:gd name="T33" fmla="*/ 79 h 83"/>
                    <a:gd name="T34" fmla="*/ 11 w 107"/>
                    <a:gd name="T35" fmla="*/ 78 h 83"/>
                    <a:gd name="T36" fmla="*/ 8 w 107"/>
                    <a:gd name="T37" fmla="*/ 79 h 83"/>
                    <a:gd name="T38" fmla="*/ 7 w 107"/>
                    <a:gd name="T39" fmla="*/ 80 h 83"/>
                    <a:gd name="T40" fmla="*/ 5 w 107"/>
                    <a:gd name="T41" fmla="*/ 83 h 83"/>
                    <a:gd name="T42" fmla="*/ 5 w 107"/>
                    <a:gd name="T43" fmla="*/ 81 h 83"/>
                    <a:gd name="T44" fmla="*/ 3 w 107"/>
                    <a:gd name="T45" fmla="*/ 83 h 83"/>
                    <a:gd name="T46" fmla="*/ 1 w 107"/>
                    <a:gd name="T47" fmla="*/ 82 h 83"/>
                    <a:gd name="T48" fmla="*/ 3 w 107"/>
                    <a:gd name="T49" fmla="*/ 79 h 83"/>
                    <a:gd name="T50" fmla="*/ 5 w 107"/>
                    <a:gd name="T51" fmla="*/ 70 h 83"/>
                    <a:gd name="T52" fmla="*/ 8 w 107"/>
                    <a:gd name="T53" fmla="*/ 68 h 83"/>
                    <a:gd name="T54" fmla="*/ 13 w 107"/>
                    <a:gd name="T55" fmla="*/ 61 h 83"/>
                    <a:gd name="T56" fmla="*/ 14 w 107"/>
                    <a:gd name="T57" fmla="*/ 62 h 83"/>
                    <a:gd name="T58" fmla="*/ 16 w 107"/>
                    <a:gd name="T59" fmla="*/ 57 h 83"/>
                    <a:gd name="T60" fmla="*/ 18 w 107"/>
                    <a:gd name="T61" fmla="*/ 55 h 83"/>
                    <a:gd name="T62" fmla="*/ 18 w 107"/>
                    <a:gd name="T63" fmla="*/ 54 h 83"/>
                    <a:gd name="T64" fmla="*/ 19 w 107"/>
                    <a:gd name="T65" fmla="*/ 54 h 83"/>
                    <a:gd name="T66" fmla="*/ 19 w 107"/>
                    <a:gd name="T67" fmla="*/ 53 h 83"/>
                    <a:gd name="T68" fmla="*/ 30 w 107"/>
                    <a:gd name="T69" fmla="*/ 41 h 83"/>
                    <a:gd name="T70" fmla="*/ 31 w 107"/>
                    <a:gd name="T71" fmla="*/ 38 h 83"/>
                    <a:gd name="T72" fmla="*/ 42 w 107"/>
                    <a:gd name="T73" fmla="*/ 30 h 83"/>
                    <a:gd name="T74" fmla="*/ 65 w 107"/>
                    <a:gd name="T75" fmla="*/ 15 h 83"/>
                    <a:gd name="T76" fmla="*/ 65 w 107"/>
                    <a:gd name="T77" fmla="*/ 16 h 83"/>
                    <a:gd name="T78" fmla="*/ 68 w 107"/>
                    <a:gd name="T79" fmla="*/ 16 h 83"/>
                    <a:gd name="T80" fmla="*/ 69 w 107"/>
                    <a:gd name="T81" fmla="*/ 13 h 83"/>
                    <a:gd name="T82" fmla="*/ 76 w 107"/>
                    <a:gd name="T83" fmla="*/ 9 h 83"/>
                    <a:gd name="T84" fmla="*/ 80 w 107"/>
                    <a:gd name="T85" fmla="*/ 9 h 83"/>
                    <a:gd name="T86" fmla="*/ 81 w 107"/>
                    <a:gd name="T87" fmla="*/ 7 h 83"/>
                    <a:gd name="T88" fmla="*/ 87 w 107"/>
                    <a:gd name="T89" fmla="*/ 6 h 83"/>
                    <a:gd name="T90" fmla="*/ 96 w 107"/>
                    <a:gd name="T91" fmla="*/ 2 h 83"/>
                    <a:gd name="T92" fmla="*/ 106 w 107"/>
                    <a:gd name="T93" fmla="*/ 0 h 83"/>
                    <a:gd name="T94" fmla="*/ 106 w 107"/>
                    <a:gd name="T95" fmla="*/ 2 h 83"/>
                    <a:gd name="T96" fmla="*/ 103 w 107"/>
                    <a:gd name="T97" fmla="*/ 3 h 83"/>
                    <a:gd name="T98" fmla="*/ 97 w 107"/>
                    <a:gd name="T99" fmla="*/ 5 h 83"/>
                    <a:gd name="T100" fmla="*/ 95 w 107"/>
                    <a:gd name="T101" fmla="*/ 7 h 83"/>
                    <a:gd name="T102" fmla="*/ 95 w 107"/>
                    <a:gd name="T103" fmla="*/ 8 h 83"/>
                    <a:gd name="T104" fmla="*/ 95 w 107"/>
                    <a:gd name="T105" fmla="*/ 8 h 83"/>
                    <a:gd name="T106" fmla="*/ 92 w 107"/>
                    <a:gd name="T107" fmla="*/ 8 h 83"/>
                    <a:gd name="T108" fmla="*/ 14 w 107"/>
                    <a:gd name="T109" fmla="*/ 74 h 83"/>
                    <a:gd name="T110" fmla="*/ 15 w 107"/>
                    <a:gd name="T111" fmla="*/ 73 h 83"/>
                    <a:gd name="T112" fmla="*/ 14 w 107"/>
                    <a:gd name="T113" fmla="*/ 73 h 83"/>
                    <a:gd name="T114" fmla="*/ 14 w 107"/>
                    <a:gd name="T115" fmla="*/ 7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7" h="83">
                      <a:moveTo>
                        <a:pt x="92" y="8"/>
                      </a:moveTo>
                      <a:cubicBezTo>
                        <a:pt x="92" y="8"/>
                        <a:pt x="92" y="9"/>
                        <a:pt x="92" y="10"/>
                      </a:cubicBezTo>
                      <a:cubicBezTo>
                        <a:pt x="92" y="9"/>
                        <a:pt x="91" y="10"/>
                        <a:pt x="90" y="10"/>
                      </a:cubicBezTo>
                      <a:cubicBezTo>
                        <a:pt x="85" y="15"/>
                        <a:pt x="78" y="17"/>
                        <a:pt x="72" y="20"/>
                      </a:cubicBezTo>
                      <a:cubicBezTo>
                        <a:pt x="71" y="20"/>
                        <a:pt x="70" y="20"/>
                        <a:pt x="69" y="21"/>
                      </a:cubicBezTo>
                      <a:cubicBezTo>
                        <a:pt x="62" y="26"/>
                        <a:pt x="56" y="33"/>
                        <a:pt x="47" y="36"/>
                      </a:cubicBezTo>
                      <a:cubicBezTo>
                        <a:pt x="41" y="33"/>
                        <a:pt x="40" y="41"/>
                        <a:pt x="36" y="43"/>
                      </a:cubicBezTo>
                      <a:cubicBezTo>
                        <a:pt x="34" y="48"/>
                        <a:pt x="32" y="52"/>
                        <a:pt x="28" y="52"/>
                      </a:cubicBezTo>
                      <a:cubicBezTo>
                        <a:pt x="25" y="57"/>
                        <a:pt x="23" y="59"/>
                        <a:pt x="20" y="64"/>
                      </a:cubicBezTo>
                      <a:cubicBezTo>
                        <a:pt x="19" y="64"/>
                        <a:pt x="20" y="62"/>
                        <a:pt x="19" y="62"/>
                      </a:cubicBezTo>
                      <a:cubicBezTo>
                        <a:pt x="18" y="64"/>
                        <a:pt x="17" y="66"/>
                        <a:pt x="18" y="67"/>
                      </a:cubicBezTo>
                      <a:cubicBezTo>
                        <a:pt x="17" y="67"/>
                        <a:pt x="17" y="68"/>
                        <a:pt x="16" y="68"/>
                      </a:cubicBezTo>
                      <a:cubicBezTo>
                        <a:pt x="16" y="68"/>
                        <a:pt x="17" y="68"/>
                        <a:pt x="17" y="68"/>
                      </a:cubicBezTo>
                      <a:cubicBezTo>
                        <a:pt x="13" y="70"/>
                        <a:pt x="18" y="74"/>
                        <a:pt x="13" y="77"/>
                      </a:cubicBezTo>
                      <a:cubicBezTo>
                        <a:pt x="14" y="75"/>
                        <a:pt x="13" y="77"/>
                        <a:pt x="12" y="76"/>
                      </a:cubicBezTo>
                      <a:cubicBezTo>
                        <a:pt x="12" y="77"/>
                        <a:pt x="12" y="77"/>
                        <a:pt x="13" y="77"/>
                      </a:cubicBezTo>
                      <a:cubicBezTo>
                        <a:pt x="13" y="78"/>
                        <a:pt x="12" y="79"/>
                        <a:pt x="10" y="79"/>
                      </a:cubicBezTo>
                      <a:cubicBezTo>
                        <a:pt x="10" y="79"/>
                        <a:pt x="10" y="78"/>
                        <a:pt x="11" y="78"/>
                      </a:cubicBezTo>
                      <a:cubicBezTo>
                        <a:pt x="10" y="77"/>
                        <a:pt x="9" y="80"/>
                        <a:pt x="8" y="79"/>
                      </a:cubicBezTo>
                      <a:cubicBezTo>
                        <a:pt x="8" y="80"/>
                        <a:pt x="8" y="79"/>
                        <a:pt x="7" y="80"/>
                      </a:cubicBezTo>
                      <a:cubicBezTo>
                        <a:pt x="8" y="82"/>
                        <a:pt x="7" y="83"/>
                        <a:pt x="5" y="83"/>
                      </a:cubicBezTo>
                      <a:cubicBezTo>
                        <a:pt x="5" y="82"/>
                        <a:pt x="5" y="82"/>
                        <a:pt x="5" y="81"/>
                      </a:cubicBezTo>
                      <a:cubicBezTo>
                        <a:pt x="4" y="81"/>
                        <a:pt x="4" y="82"/>
                        <a:pt x="3" y="83"/>
                      </a:cubicBezTo>
                      <a:cubicBezTo>
                        <a:pt x="2" y="82"/>
                        <a:pt x="1" y="82"/>
                        <a:pt x="1" y="82"/>
                      </a:cubicBezTo>
                      <a:cubicBezTo>
                        <a:pt x="0" y="80"/>
                        <a:pt x="1" y="80"/>
                        <a:pt x="3" y="79"/>
                      </a:cubicBezTo>
                      <a:cubicBezTo>
                        <a:pt x="2" y="76"/>
                        <a:pt x="5" y="74"/>
                        <a:pt x="5" y="70"/>
                      </a:cubicBezTo>
                      <a:cubicBezTo>
                        <a:pt x="7" y="70"/>
                        <a:pt x="6" y="68"/>
                        <a:pt x="8" y="68"/>
                      </a:cubicBezTo>
                      <a:cubicBezTo>
                        <a:pt x="8" y="64"/>
                        <a:pt x="11" y="63"/>
                        <a:pt x="13" y="61"/>
                      </a:cubicBezTo>
                      <a:cubicBezTo>
                        <a:pt x="14" y="60"/>
                        <a:pt x="13" y="62"/>
                        <a:pt x="14" y="62"/>
                      </a:cubicBezTo>
                      <a:cubicBezTo>
                        <a:pt x="15" y="60"/>
                        <a:pt x="17" y="58"/>
                        <a:pt x="16" y="57"/>
                      </a:cubicBezTo>
                      <a:cubicBezTo>
                        <a:pt x="17" y="56"/>
                        <a:pt x="18" y="56"/>
                        <a:pt x="18" y="55"/>
                      </a:cubicBezTo>
                      <a:cubicBezTo>
                        <a:pt x="18" y="55"/>
                        <a:pt x="17" y="55"/>
                        <a:pt x="18" y="54"/>
                      </a:cubicBezTo>
                      <a:cubicBezTo>
                        <a:pt x="18" y="54"/>
                        <a:pt x="19" y="54"/>
                        <a:pt x="19" y="54"/>
                      </a:cubicBezTo>
                      <a:cubicBezTo>
                        <a:pt x="19" y="54"/>
                        <a:pt x="19" y="53"/>
                        <a:pt x="19" y="53"/>
                      </a:cubicBezTo>
                      <a:cubicBezTo>
                        <a:pt x="23" y="50"/>
                        <a:pt x="25" y="43"/>
                        <a:pt x="30" y="41"/>
                      </a:cubicBezTo>
                      <a:cubicBezTo>
                        <a:pt x="30" y="40"/>
                        <a:pt x="31" y="40"/>
                        <a:pt x="31" y="38"/>
                      </a:cubicBezTo>
                      <a:cubicBezTo>
                        <a:pt x="34" y="37"/>
                        <a:pt x="38" y="30"/>
                        <a:pt x="42" y="30"/>
                      </a:cubicBezTo>
                      <a:cubicBezTo>
                        <a:pt x="47" y="24"/>
                        <a:pt x="56" y="18"/>
                        <a:pt x="65" y="15"/>
                      </a:cubicBezTo>
                      <a:cubicBezTo>
                        <a:pt x="65" y="15"/>
                        <a:pt x="64" y="15"/>
                        <a:pt x="65" y="16"/>
                      </a:cubicBezTo>
                      <a:cubicBezTo>
                        <a:pt x="66" y="16"/>
                        <a:pt x="66" y="15"/>
                        <a:pt x="68" y="16"/>
                      </a:cubicBezTo>
                      <a:cubicBezTo>
                        <a:pt x="69" y="15"/>
                        <a:pt x="69" y="14"/>
                        <a:pt x="69" y="13"/>
                      </a:cubicBezTo>
                      <a:cubicBezTo>
                        <a:pt x="72" y="13"/>
                        <a:pt x="74" y="10"/>
                        <a:pt x="76" y="9"/>
                      </a:cubicBezTo>
                      <a:cubicBezTo>
                        <a:pt x="78" y="9"/>
                        <a:pt x="80" y="7"/>
                        <a:pt x="80" y="9"/>
                      </a:cubicBezTo>
                      <a:cubicBezTo>
                        <a:pt x="81" y="9"/>
                        <a:pt x="81" y="8"/>
                        <a:pt x="81" y="7"/>
                      </a:cubicBezTo>
                      <a:cubicBezTo>
                        <a:pt x="83" y="6"/>
                        <a:pt x="85" y="4"/>
                        <a:pt x="87" y="6"/>
                      </a:cubicBezTo>
                      <a:cubicBezTo>
                        <a:pt x="89" y="2"/>
                        <a:pt x="95" y="6"/>
                        <a:pt x="96" y="2"/>
                      </a:cubicBezTo>
                      <a:cubicBezTo>
                        <a:pt x="99" y="2"/>
                        <a:pt x="103" y="0"/>
                        <a:pt x="106" y="0"/>
                      </a:cubicBezTo>
                      <a:cubicBezTo>
                        <a:pt x="106" y="1"/>
                        <a:pt x="106" y="3"/>
                        <a:pt x="106" y="2"/>
                      </a:cubicBezTo>
                      <a:cubicBezTo>
                        <a:pt x="107" y="3"/>
                        <a:pt x="104" y="4"/>
                        <a:pt x="103" y="3"/>
                      </a:cubicBezTo>
                      <a:cubicBezTo>
                        <a:pt x="103" y="5"/>
                        <a:pt x="99" y="6"/>
                        <a:pt x="97" y="5"/>
                      </a:cubicBezTo>
                      <a:cubicBezTo>
                        <a:pt x="96" y="6"/>
                        <a:pt x="96" y="7"/>
                        <a:pt x="95" y="7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5" y="9"/>
                        <a:pt x="94" y="8"/>
                        <a:pt x="95" y="8"/>
                      </a:cubicBezTo>
                      <a:cubicBezTo>
                        <a:pt x="94" y="6"/>
                        <a:pt x="93" y="8"/>
                        <a:pt x="92" y="8"/>
                      </a:cubicBezTo>
                      <a:close/>
                      <a:moveTo>
                        <a:pt x="14" y="74"/>
                      </a:moveTo>
                      <a:cubicBezTo>
                        <a:pt x="14" y="74"/>
                        <a:pt x="15" y="74"/>
                        <a:pt x="15" y="73"/>
                      </a:cubicBezTo>
                      <a:cubicBezTo>
                        <a:pt x="14" y="73"/>
                        <a:pt x="14" y="73"/>
                        <a:pt x="14" y="73"/>
                      </a:cubicBezTo>
                      <a:cubicBezTo>
                        <a:pt x="14" y="73"/>
                        <a:pt x="13" y="74"/>
                        <a:pt x="14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  <p:sp>
              <p:nvSpPr>
                <p:cNvPr id="51" name="Freeform 5472">
                  <a:extLst>
                    <a:ext uri="{FF2B5EF4-FFF2-40B4-BE49-F238E27FC236}">
                      <a16:creationId xmlns:a16="http://schemas.microsoft.com/office/drawing/2014/main" id="{14C270F6-66A8-40FE-BFC8-220692941B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3826" y="5348289"/>
                  <a:ext cx="288925" cy="158750"/>
                </a:xfrm>
                <a:custGeom>
                  <a:avLst/>
                  <a:gdLst>
                    <a:gd name="T0" fmla="*/ 1 w 77"/>
                    <a:gd name="T1" fmla="*/ 0 h 42"/>
                    <a:gd name="T2" fmla="*/ 17 w 77"/>
                    <a:gd name="T3" fmla="*/ 5 h 42"/>
                    <a:gd name="T4" fmla="*/ 20 w 77"/>
                    <a:gd name="T5" fmla="*/ 5 h 42"/>
                    <a:gd name="T6" fmla="*/ 74 w 77"/>
                    <a:gd name="T7" fmla="*/ 37 h 42"/>
                    <a:gd name="T8" fmla="*/ 75 w 77"/>
                    <a:gd name="T9" fmla="*/ 40 h 42"/>
                    <a:gd name="T10" fmla="*/ 76 w 77"/>
                    <a:gd name="T11" fmla="*/ 42 h 42"/>
                    <a:gd name="T12" fmla="*/ 69 w 77"/>
                    <a:gd name="T13" fmla="*/ 36 h 42"/>
                    <a:gd name="T14" fmla="*/ 67 w 77"/>
                    <a:gd name="T15" fmla="*/ 36 h 42"/>
                    <a:gd name="T16" fmla="*/ 59 w 77"/>
                    <a:gd name="T17" fmla="*/ 30 h 42"/>
                    <a:gd name="T18" fmla="*/ 24 w 77"/>
                    <a:gd name="T19" fmla="*/ 14 h 42"/>
                    <a:gd name="T20" fmla="*/ 9 w 77"/>
                    <a:gd name="T21" fmla="*/ 7 h 42"/>
                    <a:gd name="T22" fmla="*/ 6 w 77"/>
                    <a:gd name="T23" fmla="*/ 4 h 42"/>
                    <a:gd name="T24" fmla="*/ 1 w 77"/>
                    <a:gd name="T25" fmla="*/ 2 h 42"/>
                    <a:gd name="T26" fmla="*/ 1 w 77"/>
                    <a:gd name="T27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7" h="42">
                      <a:moveTo>
                        <a:pt x="1" y="0"/>
                      </a:moveTo>
                      <a:cubicBezTo>
                        <a:pt x="6" y="3"/>
                        <a:pt x="12" y="2"/>
                        <a:pt x="17" y="5"/>
                      </a:cubicBezTo>
                      <a:cubicBezTo>
                        <a:pt x="18" y="5"/>
                        <a:pt x="18" y="5"/>
                        <a:pt x="20" y="5"/>
                      </a:cubicBezTo>
                      <a:cubicBezTo>
                        <a:pt x="41" y="12"/>
                        <a:pt x="60" y="22"/>
                        <a:pt x="74" y="37"/>
                      </a:cubicBezTo>
                      <a:cubicBezTo>
                        <a:pt x="74" y="39"/>
                        <a:pt x="75" y="39"/>
                        <a:pt x="75" y="40"/>
                      </a:cubicBezTo>
                      <a:cubicBezTo>
                        <a:pt x="76" y="40"/>
                        <a:pt x="77" y="41"/>
                        <a:pt x="76" y="42"/>
                      </a:cubicBezTo>
                      <a:cubicBezTo>
                        <a:pt x="73" y="41"/>
                        <a:pt x="70" y="39"/>
                        <a:pt x="69" y="36"/>
                      </a:cubicBezTo>
                      <a:cubicBezTo>
                        <a:pt x="68" y="35"/>
                        <a:pt x="68" y="37"/>
                        <a:pt x="67" y="36"/>
                      </a:cubicBezTo>
                      <a:cubicBezTo>
                        <a:pt x="64" y="34"/>
                        <a:pt x="62" y="33"/>
                        <a:pt x="59" y="30"/>
                      </a:cubicBezTo>
                      <a:cubicBezTo>
                        <a:pt x="47" y="25"/>
                        <a:pt x="37" y="18"/>
                        <a:pt x="24" y="14"/>
                      </a:cubicBezTo>
                      <a:cubicBezTo>
                        <a:pt x="21" y="9"/>
                        <a:pt x="15" y="9"/>
                        <a:pt x="9" y="7"/>
                      </a:cubicBezTo>
                      <a:cubicBezTo>
                        <a:pt x="9" y="5"/>
                        <a:pt x="6" y="6"/>
                        <a:pt x="6" y="4"/>
                      </a:cubicBezTo>
                      <a:cubicBezTo>
                        <a:pt x="4" y="4"/>
                        <a:pt x="2" y="3"/>
                        <a:pt x="1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  <p:sp>
              <p:nvSpPr>
                <p:cNvPr id="52" name="Freeform 5473">
                  <a:extLst>
                    <a:ext uri="{FF2B5EF4-FFF2-40B4-BE49-F238E27FC236}">
                      <a16:creationId xmlns:a16="http://schemas.microsoft.com/office/drawing/2014/main" id="{E83D2F38-1F84-4C28-8FFF-58354B9C1BF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18338" y="5584827"/>
                  <a:ext cx="1223963" cy="984250"/>
                </a:xfrm>
                <a:custGeom>
                  <a:avLst/>
                  <a:gdLst>
                    <a:gd name="T0" fmla="*/ 293 w 326"/>
                    <a:gd name="T1" fmla="*/ 5 h 262"/>
                    <a:gd name="T2" fmla="*/ 300 w 326"/>
                    <a:gd name="T3" fmla="*/ 15 h 262"/>
                    <a:gd name="T4" fmla="*/ 313 w 326"/>
                    <a:gd name="T5" fmla="*/ 41 h 262"/>
                    <a:gd name="T6" fmla="*/ 315 w 326"/>
                    <a:gd name="T7" fmla="*/ 51 h 262"/>
                    <a:gd name="T8" fmla="*/ 321 w 326"/>
                    <a:gd name="T9" fmla="*/ 74 h 262"/>
                    <a:gd name="T10" fmla="*/ 324 w 326"/>
                    <a:gd name="T11" fmla="*/ 95 h 262"/>
                    <a:gd name="T12" fmla="*/ 326 w 326"/>
                    <a:gd name="T13" fmla="*/ 104 h 262"/>
                    <a:gd name="T14" fmla="*/ 317 w 326"/>
                    <a:gd name="T15" fmla="*/ 140 h 262"/>
                    <a:gd name="T16" fmla="*/ 305 w 326"/>
                    <a:gd name="T17" fmla="*/ 172 h 262"/>
                    <a:gd name="T18" fmla="*/ 276 w 326"/>
                    <a:gd name="T19" fmla="*/ 207 h 262"/>
                    <a:gd name="T20" fmla="*/ 221 w 326"/>
                    <a:gd name="T21" fmla="*/ 243 h 262"/>
                    <a:gd name="T22" fmla="*/ 206 w 326"/>
                    <a:gd name="T23" fmla="*/ 249 h 262"/>
                    <a:gd name="T24" fmla="*/ 194 w 326"/>
                    <a:gd name="T25" fmla="*/ 256 h 262"/>
                    <a:gd name="T26" fmla="*/ 187 w 326"/>
                    <a:gd name="T27" fmla="*/ 258 h 262"/>
                    <a:gd name="T28" fmla="*/ 170 w 326"/>
                    <a:gd name="T29" fmla="*/ 254 h 262"/>
                    <a:gd name="T30" fmla="*/ 118 w 326"/>
                    <a:gd name="T31" fmla="*/ 247 h 262"/>
                    <a:gd name="T32" fmla="*/ 74 w 326"/>
                    <a:gd name="T33" fmla="*/ 226 h 262"/>
                    <a:gd name="T34" fmla="*/ 48 w 326"/>
                    <a:gd name="T35" fmla="*/ 206 h 262"/>
                    <a:gd name="T36" fmla="*/ 33 w 326"/>
                    <a:gd name="T37" fmla="*/ 189 h 262"/>
                    <a:gd name="T38" fmla="*/ 12 w 326"/>
                    <a:gd name="T39" fmla="*/ 155 h 262"/>
                    <a:gd name="T40" fmla="*/ 3 w 326"/>
                    <a:gd name="T41" fmla="*/ 104 h 262"/>
                    <a:gd name="T42" fmla="*/ 3 w 326"/>
                    <a:gd name="T43" fmla="*/ 94 h 262"/>
                    <a:gd name="T44" fmla="*/ 6 w 326"/>
                    <a:gd name="T45" fmla="*/ 95 h 262"/>
                    <a:gd name="T46" fmla="*/ 10 w 326"/>
                    <a:gd name="T47" fmla="*/ 111 h 262"/>
                    <a:gd name="T48" fmla="*/ 22 w 326"/>
                    <a:gd name="T49" fmla="*/ 148 h 262"/>
                    <a:gd name="T50" fmla="*/ 34 w 326"/>
                    <a:gd name="T51" fmla="*/ 169 h 262"/>
                    <a:gd name="T52" fmla="*/ 43 w 326"/>
                    <a:gd name="T53" fmla="*/ 187 h 262"/>
                    <a:gd name="T54" fmla="*/ 61 w 326"/>
                    <a:gd name="T55" fmla="*/ 206 h 262"/>
                    <a:gd name="T56" fmla="*/ 90 w 326"/>
                    <a:gd name="T57" fmla="*/ 226 h 262"/>
                    <a:gd name="T58" fmla="*/ 113 w 326"/>
                    <a:gd name="T59" fmla="*/ 237 h 262"/>
                    <a:gd name="T60" fmla="*/ 141 w 326"/>
                    <a:gd name="T61" fmla="*/ 243 h 262"/>
                    <a:gd name="T62" fmla="*/ 154 w 326"/>
                    <a:gd name="T63" fmla="*/ 244 h 262"/>
                    <a:gd name="T64" fmla="*/ 187 w 326"/>
                    <a:gd name="T65" fmla="*/ 241 h 262"/>
                    <a:gd name="T66" fmla="*/ 213 w 326"/>
                    <a:gd name="T67" fmla="*/ 233 h 262"/>
                    <a:gd name="T68" fmla="*/ 236 w 326"/>
                    <a:gd name="T69" fmla="*/ 224 h 262"/>
                    <a:gd name="T70" fmla="*/ 244 w 326"/>
                    <a:gd name="T71" fmla="*/ 220 h 262"/>
                    <a:gd name="T72" fmla="*/ 266 w 326"/>
                    <a:gd name="T73" fmla="*/ 204 h 262"/>
                    <a:gd name="T74" fmla="*/ 286 w 326"/>
                    <a:gd name="T75" fmla="*/ 179 h 262"/>
                    <a:gd name="T76" fmla="*/ 289 w 326"/>
                    <a:gd name="T77" fmla="*/ 174 h 262"/>
                    <a:gd name="T78" fmla="*/ 302 w 326"/>
                    <a:gd name="T79" fmla="*/ 150 h 262"/>
                    <a:gd name="T80" fmla="*/ 309 w 326"/>
                    <a:gd name="T81" fmla="*/ 125 h 262"/>
                    <a:gd name="T82" fmla="*/ 312 w 326"/>
                    <a:gd name="T83" fmla="*/ 120 h 262"/>
                    <a:gd name="T84" fmla="*/ 314 w 326"/>
                    <a:gd name="T85" fmla="*/ 95 h 262"/>
                    <a:gd name="T86" fmla="*/ 315 w 326"/>
                    <a:gd name="T87" fmla="*/ 93 h 262"/>
                    <a:gd name="T88" fmla="*/ 317 w 326"/>
                    <a:gd name="T89" fmla="*/ 91 h 262"/>
                    <a:gd name="T90" fmla="*/ 315 w 326"/>
                    <a:gd name="T91" fmla="*/ 86 h 262"/>
                    <a:gd name="T92" fmla="*/ 315 w 326"/>
                    <a:gd name="T93" fmla="*/ 77 h 262"/>
                    <a:gd name="T94" fmla="*/ 313 w 326"/>
                    <a:gd name="T95" fmla="*/ 71 h 262"/>
                    <a:gd name="T96" fmla="*/ 313 w 326"/>
                    <a:gd name="T97" fmla="*/ 69 h 262"/>
                    <a:gd name="T98" fmla="*/ 311 w 326"/>
                    <a:gd name="T99" fmla="*/ 66 h 262"/>
                    <a:gd name="T100" fmla="*/ 312 w 326"/>
                    <a:gd name="T101" fmla="*/ 58 h 262"/>
                    <a:gd name="T102" fmla="*/ 310 w 326"/>
                    <a:gd name="T103" fmla="*/ 50 h 262"/>
                    <a:gd name="T104" fmla="*/ 301 w 326"/>
                    <a:gd name="T105" fmla="*/ 30 h 262"/>
                    <a:gd name="T106" fmla="*/ 298 w 326"/>
                    <a:gd name="T107" fmla="*/ 20 h 262"/>
                    <a:gd name="T108" fmla="*/ 296 w 326"/>
                    <a:gd name="T109" fmla="*/ 16 h 262"/>
                    <a:gd name="T110" fmla="*/ 288 w 326"/>
                    <a:gd name="T111" fmla="*/ 0 h 262"/>
                    <a:gd name="T112" fmla="*/ 299 w 326"/>
                    <a:gd name="T113" fmla="*/ 19 h 262"/>
                    <a:gd name="T114" fmla="*/ 311 w 326"/>
                    <a:gd name="T115" fmla="*/ 61 h 262"/>
                    <a:gd name="T116" fmla="*/ 312 w 326"/>
                    <a:gd name="T117" fmla="*/ 60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6" h="262">
                      <a:moveTo>
                        <a:pt x="288" y="0"/>
                      </a:moveTo>
                      <a:cubicBezTo>
                        <a:pt x="290" y="2"/>
                        <a:pt x="293" y="2"/>
                        <a:pt x="293" y="5"/>
                      </a:cubicBezTo>
                      <a:cubicBezTo>
                        <a:pt x="296" y="8"/>
                        <a:pt x="297" y="10"/>
                        <a:pt x="298" y="14"/>
                      </a:cubicBezTo>
                      <a:cubicBezTo>
                        <a:pt x="299" y="14"/>
                        <a:pt x="300" y="14"/>
                        <a:pt x="300" y="15"/>
                      </a:cubicBezTo>
                      <a:cubicBezTo>
                        <a:pt x="300" y="21"/>
                        <a:pt x="306" y="24"/>
                        <a:pt x="307" y="29"/>
                      </a:cubicBezTo>
                      <a:cubicBezTo>
                        <a:pt x="307" y="32"/>
                        <a:pt x="309" y="39"/>
                        <a:pt x="313" y="41"/>
                      </a:cubicBezTo>
                      <a:cubicBezTo>
                        <a:pt x="313" y="42"/>
                        <a:pt x="313" y="43"/>
                        <a:pt x="313" y="44"/>
                      </a:cubicBezTo>
                      <a:cubicBezTo>
                        <a:pt x="313" y="46"/>
                        <a:pt x="315" y="49"/>
                        <a:pt x="315" y="51"/>
                      </a:cubicBezTo>
                      <a:cubicBezTo>
                        <a:pt x="318" y="54"/>
                        <a:pt x="316" y="60"/>
                        <a:pt x="317" y="65"/>
                      </a:cubicBezTo>
                      <a:cubicBezTo>
                        <a:pt x="318" y="68"/>
                        <a:pt x="321" y="71"/>
                        <a:pt x="321" y="74"/>
                      </a:cubicBezTo>
                      <a:cubicBezTo>
                        <a:pt x="322" y="76"/>
                        <a:pt x="321" y="79"/>
                        <a:pt x="321" y="81"/>
                      </a:cubicBezTo>
                      <a:cubicBezTo>
                        <a:pt x="322" y="86"/>
                        <a:pt x="324" y="90"/>
                        <a:pt x="324" y="95"/>
                      </a:cubicBezTo>
                      <a:cubicBezTo>
                        <a:pt x="324" y="98"/>
                        <a:pt x="322" y="100"/>
                        <a:pt x="322" y="104"/>
                      </a:cubicBezTo>
                      <a:cubicBezTo>
                        <a:pt x="323" y="105"/>
                        <a:pt x="325" y="103"/>
                        <a:pt x="326" y="104"/>
                      </a:cubicBezTo>
                      <a:cubicBezTo>
                        <a:pt x="325" y="106"/>
                        <a:pt x="324" y="107"/>
                        <a:pt x="322" y="107"/>
                      </a:cubicBezTo>
                      <a:cubicBezTo>
                        <a:pt x="323" y="119"/>
                        <a:pt x="318" y="129"/>
                        <a:pt x="317" y="140"/>
                      </a:cubicBezTo>
                      <a:cubicBezTo>
                        <a:pt x="316" y="148"/>
                        <a:pt x="310" y="155"/>
                        <a:pt x="308" y="163"/>
                      </a:cubicBezTo>
                      <a:cubicBezTo>
                        <a:pt x="307" y="166"/>
                        <a:pt x="307" y="169"/>
                        <a:pt x="305" y="172"/>
                      </a:cubicBezTo>
                      <a:cubicBezTo>
                        <a:pt x="302" y="176"/>
                        <a:pt x="299" y="180"/>
                        <a:pt x="296" y="182"/>
                      </a:cubicBezTo>
                      <a:cubicBezTo>
                        <a:pt x="291" y="192"/>
                        <a:pt x="285" y="200"/>
                        <a:pt x="276" y="207"/>
                      </a:cubicBezTo>
                      <a:cubicBezTo>
                        <a:pt x="276" y="207"/>
                        <a:pt x="276" y="208"/>
                        <a:pt x="276" y="208"/>
                      </a:cubicBezTo>
                      <a:cubicBezTo>
                        <a:pt x="261" y="223"/>
                        <a:pt x="241" y="234"/>
                        <a:pt x="221" y="243"/>
                      </a:cubicBezTo>
                      <a:cubicBezTo>
                        <a:pt x="220" y="244"/>
                        <a:pt x="219" y="246"/>
                        <a:pt x="218" y="247"/>
                      </a:cubicBezTo>
                      <a:cubicBezTo>
                        <a:pt x="215" y="246"/>
                        <a:pt x="211" y="248"/>
                        <a:pt x="206" y="249"/>
                      </a:cubicBezTo>
                      <a:cubicBezTo>
                        <a:pt x="202" y="251"/>
                        <a:pt x="198" y="252"/>
                        <a:pt x="194" y="252"/>
                      </a:cubicBezTo>
                      <a:cubicBezTo>
                        <a:pt x="196" y="254"/>
                        <a:pt x="193" y="255"/>
                        <a:pt x="194" y="256"/>
                      </a:cubicBezTo>
                      <a:cubicBezTo>
                        <a:pt x="191" y="254"/>
                        <a:pt x="190" y="258"/>
                        <a:pt x="191" y="259"/>
                      </a:cubicBezTo>
                      <a:cubicBezTo>
                        <a:pt x="189" y="259"/>
                        <a:pt x="188" y="259"/>
                        <a:pt x="187" y="258"/>
                      </a:cubicBezTo>
                      <a:cubicBezTo>
                        <a:pt x="183" y="262"/>
                        <a:pt x="179" y="258"/>
                        <a:pt x="178" y="253"/>
                      </a:cubicBezTo>
                      <a:cubicBezTo>
                        <a:pt x="175" y="252"/>
                        <a:pt x="173" y="253"/>
                        <a:pt x="170" y="254"/>
                      </a:cubicBezTo>
                      <a:cubicBezTo>
                        <a:pt x="163" y="254"/>
                        <a:pt x="156" y="253"/>
                        <a:pt x="150" y="254"/>
                      </a:cubicBezTo>
                      <a:cubicBezTo>
                        <a:pt x="139" y="252"/>
                        <a:pt x="128" y="250"/>
                        <a:pt x="118" y="247"/>
                      </a:cubicBezTo>
                      <a:cubicBezTo>
                        <a:pt x="115" y="247"/>
                        <a:pt x="112" y="245"/>
                        <a:pt x="108" y="245"/>
                      </a:cubicBezTo>
                      <a:cubicBezTo>
                        <a:pt x="97" y="238"/>
                        <a:pt x="83" y="234"/>
                        <a:pt x="74" y="226"/>
                      </a:cubicBezTo>
                      <a:cubicBezTo>
                        <a:pt x="72" y="225"/>
                        <a:pt x="70" y="224"/>
                        <a:pt x="69" y="222"/>
                      </a:cubicBezTo>
                      <a:cubicBezTo>
                        <a:pt x="60" y="218"/>
                        <a:pt x="56" y="211"/>
                        <a:pt x="48" y="206"/>
                      </a:cubicBezTo>
                      <a:cubicBezTo>
                        <a:pt x="44" y="201"/>
                        <a:pt x="39" y="197"/>
                        <a:pt x="35" y="191"/>
                      </a:cubicBezTo>
                      <a:cubicBezTo>
                        <a:pt x="34" y="191"/>
                        <a:pt x="34" y="190"/>
                        <a:pt x="33" y="189"/>
                      </a:cubicBezTo>
                      <a:cubicBezTo>
                        <a:pt x="30" y="185"/>
                        <a:pt x="27" y="181"/>
                        <a:pt x="24" y="178"/>
                      </a:cubicBezTo>
                      <a:cubicBezTo>
                        <a:pt x="20" y="170"/>
                        <a:pt x="15" y="163"/>
                        <a:pt x="12" y="155"/>
                      </a:cubicBezTo>
                      <a:cubicBezTo>
                        <a:pt x="10" y="146"/>
                        <a:pt x="6" y="138"/>
                        <a:pt x="4" y="127"/>
                      </a:cubicBezTo>
                      <a:cubicBezTo>
                        <a:pt x="0" y="120"/>
                        <a:pt x="3" y="112"/>
                        <a:pt x="3" y="104"/>
                      </a:cubicBezTo>
                      <a:cubicBezTo>
                        <a:pt x="3" y="103"/>
                        <a:pt x="2" y="103"/>
                        <a:pt x="1" y="103"/>
                      </a:cubicBezTo>
                      <a:cubicBezTo>
                        <a:pt x="2" y="100"/>
                        <a:pt x="0" y="96"/>
                        <a:pt x="3" y="94"/>
                      </a:cubicBezTo>
                      <a:cubicBezTo>
                        <a:pt x="1" y="93"/>
                        <a:pt x="2" y="90"/>
                        <a:pt x="2" y="88"/>
                      </a:cubicBezTo>
                      <a:cubicBezTo>
                        <a:pt x="3" y="91"/>
                        <a:pt x="6" y="92"/>
                        <a:pt x="6" y="95"/>
                      </a:cubicBezTo>
                      <a:cubicBezTo>
                        <a:pt x="7" y="98"/>
                        <a:pt x="6" y="102"/>
                        <a:pt x="8" y="104"/>
                      </a:cubicBezTo>
                      <a:cubicBezTo>
                        <a:pt x="8" y="107"/>
                        <a:pt x="9" y="110"/>
                        <a:pt x="10" y="111"/>
                      </a:cubicBezTo>
                      <a:cubicBezTo>
                        <a:pt x="11" y="119"/>
                        <a:pt x="13" y="124"/>
                        <a:pt x="14" y="129"/>
                      </a:cubicBezTo>
                      <a:cubicBezTo>
                        <a:pt x="17" y="135"/>
                        <a:pt x="18" y="142"/>
                        <a:pt x="22" y="148"/>
                      </a:cubicBezTo>
                      <a:cubicBezTo>
                        <a:pt x="26" y="153"/>
                        <a:pt x="32" y="158"/>
                        <a:pt x="34" y="164"/>
                      </a:cubicBezTo>
                      <a:cubicBezTo>
                        <a:pt x="34" y="166"/>
                        <a:pt x="34" y="167"/>
                        <a:pt x="34" y="169"/>
                      </a:cubicBezTo>
                      <a:cubicBezTo>
                        <a:pt x="35" y="170"/>
                        <a:pt x="36" y="171"/>
                        <a:pt x="37" y="173"/>
                      </a:cubicBezTo>
                      <a:cubicBezTo>
                        <a:pt x="40" y="177"/>
                        <a:pt x="41" y="182"/>
                        <a:pt x="43" y="187"/>
                      </a:cubicBezTo>
                      <a:cubicBezTo>
                        <a:pt x="45" y="192"/>
                        <a:pt x="50" y="195"/>
                        <a:pt x="54" y="199"/>
                      </a:cubicBezTo>
                      <a:cubicBezTo>
                        <a:pt x="56" y="202"/>
                        <a:pt x="57" y="205"/>
                        <a:pt x="61" y="206"/>
                      </a:cubicBezTo>
                      <a:cubicBezTo>
                        <a:pt x="65" y="211"/>
                        <a:pt x="71" y="215"/>
                        <a:pt x="77" y="218"/>
                      </a:cubicBezTo>
                      <a:cubicBezTo>
                        <a:pt x="81" y="221"/>
                        <a:pt x="84" y="225"/>
                        <a:pt x="90" y="226"/>
                      </a:cubicBezTo>
                      <a:cubicBezTo>
                        <a:pt x="90" y="227"/>
                        <a:pt x="90" y="227"/>
                        <a:pt x="90" y="228"/>
                      </a:cubicBezTo>
                      <a:cubicBezTo>
                        <a:pt x="98" y="231"/>
                        <a:pt x="106" y="234"/>
                        <a:pt x="113" y="237"/>
                      </a:cubicBezTo>
                      <a:cubicBezTo>
                        <a:pt x="119" y="239"/>
                        <a:pt x="126" y="240"/>
                        <a:pt x="133" y="241"/>
                      </a:cubicBezTo>
                      <a:cubicBezTo>
                        <a:pt x="136" y="242"/>
                        <a:pt x="138" y="243"/>
                        <a:pt x="141" y="243"/>
                      </a:cubicBezTo>
                      <a:cubicBezTo>
                        <a:pt x="143" y="243"/>
                        <a:pt x="143" y="242"/>
                        <a:pt x="145" y="243"/>
                      </a:cubicBezTo>
                      <a:cubicBezTo>
                        <a:pt x="148" y="243"/>
                        <a:pt x="151" y="244"/>
                        <a:pt x="154" y="244"/>
                      </a:cubicBezTo>
                      <a:cubicBezTo>
                        <a:pt x="157" y="244"/>
                        <a:pt x="159" y="244"/>
                        <a:pt x="162" y="244"/>
                      </a:cubicBezTo>
                      <a:cubicBezTo>
                        <a:pt x="170" y="244"/>
                        <a:pt x="179" y="242"/>
                        <a:pt x="187" y="241"/>
                      </a:cubicBezTo>
                      <a:cubicBezTo>
                        <a:pt x="191" y="241"/>
                        <a:pt x="195" y="240"/>
                        <a:pt x="199" y="239"/>
                      </a:cubicBezTo>
                      <a:cubicBezTo>
                        <a:pt x="204" y="238"/>
                        <a:pt x="210" y="237"/>
                        <a:pt x="213" y="233"/>
                      </a:cubicBezTo>
                      <a:cubicBezTo>
                        <a:pt x="214" y="234"/>
                        <a:pt x="218" y="234"/>
                        <a:pt x="218" y="231"/>
                      </a:cubicBezTo>
                      <a:cubicBezTo>
                        <a:pt x="225" y="231"/>
                        <a:pt x="231" y="228"/>
                        <a:pt x="236" y="224"/>
                      </a:cubicBezTo>
                      <a:cubicBezTo>
                        <a:pt x="237" y="223"/>
                        <a:pt x="238" y="222"/>
                        <a:pt x="240" y="221"/>
                      </a:cubicBezTo>
                      <a:cubicBezTo>
                        <a:pt x="241" y="220"/>
                        <a:pt x="243" y="221"/>
                        <a:pt x="244" y="220"/>
                      </a:cubicBezTo>
                      <a:cubicBezTo>
                        <a:pt x="246" y="219"/>
                        <a:pt x="248" y="216"/>
                        <a:pt x="250" y="214"/>
                      </a:cubicBezTo>
                      <a:cubicBezTo>
                        <a:pt x="256" y="212"/>
                        <a:pt x="260" y="205"/>
                        <a:pt x="266" y="204"/>
                      </a:cubicBezTo>
                      <a:cubicBezTo>
                        <a:pt x="267" y="200"/>
                        <a:pt x="269" y="197"/>
                        <a:pt x="273" y="196"/>
                      </a:cubicBezTo>
                      <a:cubicBezTo>
                        <a:pt x="276" y="189"/>
                        <a:pt x="282" y="185"/>
                        <a:pt x="286" y="179"/>
                      </a:cubicBezTo>
                      <a:cubicBezTo>
                        <a:pt x="286" y="178"/>
                        <a:pt x="287" y="177"/>
                        <a:pt x="287" y="176"/>
                      </a:cubicBezTo>
                      <a:cubicBezTo>
                        <a:pt x="288" y="176"/>
                        <a:pt x="288" y="174"/>
                        <a:pt x="289" y="174"/>
                      </a:cubicBezTo>
                      <a:cubicBezTo>
                        <a:pt x="292" y="167"/>
                        <a:pt x="296" y="163"/>
                        <a:pt x="299" y="157"/>
                      </a:cubicBezTo>
                      <a:cubicBezTo>
                        <a:pt x="299" y="154"/>
                        <a:pt x="301" y="152"/>
                        <a:pt x="302" y="150"/>
                      </a:cubicBezTo>
                      <a:cubicBezTo>
                        <a:pt x="303" y="147"/>
                        <a:pt x="303" y="143"/>
                        <a:pt x="304" y="141"/>
                      </a:cubicBezTo>
                      <a:cubicBezTo>
                        <a:pt x="305" y="135"/>
                        <a:pt x="308" y="132"/>
                        <a:pt x="309" y="125"/>
                      </a:cubicBezTo>
                      <a:cubicBezTo>
                        <a:pt x="309" y="125"/>
                        <a:pt x="309" y="124"/>
                        <a:pt x="310" y="125"/>
                      </a:cubicBezTo>
                      <a:cubicBezTo>
                        <a:pt x="309" y="122"/>
                        <a:pt x="309" y="120"/>
                        <a:pt x="312" y="120"/>
                      </a:cubicBezTo>
                      <a:cubicBezTo>
                        <a:pt x="311" y="117"/>
                        <a:pt x="312" y="116"/>
                        <a:pt x="311" y="113"/>
                      </a:cubicBezTo>
                      <a:cubicBezTo>
                        <a:pt x="314" y="108"/>
                        <a:pt x="313" y="102"/>
                        <a:pt x="314" y="95"/>
                      </a:cubicBezTo>
                      <a:cubicBezTo>
                        <a:pt x="314" y="94"/>
                        <a:pt x="313" y="96"/>
                        <a:pt x="313" y="95"/>
                      </a:cubicBezTo>
                      <a:cubicBezTo>
                        <a:pt x="313" y="94"/>
                        <a:pt x="316" y="95"/>
                        <a:pt x="315" y="93"/>
                      </a:cubicBezTo>
                      <a:cubicBezTo>
                        <a:pt x="316" y="92"/>
                        <a:pt x="314" y="94"/>
                        <a:pt x="315" y="92"/>
                      </a:cubicBezTo>
                      <a:cubicBezTo>
                        <a:pt x="315" y="91"/>
                        <a:pt x="316" y="92"/>
                        <a:pt x="317" y="91"/>
                      </a:cubicBezTo>
                      <a:cubicBezTo>
                        <a:pt x="315" y="90"/>
                        <a:pt x="314" y="89"/>
                        <a:pt x="314" y="86"/>
                      </a:cubicBezTo>
                      <a:cubicBezTo>
                        <a:pt x="314" y="87"/>
                        <a:pt x="316" y="87"/>
                        <a:pt x="315" y="86"/>
                      </a:cubicBezTo>
                      <a:cubicBezTo>
                        <a:pt x="315" y="85"/>
                        <a:pt x="315" y="87"/>
                        <a:pt x="314" y="86"/>
                      </a:cubicBezTo>
                      <a:cubicBezTo>
                        <a:pt x="315" y="82"/>
                        <a:pt x="314" y="80"/>
                        <a:pt x="315" y="77"/>
                      </a:cubicBezTo>
                      <a:cubicBezTo>
                        <a:pt x="314" y="76"/>
                        <a:pt x="312" y="78"/>
                        <a:pt x="312" y="77"/>
                      </a:cubicBezTo>
                      <a:cubicBezTo>
                        <a:pt x="314" y="75"/>
                        <a:pt x="312" y="73"/>
                        <a:pt x="313" y="71"/>
                      </a:cubicBezTo>
                      <a:cubicBezTo>
                        <a:pt x="312" y="70"/>
                        <a:pt x="313" y="69"/>
                        <a:pt x="312" y="68"/>
                      </a:cubicBezTo>
                      <a:cubicBezTo>
                        <a:pt x="312" y="67"/>
                        <a:pt x="313" y="68"/>
                        <a:pt x="313" y="69"/>
                      </a:cubicBezTo>
                      <a:cubicBezTo>
                        <a:pt x="314" y="69"/>
                        <a:pt x="312" y="67"/>
                        <a:pt x="314" y="67"/>
                      </a:cubicBezTo>
                      <a:cubicBezTo>
                        <a:pt x="313" y="67"/>
                        <a:pt x="312" y="66"/>
                        <a:pt x="311" y="66"/>
                      </a:cubicBezTo>
                      <a:cubicBezTo>
                        <a:pt x="312" y="63"/>
                        <a:pt x="310" y="63"/>
                        <a:pt x="310" y="60"/>
                      </a:cubicBezTo>
                      <a:cubicBezTo>
                        <a:pt x="311" y="60"/>
                        <a:pt x="312" y="59"/>
                        <a:pt x="312" y="58"/>
                      </a:cubicBezTo>
                      <a:cubicBezTo>
                        <a:pt x="311" y="57"/>
                        <a:pt x="311" y="56"/>
                        <a:pt x="310" y="57"/>
                      </a:cubicBezTo>
                      <a:cubicBezTo>
                        <a:pt x="309" y="54"/>
                        <a:pt x="308" y="52"/>
                        <a:pt x="310" y="50"/>
                      </a:cubicBezTo>
                      <a:cubicBezTo>
                        <a:pt x="308" y="48"/>
                        <a:pt x="306" y="47"/>
                        <a:pt x="307" y="43"/>
                      </a:cubicBezTo>
                      <a:cubicBezTo>
                        <a:pt x="304" y="40"/>
                        <a:pt x="304" y="34"/>
                        <a:pt x="301" y="30"/>
                      </a:cubicBezTo>
                      <a:cubicBezTo>
                        <a:pt x="302" y="29"/>
                        <a:pt x="301" y="29"/>
                        <a:pt x="301" y="27"/>
                      </a:cubicBezTo>
                      <a:cubicBezTo>
                        <a:pt x="299" y="26"/>
                        <a:pt x="298" y="22"/>
                        <a:pt x="298" y="20"/>
                      </a:cubicBezTo>
                      <a:cubicBezTo>
                        <a:pt x="297" y="21"/>
                        <a:pt x="297" y="18"/>
                        <a:pt x="296" y="19"/>
                      </a:cubicBezTo>
                      <a:cubicBezTo>
                        <a:pt x="296" y="18"/>
                        <a:pt x="295" y="17"/>
                        <a:pt x="296" y="16"/>
                      </a:cubicBezTo>
                      <a:cubicBezTo>
                        <a:pt x="294" y="16"/>
                        <a:pt x="294" y="13"/>
                        <a:pt x="293" y="12"/>
                      </a:cubicBezTo>
                      <a:cubicBezTo>
                        <a:pt x="292" y="7"/>
                        <a:pt x="289" y="5"/>
                        <a:pt x="288" y="0"/>
                      </a:cubicBezTo>
                      <a:close/>
                      <a:moveTo>
                        <a:pt x="299" y="22"/>
                      </a:moveTo>
                      <a:cubicBezTo>
                        <a:pt x="300" y="21"/>
                        <a:pt x="300" y="20"/>
                        <a:pt x="299" y="19"/>
                      </a:cubicBezTo>
                      <a:cubicBezTo>
                        <a:pt x="299" y="20"/>
                        <a:pt x="299" y="21"/>
                        <a:pt x="299" y="22"/>
                      </a:cubicBezTo>
                      <a:close/>
                      <a:moveTo>
                        <a:pt x="311" y="61"/>
                      </a:moveTo>
                      <a:cubicBezTo>
                        <a:pt x="311" y="62"/>
                        <a:pt x="312" y="62"/>
                        <a:pt x="312" y="62"/>
                      </a:cubicBezTo>
                      <a:cubicBezTo>
                        <a:pt x="312" y="61"/>
                        <a:pt x="313" y="61"/>
                        <a:pt x="312" y="60"/>
                      </a:cubicBezTo>
                      <a:cubicBezTo>
                        <a:pt x="312" y="61"/>
                        <a:pt x="311" y="61"/>
                        <a:pt x="311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</p:grp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BB7235F8-4076-4763-AEBA-B9BC7D14C0F7}"/>
              </a:ext>
            </a:extLst>
          </p:cNvPr>
          <p:cNvSpPr txBox="1"/>
          <p:nvPr/>
        </p:nvSpPr>
        <p:spPr>
          <a:xfrm>
            <a:off x="3323771" y="4254067"/>
            <a:ext cx="4905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668E86"/>
                    </a:gs>
                    <a:gs pos="100000">
                      <a:srgbClr val="09631F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 SPRING WORK PLAN 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BD505A9A-F909-4BDC-993D-2AD31F180E2B}"/>
              </a:ext>
            </a:extLst>
          </p:cNvPr>
          <p:cNvSpPr/>
          <p:nvPr/>
        </p:nvSpPr>
        <p:spPr>
          <a:xfrm>
            <a:off x="4187923" y="4907441"/>
            <a:ext cx="3184382" cy="410911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92D050"/>
                </a:gs>
                <a:gs pos="100000">
                  <a:srgbClr val="007565"/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93F6AAB-1E19-4A22-B007-6FAB86E3DBE1}"/>
              </a:ext>
            </a:extLst>
          </p:cNvPr>
          <p:cNvSpPr txBox="1"/>
          <p:nvPr/>
        </p:nvSpPr>
        <p:spPr>
          <a:xfrm>
            <a:off x="4683824" y="4947283"/>
            <a:ext cx="220286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+mn-ea"/>
              </a:rPr>
              <a:t>汇报人：</a:t>
            </a:r>
            <a:r>
              <a:rPr lang="en-US" altLang="zh-CN" sz="16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+mn-ea"/>
              </a:rPr>
              <a:t>51PPT</a:t>
            </a:r>
            <a:r>
              <a:rPr lang="zh-CN" altLang="en-US" sz="16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+mn-ea"/>
              </a:rPr>
              <a:t>模板网</a:t>
            </a: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B48D4BAC-32E7-42C0-B85C-EA205FCE968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569" y="5453009"/>
            <a:ext cx="22574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49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H="1" flipV="1">
            <a:off x="4459705" y="2338136"/>
            <a:ext cx="1636295" cy="1636295"/>
          </a:xfrm>
          <a:custGeom>
            <a:avLst/>
            <a:gdLst>
              <a:gd name="connsiteX0" fmla="*/ 1636295 w 1636295"/>
              <a:gd name="connsiteY0" fmla="*/ 1636295 h 1636295"/>
              <a:gd name="connsiteX1" fmla="*/ 818148 w 1636295"/>
              <a:gd name="connsiteY1" fmla="*/ 1636295 h 1636295"/>
              <a:gd name="connsiteX2" fmla="*/ 0 w 1636295"/>
              <a:gd name="connsiteY2" fmla="*/ 818147 h 1636295"/>
              <a:gd name="connsiteX3" fmla="*/ 1 w 1636295"/>
              <a:gd name="connsiteY3" fmla="*/ 818147 h 1636295"/>
              <a:gd name="connsiteX4" fmla="*/ 0 w 1636295"/>
              <a:gd name="connsiteY4" fmla="*/ 818127 h 1636295"/>
              <a:gd name="connsiteX5" fmla="*/ 4223 w 1636295"/>
              <a:gd name="connsiteY5" fmla="*/ 734496 h 1636295"/>
              <a:gd name="connsiteX6" fmla="*/ 16621 w 1636295"/>
              <a:gd name="connsiteY6" fmla="*/ 653262 h 1636295"/>
              <a:gd name="connsiteX7" fmla="*/ 18920 w 1636295"/>
              <a:gd name="connsiteY7" fmla="*/ 644322 h 1636295"/>
              <a:gd name="connsiteX8" fmla="*/ 40353 w 1636295"/>
              <a:gd name="connsiteY8" fmla="*/ 713368 h 1636295"/>
              <a:gd name="connsiteX9" fmla="*/ 513494 w 1636295"/>
              <a:gd name="connsiteY9" fmla="*/ 1026987 h 1636295"/>
              <a:gd name="connsiteX10" fmla="*/ 1026987 w 1636295"/>
              <a:gd name="connsiteY10" fmla="*/ 1026987 h 1636295"/>
              <a:gd name="connsiteX11" fmla="*/ 1026987 w 1636295"/>
              <a:gd name="connsiteY11" fmla="*/ 513493 h 1636295"/>
              <a:gd name="connsiteX12" fmla="*/ 713368 w 1636295"/>
              <a:gd name="connsiteY12" fmla="*/ 40352 h 1636295"/>
              <a:gd name="connsiteX13" fmla="*/ 644324 w 1636295"/>
              <a:gd name="connsiteY13" fmla="*/ 18919 h 1636295"/>
              <a:gd name="connsiteX14" fmla="*/ 653262 w 1636295"/>
              <a:gd name="connsiteY14" fmla="*/ 16621 h 1636295"/>
              <a:gd name="connsiteX15" fmla="*/ 734496 w 1636295"/>
              <a:gd name="connsiteY15" fmla="*/ 4223 h 1636295"/>
              <a:gd name="connsiteX16" fmla="*/ 818127 w 1636295"/>
              <a:gd name="connsiteY16" fmla="*/ 0 h 1636295"/>
              <a:gd name="connsiteX17" fmla="*/ 818147 w 1636295"/>
              <a:gd name="connsiteY17" fmla="*/ 1 h 1636295"/>
              <a:gd name="connsiteX18" fmla="*/ 818167 w 1636295"/>
              <a:gd name="connsiteY18" fmla="*/ 0 h 1636295"/>
              <a:gd name="connsiteX19" fmla="*/ 901798 w 1636295"/>
              <a:gd name="connsiteY19" fmla="*/ 4223 h 1636295"/>
              <a:gd name="connsiteX20" fmla="*/ 1636295 w 1636295"/>
              <a:gd name="connsiteY20" fmla="*/ 818147 h 1636295"/>
              <a:gd name="connsiteX21" fmla="*/ 1636295 w 1636295"/>
              <a:gd name="connsiteY21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1636295">
                <a:moveTo>
                  <a:pt x="1636295" y="1636295"/>
                </a:moveTo>
                <a:lnTo>
                  <a:pt x="818148" y="1636295"/>
                </a:lnTo>
                <a:cubicBezTo>
                  <a:pt x="366297" y="1636295"/>
                  <a:pt x="0" y="1269998"/>
                  <a:pt x="0" y="818147"/>
                </a:cubicBezTo>
                <a:lnTo>
                  <a:pt x="1" y="818147"/>
                </a:lnTo>
                <a:lnTo>
                  <a:pt x="0" y="818127"/>
                </a:lnTo>
                <a:lnTo>
                  <a:pt x="4223" y="734496"/>
                </a:lnTo>
                <a:cubicBezTo>
                  <a:pt x="7016" y="706992"/>
                  <a:pt x="11172" y="679891"/>
                  <a:pt x="16621" y="653262"/>
                </a:cubicBezTo>
                <a:lnTo>
                  <a:pt x="18920" y="644322"/>
                </a:lnTo>
                <a:lnTo>
                  <a:pt x="40353" y="713368"/>
                </a:lnTo>
                <a:cubicBezTo>
                  <a:pt x="118306" y="897669"/>
                  <a:pt x="300798" y="1026987"/>
                  <a:pt x="513494" y="1026987"/>
                </a:cubicBezTo>
                <a:lnTo>
                  <a:pt x="1026987" y="1026987"/>
                </a:lnTo>
                <a:lnTo>
                  <a:pt x="1026987" y="513493"/>
                </a:lnTo>
                <a:cubicBezTo>
                  <a:pt x="1026987" y="300797"/>
                  <a:pt x="897669" y="118305"/>
                  <a:pt x="713368" y="40352"/>
                </a:cubicBezTo>
                <a:lnTo>
                  <a:pt x="644324" y="18919"/>
                </a:lnTo>
                <a:lnTo>
                  <a:pt x="653262" y="16621"/>
                </a:lnTo>
                <a:cubicBezTo>
                  <a:pt x="679892" y="11172"/>
                  <a:pt x="706993" y="7016"/>
                  <a:pt x="734496" y="4223"/>
                </a:cubicBezTo>
                <a:lnTo>
                  <a:pt x="818127" y="0"/>
                </a:lnTo>
                <a:lnTo>
                  <a:pt x="818147" y="1"/>
                </a:lnTo>
                <a:lnTo>
                  <a:pt x="818167" y="0"/>
                </a:lnTo>
                <a:lnTo>
                  <a:pt x="901798" y="4223"/>
                </a:lnTo>
                <a:cubicBezTo>
                  <a:pt x="1314355" y="46120"/>
                  <a:pt x="1636295" y="394537"/>
                  <a:pt x="1636295" y="818147"/>
                </a:cubicBezTo>
                <a:lnTo>
                  <a:pt x="1636295" y="1636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 flipH="1" flipV="1">
            <a:off x="6096000" y="2338136"/>
            <a:ext cx="1636295" cy="1636295"/>
          </a:xfrm>
          <a:custGeom>
            <a:avLst/>
            <a:gdLst>
              <a:gd name="connsiteX0" fmla="*/ 818147 w 1636295"/>
              <a:gd name="connsiteY0" fmla="*/ 1636295 h 1636295"/>
              <a:gd name="connsiteX1" fmla="*/ 0 w 1636295"/>
              <a:gd name="connsiteY1" fmla="*/ 1636295 h 1636295"/>
              <a:gd name="connsiteX2" fmla="*/ 0 w 1636295"/>
              <a:gd name="connsiteY2" fmla="*/ 818147 h 1636295"/>
              <a:gd name="connsiteX3" fmla="*/ 734497 w 1636295"/>
              <a:gd name="connsiteY3" fmla="*/ 4223 h 1636295"/>
              <a:gd name="connsiteX4" fmla="*/ 818128 w 1636295"/>
              <a:gd name="connsiteY4" fmla="*/ 0 h 1636295"/>
              <a:gd name="connsiteX5" fmla="*/ 818148 w 1636295"/>
              <a:gd name="connsiteY5" fmla="*/ 1 h 1636295"/>
              <a:gd name="connsiteX6" fmla="*/ 818168 w 1636295"/>
              <a:gd name="connsiteY6" fmla="*/ 0 h 1636295"/>
              <a:gd name="connsiteX7" fmla="*/ 901799 w 1636295"/>
              <a:gd name="connsiteY7" fmla="*/ 4223 h 1636295"/>
              <a:gd name="connsiteX8" fmla="*/ 983033 w 1636295"/>
              <a:gd name="connsiteY8" fmla="*/ 16621 h 1636295"/>
              <a:gd name="connsiteX9" fmla="*/ 991971 w 1636295"/>
              <a:gd name="connsiteY9" fmla="*/ 18919 h 1636295"/>
              <a:gd name="connsiteX10" fmla="*/ 922927 w 1636295"/>
              <a:gd name="connsiteY10" fmla="*/ 40352 h 1636295"/>
              <a:gd name="connsiteX11" fmla="*/ 609308 w 1636295"/>
              <a:gd name="connsiteY11" fmla="*/ 513493 h 1636295"/>
              <a:gd name="connsiteX12" fmla="*/ 609308 w 1636295"/>
              <a:gd name="connsiteY12" fmla="*/ 1026987 h 1636295"/>
              <a:gd name="connsiteX13" fmla="*/ 1122801 w 1636295"/>
              <a:gd name="connsiteY13" fmla="*/ 1026987 h 1636295"/>
              <a:gd name="connsiteX14" fmla="*/ 1595942 w 1636295"/>
              <a:gd name="connsiteY14" fmla="*/ 713368 h 1636295"/>
              <a:gd name="connsiteX15" fmla="*/ 1617375 w 1636295"/>
              <a:gd name="connsiteY15" fmla="*/ 644322 h 1636295"/>
              <a:gd name="connsiteX16" fmla="*/ 1619674 w 1636295"/>
              <a:gd name="connsiteY16" fmla="*/ 653262 h 1636295"/>
              <a:gd name="connsiteX17" fmla="*/ 1632072 w 1636295"/>
              <a:gd name="connsiteY17" fmla="*/ 734496 h 1636295"/>
              <a:gd name="connsiteX18" fmla="*/ 1636295 w 1636295"/>
              <a:gd name="connsiteY18" fmla="*/ 818127 h 1636295"/>
              <a:gd name="connsiteX19" fmla="*/ 1636294 w 1636295"/>
              <a:gd name="connsiteY19" fmla="*/ 818147 h 1636295"/>
              <a:gd name="connsiteX20" fmla="*/ 1636295 w 1636295"/>
              <a:gd name="connsiteY20" fmla="*/ 818147 h 1636295"/>
              <a:gd name="connsiteX21" fmla="*/ 818147 w 1636295"/>
              <a:gd name="connsiteY21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1636295">
                <a:moveTo>
                  <a:pt x="818147" y="1636295"/>
                </a:moveTo>
                <a:lnTo>
                  <a:pt x="0" y="1636295"/>
                </a:lnTo>
                <a:lnTo>
                  <a:pt x="0" y="818147"/>
                </a:lnTo>
                <a:cubicBezTo>
                  <a:pt x="0" y="394537"/>
                  <a:pt x="321940" y="46120"/>
                  <a:pt x="734497" y="4223"/>
                </a:cubicBezTo>
                <a:lnTo>
                  <a:pt x="818128" y="0"/>
                </a:lnTo>
                <a:lnTo>
                  <a:pt x="818148" y="1"/>
                </a:lnTo>
                <a:lnTo>
                  <a:pt x="818168" y="0"/>
                </a:lnTo>
                <a:lnTo>
                  <a:pt x="901799" y="4223"/>
                </a:lnTo>
                <a:cubicBezTo>
                  <a:pt x="929302" y="7016"/>
                  <a:pt x="956403" y="11172"/>
                  <a:pt x="983033" y="16621"/>
                </a:cubicBezTo>
                <a:lnTo>
                  <a:pt x="991971" y="18919"/>
                </a:lnTo>
                <a:lnTo>
                  <a:pt x="922927" y="40352"/>
                </a:lnTo>
                <a:cubicBezTo>
                  <a:pt x="738626" y="118305"/>
                  <a:pt x="609308" y="300797"/>
                  <a:pt x="609308" y="513493"/>
                </a:cubicBezTo>
                <a:lnTo>
                  <a:pt x="609308" y="1026987"/>
                </a:lnTo>
                <a:lnTo>
                  <a:pt x="1122801" y="1026987"/>
                </a:lnTo>
                <a:cubicBezTo>
                  <a:pt x="1335497" y="1026987"/>
                  <a:pt x="1517989" y="897669"/>
                  <a:pt x="1595942" y="713368"/>
                </a:cubicBezTo>
                <a:lnTo>
                  <a:pt x="1617375" y="644322"/>
                </a:lnTo>
                <a:lnTo>
                  <a:pt x="1619674" y="653262"/>
                </a:lnTo>
                <a:cubicBezTo>
                  <a:pt x="1625123" y="679891"/>
                  <a:pt x="1629279" y="706992"/>
                  <a:pt x="1632072" y="734496"/>
                </a:cubicBezTo>
                <a:lnTo>
                  <a:pt x="1636295" y="818127"/>
                </a:lnTo>
                <a:lnTo>
                  <a:pt x="1636294" y="818147"/>
                </a:lnTo>
                <a:lnTo>
                  <a:pt x="1636295" y="818147"/>
                </a:lnTo>
                <a:cubicBezTo>
                  <a:pt x="1636295" y="1269998"/>
                  <a:pt x="1269998" y="1636295"/>
                  <a:pt x="818147" y="16362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 flipH="1" flipV="1">
            <a:off x="4459705" y="3974431"/>
            <a:ext cx="1636295" cy="1636295"/>
          </a:xfrm>
          <a:custGeom>
            <a:avLst/>
            <a:gdLst>
              <a:gd name="connsiteX0" fmla="*/ 818167 w 1636295"/>
              <a:gd name="connsiteY0" fmla="*/ 1636295 h 1636295"/>
              <a:gd name="connsiteX1" fmla="*/ 818147 w 1636295"/>
              <a:gd name="connsiteY1" fmla="*/ 1636294 h 1636295"/>
              <a:gd name="connsiteX2" fmla="*/ 818127 w 1636295"/>
              <a:gd name="connsiteY2" fmla="*/ 1636295 h 1636295"/>
              <a:gd name="connsiteX3" fmla="*/ 734496 w 1636295"/>
              <a:gd name="connsiteY3" fmla="*/ 1632072 h 1636295"/>
              <a:gd name="connsiteX4" fmla="*/ 653262 w 1636295"/>
              <a:gd name="connsiteY4" fmla="*/ 1619674 h 1636295"/>
              <a:gd name="connsiteX5" fmla="*/ 644324 w 1636295"/>
              <a:gd name="connsiteY5" fmla="*/ 1617376 h 1636295"/>
              <a:gd name="connsiteX6" fmla="*/ 713368 w 1636295"/>
              <a:gd name="connsiteY6" fmla="*/ 1595943 h 1636295"/>
              <a:gd name="connsiteX7" fmla="*/ 1026987 w 1636295"/>
              <a:gd name="connsiteY7" fmla="*/ 1122802 h 1636295"/>
              <a:gd name="connsiteX8" fmla="*/ 1026987 w 1636295"/>
              <a:gd name="connsiteY8" fmla="*/ 609308 h 1636295"/>
              <a:gd name="connsiteX9" fmla="*/ 513494 w 1636295"/>
              <a:gd name="connsiteY9" fmla="*/ 609308 h 1636295"/>
              <a:gd name="connsiteX10" fmla="*/ 40353 w 1636295"/>
              <a:gd name="connsiteY10" fmla="*/ 922927 h 1636295"/>
              <a:gd name="connsiteX11" fmla="*/ 18920 w 1636295"/>
              <a:gd name="connsiteY11" fmla="*/ 991973 h 1636295"/>
              <a:gd name="connsiteX12" fmla="*/ 16621 w 1636295"/>
              <a:gd name="connsiteY12" fmla="*/ 983033 h 1636295"/>
              <a:gd name="connsiteX13" fmla="*/ 4223 w 1636295"/>
              <a:gd name="connsiteY13" fmla="*/ 901799 h 1636295"/>
              <a:gd name="connsiteX14" fmla="*/ 0 w 1636295"/>
              <a:gd name="connsiteY14" fmla="*/ 818168 h 1636295"/>
              <a:gd name="connsiteX15" fmla="*/ 1 w 1636295"/>
              <a:gd name="connsiteY15" fmla="*/ 818148 h 1636295"/>
              <a:gd name="connsiteX16" fmla="*/ 0 w 1636295"/>
              <a:gd name="connsiteY16" fmla="*/ 818148 h 1636295"/>
              <a:gd name="connsiteX17" fmla="*/ 818148 w 1636295"/>
              <a:gd name="connsiteY17" fmla="*/ 0 h 1636295"/>
              <a:gd name="connsiteX18" fmla="*/ 1636295 w 1636295"/>
              <a:gd name="connsiteY18" fmla="*/ 0 h 1636295"/>
              <a:gd name="connsiteX19" fmla="*/ 1636295 w 1636295"/>
              <a:gd name="connsiteY19" fmla="*/ 818148 h 1636295"/>
              <a:gd name="connsiteX20" fmla="*/ 901798 w 1636295"/>
              <a:gd name="connsiteY20" fmla="*/ 1632072 h 1636295"/>
              <a:gd name="connsiteX21" fmla="*/ 818167 w 1636295"/>
              <a:gd name="connsiteY21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1636295">
                <a:moveTo>
                  <a:pt x="818167" y="1636295"/>
                </a:moveTo>
                <a:lnTo>
                  <a:pt x="818147" y="1636294"/>
                </a:lnTo>
                <a:lnTo>
                  <a:pt x="818127" y="1636295"/>
                </a:lnTo>
                <a:lnTo>
                  <a:pt x="734496" y="1632072"/>
                </a:lnTo>
                <a:cubicBezTo>
                  <a:pt x="706993" y="1629279"/>
                  <a:pt x="679892" y="1625124"/>
                  <a:pt x="653262" y="1619674"/>
                </a:cubicBezTo>
                <a:lnTo>
                  <a:pt x="644324" y="1617376"/>
                </a:lnTo>
                <a:lnTo>
                  <a:pt x="713368" y="1595943"/>
                </a:lnTo>
                <a:cubicBezTo>
                  <a:pt x="897669" y="1517991"/>
                  <a:pt x="1026987" y="1335498"/>
                  <a:pt x="1026987" y="1122802"/>
                </a:cubicBezTo>
                <a:lnTo>
                  <a:pt x="1026987" y="609308"/>
                </a:lnTo>
                <a:lnTo>
                  <a:pt x="513494" y="609308"/>
                </a:lnTo>
                <a:cubicBezTo>
                  <a:pt x="300798" y="609308"/>
                  <a:pt x="118306" y="738626"/>
                  <a:pt x="40353" y="922927"/>
                </a:cubicBezTo>
                <a:lnTo>
                  <a:pt x="18920" y="991973"/>
                </a:lnTo>
                <a:lnTo>
                  <a:pt x="16621" y="983033"/>
                </a:lnTo>
                <a:cubicBezTo>
                  <a:pt x="11172" y="956404"/>
                  <a:pt x="7016" y="929303"/>
                  <a:pt x="4223" y="901799"/>
                </a:cubicBezTo>
                <a:lnTo>
                  <a:pt x="0" y="818168"/>
                </a:lnTo>
                <a:lnTo>
                  <a:pt x="1" y="818148"/>
                </a:lnTo>
                <a:lnTo>
                  <a:pt x="0" y="818148"/>
                </a:lnTo>
                <a:cubicBezTo>
                  <a:pt x="0" y="366297"/>
                  <a:pt x="366297" y="0"/>
                  <a:pt x="818148" y="0"/>
                </a:cubicBezTo>
                <a:lnTo>
                  <a:pt x="1636295" y="0"/>
                </a:lnTo>
                <a:lnTo>
                  <a:pt x="1636295" y="818148"/>
                </a:lnTo>
                <a:cubicBezTo>
                  <a:pt x="1636295" y="1241759"/>
                  <a:pt x="1314355" y="1590175"/>
                  <a:pt x="901798" y="1632072"/>
                </a:cubicBezTo>
                <a:lnTo>
                  <a:pt x="818167" y="16362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 flipH="1" flipV="1">
            <a:off x="6096000" y="3974431"/>
            <a:ext cx="1636295" cy="1636295"/>
          </a:xfrm>
          <a:custGeom>
            <a:avLst/>
            <a:gdLst>
              <a:gd name="connsiteX0" fmla="*/ 818168 w 1636295"/>
              <a:gd name="connsiteY0" fmla="*/ 1636295 h 1636295"/>
              <a:gd name="connsiteX1" fmla="*/ 818148 w 1636295"/>
              <a:gd name="connsiteY1" fmla="*/ 1636294 h 1636295"/>
              <a:gd name="connsiteX2" fmla="*/ 818128 w 1636295"/>
              <a:gd name="connsiteY2" fmla="*/ 1636295 h 1636295"/>
              <a:gd name="connsiteX3" fmla="*/ 734497 w 1636295"/>
              <a:gd name="connsiteY3" fmla="*/ 1632072 h 1636295"/>
              <a:gd name="connsiteX4" fmla="*/ 0 w 1636295"/>
              <a:gd name="connsiteY4" fmla="*/ 818148 h 1636295"/>
              <a:gd name="connsiteX5" fmla="*/ 0 w 1636295"/>
              <a:gd name="connsiteY5" fmla="*/ 0 h 1636295"/>
              <a:gd name="connsiteX6" fmla="*/ 818147 w 1636295"/>
              <a:gd name="connsiteY6" fmla="*/ 0 h 1636295"/>
              <a:gd name="connsiteX7" fmla="*/ 1636295 w 1636295"/>
              <a:gd name="connsiteY7" fmla="*/ 818148 h 1636295"/>
              <a:gd name="connsiteX8" fmla="*/ 1636294 w 1636295"/>
              <a:gd name="connsiteY8" fmla="*/ 818148 h 1636295"/>
              <a:gd name="connsiteX9" fmla="*/ 1636295 w 1636295"/>
              <a:gd name="connsiteY9" fmla="*/ 818168 h 1636295"/>
              <a:gd name="connsiteX10" fmla="*/ 1632072 w 1636295"/>
              <a:gd name="connsiteY10" fmla="*/ 901799 h 1636295"/>
              <a:gd name="connsiteX11" fmla="*/ 1619674 w 1636295"/>
              <a:gd name="connsiteY11" fmla="*/ 983033 h 1636295"/>
              <a:gd name="connsiteX12" fmla="*/ 1617375 w 1636295"/>
              <a:gd name="connsiteY12" fmla="*/ 991973 h 1636295"/>
              <a:gd name="connsiteX13" fmla="*/ 1595942 w 1636295"/>
              <a:gd name="connsiteY13" fmla="*/ 922927 h 1636295"/>
              <a:gd name="connsiteX14" fmla="*/ 1122801 w 1636295"/>
              <a:gd name="connsiteY14" fmla="*/ 609308 h 1636295"/>
              <a:gd name="connsiteX15" fmla="*/ 609308 w 1636295"/>
              <a:gd name="connsiteY15" fmla="*/ 609308 h 1636295"/>
              <a:gd name="connsiteX16" fmla="*/ 609308 w 1636295"/>
              <a:gd name="connsiteY16" fmla="*/ 1122802 h 1636295"/>
              <a:gd name="connsiteX17" fmla="*/ 922927 w 1636295"/>
              <a:gd name="connsiteY17" fmla="*/ 1595943 h 1636295"/>
              <a:gd name="connsiteX18" fmla="*/ 991971 w 1636295"/>
              <a:gd name="connsiteY18" fmla="*/ 1617376 h 1636295"/>
              <a:gd name="connsiteX19" fmla="*/ 983033 w 1636295"/>
              <a:gd name="connsiteY19" fmla="*/ 1619674 h 1636295"/>
              <a:gd name="connsiteX20" fmla="*/ 901799 w 1636295"/>
              <a:gd name="connsiteY20" fmla="*/ 1632072 h 1636295"/>
              <a:gd name="connsiteX21" fmla="*/ 818168 w 1636295"/>
              <a:gd name="connsiteY21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1636295">
                <a:moveTo>
                  <a:pt x="818168" y="1636295"/>
                </a:moveTo>
                <a:lnTo>
                  <a:pt x="818148" y="1636294"/>
                </a:lnTo>
                <a:lnTo>
                  <a:pt x="818128" y="1636295"/>
                </a:lnTo>
                <a:lnTo>
                  <a:pt x="734497" y="1632072"/>
                </a:lnTo>
                <a:cubicBezTo>
                  <a:pt x="321940" y="1590175"/>
                  <a:pt x="0" y="1241759"/>
                  <a:pt x="0" y="818148"/>
                </a:cubicBezTo>
                <a:lnTo>
                  <a:pt x="0" y="0"/>
                </a:lnTo>
                <a:lnTo>
                  <a:pt x="818147" y="0"/>
                </a:lnTo>
                <a:cubicBezTo>
                  <a:pt x="1269998" y="0"/>
                  <a:pt x="1636295" y="366297"/>
                  <a:pt x="1636295" y="818148"/>
                </a:cubicBezTo>
                <a:lnTo>
                  <a:pt x="1636294" y="818148"/>
                </a:lnTo>
                <a:lnTo>
                  <a:pt x="1636295" y="818168"/>
                </a:lnTo>
                <a:lnTo>
                  <a:pt x="1632072" y="901799"/>
                </a:lnTo>
                <a:cubicBezTo>
                  <a:pt x="1629279" y="929303"/>
                  <a:pt x="1625123" y="956404"/>
                  <a:pt x="1619674" y="983033"/>
                </a:cubicBezTo>
                <a:lnTo>
                  <a:pt x="1617375" y="991973"/>
                </a:lnTo>
                <a:lnTo>
                  <a:pt x="1595942" y="922927"/>
                </a:lnTo>
                <a:cubicBezTo>
                  <a:pt x="1517989" y="738626"/>
                  <a:pt x="1335497" y="609308"/>
                  <a:pt x="1122801" y="609308"/>
                </a:cubicBezTo>
                <a:lnTo>
                  <a:pt x="609308" y="609308"/>
                </a:lnTo>
                <a:lnTo>
                  <a:pt x="609308" y="1122802"/>
                </a:lnTo>
                <a:cubicBezTo>
                  <a:pt x="609308" y="1335498"/>
                  <a:pt x="738626" y="1517991"/>
                  <a:pt x="922927" y="1595943"/>
                </a:cubicBezTo>
                <a:lnTo>
                  <a:pt x="991971" y="1617376"/>
                </a:lnTo>
                <a:lnTo>
                  <a:pt x="983033" y="1619674"/>
                </a:lnTo>
                <a:cubicBezTo>
                  <a:pt x="956403" y="1625124"/>
                  <a:pt x="929302" y="1629279"/>
                  <a:pt x="901799" y="1632072"/>
                </a:cubicBezTo>
                <a:lnTo>
                  <a:pt x="818168" y="1636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79081" y="1875272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7979080" y="2231557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1" name="矩形 10"/>
          <p:cNvSpPr/>
          <p:nvPr/>
        </p:nvSpPr>
        <p:spPr>
          <a:xfrm>
            <a:off x="7979081" y="4654277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7979080" y="5010562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3" name="矩形 12"/>
          <p:cNvSpPr/>
          <p:nvPr/>
        </p:nvSpPr>
        <p:spPr>
          <a:xfrm>
            <a:off x="2402649" y="1804152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1047112" y="2160437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5" name="矩形 14"/>
          <p:cNvSpPr/>
          <p:nvPr/>
        </p:nvSpPr>
        <p:spPr>
          <a:xfrm>
            <a:off x="2402649" y="4539256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1047112" y="4895541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74610">
            <a:off x="-237916" y="5604974"/>
            <a:ext cx="1647619" cy="1685714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7C05A63-3B9E-4E3B-83AA-503BDB51234F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D059397-7DA9-4ED5-A414-A2EC1C8E3CAD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A66C5ED-4296-4FB8-812D-02E5DEC11CA4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11170D69-951B-4C44-8C6B-862EB6BED361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267054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stCxn id="12" idx="5"/>
          </p:cNvCxnSpPr>
          <p:nvPr/>
        </p:nvCxnSpPr>
        <p:spPr>
          <a:xfrm>
            <a:off x="4830298" y="3082813"/>
            <a:ext cx="575420" cy="453763"/>
          </a:xfrm>
          <a:prstGeom prst="line">
            <a:avLst/>
          </a:prstGeom>
          <a:ln>
            <a:solidFill>
              <a:srgbClr val="8FA6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8" idx="7"/>
            <a:endCxn id="9" idx="3"/>
          </p:cNvCxnSpPr>
          <p:nvPr/>
        </p:nvCxnSpPr>
        <p:spPr>
          <a:xfrm flipV="1">
            <a:off x="6585013" y="2665139"/>
            <a:ext cx="779532" cy="510172"/>
          </a:xfrm>
          <a:prstGeom prst="line">
            <a:avLst/>
          </a:prstGeom>
          <a:ln>
            <a:solidFill>
              <a:srgbClr val="8FA6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8" idx="5"/>
          </p:cNvCxnSpPr>
          <p:nvPr/>
        </p:nvCxnSpPr>
        <p:spPr>
          <a:xfrm>
            <a:off x="6585013" y="4287807"/>
            <a:ext cx="647262" cy="324534"/>
          </a:xfrm>
          <a:prstGeom prst="line">
            <a:avLst/>
          </a:prstGeom>
          <a:ln>
            <a:solidFill>
              <a:srgbClr val="8FA6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8" idx="3"/>
          </p:cNvCxnSpPr>
          <p:nvPr/>
        </p:nvCxnSpPr>
        <p:spPr>
          <a:xfrm flipH="1">
            <a:off x="4679577" y="4287807"/>
            <a:ext cx="792940" cy="1279275"/>
          </a:xfrm>
          <a:prstGeom prst="line">
            <a:avLst/>
          </a:prstGeom>
          <a:ln>
            <a:solidFill>
              <a:srgbClr val="8FA6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5242112" y="2944906"/>
            <a:ext cx="1573306" cy="15733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232275" y="1894214"/>
            <a:ext cx="903195" cy="9031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109014" y="4329953"/>
            <a:ext cx="807244" cy="8072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141272" y="5393531"/>
            <a:ext cx="807244" cy="8072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41272" y="2393787"/>
            <a:ext cx="807244" cy="8072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58320" y="2155578"/>
            <a:ext cx="3195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8" name="矩形 37"/>
          <p:cNvSpPr/>
          <p:nvPr/>
        </p:nvSpPr>
        <p:spPr>
          <a:xfrm>
            <a:off x="8158319" y="1786246"/>
            <a:ext cx="309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矩形 38"/>
          <p:cNvSpPr/>
          <p:nvPr/>
        </p:nvSpPr>
        <p:spPr>
          <a:xfrm>
            <a:off x="7979750" y="4966939"/>
            <a:ext cx="3195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0" name="矩形 39"/>
          <p:cNvSpPr/>
          <p:nvPr/>
        </p:nvSpPr>
        <p:spPr>
          <a:xfrm>
            <a:off x="7979749" y="4597607"/>
            <a:ext cx="309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847805" y="5393531"/>
            <a:ext cx="3195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2" name="矩形 41"/>
          <p:cNvSpPr/>
          <p:nvPr/>
        </p:nvSpPr>
        <p:spPr>
          <a:xfrm>
            <a:off x="948280" y="5024199"/>
            <a:ext cx="309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3" name="矩形 42"/>
          <p:cNvSpPr/>
          <p:nvPr/>
        </p:nvSpPr>
        <p:spPr>
          <a:xfrm>
            <a:off x="835753" y="2618780"/>
            <a:ext cx="3195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4" name="矩形 43"/>
          <p:cNvSpPr/>
          <p:nvPr/>
        </p:nvSpPr>
        <p:spPr>
          <a:xfrm>
            <a:off x="936228" y="2249448"/>
            <a:ext cx="309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5" name="矩形 44"/>
          <p:cNvSpPr/>
          <p:nvPr/>
        </p:nvSpPr>
        <p:spPr>
          <a:xfrm>
            <a:off x="5118008" y="3399658"/>
            <a:ext cx="18669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5208886" y="3702733"/>
            <a:ext cx="1639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Click here to add title text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776290" y="2393365"/>
            <a:ext cx="1647619" cy="1685714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45154055-5F0F-4F3A-8221-52320ACA03EA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15953B6-9F72-4928-89A0-788B9694A166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F610DBE-B1BB-4905-A464-BEEA4684DE36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7A4FF072-9EF4-47FB-9BBB-7617688C63CF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990957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37FF366-DB9B-496A-84FD-A858BF5F9FFB}"/>
              </a:ext>
            </a:extLst>
          </p:cNvPr>
          <p:cNvGrpSpPr/>
          <p:nvPr/>
        </p:nvGrpSpPr>
        <p:grpSpPr>
          <a:xfrm>
            <a:off x="4491047" y="2040712"/>
            <a:ext cx="3209906" cy="3210394"/>
            <a:chOff x="4982610" y="2532350"/>
            <a:chExt cx="2226780" cy="2227118"/>
          </a:xfrm>
        </p:grpSpPr>
        <p:grpSp>
          <p:nvGrpSpPr>
            <p:cNvPr id="12" name="组合 11"/>
            <p:cNvGrpSpPr/>
            <p:nvPr/>
          </p:nvGrpSpPr>
          <p:grpSpPr>
            <a:xfrm>
              <a:off x="4982610" y="2532350"/>
              <a:ext cx="2226780" cy="2227118"/>
              <a:chOff x="1646286" y="3575831"/>
              <a:chExt cx="2226780" cy="2227118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1646286" y="3575831"/>
                <a:ext cx="1059601" cy="1059771"/>
              </a:xfrm>
              <a:custGeom>
                <a:avLst/>
                <a:gdLst>
                  <a:gd name="connsiteX0" fmla="*/ 1059601 w 1059601"/>
                  <a:gd name="connsiteY0" fmla="*/ 0 h 1059771"/>
                  <a:gd name="connsiteX1" fmla="*/ 1059601 w 1059601"/>
                  <a:gd name="connsiteY1" fmla="*/ 882340 h 1059771"/>
                  <a:gd name="connsiteX2" fmla="*/ 1020802 w 1059601"/>
                  <a:gd name="connsiteY2" fmla="*/ 894384 h 1059771"/>
                  <a:gd name="connsiteX3" fmla="*/ 894216 w 1059601"/>
                  <a:gd name="connsiteY3" fmla="*/ 1020970 h 1059771"/>
                  <a:gd name="connsiteX4" fmla="*/ 882172 w 1059601"/>
                  <a:gd name="connsiteY4" fmla="*/ 1059771 h 1059771"/>
                  <a:gd name="connsiteX5" fmla="*/ 0 w 1059601"/>
                  <a:gd name="connsiteY5" fmla="*/ 1059771 h 1059771"/>
                  <a:gd name="connsiteX6" fmla="*/ 3046 w 1059601"/>
                  <a:gd name="connsiteY6" fmla="*/ 999444 h 1059771"/>
                  <a:gd name="connsiteX7" fmla="*/ 1006316 w 1059601"/>
                  <a:gd name="connsiteY7" fmla="*/ 2523 h 1059771"/>
                  <a:gd name="connsiteX8" fmla="*/ 1059601 w 1059601"/>
                  <a:gd name="connsiteY8" fmla="*/ 0 h 105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9601" h="1059771">
                    <a:moveTo>
                      <a:pt x="1059601" y="0"/>
                    </a:moveTo>
                    <a:lnTo>
                      <a:pt x="1059601" y="882340"/>
                    </a:lnTo>
                    <a:lnTo>
                      <a:pt x="1020802" y="894384"/>
                    </a:lnTo>
                    <a:cubicBezTo>
                      <a:pt x="963886" y="918457"/>
                      <a:pt x="918290" y="964054"/>
                      <a:pt x="894216" y="1020970"/>
                    </a:cubicBezTo>
                    <a:lnTo>
                      <a:pt x="882172" y="1059771"/>
                    </a:lnTo>
                    <a:lnTo>
                      <a:pt x="0" y="1059771"/>
                    </a:lnTo>
                    <a:lnTo>
                      <a:pt x="3046" y="999444"/>
                    </a:lnTo>
                    <a:cubicBezTo>
                      <a:pt x="56630" y="471816"/>
                      <a:pt x="477728" y="52834"/>
                      <a:pt x="1006316" y="2523"/>
                    </a:cubicBezTo>
                    <a:lnTo>
                      <a:pt x="105960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2813463" y="3575831"/>
                <a:ext cx="1059603" cy="1059771"/>
              </a:xfrm>
              <a:custGeom>
                <a:avLst/>
                <a:gdLst>
                  <a:gd name="connsiteX0" fmla="*/ 0 w 1059603"/>
                  <a:gd name="connsiteY0" fmla="*/ 0 h 1059771"/>
                  <a:gd name="connsiteX1" fmla="*/ 53287 w 1059603"/>
                  <a:gd name="connsiteY1" fmla="*/ 2523 h 1059771"/>
                  <a:gd name="connsiteX2" fmla="*/ 1056557 w 1059603"/>
                  <a:gd name="connsiteY2" fmla="*/ 999444 h 1059771"/>
                  <a:gd name="connsiteX3" fmla="*/ 1059603 w 1059603"/>
                  <a:gd name="connsiteY3" fmla="*/ 1059771 h 1059771"/>
                  <a:gd name="connsiteX4" fmla="*/ 177432 w 1059603"/>
                  <a:gd name="connsiteY4" fmla="*/ 1059771 h 1059771"/>
                  <a:gd name="connsiteX5" fmla="*/ 165387 w 1059603"/>
                  <a:gd name="connsiteY5" fmla="*/ 1020970 h 1059771"/>
                  <a:gd name="connsiteX6" fmla="*/ 38801 w 1059603"/>
                  <a:gd name="connsiteY6" fmla="*/ 894384 h 1059771"/>
                  <a:gd name="connsiteX7" fmla="*/ 0 w 1059603"/>
                  <a:gd name="connsiteY7" fmla="*/ 882340 h 1059771"/>
                  <a:gd name="connsiteX8" fmla="*/ 0 w 1059603"/>
                  <a:gd name="connsiteY8" fmla="*/ 0 h 105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9603" h="1059771">
                    <a:moveTo>
                      <a:pt x="0" y="0"/>
                    </a:moveTo>
                    <a:lnTo>
                      <a:pt x="53287" y="2523"/>
                    </a:lnTo>
                    <a:cubicBezTo>
                      <a:pt x="581876" y="52834"/>
                      <a:pt x="1002973" y="471816"/>
                      <a:pt x="1056557" y="999444"/>
                    </a:cubicBezTo>
                    <a:lnTo>
                      <a:pt x="1059603" y="1059771"/>
                    </a:lnTo>
                    <a:lnTo>
                      <a:pt x="177432" y="1059771"/>
                    </a:lnTo>
                    <a:lnTo>
                      <a:pt x="165387" y="1020970"/>
                    </a:lnTo>
                    <a:cubicBezTo>
                      <a:pt x="141314" y="964054"/>
                      <a:pt x="95718" y="918457"/>
                      <a:pt x="38801" y="894384"/>
                    </a:cubicBezTo>
                    <a:lnTo>
                      <a:pt x="0" y="8823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1646286" y="4743178"/>
                <a:ext cx="1059601" cy="1059771"/>
              </a:xfrm>
              <a:custGeom>
                <a:avLst/>
                <a:gdLst>
                  <a:gd name="connsiteX0" fmla="*/ 0 w 1059601"/>
                  <a:gd name="connsiteY0" fmla="*/ 0 h 1059771"/>
                  <a:gd name="connsiteX1" fmla="*/ 882172 w 1059601"/>
                  <a:gd name="connsiteY1" fmla="*/ 0 h 1059771"/>
                  <a:gd name="connsiteX2" fmla="*/ 894216 w 1059601"/>
                  <a:gd name="connsiteY2" fmla="*/ 38799 h 1059771"/>
                  <a:gd name="connsiteX3" fmla="*/ 1020802 w 1059601"/>
                  <a:gd name="connsiteY3" fmla="*/ 165385 h 1059771"/>
                  <a:gd name="connsiteX4" fmla="*/ 1059601 w 1059601"/>
                  <a:gd name="connsiteY4" fmla="*/ 177429 h 1059771"/>
                  <a:gd name="connsiteX5" fmla="*/ 1059601 w 1059601"/>
                  <a:gd name="connsiteY5" fmla="*/ 1059771 h 1059771"/>
                  <a:gd name="connsiteX6" fmla="*/ 1006316 w 1059601"/>
                  <a:gd name="connsiteY6" fmla="*/ 1057248 h 1059771"/>
                  <a:gd name="connsiteX7" fmla="*/ 3046 w 1059601"/>
                  <a:gd name="connsiteY7" fmla="*/ 60327 h 1059771"/>
                  <a:gd name="connsiteX8" fmla="*/ 0 w 1059601"/>
                  <a:gd name="connsiteY8" fmla="*/ 0 h 105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9601" h="1059771">
                    <a:moveTo>
                      <a:pt x="0" y="0"/>
                    </a:moveTo>
                    <a:lnTo>
                      <a:pt x="882172" y="0"/>
                    </a:lnTo>
                    <a:lnTo>
                      <a:pt x="894216" y="38799"/>
                    </a:lnTo>
                    <a:cubicBezTo>
                      <a:pt x="918290" y="95716"/>
                      <a:pt x="963886" y="141312"/>
                      <a:pt x="1020802" y="165385"/>
                    </a:cubicBezTo>
                    <a:lnTo>
                      <a:pt x="1059601" y="177429"/>
                    </a:lnTo>
                    <a:lnTo>
                      <a:pt x="1059601" y="1059771"/>
                    </a:lnTo>
                    <a:lnTo>
                      <a:pt x="1006316" y="1057248"/>
                    </a:lnTo>
                    <a:cubicBezTo>
                      <a:pt x="477728" y="1006937"/>
                      <a:pt x="56630" y="587955"/>
                      <a:pt x="3046" y="603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2813463" y="4743178"/>
                <a:ext cx="1059603" cy="1059771"/>
              </a:xfrm>
              <a:custGeom>
                <a:avLst/>
                <a:gdLst>
                  <a:gd name="connsiteX0" fmla="*/ 177431 w 1059603"/>
                  <a:gd name="connsiteY0" fmla="*/ 0 h 1059771"/>
                  <a:gd name="connsiteX1" fmla="*/ 1059603 w 1059603"/>
                  <a:gd name="connsiteY1" fmla="*/ 0 h 1059771"/>
                  <a:gd name="connsiteX2" fmla="*/ 1056557 w 1059603"/>
                  <a:gd name="connsiteY2" fmla="*/ 60327 h 1059771"/>
                  <a:gd name="connsiteX3" fmla="*/ 53287 w 1059603"/>
                  <a:gd name="connsiteY3" fmla="*/ 1057248 h 1059771"/>
                  <a:gd name="connsiteX4" fmla="*/ 0 w 1059603"/>
                  <a:gd name="connsiteY4" fmla="*/ 1059771 h 1059771"/>
                  <a:gd name="connsiteX5" fmla="*/ 0 w 1059603"/>
                  <a:gd name="connsiteY5" fmla="*/ 177430 h 1059771"/>
                  <a:gd name="connsiteX6" fmla="*/ 38801 w 1059603"/>
                  <a:gd name="connsiteY6" fmla="*/ 165385 h 1059771"/>
                  <a:gd name="connsiteX7" fmla="*/ 165387 w 1059603"/>
                  <a:gd name="connsiteY7" fmla="*/ 38799 h 1059771"/>
                  <a:gd name="connsiteX8" fmla="*/ 177431 w 1059603"/>
                  <a:gd name="connsiteY8" fmla="*/ 0 h 105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9603" h="1059771">
                    <a:moveTo>
                      <a:pt x="177431" y="0"/>
                    </a:moveTo>
                    <a:lnTo>
                      <a:pt x="1059603" y="0"/>
                    </a:lnTo>
                    <a:lnTo>
                      <a:pt x="1056557" y="60327"/>
                    </a:lnTo>
                    <a:cubicBezTo>
                      <a:pt x="1002973" y="587955"/>
                      <a:pt x="581876" y="1006937"/>
                      <a:pt x="53287" y="1057248"/>
                    </a:cubicBezTo>
                    <a:lnTo>
                      <a:pt x="0" y="1059771"/>
                    </a:lnTo>
                    <a:lnTo>
                      <a:pt x="0" y="177430"/>
                    </a:lnTo>
                    <a:lnTo>
                      <a:pt x="38801" y="165385"/>
                    </a:lnTo>
                    <a:cubicBezTo>
                      <a:pt x="95718" y="141312"/>
                      <a:pt x="141314" y="95716"/>
                      <a:pt x="165387" y="38799"/>
                    </a:cubicBezTo>
                    <a:lnTo>
                      <a:pt x="17743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5490351" y="2876468"/>
              <a:ext cx="56137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S</a:t>
              </a:r>
              <a:endParaRPr lang="zh-CN" altLang="en-US" sz="4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52950" y="2876467"/>
              <a:ext cx="7168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W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80574" y="3645908"/>
              <a:ext cx="62388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O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290058" y="3647752"/>
              <a:ext cx="52931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T</a:t>
              </a:r>
              <a:endParaRPr lang="zh-CN" altLang="en-US" sz="4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207FBFA-B0A5-406D-A9CE-EDA0F12DBCC0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294FE01-8D41-4EBD-A206-B86026954740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006EA20-E9A5-4059-AA22-3A61890CE472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04BF8314-9840-4DDC-89BC-A1EF27297C19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066E9D6-5E68-42C8-BBDB-7EF8A92A5FFD}"/>
              </a:ext>
            </a:extLst>
          </p:cNvPr>
          <p:cNvSpPr/>
          <p:nvPr/>
        </p:nvSpPr>
        <p:spPr>
          <a:xfrm>
            <a:off x="7979081" y="2442045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0C638B8-550E-45A1-AB7F-65E5A75CD18F}"/>
              </a:ext>
            </a:extLst>
          </p:cNvPr>
          <p:cNvSpPr/>
          <p:nvPr/>
        </p:nvSpPr>
        <p:spPr>
          <a:xfrm>
            <a:off x="7979080" y="2798330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1DFE1EE-11A2-4048-8318-299BDC18998A}"/>
              </a:ext>
            </a:extLst>
          </p:cNvPr>
          <p:cNvSpPr/>
          <p:nvPr/>
        </p:nvSpPr>
        <p:spPr>
          <a:xfrm>
            <a:off x="7979081" y="3990025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4635AEF-6DBC-4F7B-806A-454A5D531572}"/>
              </a:ext>
            </a:extLst>
          </p:cNvPr>
          <p:cNvSpPr/>
          <p:nvPr/>
        </p:nvSpPr>
        <p:spPr>
          <a:xfrm>
            <a:off x="7979080" y="4346310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8C7FF40-2BBA-4021-AA5A-E856EF92457A}"/>
              </a:ext>
            </a:extLst>
          </p:cNvPr>
          <p:cNvSpPr/>
          <p:nvPr/>
        </p:nvSpPr>
        <p:spPr>
          <a:xfrm>
            <a:off x="2402649" y="2370925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531207A-091A-462D-B257-A4DB10C74D39}"/>
              </a:ext>
            </a:extLst>
          </p:cNvPr>
          <p:cNvSpPr/>
          <p:nvPr/>
        </p:nvSpPr>
        <p:spPr>
          <a:xfrm>
            <a:off x="1047112" y="2727210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A82D41-B0BE-4383-94E2-146832B078DF}"/>
              </a:ext>
            </a:extLst>
          </p:cNvPr>
          <p:cNvSpPr/>
          <p:nvPr/>
        </p:nvSpPr>
        <p:spPr>
          <a:xfrm>
            <a:off x="2402649" y="3875004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7221ADD-34C4-4DF6-846A-D1CF1B08FDBD}"/>
              </a:ext>
            </a:extLst>
          </p:cNvPr>
          <p:cNvSpPr/>
          <p:nvPr/>
        </p:nvSpPr>
        <p:spPr>
          <a:xfrm>
            <a:off x="1047112" y="4231289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573779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8"/>
          <p:cNvSpPr/>
          <p:nvPr/>
        </p:nvSpPr>
        <p:spPr>
          <a:xfrm>
            <a:off x="1916295" y="2796903"/>
            <a:ext cx="1781545" cy="162129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11558 w 1083820"/>
              <a:gd name="connsiteY0" fmla="*/ 914400 h 914400"/>
              <a:gd name="connsiteX1" fmla="*/ 541910 w 1083820"/>
              <a:gd name="connsiteY1" fmla="*/ 0 h 914400"/>
              <a:gd name="connsiteX2" fmla="*/ 1072262 w 1083820"/>
              <a:gd name="connsiteY2" fmla="*/ 914400 h 914400"/>
              <a:gd name="connsiteX3" fmla="*/ 11558 w 1083820"/>
              <a:gd name="connsiteY3" fmla="*/ 914400 h 914400"/>
              <a:gd name="connsiteX0" fmla="*/ 11558 w 1169897"/>
              <a:gd name="connsiteY0" fmla="*/ 914400 h 914400"/>
              <a:gd name="connsiteX1" fmla="*/ 541910 w 1169897"/>
              <a:gd name="connsiteY1" fmla="*/ 0 h 914400"/>
              <a:gd name="connsiteX2" fmla="*/ 1072262 w 1169897"/>
              <a:gd name="connsiteY2" fmla="*/ 914400 h 914400"/>
              <a:gd name="connsiteX3" fmla="*/ 11558 w 1169897"/>
              <a:gd name="connsiteY3" fmla="*/ 914400 h 914400"/>
              <a:gd name="connsiteX0" fmla="*/ 97635 w 1255974"/>
              <a:gd name="connsiteY0" fmla="*/ 914400 h 914400"/>
              <a:gd name="connsiteX1" fmla="*/ 627987 w 1255974"/>
              <a:gd name="connsiteY1" fmla="*/ 0 h 914400"/>
              <a:gd name="connsiteX2" fmla="*/ 1158339 w 1255974"/>
              <a:gd name="connsiteY2" fmla="*/ 914400 h 914400"/>
              <a:gd name="connsiteX3" fmla="*/ 97635 w 1255974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5974" h="914400">
                <a:moveTo>
                  <a:pt x="97635" y="914400"/>
                </a:moveTo>
                <a:cubicBezTo>
                  <a:pt x="-255933" y="914400"/>
                  <a:pt x="451203" y="0"/>
                  <a:pt x="627987" y="0"/>
                </a:cubicBezTo>
                <a:cubicBezTo>
                  <a:pt x="804771" y="0"/>
                  <a:pt x="1511907" y="914400"/>
                  <a:pt x="1158339" y="914400"/>
                </a:cubicBezTo>
                <a:lnTo>
                  <a:pt x="97635" y="914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等腰三角形 8"/>
          <p:cNvSpPr/>
          <p:nvPr/>
        </p:nvSpPr>
        <p:spPr>
          <a:xfrm>
            <a:off x="6315842" y="2796903"/>
            <a:ext cx="1781545" cy="162129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11558 w 1083820"/>
              <a:gd name="connsiteY0" fmla="*/ 914400 h 914400"/>
              <a:gd name="connsiteX1" fmla="*/ 541910 w 1083820"/>
              <a:gd name="connsiteY1" fmla="*/ 0 h 914400"/>
              <a:gd name="connsiteX2" fmla="*/ 1072262 w 1083820"/>
              <a:gd name="connsiteY2" fmla="*/ 914400 h 914400"/>
              <a:gd name="connsiteX3" fmla="*/ 11558 w 1083820"/>
              <a:gd name="connsiteY3" fmla="*/ 914400 h 914400"/>
              <a:gd name="connsiteX0" fmla="*/ 11558 w 1169897"/>
              <a:gd name="connsiteY0" fmla="*/ 914400 h 914400"/>
              <a:gd name="connsiteX1" fmla="*/ 541910 w 1169897"/>
              <a:gd name="connsiteY1" fmla="*/ 0 h 914400"/>
              <a:gd name="connsiteX2" fmla="*/ 1072262 w 1169897"/>
              <a:gd name="connsiteY2" fmla="*/ 914400 h 914400"/>
              <a:gd name="connsiteX3" fmla="*/ 11558 w 1169897"/>
              <a:gd name="connsiteY3" fmla="*/ 914400 h 914400"/>
              <a:gd name="connsiteX0" fmla="*/ 97635 w 1255974"/>
              <a:gd name="connsiteY0" fmla="*/ 914400 h 914400"/>
              <a:gd name="connsiteX1" fmla="*/ 627987 w 1255974"/>
              <a:gd name="connsiteY1" fmla="*/ 0 h 914400"/>
              <a:gd name="connsiteX2" fmla="*/ 1158339 w 1255974"/>
              <a:gd name="connsiteY2" fmla="*/ 914400 h 914400"/>
              <a:gd name="connsiteX3" fmla="*/ 97635 w 1255974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5974" h="914400">
                <a:moveTo>
                  <a:pt x="97635" y="914400"/>
                </a:moveTo>
                <a:cubicBezTo>
                  <a:pt x="-255933" y="914400"/>
                  <a:pt x="451203" y="0"/>
                  <a:pt x="627987" y="0"/>
                </a:cubicBezTo>
                <a:cubicBezTo>
                  <a:pt x="804771" y="0"/>
                  <a:pt x="1511907" y="914400"/>
                  <a:pt x="1158339" y="914400"/>
                </a:cubicBezTo>
                <a:lnTo>
                  <a:pt x="97635" y="914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等腰三角形 8"/>
          <p:cNvSpPr/>
          <p:nvPr/>
        </p:nvSpPr>
        <p:spPr>
          <a:xfrm flipV="1">
            <a:off x="4202428" y="2796902"/>
            <a:ext cx="1781545" cy="162129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11558 w 1083820"/>
              <a:gd name="connsiteY0" fmla="*/ 914400 h 914400"/>
              <a:gd name="connsiteX1" fmla="*/ 541910 w 1083820"/>
              <a:gd name="connsiteY1" fmla="*/ 0 h 914400"/>
              <a:gd name="connsiteX2" fmla="*/ 1072262 w 1083820"/>
              <a:gd name="connsiteY2" fmla="*/ 914400 h 914400"/>
              <a:gd name="connsiteX3" fmla="*/ 11558 w 1083820"/>
              <a:gd name="connsiteY3" fmla="*/ 914400 h 914400"/>
              <a:gd name="connsiteX0" fmla="*/ 11558 w 1169897"/>
              <a:gd name="connsiteY0" fmla="*/ 914400 h 914400"/>
              <a:gd name="connsiteX1" fmla="*/ 541910 w 1169897"/>
              <a:gd name="connsiteY1" fmla="*/ 0 h 914400"/>
              <a:gd name="connsiteX2" fmla="*/ 1072262 w 1169897"/>
              <a:gd name="connsiteY2" fmla="*/ 914400 h 914400"/>
              <a:gd name="connsiteX3" fmla="*/ 11558 w 1169897"/>
              <a:gd name="connsiteY3" fmla="*/ 914400 h 914400"/>
              <a:gd name="connsiteX0" fmla="*/ 97635 w 1255974"/>
              <a:gd name="connsiteY0" fmla="*/ 914400 h 914400"/>
              <a:gd name="connsiteX1" fmla="*/ 627987 w 1255974"/>
              <a:gd name="connsiteY1" fmla="*/ 0 h 914400"/>
              <a:gd name="connsiteX2" fmla="*/ 1158339 w 1255974"/>
              <a:gd name="connsiteY2" fmla="*/ 914400 h 914400"/>
              <a:gd name="connsiteX3" fmla="*/ 97635 w 1255974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5974" h="914400">
                <a:moveTo>
                  <a:pt x="97635" y="914400"/>
                </a:moveTo>
                <a:cubicBezTo>
                  <a:pt x="-255933" y="914400"/>
                  <a:pt x="451203" y="0"/>
                  <a:pt x="627987" y="0"/>
                </a:cubicBezTo>
                <a:cubicBezTo>
                  <a:pt x="804771" y="0"/>
                  <a:pt x="1511907" y="914400"/>
                  <a:pt x="1158339" y="914400"/>
                </a:cubicBezTo>
                <a:lnTo>
                  <a:pt x="97635" y="914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等腰三角形 8"/>
          <p:cNvSpPr/>
          <p:nvPr/>
        </p:nvSpPr>
        <p:spPr>
          <a:xfrm flipV="1">
            <a:off x="8469895" y="2796902"/>
            <a:ext cx="1781545" cy="162129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11558 w 1083820"/>
              <a:gd name="connsiteY0" fmla="*/ 914400 h 914400"/>
              <a:gd name="connsiteX1" fmla="*/ 541910 w 1083820"/>
              <a:gd name="connsiteY1" fmla="*/ 0 h 914400"/>
              <a:gd name="connsiteX2" fmla="*/ 1072262 w 1083820"/>
              <a:gd name="connsiteY2" fmla="*/ 914400 h 914400"/>
              <a:gd name="connsiteX3" fmla="*/ 11558 w 1083820"/>
              <a:gd name="connsiteY3" fmla="*/ 914400 h 914400"/>
              <a:gd name="connsiteX0" fmla="*/ 11558 w 1169897"/>
              <a:gd name="connsiteY0" fmla="*/ 914400 h 914400"/>
              <a:gd name="connsiteX1" fmla="*/ 541910 w 1169897"/>
              <a:gd name="connsiteY1" fmla="*/ 0 h 914400"/>
              <a:gd name="connsiteX2" fmla="*/ 1072262 w 1169897"/>
              <a:gd name="connsiteY2" fmla="*/ 914400 h 914400"/>
              <a:gd name="connsiteX3" fmla="*/ 11558 w 1169897"/>
              <a:gd name="connsiteY3" fmla="*/ 914400 h 914400"/>
              <a:gd name="connsiteX0" fmla="*/ 97635 w 1255974"/>
              <a:gd name="connsiteY0" fmla="*/ 914400 h 914400"/>
              <a:gd name="connsiteX1" fmla="*/ 627987 w 1255974"/>
              <a:gd name="connsiteY1" fmla="*/ 0 h 914400"/>
              <a:gd name="connsiteX2" fmla="*/ 1158339 w 1255974"/>
              <a:gd name="connsiteY2" fmla="*/ 914400 h 914400"/>
              <a:gd name="connsiteX3" fmla="*/ 97635 w 1255974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5974" h="914400">
                <a:moveTo>
                  <a:pt x="97635" y="914400"/>
                </a:moveTo>
                <a:cubicBezTo>
                  <a:pt x="-255933" y="914400"/>
                  <a:pt x="451203" y="0"/>
                  <a:pt x="627987" y="0"/>
                </a:cubicBezTo>
                <a:cubicBezTo>
                  <a:pt x="804771" y="0"/>
                  <a:pt x="1511907" y="914400"/>
                  <a:pt x="1158339" y="914400"/>
                </a:cubicBezTo>
                <a:lnTo>
                  <a:pt x="97635" y="914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2453571" y="3441505"/>
            <a:ext cx="706993" cy="706992"/>
            <a:chOff x="5578476" y="3629026"/>
            <a:chExt cx="271463" cy="271462"/>
          </a:xfrm>
          <a:solidFill>
            <a:schemeClr val="tx1"/>
          </a:solidFill>
        </p:grpSpPr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5578476" y="3629026"/>
              <a:ext cx="271463" cy="195263"/>
            </a:xfrm>
            <a:custGeom>
              <a:avLst/>
              <a:gdLst>
                <a:gd name="T0" fmla="*/ 177 w 186"/>
                <a:gd name="T1" fmla="*/ 0 h 134"/>
                <a:gd name="T2" fmla="*/ 185 w 186"/>
                <a:gd name="T3" fmla="*/ 6 h 134"/>
                <a:gd name="T4" fmla="*/ 186 w 186"/>
                <a:gd name="T5" fmla="*/ 12 h 134"/>
                <a:gd name="T6" fmla="*/ 186 w 186"/>
                <a:gd name="T7" fmla="*/ 122 h 134"/>
                <a:gd name="T8" fmla="*/ 174 w 186"/>
                <a:gd name="T9" fmla="*/ 134 h 134"/>
                <a:gd name="T10" fmla="*/ 13 w 186"/>
                <a:gd name="T11" fmla="*/ 134 h 134"/>
                <a:gd name="T12" fmla="*/ 1 w 186"/>
                <a:gd name="T13" fmla="*/ 125 h 134"/>
                <a:gd name="T14" fmla="*/ 0 w 186"/>
                <a:gd name="T15" fmla="*/ 125 h 134"/>
                <a:gd name="T16" fmla="*/ 0 w 186"/>
                <a:gd name="T17" fmla="*/ 9 h 134"/>
                <a:gd name="T18" fmla="*/ 1 w 186"/>
                <a:gd name="T19" fmla="*/ 7 h 134"/>
                <a:gd name="T20" fmla="*/ 9 w 186"/>
                <a:gd name="T21" fmla="*/ 0 h 134"/>
                <a:gd name="T22" fmla="*/ 177 w 186"/>
                <a:gd name="T23" fmla="*/ 0 h 134"/>
                <a:gd name="T24" fmla="*/ 174 w 186"/>
                <a:gd name="T25" fmla="*/ 122 h 134"/>
                <a:gd name="T26" fmla="*/ 174 w 186"/>
                <a:gd name="T27" fmla="*/ 12 h 134"/>
                <a:gd name="T28" fmla="*/ 12 w 186"/>
                <a:gd name="T29" fmla="*/ 12 h 134"/>
                <a:gd name="T30" fmla="*/ 12 w 186"/>
                <a:gd name="T31" fmla="*/ 122 h 134"/>
                <a:gd name="T32" fmla="*/ 174 w 186"/>
                <a:gd name="T33" fmla="*/ 1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6" h="134">
                  <a:moveTo>
                    <a:pt x="177" y="0"/>
                  </a:moveTo>
                  <a:cubicBezTo>
                    <a:pt x="180" y="1"/>
                    <a:pt x="183" y="3"/>
                    <a:pt x="185" y="6"/>
                  </a:cubicBezTo>
                  <a:cubicBezTo>
                    <a:pt x="185" y="8"/>
                    <a:pt x="186" y="10"/>
                    <a:pt x="186" y="12"/>
                  </a:cubicBezTo>
                  <a:cubicBezTo>
                    <a:pt x="186" y="49"/>
                    <a:pt x="186" y="86"/>
                    <a:pt x="186" y="122"/>
                  </a:cubicBezTo>
                  <a:cubicBezTo>
                    <a:pt x="186" y="129"/>
                    <a:pt x="181" y="134"/>
                    <a:pt x="174" y="134"/>
                  </a:cubicBezTo>
                  <a:cubicBezTo>
                    <a:pt x="120" y="134"/>
                    <a:pt x="66" y="134"/>
                    <a:pt x="13" y="134"/>
                  </a:cubicBezTo>
                  <a:cubicBezTo>
                    <a:pt x="6" y="134"/>
                    <a:pt x="3" y="132"/>
                    <a:pt x="1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86"/>
                    <a:pt x="0" y="48"/>
                    <a:pt x="0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3" y="3"/>
                    <a:pt x="5" y="2"/>
                    <a:pt x="9" y="0"/>
                  </a:cubicBezTo>
                  <a:cubicBezTo>
                    <a:pt x="65" y="0"/>
                    <a:pt x="121" y="0"/>
                    <a:pt x="177" y="0"/>
                  </a:cubicBezTo>
                  <a:close/>
                  <a:moveTo>
                    <a:pt x="174" y="122"/>
                  </a:moveTo>
                  <a:cubicBezTo>
                    <a:pt x="174" y="85"/>
                    <a:pt x="174" y="49"/>
                    <a:pt x="174" y="12"/>
                  </a:cubicBezTo>
                  <a:cubicBezTo>
                    <a:pt x="120" y="12"/>
                    <a:pt x="66" y="12"/>
                    <a:pt x="12" y="12"/>
                  </a:cubicBezTo>
                  <a:cubicBezTo>
                    <a:pt x="12" y="49"/>
                    <a:pt x="12" y="85"/>
                    <a:pt x="12" y="122"/>
                  </a:cubicBezTo>
                  <a:cubicBezTo>
                    <a:pt x="66" y="122"/>
                    <a:pt x="120" y="122"/>
                    <a:pt x="17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646738" y="3840163"/>
              <a:ext cx="134938" cy="60325"/>
            </a:xfrm>
            <a:custGeom>
              <a:avLst/>
              <a:gdLst>
                <a:gd name="T0" fmla="*/ 29 w 92"/>
                <a:gd name="T1" fmla="*/ 0 h 41"/>
                <a:gd name="T2" fmla="*/ 63 w 92"/>
                <a:gd name="T3" fmla="*/ 0 h 41"/>
                <a:gd name="T4" fmla="*/ 63 w 92"/>
                <a:gd name="T5" fmla="*/ 2 h 41"/>
                <a:gd name="T6" fmla="*/ 63 w 92"/>
                <a:gd name="T7" fmla="*/ 17 h 41"/>
                <a:gd name="T8" fmla="*/ 76 w 92"/>
                <a:gd name="T9" fmla="*/ 29 h 41"/>
                <a:gd name="T10" fmla="*/ 86 w 92"/>
                <a:gd name="T11" fmla="*/ 29 h 41"/>
                <a:gd name="T12" fmla="*/ 92 w 92"/>
                <a:gd name="T13" fmla="*/ 35 h 41"/>
                <a:gd name="T14" fmla="*/ 86 w 92"/>
                <a:gd name="T15" fmla="*/ 41 h 41"/>
                <a:gd name="T16" fmla="*/ 6 w 92"/>
                <a:gd name="T17" fmla="*/ 41 h 41"/>
                <a:gd name="T18" fmla="*/ 0 w 92"/>
                <a:gd name="T19" fmla="*/ 35 h 41"/>
                <a:gd name="T20" fmla="*/ 6 w 92"/>
                <a:gd name="T21" fmla="*/ 29 h 41"/>
                <a:gd name="T22" fmla="*/ 17 w 92"/>
                <a:gd name="T23" fmla="*/ 29 h 41"/>
                <a:gd name="T24" fmla="*/ 29 w 92"/>
                <a:gd name="T25" fmla="*/ 17 h 41"/>
                <a:gd name="T26" fmla="*/ 29 w 9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41">
                  <a:moveTo>
                    <a:pt x="29" y="0"/>
                  </a:moveTo>
                  <a:cubicBezTo>
                    <a:pt x="40" y="0"/>
                    <a:pt x="52" y="0"/>
                    <a:pt x="63" y="0"/>
                  </a:cubicBezTo>
                  <a:cubicBezTo>
                    <a:pt x="63" y="1"/>
                    <a:pt x="63" y="2"/>
                    <a:pt x="63" y="2"/>
                  </a:cubicBezTo>
                  <a:cubicBezTo>
                    <a:pt x="63" y="7"/>
                    <a:pt x="63" y="12"/>
                    <a:pt x="63" y="17"/>
                  </a:cubicBezTo>
                  <a:cubicBezTo>
                    <a:pt x="64" y="24"/>
                    <a:pt x="68" y="29"/>
                    <a:pt x="76" y="29"/>
                  </a:cubicBezTo>
                  <a:cubicBezTo>
                    <a:pt x="79" y="29"/>
                    <a:pt x="83" y="29"/>
                    <a:pt x="86" y="29"/>
                  </a:cubicBezTo>
                  <a:cubicBezTo>
                    <a:pt x="90" y="29"/>
                    <a:pt x="92" y="32"/>
                    <a:pt x="92" y="35"/>
                  </a:cubicBezTo>
                  <a:cubicBezTo>
                    <a:pt x="92" y="38"/>
                    <a:pt x="90" y="41"/>
                    <a:pt x="86" y="41"/>
                  </a:cubicBezTo>
                  <a:cubicBezTo>
                    <a:pt x="59" y="41"/>
                    <a:pt x="33" y="41"/>
                    <a:pt x="6" y="41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32"/>
                    <a:pt x="2" y="29"/>
                    <a:pt x="6" y="29"/>
                  </a:cubicBezTo>
                  <a:cubicBezTo>
                    <a:pt x="10" y="29"/>
                    <a:pt x="13" y="29"/>
                    <a:pt x="17" y="29"/>
                  </a:cubicBezTo>
                  <a:cubicBezTo>
                    <a:pt x="24" y="29"/>
                    <a:pt x="29" y="24"/>
                    <a:pt x="29" y="17"/>
                  </a:cubicBezTo>
                  <a:cubicBezTo>
                    <a:pt x="29" y="12"/>
                    <a:pt x="29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17"/>
          <p:cNvSpPr>
            <a:spLocks noChangeAspect="1" noEditPoints="1"/>
          </p:cNvSpPr>
          <p:nvPr/>
        </p:nvSpPr>
        <p:spPr bwMode="auto">
          <a:xfrm>
            <a:off x="4870737" y="3165627"/>
            <a:ext cx="444927" cy="717007"/>
          </a:xfrm>
          <a:custGeom>
            <a:avLst/>
            <a:gdLst>
              <a:gd name="T0" fmla="*/ 139 w 152"/>
              <a:gd name="T1" fmla="*/ 0 h 244"/>
              <a:gd name="T2" fmla="*/ 150 w 152"/>
              <a:gd name="T3" fmla="*/ 9 h 244"/>
              <a:gd name="T4" fmla="*/ 152 w 152"/>
              <a:gd name="T5" fmla="*/ 17 h 244"/>
              <a:gd name="T6" fmla="*/ 152 w 152"/>
              <a:gd name="T7" fmla="*/ 141 h 244"/>
              <a:gd name="T8" fmla="*/ 152 w 152"/>
              <a:gd name="T9" fmla="*/ 227 h 244"/>
              <a:gd name="T10" fmla="*/ 135 w 152"/>
              <a:gd name="T11" fmla="*/ 244 h 244"/>
              <a:gd name="T12" fmla="*/ 17 w 152"/>
              <a:gd name="T13" fmla="*/ 244 h 244"/>
              <a:gd name="T14" fmla="*/ 0 w 152"/>
              <a:gd name="T15" fmla="*/ 227 h 244"/>
              <a:gd name="T16" fmla="*/ 0 w 152"/>
              <a:gd name="T17" fmla="*/ 19 h 244"/>
              <a:gd name="T18" fmla="*/ 12 w 152"/>
              <a:gd name="T19" fmla="*/ 0 h 244"/>
              <a:gd name="T20" fmla="*/ 139 w 152"/>
              <a:gd name="T21" fmla="*/ 0 h 244"/>
              <a:gd name="T22" fmla="*/ 137 w 152"/>
              <a:gd name="T23" fmla="*/ 206 h 244"/>
              <a:gd name="T24" fmla="*/ 137 w 152"/>
              <a:gd name="T25" fmla="*/ 39 h 244"/>
              <a:gd name="T26" fmla="*/ 15 w 152"/>
              <a:gd name="T27" fmla="*/ 39 h 244"/>
              <a:gd name="T28" fmla="*/ 15 w 152"/>
              <a:gd name="T29" fmla="*/ 206 h 244"/>
              <a:gd name="T30" fmla="*/ 137 w 152"/>
              <a:gd name="T31" fmla="*/ 206 h 244"/>
              <a:gd name="T32" fmla="*/ 76 w 152"/>
              <a:gd name="T33" fmla="*/ 16 h 244"/>
              <a:gd name="T34" fmla="*/ 52 w 152"/>
              <a:gd name="T35" fmla="*/ 16 h 244"/>
              <a:gd name="T36" fmla="*/ 49 w 152"/>
              <a:gd name="T37" fmla="*/ 16 h 244"/>
              <a:gd name="T38" fmla="*/ 45 w 152"/>
              <a:gd name="T39" fmla="*/ 19 h 244"/>
              <a:gd name="T40" fmla="*/ 49 w 152"/>
              <a:gd name="T41" fmla="*/ 23 h 244"/>
              <a:gd name="T42" fmla="*/ 51 w 152"/>
              <a:gd name="T43" fmla="*/ 23 h 244"/>
              <a:gd name="T44" fmla="*/ 101 w 152"/>
              <a:gd name="T45" fmla="*/ 23 h 244"/>
              <a:gd name="T46" fmla="*/ 103 w 152"/>
              <a:gd name="T47" fmla="*/ 23 h 244"/>
              <a:gd name="T48" fmla="*/ 106 w 152"/>
              <a:gd name="T49" fmla="*/ 19 h 244"/>
              <a:gd name="T50" fmla="*/ 103 w 152"/>
              <a:gd name="T51" fmla="*/ 16 h 244"/>
              <a:gd name="T52" fmla="*/ 101 w 152"/>
              <a:gd name="T53" fmla="*/ 16 h 244"/>
              <a:gd name="T54" fmla="*/ 76 w 152"/>
              <a:gd name="T55" fmla="*/ 16 h 244"/>
              <a:gd name="T56" fmla="*/ 87 w 152"/>
              <a:gd name="T57" fmla="*/ 225 h 244"/>
              <a:gd name="T58" fmla="*/ 76 w 152"/>
              <a:gd name="T59" fmla="*/ 214 h 244"/>
              <a:gd name="T60" fmla="*/ 64 w 152"/>
              <a:gd name="T61" fmla="*/ 225 h 244"/>
              <a:gd name="T62" fmla="*/ 76 w 152"/>
              <a:gd name="T63" fmla="*/ 237 h 244"/>
              <a:gd name="T64" fmla="*/ 87 w 152"/>
              <a:gd name="T65" fmla="*/ 225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2" h="244">
                <a:moveTo>
                  <a:pt x="139" y="0"/>
                </a:moveTo>
                <a:cubicBezTo>
                  <a:pt x="144" y="2"/>
                  <a:pt x="148" y="4"/>
                  <a:pt x="150" y="9"/>
                </a:cubicBezTo>
                <a:cubicBezTo>
                  <a:pt x="151" y="11"/>
                  <a:pt x="152" y="14"/>
                  <a:pt x="152" y="17"/>
                </a:cubicBezTo>
                <a:cubicBezTo>
                  <a:pt x="152" y="58"/>
                  <a:pt x="152" y="100"/>
                  <a:pt x="152" y="141"/>
                </a:cubicBezTo>
                <a:cubicBezTo>
                  <a:pt x="152" y="170"/>
                  <a:pt x="152" y="198"/>
                  <a:pt x="152" y="227"/>
                </a:cubicBezTo>
                <a:cubicBezTo>
                  <a:pt x="152" y="238"/>
                  <a:pt x="146" y="244"/>
                  <a:pt x="135" y="244"/>
                </a:cubicBezTo>
                <a:cubicBezTo>
                  <a:pt x="96" y="244"/>
                  <a:pt x="56" y="244"/>
                  <a:pt x="17" y="244"/>
                </a:cubicBezTo>
                <a:cubicBezTo>
                  <a:pt x="6" y="244"/>
                  <a:pt x="0" y="238"/>
                  <a:pt x="0" y="227"/>
                </a:cubicBezTo>
                <a:cubicBezTo>
                  <a:pt x="0" y="158"/>
                  <a:pt x="0" y="89"/>
                  <a:pt x="0" y="19"/>
                </a:cubicBezTo>
                <a:cubicBezTo>
                  <a:pt x="0" y="8"/>
                  <a:pt x="2" y="4"/>
                  <a:pt x="12" y="0"/>
                </a:cubicBezTo>
                <a:cubicBezTo>
                  <a:pt x="55" y="0"/>
                  <a:pt x="97" y="0"/>
                  <a:pt x="139" y="0"/>
                </a:cubicBezTo>
                <a:close/>
                <a:moveTo>
                  <a:pt x="137" y="206"/>
                </a:moveTo>
                <a:cubicBezTo>
                  <a:pt x="137" y="150"/>
                  <a:pt x="137" y="94"/>
                  <a:pt x="137" y="39"/>
                </a:cubicBezTo>
                <a:cubicBezTo>
                  <a:pt x="96" y="39"/>
                  <a:pt x="55" y="39"/>
                  <a:pt x="15" y="39"/>
                </a:cubicBezTo>
                <a:cubicBezTo>
                  <a:pt x="15" y="95"/>
                  <a:pt x="15" y="150"/>
                  <a:pt x="15" y="206"/>
                </a:cubicBezTo>
                <a:cubicBezTo>
                  <a:pt x="56" y="206"/>
                  <a:pt x="96" y="206"/>
                  <a:pt x="137" y="206"/>
                </a:cubicBezTo>
                <a:close/>
                <a:moveTo>
                  <a:pt x="76" y="16"/>
                </a:moveTo>
                <a:cubicBezTo>
                  <a:pt x="68" y="16"/>
                  <a:pt x="60" y="16"/>
                  <a:pt x="52" y="16"/>
                </a:cubicBezTo>
                <a:cubicBezTo>
                  <a:pt x="51" y="16"/>
                  <a:pt x="50" y="16"/>
                  <a:pt x="49" y="16"/>
                </a:cubicBezTo>
                <a:cubicBezTo>
                  <a:pt x="47" y="16"/>
                  <a:pt x="45" y="17"/>
                  <a:pt x="45" y="19"/>
                </a:cubicBezTo>
                <a:cubicBezTo>
                  <a:pt x="45" y="21"/>
                  <a:pt x="47" y="23"/>
                  <a:pt x="49" y="23"/>
                </a:cubicBezTo>
                <a:cubicBezTo>
                  <a:pt x="50" y="23"/>
                  <a:pt x="50" y="23"/>
                  <a:pt x="51" y="23"/>
                </a:cubicBezTo>
                <a:cubicBezTo>
                  <a:pt x="68" y="23"/>
                  <a:pt x="84" y="23"/>
                  <a:pt x="101" y="23"/>
                </a:cubicBezTo>
                <a:cubicBezTo>
                  <a:pt x="102" y="23"/>
                  <a:pt x="103" y="23"/>
                  <a:pt x="103" y="23"/>
                </a:cubicBezTo>
                <a:cubicBezTo>
                  <a:pt x="105" y="23"/>
                  <a:pt x="106" y="21"/>
                  <a:pt x="106" y="19"/>
                </a:cubicBezTo>
                <a:cubicBezTo>
                  <a:pt x="106" y="18"/>
                  <a:pt x="105" y="16"/>
                  <a:pt x="103" y="16"/>
                </a:cubicBezTo>
                <a:cubicBezTo>
                  <a:pt x="103" y="16"/>
                  <a:pt x="102" y="16"/>
                  <a:pt x="101" y="16"/>
                </a:cubicBezTo>
                <a:cubicBezTo>
                  <a:pt x="92" y="16"/>
                  <a:pt x="84" y="16"/>
                  <a:pt x="76" y="16"/>
                </a:cubicBezTo>
                <a:close/>
                <a:moveTo>
                  <a:pt x="87" y="225"/>
                </a:moveTo>
                <a:cubicBezTo>
                  <a:pt x="87" y="219"/>
                  <a:pt x="82" y="214"/>
                  <a:pt x="76" y="214"/>
                </a:cubicBezTo>
                <a:cubicBezTo>
                  <a:pt x="70" y="214"/>
                  <a:pt x="65" y="219"/>
                  <a:pt x="64" y="225"/>
                </a:cubicBezTo>
                <a:cubicBezTo>
                  <a:pt x="64" y="231"/>
                  <a:pt x="70" y="237"/>
                  <a:pt x="76" y="237"/>
                </a:cubicBezTo>
                <a:cubicBezTo>
                  <a:pt x="82" y="237"/>
                  <a:pt x="87" y="231"/>
                  <a:pt x="87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KSO_Shape"/>
          <p:cNvSpPr>
            <a:spLocks noChangeAspect="1"/>
          </p:cNvSpPr>
          <p:nvPr/>
        </p:nvSpPr>
        <p:spPr>
          <a:xfrm>
            <a:off x="6827190" y="3355734"/>
            <a:ext cx="758847" cy="706992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rgbClr val="2E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KSO_Shape"/>
          <p:cNvSpPr>
            <a:spLocks noChangeAspect="1"/>
          </p:cNvSpPr>
          <p:nvPr/>
        </p:nvSpPr>
        <p:spPr bwMode="auto">
          <a:xfrm>
            <a:off x="9022893" y="3175878"/>
            <a:ext cx="675548" cy="698844"/>
          </a:xfrm>
          <a:custGeom>
            <a:avLst/>
            <a:gdLst>
              <a:gd name="T0" fmla="*/ 2147483646 w 90"/>
              <a:gd name="T1" fmla="*/ 2147483646 h 93"/>
              <a:gd name="T2" fmla="*/ 2147483646 w 90"/>
              <a:gd name="T3" fmla="*/ 2147483646 h 93"/>
              <a:gd name="T4" fmla="*/ 2147483646 w 90"/>
              <a:gd name="T5" fmla="*/ 2147483646 h 93"/>
              <a:gd name="T6" fmla="*/ 2147483646 w 90"/>
              <a:gd name="T7" fmla="*/ 2147483646 h 93"/>
              <a:gd name="T8" fmla="*/ 2147483646 w 90"/>
              <a:gd name="T9" fmla="*/ 2147483646 h 93"/>
              <a:gd name="T10" fmla="*/ 0 w 90"/>
              <a:gd name="T11" fmla="*/ 2147483646 h 93"/>
              <a:gd name="T12" fmla="*/ 0 w 90"/>
              <a:gd name="T13" fmla="*/ 2147483646 h 93"/>
              <a:gd name="T14" fmla="*/ 2147483646 w 90"/>
              <a:gd name="T15" fmla="*/ 2147483646 h 93"/>
              <a:gd name="T16" fmla="*/ 2147483646 w 90"/>
              <a:gd name="T17" fmla="*/ 2147483646 h 93"/>
              <a:gd name="T18" fmla="*/ 2147483646 w 90"/>
              <a:gd name="T19" fmla="*/ 2147483646 h 93"/>
              <a:gd name="T20" fmla="*/ 2147483646 w 90"/>
              <a:gd name="T21" fmla="*/ 2147483646 h 93"/>
              <a:gd name="T22" fmla="*/ 2147483646 w 90"/>
              <a:gd name="T23" fmla="*/ 2147483646 h 93"/>
              <a:gd name="T24" fmla="*/ 2147483646 w 90"/>
              <a:gd name="T25" fmla="*/ 2147483646 h 93"/>
              <a:gd name="T26" fmla="*/ 2147483646 w 90"/>
              <a:gd name="T27" fmla="*/ 2147483646 h 93"/>
              <a:gd name="T28" fmla="*/ 2147483646 w 90"/>
              <a:gd name="T29" fmla="*/ 2147483646 h 93"/>
              <a:gd name="T30" fmla="*/ 2147483646 w 90"/>
              <a:gd name="T31" fmla="*/ 2147483646 h 93"/>
              <a:gd name="T32" fmla="*/ 2147483646 w 90"/>
              <a:gd name="T33" fmla="*/ 2147483646 h 93"/>
              <a:gd name="T34" fmla="*/ 2147483646 w 90"/>
              <a:gd name="T35" fmla="*/ 2147483646 h 93"/>
              <a:gd name="T36" fmla="*/ 2147483646 w 90"/>
              <a:gd name="T37" fmla="*/ 2147483646 h 93"/>
              <a:gd name="T38" fmla="*/ 2147483646 w 90"/>
              <a:gd name="T39" fmla="*/ 2147483646 h 93"/>
              <a:gd name="T40" fmla="*/ 2147483646 w 90"/>
              <a:gd name="T41" fmla="*/ 2147483646 h 93"/>
              <a:gd name="T42" fmla="*/ 2147483646 w 90"/>
              <a:gd name="T43" fmla="*/ 2147483646 h 93"/>
              <a:gd name="T44" fmla="*/ 2147483646 w 90"/>
              <a:gd name="T45" fmla="*/ 2147483646 h 93"/>
              <a:gd name="T46" fmla="*/ 2147483646 w 90"/>
              <a:gd name="T47" fmla="*/ 2147483646 h 93"/>
              <a:gd name="T48" fmla="*/ 2147483646 w 90"/>
              <a:gd name="T49" fmla="*/ 2147483646 h 93"/>
              <a:gd name="T50" fmla="*/ 2147483646 w 90"/>
              <a:gd name="T51" fmla="*/ 2147483646 h 93"/>
              <a:gd name="T52" fmla="*/ 2147483646 w 90"/>
              <a:gd name="T53" fmla="*/ 2147483646 h 93"/>
              <a:gd name="T54" fmla="*/ 2147483646 w 90"/>
              <a:gd name="T55" fmla="*/ 2147483646 h 93"/>
              <a:gd name="T56" fmla="*/ 2147483646 w 90"/>
              <a:gd name="T57" fmla="*/ 2147483646 h 93"/>
              <a:gd name="T58" fmla="*/ 2147483646 w 90"/>
              <a:gd name="T59" fmla="*/ 2147483646 h 93"/>
              <a:gd name="T60" fmla="*/ 2147483646 w 90"/>
              <a:gd name="T61" fmla="*/ 2147483646 h 93"/>
              <a:gd name="T62" fmla="*/ 2147483646 w 90"/>
              <a:gd name="T63" fmla="*/ 2147483646 h 93"/>
              <a:gd name="T64" fmla="*/ 2147483646 w 90"/>
              <a:gd name="T65" fmla="*/ 2147483646 h 93"/>
              <a:gd name="T66" fmla="*/ 2147483646 w 90"/>
              <a:gd name="T67" fmla="*/ 2147483646 h 93"/>
              <a:gd name="T68" fmla="*/ 2147483646 w 90"/>
              <a:gd name="T69" fmla="*/ 2147483646 h 93"/>
              <a:gd name="T70" fmla="*/ 2147483646 w 90"/>
              <a:gd name="T71" fmla="*/ 2147483646 h 93"/>
              <a:gd name="T72" fmla="*/ 2147483646 w 90"/>
              <a:gd name="T73" fmla="*/ 2147483646 h 93"/>
              <a:gd name="T74" fmla="*/ 2147483646 w 90"/>
              <a:gd name="T75" fmla="*/ 2147483646 h 93"/>
              <a:gd name="T76" fmla="*/ 2147483646 w 90"/>
              <a:gd name="T77" fmla="*/ 2147483646 h 93"/>
              <a:gd name="T78" fmla="*/ 2147483646 w 90"/>
              <a:gd name="T79" fmla="*/ 2147483646 h 93"/>
              <a:gd name="T80" fmla="*/ 2147483646 w 90"/>
              <a:gd name="T81" fmla="*/ 2147483646 h 93"/>
              <a:gd name="T82" fmla="*/ 2147483646 w 90"/>
              <a:gd name="T83" fmla="*/ 2147483646 h 93"/>
              <a:gd name="T84" fmla="*/ 2147483646 w 90"/>
              <a:gd name="T85" fmla="*/ 2147483646 h 93"/>
              <a:gd name="T86" fmla="*/ 2147483646 w 90"/>
              <a:gd name="T87" fmla="*/ 2147483646 h 93"/>
              <a:gd name="T88" fmla="*/ 2147483646 w 90"/>
              <a:gd name="T89" fmla="*/ 2147483646 h 93"/>
              <a:gd name="T90" fmla="*/ 2147483646 w 90"/>
              <a:gd name="T91" fmla="*/ 2147483646 h 93"/>
              <a:gd name="T92" fmla="*/ 2147483646 w 90"/>
              <a:gd name="T93" fmla="*/ 2147483646 h 93"/>
              <a:gd name="T94" fmla="*/ 2147483646 w 90"/>
              <a:gd name="T95" fmla="*/ 2147483646 h 93"/>
              <a:gd name="T96" fmla="*/ 2147483646 w 90"/>
              <a:gd name="T97" fmla="*/ 2147483646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806769" y="-370156"/>
            <a:ext cx="1647619" cy="1685714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0C3C27CE-1D20-4001-92C4-196F8DA0CC38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BCFC2B2-B540-473F-A2AE-E32071000985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38432DD-9ED3-4667-BE35-11F419545340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0263B398-2270-4F1E-ADFA-AA709CC787B8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8468BB2-2164-465F-9059-74ED08EF700F}"/>
              </a:ext>
            </a:extLst>
          </p:cNvPr>
          <p:cNvGrpSpPr/>
          <p:nvPr/>
        </p:nvGrpSpPr>
        <p:grpSpPr>
          <a:xfrm>
            <a:off x="1881620" y="4693469"/>
            <a:ext cx="2126786" cy="956449"/>
            <a:chOff x="1743673" y="4693469"/>
            <a:chExt cx="2126786" cy="956449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9717CCD-D4A6-4494-972E-45439DBE7BEC}"/>
                </a:ext>
              </a:extLst>
            </p:cNvPr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599BE5F3-397B-42F3-ABC1-F7906685CDF8}"/>
                </a:ext>
              </a:extLst>
            </p:cNvPr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B0DE5B3-62E8-4BA7-9D1B-3E427B8CFA1F}"/>
              </a:ext>
            </a:extLst>
          </p:cNvPr>
          <p:cNvGrpSpPr/>
          <p:nvPr/>
        </p:nvGrpSpPr>
        <p:grpSpPr>
          <a:xfrm>
            <a:off x="6333299" y="4693469"/>
            <a:ext cx="2126786" cy="956449"/>
            <a:chOff x="1743673" y="4693469"/>
            <a:chExt cx="2126786" cy="956449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22A60164-1BF3-48C8-BB57-69325AC20EB3}"/>
                </a:ext>
              </a:extLst>
            </p:cNvPr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2794986E-CF35-43E6-80A7-D597E1887677}"/>
                </a:ext>
              </a:extLst>
            </p:cNvPr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6FEA9AB-86F8-48F9-868E-AC5BADBAA2CB}"/>
              </a:ext>
            </a:extLst>
          </p:cNvPr>
          <p:cNvGrpSpPr/>
          <p:nvPr/>
        </p:nvGrpSpPr>
        <p:grpSpPr>
          <a:xfrm>
            <a:off x="3969214" y="1775201"/>
            <a:ext cx="2126786" cy="956449"/>
            <a:chOff x="1743673" y="4693469"/>
            <a:chExt cx="2126786" cy="95644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6FEF5C0-DEF3-4CC1-B829-93851CBC76AE}"/>
                </a:ext>
              </a:extLst>
            </p:cNvPr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96E486DB-C0B4-4BE8-A41F-6EF72449F263}"/>
                </a:ext>
              </a:extLst>
            </p:cNvPr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E1C5711-8F4A-4DB7-A016-83B7AA7D53A9}"/>
              </a:ext>
            </a:extLst>
          </p:cNvPr>
          <p:cNvGrpSpPr/>
          <p:nvPr/>
        </p:nvGrpSpPr>
        <p:grpSpPr>
          <a:xfrm>
            <a:off x="8420893" y="1775201"/>
            <a:ext cx="2126786" cy="956449"/>
            <a:chOff x="1743673" y="4693469"/>
            <a:chExt cx="2126786" cy="956449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BC3217E5-1B74-4DA9-ACDF-E8DC442E1329}"/>
                </a:ext>
              </a:extLst>
            </p:cNvPr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729E280-8053-4165-9BFF-3D96AA3354A1}"/>
                </a:ext>
              </a:extLst>
            </p:cNvPr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38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27"/>
          <p:cNvSpPr/>
          <p:nvPr/>
        </p:nvSpPr>
        <p:spPr>
          <a:xfrm>
            <a:off x="2286972" y="4110895"/>
            <a:ext cx="440744" cy="440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43" name="Shape 2781"/>
          <p:cNvSpPr/>
          <p:nvPr/>
        </p:nvSpPr>
        <p:spPr>
          <a:xfrm>
            <a:off x="5886793" y="4136555"/>
            <a:ext cx="440744" cy="440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44" name="Shape 2783"/>
          <p:cNvSpPr/>
          <p:nvPr/>
        </p:nvSpPr>
        <p:spPr>
          <a:xfrm>
            <a:off x="9508915" y="4188905"/>
            <a:ext cx="440744" cy="380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260" y="1605022"/>
            <a:ext cx="10845479" cy="2193826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29509E9E-AFBC-4A03-95DB-D76AEB5088AC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EEF62EB-15D2-42E2-A9B0-A2FDE9A66BC3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CA16611-B562-48A9-B456-C9E848DFA1F9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F6D17EA9-2AE0-4159-9946-187D3652822B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3D7D80B-272D-475C-A1CD-963A0227EC32}"/>
              </a:ext>
            </a:extLst>
          </p:cNvPr>
          <p:cNvGrpSpPr/>
          <p:nvPr/>
        </p:nvGrpSpPr>
        <p:grpSpPr>
          <a:xfrm>
            <a:off x="1443951" y="4774753"/>
            <a:ext cx="2126786" cy="956449"/>
            <a:chOff x="1743673" y="4693469"/>
            <a:chExt cx="2126786" cy="956449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35721F0-F6FA-4F49-A5FF-6C1E58F3F0FB}"/>
                </a:ext>
              </a:extLst>
            </p:cNvPr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836C6E8-182F-45B3-BDB6-2A1DDCAC1ABB}"/>
                </a:ext>
              </a:extLst>
            </p:cNvPr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DEF050E-F9E6-4718-901C-2DCE6CA7E939}"/>
              </a:ext>
            </a:extLst>
          </p:cNvPr>
          <p:cNvGrpSpPr/>
          <p:nvPr/>
        </p:nvGrpSpPr>
        <p:grpSpPr>
          <a:xfrm>
            <a:off x="5032606" y="4774753"/>
            <a:ext cx="2126786" cy="956449"/>
            <a:chOff x="1743673" y="4693469"/>
            <a:chExt cx="2126786" cy="956449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BC073CB-EA3C-4A7C-B977-E390CA35F342}"/>
                </a:ext>
              </a:extLst>
            </p:cNvPr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F253313E-51C2-4EEC-A8ED-C83923DFF5C9}"/>
                </a:ext>
              </a:extLst>
            </p:cNvPr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99107F0-2F1A-4E56-ABCD-879141503906}"/>
              </a:ext>
            </a:extLst>
          </p:cNvPr>
          <p:cNvGrpSpPr/>
          <p:nvPr/>
        </p:nvGrpSpPr>
        <p:grpSpPr>
          <a:xfrm>
            <a:off x="8665894" y="4774753"/>
            <a:ext cx="2126786" cy="956449"/>
            <a:chOff x="1743673" y="4693469"/>
            <a:chExt cx="2126786" cy="956449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2F398507-9413-4181-ACC8-4A9EBAD4B1D6}"/>
                </a:ext>
              </a:extLst>
            </p:cNvPr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8BA4A6B-979C-49CB-B196-1875338F329D}"/>
                </a:ext>
              </a:extLst>
            </p:cNvPr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7321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 rot="16200000">
            <a:off x="2251171" y="4759590"/>
            <a:ext cx="669102" cy="576812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47" name="Hexagon 46"/>
          <p:cNvSpPr/>
          <p:nvPr/>
        </p:nvSpPr>
        <p:spPr>
          <a:xfrm rot="16200000">
            <a:off x="2251171" y="3377592"/>
            <a:ext cx="669100" cy="57681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50" name="Hexagon 49"/>
          <p:cNvSpPr/>
          <p:nvPr/>
        </p:nvSpPr>
        <p:spPr>
          <a:xfrm rot="16200000">
            <a:off x="2251171" y="1995595"/>
            <a:ext cx="669102" cy="576812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51" name="Shape 2587"/>
          <p:cNvSpPr/>
          <p:nvPr/>
        </p:nvSpPr>
        <p:spPr>
          <a:xfrm>
            <a:off x="2481135" y="2165870"/>
            <a:ext cx="252426" cy="2524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55" name="Shape 2579"/>
          <p:cNvSpPr/>
          <p:nvPr/>
        </p:nvSpPr>
        <p:spPr>
          <a:xfrm>
            <a:off x="2481135" y="3532511"/>
            <a:ext cx="262162" cy="262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58" name="Shape 2629"/>
          <p:cNvSpPr/>
          <p:nvPr/>
        </p:nvSpPr>
        <p:spPr>
          <a:xfrm>
            <a:off x="2466585" y="4941015"/>
            <a:ext cx="262235" cy="262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3526411" y="2288859"/>
            <a:ext cx="5998814" cy="60019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17597" y="1881169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Subtitle 2"/>
          <p:cNvSpPr txBox="1">
            <a:spLocks/>
          </p:cNvSpPr>
          <p:nvPr/>
        </p:nvSpPr>
        <p:spPr>
          <a:xfrm>
            <a:off x="3526411" y="3733233"/>
            <a:ext cx="5998814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63897" y="3325543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Subtitle 2"/>
          <p:cNvSpPr txBox="1">
            <a:spLocks/>
          </p:cNvSpPr>
          <p:nvPr/>
        </p:nvSpPr>
        <p:spPr>
          <a:xfrm>
            <a:off x="3526411" y="5069256"/>
            <a:ext cx="5998814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63897" y="4661566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49993">
            <a:off x="-257189" y="5538512"/>
            <a:ext cx="1647619" cy="168571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96894" y="1949449"/>
            <a:ext cx="1681745" cy="4396028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C2C57A-5CF0-4699-8D75-E6015BD9474B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744ECB1-141B-4696-B9FB-BB35500BAC37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7CEA655-ED46-47D4-B279-AF7804874DAF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C15C8F67-8C27-4F90-AE8D-8C3EBB6CF3CD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8774607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38308194"/>
              </p:ext>
            </p:extLst>
          </p:nvPr>
        </p:nvGraphicFramePr>
        <p:xfrm>
          <a:off x="5889432" y="1817649"/>
          <a:ext cx="5596505" cy="3486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组合 6">
            <a:extLst>
              <a:ext uri="{FF2B5EF4-FFF2-40B4-BE49-F238E27FC236}">
                <a16:creationId xmlns:a16="http://schemas.microsoft.com/office/drawing/2014/main" id="{79319613-D9CA-411C-AA46-BDC44B5409A3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9AD7984-6F52-4DCB-9752-D3DA30BAA507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1691B5C-E659-42B0-AEBA-3671C4D7CA12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A3180496-1875-4023-BC04-CDB45E21215E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13" name="TextBox 20">
            <a:extLst>
              <a:ext uri="{FF2B5EF4-FFF2-40B4-BE49-F238E27FC236}">
                <a16:creationId xmlns:a16="http://schemas.microsoft.com/office/drawing/2014/main" id="{D23E12BF-8E0F-441E-A53C-D39F443C6990}"/>
              </a:ext>
            </a:extLst>
          </p:cNvPr>
          <p:cNvSpPr txBox="1"/>
          <p:nvPr/>
        </p:nvSpPr>
        <p:spPr>
          <a:xfrm>
            <a:off x="1433202" y="1802569"/>
            <a:ext cx="3595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24">
            <a:extLst>
              <a:ext uri="{FF2B5EF4-FFF2-40B4-BE49-F238E27FC236}">
                <a16:creationId xmlns:a16="http://schemas.microsoft.com/office/drawing/2014/main" id="{5403C056-2731-497A-950A-100E613DE202}"/>
              </a:ext>
            </a:extLst>
          </p:cNvPr>
          <p:cNvSpPr txBox="1"/>
          <p:nvPr/>
        </p:nvSpPr>
        <p:spPr>
          <a:xfrm>
            <a:off x="1242218" y="3842104"/>
            <a:ext cx="3652558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0C8C52D-FFD3-4940-9715-3FFAB82B8F94}"/>
              </a:ext>
            </a:extLst>
          </p:cNvPr>
          <p:cNvSpPr txBox="1"/>
          <p:nvPr/>
        </p:nvSpPr>
        <p:spPr>
          <a:xfrm>
            <a:off x="1433202" y="2435564"/>
            <a:ext cx="3461574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195EDFA-A7BF-4F68-A0B6-FB22319C9430}"/>
              </a:ext>
            </a:extLst>
          </p:cNvPr>
          <p:cNvSpPr txBox="1"/>
          <p:nvPr/>
        </p:nvSpPr>
        <p:spPr>
          <a:xfrm>
            <a:off x="1433202" y="2107228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  <p:sp>
        <p:nvSpPr>
          <p:cNvPr id="19" name="TextBox 24">
            <a:extLst>
              <a:ext uri="{FF2B5EF4-FFF2-40B4-BE49-F238E27FC236}">
                <a16:creationId xmlns:a16="http://schemas.microsoft.com/office/drawing/2014/main" id="{2D89579F-A891-47B0-ADED-21A78B4D4B7B}"/>
              </a:ext>
            </a:extLst>
          </p:cNvPr>
          <p:cNvSpPr txBox="1"/>
          <p:nvPr/>
        </p:nvSpPr>
        <p:spPr>
          <a:xfrm>
            <a:off x="1242218" y="4431355"/>
            <a:ext cx="3652558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95202F3D-C1C7-400A-9E3D-BAAD880DE180}"/>
              </a:ext>
            </a:extLst>
          </p:cNvPr>
          <p:cNvSpPr txBox="1"/>
          <p:nvPr/>
        </p:nvSpPr>
        <p:spPr>
          <a:xfrm>
            <a:off x="1242218" y="5020606"/>
            <a:ext cx="3652558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9695709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226260086"/>
              </p:ext>
            </p:extLst>
          </p:nvPr>
        </p:nvGraphicFramePr>
        <p:xfrm>
          <a:off x="8601925" y="2011224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914759085"/>
              </p:ext>
            </p:extLst>
          </p:nvPr>
        </p:nvGraphicFramePr>
        <p:xfrm>
          <a:off x="6391213" y="1998139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939583876"/>
              </p:ext>
            </p:extLst>
          </p:nvPr>
        </p:nvGraphicFramePr>
        <p:xfrm>
          <a:off x="4111323" y="2011224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682705" y="266938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55%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62595" y="266938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70%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73307" y="266938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66%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83393828"/>
              </p:ext>
            </p:extLst>
          </p:nvPr>
        </p:nvGraphicFramePr>
        <p:xfrm>
          <a:off x="1897298" y="1998139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2485648" y="266938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80%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2799E65-E00C-4BAC-B949-C8153990F2F3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0677D44-C4AB-4DDB-8041-BB374A8ABF07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5E6EAD8-7B97-4C12-AEBE-8286D7E5FA9D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919BD875-7A1D-447B-AC3B-AD0A2BFDED83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33" name="Subtitle 2">
            <a:extLst>
              <a:ext uri="{FF2B5EF4-FFF2-40B4-BE49-F238E27FC236}">
                <a16:creationId xmlns:a16="http://schemas.microsoft.com/office/drawing/2014/main" id="{0667604D-61F4-4054-9CFC-E1563906F370}"/>
              </a:ext>
            </a:extLst>
          </p:cNvPr>
          <p:cNvSpPr txBox="1">
            <a:spLocks/>
          </p:cNvSpPr>
          <p:nvPr/>
        </p:nvSpPr>
        <p:spPr>
          <a:xfrm>
            <a:off x="1802460" y="4332590"/>
            <a:ext cx="2025530" cy="60019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36" name="TextBox 22">
            <a:extLst>
              <a:ext uri="{FF2B5EF4-FFF2-40B4-BE49-F238E27FC236}">
                <a16:creationId xmlns:a16="http://schemas.microsoft.com/office/drawing/2014/main" id="{BB7FBED0-3EA2-4AAE-B984-C5C3829D96F6}"/>
              </a:ext>
            </a:extLst>
          </p:cNvPr>
          <p:cNvSpPr txBox="1"/>
          <p:nvPr/>
        </p:nvSpPr>
        <p:spPr>
          <a:xfrm>
            <a:off x="2111463" y="3924900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5DAA371C-D824-4C5D-A777-A24AE39F36B8}"/>
              </a:ext>
            </a:extLst>
          </p:cNvPr>
          <p:cNvSpPr txBox="1">
            <a:spLocks/>
          </p:cNvSpPr>
          <p:nvPr/>
        </p:nvSpPr>
        <p:spPr>
          <a:xfrm>
            <a:off x="3999517" y="4332590"/>
            <a:ext cx="2025530" cy="60019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39" name="TextBox 22">
            <a:extLst>
              <a:ext uri="{FF2B5EF4-FFF2-40B4-BE49-F238E27FC236}">
                <a16:creationId xmlns:a16="http://schemas.microsoft.com/office/drawing/2014/main" id="{1755D671-753C-4718-A761-E20D104A5773}"/>
              </a:ext>
            </a:extLst>
          </p:cNvPr>
          <p:cNvSpPr txBox="1"/>
          <p:nvPr/>
        </p:nvSpPr>
        <p:spPr>
          <a:xfrm>
            <a:off x="4308520" y="3924900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874774C0-ADD0-4C68-88E5-D47C972C26FA}"/>
              </a:ext>
            </a:extLst>
          </p:cNvPr>
          <p:cNvSpPr txBox="1">
            <a:spLocks/>
          </p:cNvSpPr>
          <p:nvPr/>
        </p:nvSpPr>
        <p:spPr>
          <a:xfrm>
            <a:off x="6279407" y="4332590"/>
            <a:ext cx="2025530" cy="60019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42" name="TextBox 22">
            <a:extLst>
              <a:ext uri="{FF2B5EF4-FFF2-40B4-BE49-F238E27FC236}">
                <a16:creationId xmlns:a16="http://schemas.microsoft.com/office/drawing/2014/main" id="{1594B01D-4E56-4A9B-BA35-35C932DF25EB}"/>
              </a:ext>
            </a:extLst>
          </p:cNvPr>
          <p:cNvSpPr txBox="1"/>
          <p:nvPr/>
        </p:nvSpPr>
        <p:spPr>
          <a:xfrm>
            <a:off x="6588410" y="3924900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Subtitle 2">
            <a:extLst>
              <a:ext uri="{FF2B5EF4-FFF2-40B4-BE49-F238E27FC236}">
                <a16:creationId xmlns:a16="http://schemas.microsoft.com/office/drawing/2014/main" id="{F6468D2A-FC69-48F4-B370-36ED5D2EB009}"/>
              </a:ext>
            </a:extLst>
          </p:cNvPr>
          <p:cNvSpPr txBox="1">
            <a:spLocks/>
          </p:cNvSpPr>
          <p:nvPr/>
        </p:nvSpPr>
        <p:spPr>
          <a:xfrm>
            <a:off x="8490119" y="4332590"/>
            <a:ext cx="2025530" cy="60019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45" name="TextBox 22">
            <a:extLst>
              <a:ext uri="{FF2B5EF4-FFF2-40B4-BE49-F238E27FC236}">
                <a16:creationId xmlns:a16="http://schemas.microsoft.com/office/drawing/2014/main" id="{FC6C54CF-51F1-48F9-91D9-7886D085365D}"/>
              </a:ext>
            </a:extLst>
          </p:cNvPr>
          <p:cNvSpPr txBox="1"/>
          <p:nvPr/>
        </p:nvSpPr>
        <p:spPr>
          <a:xfrm>
            <a:off x="8799122" y="3924900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7382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668483" y="952823"/>
            <a:ext cx="6661594" cy="5493584"/>
            <a:chOff x="4214047" y="3118"/>
            <a:chExt cx="7977161" cy="6578486"/>
          </a:xfrm>
        </p:grpSpPr>
        <p:cxnSp>
          <p:nvCxnSpPr>
            <p:cNvPr id="53" name="Straight Connector 19"/>
            <p:cNvCxnSpPr/>
            <p:nvPr/>
          </p:nvCxnSpPr>
          <p:spPr>
            <a:xfrm>
              <a:off x="7292744" y="809497"/>
              <a:ext cx="457427" cy="2459477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2"/>
            <p:cNvCxnSpPr/>
            <p:nvPr/>
          </p:nvCxnSpPr>
          <p:spPr>
            <a:xfrm>
              <a:off x="6079012" y="2237528"/>
              <a:ext cx="1597945" cy="1031444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"/>
            <p:cNvCxnSpPr/>
            <p:nvPr/>
          </p:nvCxnSpPr>
          <p:spPr>
            <a:xfrm flipV="1">
              <a:off x="5345851" y="3339408"/>
              <a:ext cx="1946892" cy="645294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7"/>
            <p:cNvCxnSpPr/>
            <p:nvPr/>
          </p:nvCxnSpPr>
          <p:spPr>
            <a:xfrm flipV="1">
              <a:off x="7292744" y="3383489"/>
              <a:ext cx="457427" cy="2401982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9"/>
            <p:cNvCxnSpPr/>
            <p:nvPr/>
          </p:nvCxnSpPr>
          <p:spPr>
            <a:xfrm flipH="1" flipV="1">
              <a:off x="7876839" y="3312778"/>
              <a:ext cx="3704849" cy="835386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31"/>
            <p:cNvCxnSpPr/>
            <p:nvPr/>
          </p:nvCxnSpPr>
          <p:spPr>
            <a:xfrm flipH="1">
              <a:off x="7750171" y="1457748"/>
              <a:ext cx="1714854" cy="1855030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7"/>
            <p:cNvSpPr/>
            <p:nvPr/>
          </p:nvSpPr>
          <p:spPr>
            <a:xfrm>
              <a:off x="6079011" y="3794376"/>
              <a:ext cx="969742" cy="9698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Oval 5"/>
            <p:cNvSpPr/>
            <p:nvPr/>
          </p:nvSpPr>
          <p:spPr>
            <a:xfrm>
              <a:off x="6574296" y="2136751"/>
              <a:ext cx="2351748" cy="23520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Oval 8"/>
            <p:cNvSpPr/>
            <p:nvPr/>
          </p:nvSpPr>
          <p:spPr>
            <a:xfrm>
              <a:off x="8220531" y="3775408"/>
              <a:ext cx="1514654" cy="15148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Oval 9"/>
            <p:cNvSpPr/>
            <p:nvPr/>
          </p:nvSpPr>
          <p:spPr>
            <a:xfrm>
              <a:off x="8926044" y="944136"/>
              <a:ext cx="1077958" cy="107809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Oval 10"/>
            <p:cNvSpPr/>
            <p:nvPr/>
          </p:nvSpPr>
          <p:spPr>
            <a:xfrm>
              <a:off x="6500037" y="4989336"/>
              <a:ext cx="1592061" cy="159226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Oval 11"/>
            <p:cNvSpPr/>
            <p:nvPr/>
          </p:nvSpPr>
          <p:spPr>
            <a:xfrm>
              <a:off x="4214047" y="3412273"/>
              <a:ext cx="1280871" cy="12810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Oval 12"/>
            <p:cNvSpPr/>
            <p:nvPr/>
          </p:nvSpPr>
          <p:spPr>
            <a:xfrm>
              <a:off x="5633068" y="1768815"/>
              <a:ext cx="909212" cy="9093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Oval 13"/>
            <p:cNvSpPr/>
            <p:nvPr/>
          </p:nvSpPr>
          <p:spPr>
            <a:xfrm>
              <a:off x="6500036" y="3118"/>
              <a:ext cx="1490064" cy="14902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Oval 14"/>
            <p:cNvSpPr/>
            <p:nvPr/>
          </p:nvSpPr>
          <p:spPr>
            <a:xfrm>
              <a:off x="11109001" y="3606990"/>
              <a:ext cx="1082207" cy="108234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4E4BFEA-BAB2-4A29-9FA8-DE3AA3517383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02F647B-5EB9-4E7B-8AA4-21F15770170B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9DCA6F3-C264-4280-9D51-C1AE48B4B0C7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B9A78AD5-3517-4DDD-9D00-9E6CAF750B87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7631304-F4B2-43F5-8F74-AE909D55FD4A}"/>
              </a:ext>
            </a:extLst>
          </p:cNvPr>
          <p:cNvGrpSpPr/>
          <p:nvPr/>
        </p:nvGrpSpPr>
        <p:grpSpPr>
          <a:xfrm>
            <a:off x="1192847" y="1519847"/>
            <a:ext cx="5126144" cy="948816"/>
            <a:chOff x="1192847" y="1519847"/>
            <a:chExt cx="5126144" cy="948816"/>
          </a:xfrm>
        </p:grpSpPr>
        <p:sp>
          <p:nvSpPr>
            <p:cNvPr id="25" name="Subtitle 2">
              <a:extLst>
                <a:ext uri="{FF2B5EF4-FFF2-40B4-BE49-F238E27FC236}">
                  <a16:creationId xmlns:a16="http://schemas.microsoft.com/office/drawing/2014/main" id="{8282D93E-F485-4F2A-94FA-4C5A754C6C70}"/>
                </a:ext>
              </a:extLst>
            </p:cNvPr>
            <p:cNvSpPr txBox="1">
              <a:spLocks/>
            </p:cNvSpPr>
            <p:nvPr/>
          </p:nvSpPr>
          <p:spPr>
            <a:xfrm>
              <a:off x="1201661" y="1868464"/>
              <a:ext cx="5117330" cy="600199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325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6" name="TextBox 22">
              <a:extLst>
                <a:ext uri="{FF2B5EF4-FFF2-40B4-BE49-F238E27FC236}">
                  <a16:creationId xmlns:a16="http://schemas.microsoft.com/office/drawing/2014/main" id="{B2A8AA1F-1CED-45A5-86B7-461176205913}"/>
                </a:ext>
              </a:extLst>
            </p:cNvPr>
            <p:cNvSpPr txBox="1"/>
            <p:nvPr/>
          </p:nvSpPr>
          <p:spPr>
            <a:xfrm>
              <a:off x="1192847" y="1519847"/>
              <a:ext cx="1550424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9C678C8-3746-4E59-9308-58CF9F24CE73}"/>
              </a:ext>
            </a:extLst>
          </p:cNvPr>
          <p:cNvGrpSpPr/>
          <p:nvPr/>
        </p:nvGrpSpPr>
        <p:grpSpPr>
          <a:xfrm>
            <a:off x="1192847" y="2698982"/>
            <a:ext cx="4460276" cy="1115528"/>
            <a:chOff x="1192847" y="1519847"/>
            <a:chExt cx="4460276" cy="1115528"/>
          </a:xfrm>
        </p:grpSpPr>
        <p:sp>
          <p:nvSpPr>
            <p:cNvPr id="28" name="Subtitle 2">
              <a:extLst>
                <a:ext uri="{FF2B5EF4-FFF2-40B4-BE49-F238E27FC236}">
                  <a16:creationId xmlns:a16="http://schemas.microsoft.com/office/drawing/2014/main" id="{512C2769-5351-4B9C-B03C-621E726C72A7}"/>
                </a:ext>
              </a:extLst>
            </p:cNvPr>
            <p:cNvSpPr txBox="1">
              <a:spLocks/>
            </p:cNvSpPr>
            <p:nvPr/>
          </p:nvSpPr>
          <p:spPr>
            <a:xfrm>
              <a:off x="1201661" y="1868464"/>
              <a:ext cx="4451462" cy="766911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325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9" name="TextBox 22">
              <a:extLst>
                <a:ext uri="{FF2B5EF4-FFF2-40B4-BE49-F238E27FC236}">
                  <a16:creationId xmlns:a16="http://schemas.microsoft.com/office/drawing/2014/main" id="{9C585471-5F5F-4F1F-BD1D-9774D2445DC4}"/>
                </a:ext>
              </a:extLst>
            </p:cNvPr>
            <p:cNvSpPr txBox="1"/>
            <p:nvPr/>
          </p:nvSpPr>
          <p:spPr>
            <a:xfrm>
              <a:off x="1192847" y="1519847"/>
              <a:ext cx="1550424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AA324F6-6D6D-4547-98B6-7C64B54969DD}"/>
              </a:ext>
            </a:extLst>
          </p:cNvPr>
          <p:cNvGrpSpPr/>
          <p:nvPr/>
        </p:nvGrpSpPr>
        <p:grpSpPr>
          <a:xfrm>
            <a:off x="1192847" y="4067473"/>
            <a:ext cx="3228958" cy="1282240"/>
            <a:chOff x="1192847" y="1519847"/>
            <a:chExt cx="3228958" cy="1282240"/>
          </a:xfrm>
        </p:grpSpPr>
        <p:sp>
          <p:nvSpPr>
            <p:cNvPr id="31" name="Subtitle 2">
              <a:extLst>
                <a:ext uri="{FF2B5EF4-FFF2-40B4-BE49-F238E27FC236}">
                  <a16:creationId xmlns:a16="http://schemas.microsoft.com/office/drawing/2014/main" id="{8A70EECF-C0AC-42A3-9693-6663ED73CB22}"/>
                </a:ext>
              </a:extLst>
            </p:cNvPr>
            <p:cNvSpPr txBox="1">
              <a:spLocks/>
            </p:cNvSpPr>
            <p:nvPr/>
          </p:nvSpPr>
          <p:spPr>
            <a:xfrm>
              <a:off x="1201661" y="1868464"/>
              <a:ext cx="3220144" cy="933623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325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2" name="TextBox 22">
              <a:extLst>
                <a:ext uri="{FF2B5EF4-FFF2-40B4-BE49-F238E27FC236}">
                  <a16:creationId xmlns:a16="http://schemas.microsoft.com/office/drawing/2014/main" id="{322344FA-0865-4455-96E1-EBA0DE601AE3}"/>
                </a:ext>
              </a:extLst>
            </p:cNvPr>
            <p:cNvSpPr txBox="1"/>
            <p:nvPr/>
          </p:nvSpPr>
          <p:spPr>
            <a:xfrm>
              <a:off x="1192847" y="1519847"/>
              <a:ext cx="1550424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44363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A27BF3CB-2871-4C85-A9AE-44137CF579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76B7224A-5D20-4191-845A-4B71A9D164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6" b="60822"/>
          <a:stretch/>
        </p:blipFill>
        <p:spPr>
          <a:xfrm>
            <a:off x="0" y="3472003"/>
            <a:ext cx="8878606" cy="268677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CD1F4A5-5FDB-416C-AB2C-CA82595138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/>
          <a:stretch/>
        </p:blipFill>
        <p:spPr>
          <a:xfrm>
            <a:off x="7869705" y="0"/>
            <a:ext cx="4571570" cy="59977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18481" y="4012231"/>
            <a:ext cx="7899861" cy="11439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endParaRPr lang="en-US" altLang="zh-CN" sz="3200" b="1" dirty="0">
              <a:solidFill>
                <a:srgbClr val="668E8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2861" y="3316056"/>
            <a:ext cx="5242117" cy="1030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09631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r>
              <a:rPr lang="zh-CN" altLang="en-US" sz="66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感谢您的观看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23BBF53-2C24-4FFC-B7F1-978813E1BC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5122" y="1637770"/>
            <a:ext cx="853484" cy="89486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F00E540-4A69-4794-88B3-9FE5B816598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34023" y="1715388"/>
            <a:ext cx="550921" cy="36981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1FF2341-0BA1-4857-8763-0D7492CC340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1781" b="16790"/>
          <a:stretch/>
        </p:blipFill>
        <p:spPr>
          <a:xfrm>
            <a:off x="8737863" y="2076237"/>
            <a:ext cx="3453107" cy="4781763"/>
          </a:xfrm>
          <a:prstGeom prst="rect">
            <a:avLst/>
          </a:prstGeom>
        </p:spPr>
      </p:pic>
      <p:grpSp>
        <p:nvGrpSpPr>
          <p:cNvPr id="60" name="组合 59">
            <a:extLst>
              <a:ext uri="{FF2B5EF4-FFF2-40B4-BE49-F238E27FC236}">
                <a16:creationId xmlns:a16="http://schemas.microsoft.com/office/drawing/2014/main" id="{C68191C7-258D-4869-9F44-32D201E2792F}"/>
              </a:ext>
            </a:extLst>
          </p:cNvPr>
          <p:cNvGrpSpPr/>
          <p:nvPr/>
        </p:nvGrpSpPr>
        <p:grpSpPr>
          <a:xfrm>
            <a:off x="-1585667" y="-6272"/>
            <a:ext cx="4218032" cy="3005168"/>
            <a:chOff x="-1585667" y="-6272"/>
            <a:chExt cx="4218032" cy="3005168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2C83D970-EA5B-46D5-95A0-FD7B21F9F5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/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0B5EE7F-43F3-4FA7-8A95-601E147336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/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86BA0B9C-46C1-421D-A2F3-2E77880651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/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DA42924-D5D0-4FCF-9636-B917B5D6E727}"/>
              </a:ext>
            </a:extLst>
          </p:cNvPr>
          <p:cNvGrpSpPr/>
          <p:nvPr/>
        </p:nvGrpSpPr>
        <p:grpSpPr>
          <a:xfrm>
            <a:off x="3773558" y="1312534"/>
            <a:ext cx="4136505" cy="2053524"/>
            <a:chOff x="4031907" y="1293921"/>
            <a:chExt cx="4136505" cy="2053524"/>
          </a:xfrm>
        </p:grpSpPr>
        <p:sp>
          <p:nvSpPr>
            <p:cNvPr id="9" name="文本框 8"/>
            <p:cNvSpPr txBox="1"/>
            <p:nvPr/>
          </p:nvSpPr>
          <p:spPr>
            <a:xfrm>
              <a:off x="4138082" y="1371378"/>
              <a:ext cx="2199088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spc="600" dirty="0">
                  <a:gradFill>
                    <a:gsLst>
                      <a:gs pos="0">
                        <a:srgbClr val="668E86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春</a:t>
              </a:r>
              <a:endParaRPr lang="en-US" altLang="zh-CN" sz="11500" spc="600" dirty="0">
                <a:gradFill>
                  <a:gsLst>
                    <a:gs pos="0">
                      <a:srgbClr val="668E86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4F23A97-91E5-46D3-A3CD-653432D71B89}"/>
                </a:ext>
              </a:extLst>
            </p:cNvPr>
            <p:cNvGrpSpPr/>
            <p:nvPr/>
          </p:nvGrpSpPr>
          <p:grpSpPr>
            <a:xfrm>
              <a:off x="4031907" y="1293921"/>
              <a:ext cx="1866890" cy="1862047"/>
              <a:chOff x="7018338" y="5348289"/>
              <a:chExt cx="1223963" cy="1220788"/>
            </a:xfrm>
            <a:blipFill>
              <a:blip r:embed="rId12"/>
              <a:stretch>
                <a:fillRect/>
              </a:stretch>
            </a:blipFill>
          </p:grpSpPr>
          <p:sp>
            <p:nvSpPr>
              <p:cNvPr id="45" name="Freeform 5469">
                <a:extLst>
                  <a:ext uri="{FF2B5EF4-FFF2-40B4-BE49-F238E27FC236}">
                    <a16:creationId xmlns:a16="http://schemas.microsoft.com/office/drawing/2014/main" id="{F1740757-1045-4FCC-9129-B14E7C4CBA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92951" y="5356227"/>
                <a:ext cx="403225" cy="31115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  <p:sp>
            <p:nvSpPr>
              <p:cNvPr id="46" name="Freeform 5472">
                <a:extLst>
                  <a:ext uri="{FF2B5EF4-FFF2-40B4-BE49-F238E27FC236}">
                    <a16:creationId xmlns:a16="http://schemas.microsoft.com/office/drawing/2014/main" id="{4D6CE24D-A35E-4234-AC87-63FEA8A97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3826" y="5348289"/>
                <a:ext cx="288925" cy="15875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  <p:sp>
            <p:nvSpPr>
              <p:cNvPr id="47" name="Freeform 5473">
                <a:extLst>
                  <a:ext uri="{FF2B5EF4-FFF2-40B4-BE49-F238E27FC236}">
                    <a16:creationId xmlns:a16="http://schemas.microsoft.com/office/drawing/2014/main" id="{D639AC48-9864-4D15-A209-522141C415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18338" y="5584827"/>
                <a:ext cx="1223963" cy="98425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1BC4FF53-F16F-4E0F-BA3C-1940409D4D49}"/>
                </a:ext>
              </a:extLst>
            </p:cNvPr>
            <p:cNvGrpSpPr/>
            <p:nvPr/>
          </p:nvGrpSpPr>
          <p:grpSpPr>
            <a:xfrm>
              <a:off x="6038463" y="1331147"/>
              <a:ext cx="2129949" cy="2016298"/>
              <a:chOff x="4965352" y="2623566"/>
              <a:chExt cx="2129949" cy="2016298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5096698" y="2777816"/>
                <a:ext cx="199860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spc="600" dirty="0">
                    <a:gradFill>
                      <a:gsLst>
                        <a:gs pos="0">
                          <a:srgbClr val="668E86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暖</a:t>
                </a: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AE219E84-3446-4C54-B525-0D9435DBCD91}"/>
                  </a:ext>
                </a:extLst>
              </p:cNvPr>
              <p:cNvGrpSpPr/>
              <p:nvPr/>
            </p:nvGrpSpPr>
            <p:grpSpPr>
              <a:xfrm>
                <a:off x="4965352" y="2623566"/>
                <a:ext cx="1866890" cy="1862047"/>
                <a:chOff x="7018338" y="5348289"/>
                <a:chExt cx="1223963" cy="1220788"/>
              </a:xfrm>
              <a:blipFill>
                <a:blip r:embed="rId12"/>
                <a:stretch>
                  <a:fillRect/>
                </a:stretch>
              </a:blipFill>
            </p:grpSpPr>
            <p:sp>
              <p:nvSpPr>
                <p:cNvPr id="50" name="Freeform 5469">
                  <a:extLst>
                    <a:ext uri="{FF2B5EF4-FFF2-40B4-BE49-F238E27FC236}">
                      <a16:creationId xmlns:a16="http://schemas.microsoft.com/office/drawing/2014/main" id="{76C15CEC-90B3-4EBF-81ED-60E8A399DFE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92951" y="5356227"/>
                  <a:ext cx="403225" cy="311150"/>
                </a:xfrm>
                <a:custGeom>
                  <a:avLst/>
                  <a:gdLst>
                    <a:gd name="T0" fmla="*/ 92 w 107"/>
                    <a:gd name="T1" fmla="*/ 8 h 83"/>
                    <a:gd name="T2" fmla="*/ 92 w 107"/>
                    <a:gd name="T3" fmla="*/ 10 h 83"/>
                    <a:gd name="T4" fmla="*/ 90 w 107"/>
                    <a:gd name="T5" fmla="*/ 10 h 83"/>
                    <a:gd name="T6" fmla="*/ 72 w 107"/>
                    <a:gd name="T7" fmla="*/ 20 h 83"/>
                    <a:gd name="T8" fmla="*/ 69 w 107"/>
                    <a:gd name="T9" fmla="*/ 21 h 83"/>
                    <a:gd name="T10" fmla="*/ 47 w 107"/>
                    <a:gd name="T11" fmla="*/ 36 h 83"/>
                    <a:gd name="T12" fmla="*/ 36 w 107"/>
                    <a:gd name="T13" fmla="*/ 43 h 83"/>
                    <a:gd name="T14" fmla="*/ 28 w 107"/>
                    <a:gd name="T15" fmla="*/ 52 h 83"/>
                    <a:gd name="T16" fmla="*/ 20 w 107"/>
                    <a:gd name="T17" fmla="*/ 64 h 83"/>
                    <a:gd name="T18" fmla="*/ 19 w 107"/>
                    <a:gd name="T19" fmla="*/ 62 h 83"/>
                    <a:gd name="T20" fmla="*/ 18 w 107"/>
                    <a:gd name="T21" fmla="*/ 67 h 83"/>
                    <a:gd name="T22" fmla="*/ 16 w 107"/>
                    <a:gd name="T23" fmla="*/ 68 h 83"/>
                    <a:gd name="T24" fmla="*/ 17 w 107"/>
                    <a:gd name="T25" fmla="*/ 68 h 83"/>
                    <a:gd name="T26" fmla="*/ 13 w 107"/>
                    <a:gd name="T27" fmla="*/ 77 h 83"/>
                    <a:gd name="T28" fmla="*/ 12 w 107"/>
                    <a:gd name="T29" fmla="*/ 76 h 83"/>
                    <a:gd name="T30" fmla="*/ 13 w 107"/>
                    <a:gd name="T31" fmla="*/ 77 h 83"/>
                    <a:gd name="T32" fmla="*/ 10 w 107"/>
                    <a:gd name="T33" fmla="*/ 79 h 83"/>
                    <a:gd name="T34" fmla="*/ 11 w 107"/>
                    <a:gd name="T35" fmla="*/ 78 h 83"/>
                    <a:gd name="T36" fmla="*/ 8 w 107"/>
                    <a:gd name="T37" fmla="*/ 79 h 83"/>
                    <a:gd name="T38" fmla="*/ 7 w 107"/>
                    <a:gd name="T39" fmla="*/ 80 h 83"/>
                    <a:gd name="T40" fmla="*/ 5 w 107"/>
                    <a:gd name="T41" fmla="*/ 83 h 83"/>
                    <a:gd name="T42" fmla="*/ 5 w 107"/>
                    <a:gd name="T43" fmla="*/ 81 h 83"/>
                    <a:gd name="T44" fmla="*/ 3 w 107"/>
                    <a:gd name="T45" fmla="*/ 83 h 83"/>
                    <a:gd name="T46" fmla="*/ 1 w 107"/>
                    <a:gd name="T47" fmla="*/ 82 h 83"/>
                    <a:gd name="T48" fmla="*/ 3 w 107"/>
                    <a:gd name="T49" fmla="*/ 79 h 83"/>
                    <a:gd name="T50" fmla="*/ 5 w 107"/>
                    <a:gd name="T51" fmla="*/ 70 h 83"/>
                    <a:gd name="T52" fmla="*/ 8 w 107"/>
                    <a:gd name="T53" fmla="*/ 68 h 83"/>
                    <a:gd name="T54" fmla="*/ 13 w 107"/>
                    <a:gd name="T55" fmla="*/ 61 h 83"/>
                    <a:gd name="T56" fmla="*/ 14 w 107"/>
                    <a:gd name="T57" fmla="*/ 62 h 83"/>
                    <a:gd name="T58" fmla="*/ 16 w 107"/>
                    <a:gd name="T59" fmla="*/ 57 h 83"/>
                    <a:gd name="T60" fmla="*/ 18 w 107"/>
                    <a:gd name="T61" fmla="*/ 55 h 83"/>
                    <a:gd name="T62" fmla="*/ 18 w 107"/>
                    <a:gd name="T63" fmla="*/ 54 h 83"/>
                    <a:gd name="T64" fmla="*/ 19 w 107"/>
                    <a:gd name="T65" fmla="*/ 54 h 83"/>
                    <a:gd name="T66" fmla="*/ 19 w 107"/>
                    <a:gd name="T67" fmla="*/ 53 h 83"/>
                    <a:gd name="T68" fmla="*/ 30 w 107"/>
                    <a:gd name="T69" fmla="*/ 41 h 83"/>
                    <a:gd name="T70" fmla="*/ 31 w 107"/>
                    <a:gd name="T71" fmla="*/ 38 h 83"/>
                    <a:gd name="T72" fmla="*/ 42 w 107"/>
                    <a:gd name="T73" fmla="*/ 30 h 83"/>
                    <a:gd name="T74" fmla="*/ 65 w 107"/>
                    <a:gd name="T75" fmla="*/ 15 h 83"/>
                    <a:gd name="T76" fmla="*/ 65 w 107"/>
                    <a:gd name="T77" fmla="*/ 16 h 83"/>
                    <a:gd name="T78" fmla="*/ 68 w 107"/>
                    <a:gd name="T79" fmla="*/ 16 h 83"/>
                    <a:gd name="T80" fmla="*/ 69 w 107"/>
                    <a:gd name="T81" fmla="*/ 13 h 83"/>
                    <a:gd name="T82" fmla="*/ 76 w 107"/>
                    <a:gd name="T83" fmla="*/ 9 h 83"/>
                    <a:gd name="T84" fmla="*/ 80 w 107"/>
                    <a:gd name="T85" fmla="*/ 9 h 83"/>
                    <a:gd name="T86" fmla="*/ 81 w 107"/>
                    <a:gd name="T87" fmla="*/ 7 h 83"/>
                    <a:gd name="T88" fmla="*/ 87 w 107"/>
                    <a:gd name="T89" fmla="*/ 6 h 83"/>
                    <a:gd name="T90" fmla="*/ 96 w 107"/>
                    <a:gd name="T91" fmla="*/ 2 h 83"/>
                    <a:gd name="T92" fmla="*/ 106 w 107"/>
                    <a:gd name="T93" fmla="*/ 0 h 83"/>
                    <a:gd name="T94" fmla="*/ 106 w 107"/>
                    <a:gd name="T95" fmla="*/ 2 h 83"/>
                    <a:gd name="T96" fmla="*/ 103 w 107"/>
                    <a:gd name="T97" fmla="*/ 3 h 83"/>
                    <a:gd name="T98" fmla="*/ 97 w 107"/>
                    <a:gd name="T99" fmla="*/ 5 h 83"/>
                    <a:gd name="T100" fmla="*/ 95 w 107"/>
                    <a:gd name="T101" fmla="*/ 7 h 83"/>
                    <a:gd name="T102" fmla="*/ 95 w 107"/>
                    <a:gd name="T103" fmla="*/ 8 h 83"/>
                    <a:gd name="T104" fmla="*/ 95 w 107"/>
                    <a:gd name="T105" fmla="*/ 8 h 83"/>
                    <a:gd name="T106" fmla="*/ 92 w 107"/>
                    <a:gd name="T107" fmla="*/ 8 h 83"/>
                    <a:gd name="T108" fmla="*/ 14 w 107"/>
                    <a:gd name="T109" fmla="*/ 74 h 83"/>
                    <a:gd name="T110" fmla="*/ 15 w 107"/>
                    <a:gd name="T111" fmla="*/ 73 h 83"/>
                    <a:gd name="T112" fmla="*/ 14 w 107"/>
                    <a:gd name="T113" fmla="*/ 73 h 83"/>
                    <a:gd name="T114" fmla="*/ 14 w 107"/>
                    <a:gd name="T115" fmla="*/ 7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7" h="83">
                      <a:moveTo>
                        <a:pt x="92" y="8"/>
                      </a:moveTo>
                      <a:cubicBezTo>
                        <a:pt x="92" y="8"/>
                        <a:pt x="92" y="9"/>
                        <a:pt x="92" y="10"/>
                      </a:cubicBezTo>
                      <a:cubicBezTo>
                        <a:pt x="92" y="9"/>
                        <a:pt x="91" y="10"/>
                        <a:pt x="90" y="10"/>
                      </a:cubicBezTo>
                      <a:cubicBezTo>
                        <a:pt x="85" y="15"/>
                        <a:pt x="78" y="17"/>
                        <a:pt x="72" y="20"/>
                      </a:cubicBezTo>
                      <a:cubicBezTo>
                        <a:pt x="71" y="20"/>
                        <a:pt x="70" y="20"/>
                        <a:pt x="69" y="21"/>
                      </a:cubicBezTo>
                      <a:cubicBezTo>
                        <a:pt x="62" y="26"/>
                        <a:pt x="56" y="33"/>
                        <a:pt x="47" y="36"/>
                      </a:cubicBezTo>
                      <a:cubicBezTo>
                        <a:pt x="41" y="33"/>
                        <a:pt x="40" y="41"/>
                        <a:pt x="36" y="43"/>
                      </a:cubicBezTo>
                      <a:cubicBezTo>
                        <a:pt x="34" y="48"/>
                        <a:pt x="32" y="52"/>
                        <a:pt x="28" y="52"/>
                      </a:cubicBezTo>
                      <a:cubicBezTo>
                        <a:pt x="25" y="57"/>
                        <a:pt x="23" y="59"/>
                        <a:pt x="20" y="64"/>
                      </a:cubicBezTo>
                      <a:cubicBezTo>
                        <a:pt x="19" y="64"/>
                        <a:pt x="20" y="62"/>
                        <a:pt x="19" y="62"/>
                      </a:cubicBezTo>
                      <a:cubicBezTo>
                        <a:pt x="18" y="64"/>
                        <a:pt x="17" y="66"/>
                        <a:pt x="18" y="67"/>
                      </a:cubicBezTo>
                      <a:cubicBezTo>
                        <a:pt x="17" y="67"/>
                        <a:pt x="17" y="68"/>
                        <a:pt x="16" y="68"/>
                      </a:cubicBezTo>
                      <a:cubicBezTo>
                        <a:pt x="16" y="68"/>
                        <a:pt x="17" y="68"/>
                        <a:pt x="17" y="68"/>
                      </a:cubicBezTo>
                      <a:cubicBezTo>
                        <a:pt x="13" y="70"/>
                        <a:pt x="18" y="74"/>
                        <a:pt x="13" y="77"/>
                      </a:cubicBezTo>
                      <a:cubicBezTo>
                        <a:pt x="14" y="75"/>
                        <a:pt x="13" y="77"/>
                        <a:pt x="12" y="76"/>
                      </a:cubicBezTo>
                      <a:cubicBezTo>
                        <a:pt x="12" y="77"/>
                        <a:pt x="12" y="77"/>
                        <a:pt x="13" y="77"/>
                      </a:cubicBezTo>
                      <a:cubicBezTo>
                        <a:pt x="13" y="78"/>
                        <a:pt x="12" y="79"/>
                        <a:pt x="10" y="79"/>
                      </a:cubicBezTo>
                      <a:cubicBezTo>
                        <a:pt x="10" y="79"/>
                        <a:pt x="10" y="78"/>
                        <a:pt x="11" y="78"/>
                      </a:cubicBezTo>
                      <a:cubicBezTo>
                        <a:pt x="10" y="77"/>
                        <a:pt x="9" y="80"/>
                        <a:pt x="8" y="79"/>
                      </a:cubicBezTo>
                      <a:cubicBezTo>
                        <a:pt x="8" y="80"/>
                        <a:pt x="8" y="79"/>
                        <a:pt x="7" y="80"/>
                      </a:cubicBezTo>
                      <a:cubicBezTo>
                        <a:pt x="8" y="82"/>
                        <a:pt x="7" y="83"/>
                        <a:pt x="5" y="83"/>
                      </a:cubicBezTo>
                      <a:cubicBezTo>
                        <a:pt x="5" y="82"/>
                        <a:pt x="5" y="82"/>
                        <a:pt x="5" y="81"/>
                      </a:cubicBezTo>
                      <a:cubicBezTo>
                        <a:pt x="4" y="81"/>
                        <a:pt x="4" y="82"/>
                        <a:pt x="3" y="83"/>
                      </a:cubicBezTo>
                      <a:cubicBezTo>
                        <a:pt x="2" y="82"/>
                        <a:pt x="1" y="82"/>
                        <a:pt x="1" y="82"/>
                      </a:cubicBezTo>
                      <a:cubicBezTo>
                        <a:pt x="0" y="80"/>
                        <a:pt x="1" y="80"/>
                        <a:pt x="3" y="79"/>
                      </a:cubicBezTo>
                      <a:cubicBezTo>
                        <a:pt x="2" y="76"/>
                        <a:pt x="5" y="74"/>
                        <a:pt x="5" y="70"/>
                      </a:cubicBezTo>
                      <a:cubicBezTo>
                        <a:pt x="7" y="70"/>
                        <a:pt x="6" y="68"/>
                        <a:pt x="8" y="68"/>
                      </a:cubicBezTo>
                      <a:cubicBezTo>
                        <a:pt x="8" y="64"/>
                        <a:pt x="11" y="63"/>
                        <a:pt x="13" y="61"/>
                      </a:cubicBezTo>
                      <a:cubicBezTo>
                        <a:pt x="14" y="60"/>
                        <a:pt x="13" y="62"/>
                        <a:pt x="14" y="62"/>
                      </a:cubicBezTo>
                      <a:cubicBezTo>
                        <a:pt x="15" y="60"/>
                        <a:pt x="17" y="58"/>
                        <a:pt x="16" y="57"/>
                      </a:cubicBezTo>
                      <a:cubicBezTo>
                        <a:pt x="17" y="56"/>
                        <a:pt x="18" y="56"/>
                        <a:pt x="18" y="55"/>
                      </a:cubicBezTo>
                      <a:cubicBezTo>
                        <a:pt x="18" y="55"/>
                        <a:pt x="17" y="55"/>
                        <a:pt x="18" y="54"/>
                      </a:cubicBezTo>
                      <a:cubicBezTo>
                        <a:pt x="18" y="54"/>
                        <a:pt x="19" y="54"/>
                        <a:pt x="19" y="54"/>
                      </a:cubicBezTo>
                      <a:cubicBezTo>
                        <a:pt x="19" y="54"/>
                        <a:pt x="19" y="53"/>
                        <a:pt x="19" y="53"/>
                      </a:cubicBezTo>
                      <a:cubicBezTo>
                        <a:pt x="23" y="50"/>
                        <a:pt x="25" y="43"/>
                        <a:pt x="30" y="41"/>
                      </a:cubicBezTo>
                      <a:cubicBezTo>
                        <a:pt x="30" y="40"/>
                        <a:pt x="31" y="40"/>
                        <a:pt x="31" y="38"/>
                      </a:cubicBezTo>
                      <a:cubicBezTo>
                        <a:pt x="34" y="37"/>
                        <a:pt x="38" y="30"/>
                        <a:pt x="42" y="30"/>
                      </a:cubicBezTo>
                      <a:cubicBezTo>
                        <a:pt x="47" y="24"/>
                        <a:pt x="56" y="18"/>
                        <a:pt x="65" y="15"/>
                      </a:cubicBezTo>
                      <a:cubicBezTo>
                        <a:pt x="65" y="15"/>
                        <a:pt x="64" y="15"/>
                        <a:pt x="65" y="16"/>
                      </a:cubicBezTo>
                      <a:cubicBezTo>
                        <a:pt x="66" y="16"/>
                        <a:pt x="66" y="15"/>
                        <a:pt x="68" y="16"/>
                      </a:cubicBezTo>
                      <a:cubicBezTo>
                        <a:pt x="69" y="15"/>
                        <a:pt x="69" y="14"/>
                        <a:pt x="69" y="13"/>
                      </a:cubicBezTo>
                      <a:cubicBezTo>
                        <a:pt x="72" y="13"/>
                        <a:pt x="74" y="10"/>
                        <a:pt x="76" y="9"/>
                      </a:cubicBezTo>
                      <a:cubicBezTo>
                        <a:pt x="78" y="9"/>
                        <a:pt x="80" y="7"/>
                        <a:pt x="80" y="9"/>
                      </a:cubicBezTo>
                      <a:cubicBezTo>
                        <a:pt x="81" y="9"/>
                        <a:pt x="81" y="8"/>
                        <a:pt x="81" y="7"/>
                      </a:cubicBezTo>
                      <a:cubicBezTo>
                        <a:pt x="83" y="6"/>
                        <a:pt x="85" y="4"/>
                        <a:pt x="87" y="6"/>
                      </a:cubicBezTo>
                      <a:cubicBezTo>
                        <a:pt x="89" y="2"/>
                        <a:pt x="95" y="6"/>
                        <a:pt x="96" y="2"/>
                      </a:cubicBezTo>
                      <a:cubicBezTo>
                        <a:pt x="99" y="2"/>
                        <a:pt x="103" y="0"/>
                        <a:pt x="106" y="0"/>
                      </a:cubicBezTo>
                      <a:cubicBezTo>
                        <a:pt x="106" y="1"/>
                        <a:pt x="106" y="3"/>
                        <a:pt x="106" y="2"/>
                      </a:cubicBezTo>
                      <a:cubicBezTo>
                        <a:pt x="107" y="3"/>
                        <a:pt x="104" y="4"/>
                        <a:pt x="103" y="3"/>
                      </a:cubicBezTo>
                      <a:cubicBezTo>
                        <a:pt x="103" y="5"/>
                        <a:pt x="99" y="6"/>
                        <a:pt x="97" y="5"/>
                      </a:cubicBezTo>
                      <a:cubicBezTo>
                        <a:pt x="96" y="6"/>
                        <a:pt x="96" y="7"/>
                        <a:pt x="95" y="7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5" y="9"/>
                        <a:pt x="94" y="8"/>
                        <a:pt x="95" y="8"/>
                      </a:cubicBezTo>
                      <a:cubicBezTo>
                        <a:pt x="94" y="6"/>
                        <a:pt x="93" y="8"/>
                        <a:pt x="92" y="8"/>
                      </a:cubicBezTo>
                      <a:close/>
                      <a:moveTo>
                        <a:pt x="14" y="74"/>
                      </a:moveTo>
                      <a:cubicBezTo>
                        <a:pt x="14" y="74"/>
                        <a:pt x="15" y="74"/>
                        <a:pt x="15" y="73"/>
                      </a:cubicBezTo>
                      <a:cubicBezTo>
                        <a:pt x="14" y="73"/>
                        <a:pt x="14" y="73"/>
                        <a:pt x="14" y="73"/>
                      </a:cubicBezTo>
                      <a:cubicBezTo>
                        <a:pt x="14" y="73"/>
                        <a:pt x="13" y="74"/>
                        <a:pt x="14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  <p:sp>
              <p:nvSpPr>
                <p:cNvPr id="51" name="Freeform 5472">
                  <a:extLst>
                    <a:ext uri="{FF2B5EF4-FFF2-40B4-BE49-F238E27FC236}">
                      <a16:creationId xmlns:a16="http://schemas.microsoft.com/office/drawing/2014/main" id="{14C270F6-66A8-40FE-BFC8-220692941B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3826" y="5348289"/>
                  <a:ext cx="288925" cy="158750"/>
                </a:xfrm>
                <a:custGeom>
                  <a:avLst/>
                  <a:gdLst>
                    <a:gd name="T0" fmla="*/ 1 w 77"/>
                    <a:gd name="T1" fmla="*/ 0 h 42"/>
                    <a:gd name="T2" fmla="*/ 17 w 77"/>
                    <a:gd name="T3" fmla="*/ 5 h 42"/>
                    <a:gd name="T4" fmla="*/ 20 w 77"/>
                    <a:gd name="T5" fmla="*/ 5 h 42"/>
                    <a:gd name="T6" fmla="*/ 74 w 77"/>
                    <a:gd name="T7" fmla="*/ 37 h 42"/>
                    <a:gd name="T8" fmla="*/ 75 w 77"/>
                    <a:gd name="T9" fmla="*/ 40 h 42"/>
                    <a:gd name="T10" fmla="*/ 76 w 77"/>
                    <a:gd name="T11" fmla="*/ 42 h 42"/>
                    <a:gd name="T12" fmla="*/ 69 w 77"/>
                    <a:gd name="T13" fmla="*/ 36 h 42"/>
                    <a:gd name="T14" fmla="*/ 67 w 77"/>
                    <a:gd name="T15" fmla="*/ 36 h 42"/>
                    <a:gd name="T16" fmla="*/ 59 w 77"/>
                    <a:gd name="T17" fmla="*/ 30 h 42"/>
                    <a:gd name="T18" fmla="*/ 24 w 77"/>
                    <a:gd name="T19" fmla="*/ 14 h 42"/>
                    <a:gd name="T20" fmla="*/ 9 w 77"/>
                    <a:gd name="T21" fmla="*/ 7 h 42"/>
                    <a:gd name="T22" fmla="*/ 6 w 77"/>
                    <a:gd name="T23" fmla="*/ 4 h 42"/>
                    <a:gd name="T24" fmla="*/ 1 w 77"/>
                    <a:gd name="T25" fmla="*/ 2 h 42"/>
                    <a:gd name="T26" fmla="*/ 1 w 77"/>
                    <a:gd name="T27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7" h="42">
                      <a:moveTo>
                        <a:pt x="1" y="0"/>
                      </a:moveTo>
                      <a:cubicBezTo>
                        <a:pt x="6" y="3"/>
                        <a:pt x="12" y="2"/>
                        <a:pt x="17" y="5"/>
                      </a:cubicBezTo>
                      <a:cubicBezTo>
                        <a:pt x="18" y="5"/>
                        <a:pt x="18" y="5"/>
                        <a:pt x="20" y="5"/>
                      </a:cubicBezTo>
                      <a:cubicBezTo>
                        <a:pt x="41" y="12"/>
                        <a:pt x="60" y="22"/>
                        <a:pt x="74" y="37"/>
                      </a:cubicBezTo>
                      <a:cubicBezTo>
                        <a:pt x="74" y="39"/>
                        <a:pt x="75" y="39"/>
                        <a:pt x="75" y="40"/>
                      </a:cubicBezTo>
                      <a:cubicBezTo>
                        <a:pt x="76" y="40"/>
                        <a:pt x="77" y="41"/>
                        <a:pt x="76" y="42"/>
                      </a:cubicBezTo>
                      <a:cubicBezTo>
                        <a:pt x="73" y="41"/>
                        <a:pt x="70" y="39"/>
                        <a:pt x="69" y="36"/>
                      </a:cubicBezTo>
                      <a:cubicBezTo>
                        <a:pt x="68" y="35"/>
                        <a:pt x="68" y="37"/>
                        <a:pt x="67" y="36"/>
                      </a:cubicBezTo>
                      <a:cubicBezTo>
                        <a:pt x="64" y="34"/>
                        <a:pt x="62" y="33"/>
                        <a:pt x="59" y="30"/>
                      </a:cubicBezTo>
                      <a:cubicBezTo>
                        <a:pt x="47" y="25"/>
                        <a:pt x="37" y="18"/>
                        <a:pt x="24" y="14"/>
                      </a:cubicBezTo>
                      <a:cubicBezTo>
                        <a:pt x="21" y="9"/>
                        <a:pt x="15" y="9"/>
                        <a:pt x="9" y="7"/>
                      </a:cubicBezTo>
                      <a:cubicBezTo>
                        <a:pt x="9" y="5"/>
                        <a:pt x="6" y="6"/>
                        <a:pt x="6" y="4"/>
                      </a:cubicBezTo>
                      <a:cubicBezTo>
                        <a:pt x="4" y="4"/>
                        <a:pt x="2" y="3"/>
                        <a:pt x="1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  <p:sp>
              <p:nvSpPr>
                <p:cNvPr id="52" name="Freeform 5473">
                  <a:extLst>
                    <a:ext uri="{FF2B5EF4-FFF2-40B4-BE49-F238E27FC236}">
                      <a16:creationId xmlns:a16="http://schemas.microsoft.com/office/drawing/2014/main" id="{E83D2F38-1F84-4C28-8FFF-58354B9C1BF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18338" y="5584827"/>
                  <a:ext cx="1223963" cy="984250"/>
                </a:xfrm>
                <a:custGeom>
                  <a:avLst/>
                  <a:gdLst>
                    <a:gd name="T0" fmla="*/ 293 w 326"/>
                    <a:gd name="T1" fmla="*/ 5 h 262"/>
                    <a:gd name="T2" fmla="*/ 300 w 326"/>
                    <a:gd name="T3" fmla="*/ 15 h 262"/>
                    <a:gd name="T4" fmla="*/ 313 w 326"/>
                    <a:gd name="T5" fmla="*/ 41 h 262"/>
                    <a:gd name="T6" fmla="*/ 315 w 326"/>
                    <a:gd name="T7" fmla="*/ 51 h 262"/>
                    <a:gd name="T8" fmla="*/ 321 w 326"/>
                    <a:gd name="T9" fmla="*/ 74 h 262"/>
                    <a:gd name="T10" fmla="*/ 324 w 326"/>
                    <a:gd name="T11" fmla="*/ 95 h 262"/>
                    <a:gd name="T12" fmla="*/ 326 w 326"/>
                    <a:gd name="T13" fmla="*/ 104 h 262"/>
                    <a:gd name="T14" fmla="*/ 317 w 326"/>
                    <a:gd name="T15" fmla="*/ 140 h 262"/>
                    <a:gd name="T16" fmla="*/ 305 w 326"/>
                    <a:gd name="T17" fmla="*/ 172 h 262"/>
                    <a:gd name="T18" fmla="*/ 276 w 326"/>
                    <a:gd name="T19" fmla="*/ 207 h 262"/>
                    <a:gd name="T20" fmla="*/ 221 w 326"/>
                    <a:gd name="T21" fmla="*/ 243 h 262"/>
                    <a:gd name="T22" fmla="*/ 206 w 326"/>
                    <a:gd name="T23" fmla="*/ 249 h 262"/>
                    <a:gd name="T24" fmla="*/ 194 w 326"/>
                    <a:gd name="T25" fmla="*/ 256 h 262"/>
                    <a:gd name="T26" fmla="*/ 187 w 326"/>
                    <a:gd name="T27" fmla="*/ 258 h 262"/>
                    <a:gd name="T28" fmla="*/ 170 w 326"/>
                    <a:gd name="T29" fmla="*/ 254 h 262"/>
                    <a:gd name="T30" fmla="*/ 118 w 326"/>
                    <a:gd name="T31" fmla="*/ 247 h 262"/>
                    <a:gd name="T32" fmla="*/ 74 w 326"/>
                    <a:gd name="T33" fmla="*/ 226 h 262"/>
                    <a:gd name="T34" fmla="*/ 48 w 326"/>
                    <a:gd name="T35" fmla="*/ 206 h 262"/>
                    <a:gd name="T36" fmla="*/ 33 w 326"/>
                    <a:gd name="T37" fmla="*/ 189 h 262"/>
                    <a:gd name="T38" fmla="*/ 12 w 326"/>
                    <a:gd name="T39" fmla="*/ 155 h 262"/>
                    <a:gd name="T40" fmla="*/ 3 w 326"/>
                    <a:gd name="T41" fmla="*/ 104 h 262"/>
                    <a:gd name="T42" fmla="*/ 3 w 326"/>
                    <a:gd name="T43" fmla="*/ 94 h 262"/>
                    <a:gd name="T44" fmla="*/ 6 w 326"/>
                    <a:gd name="T45" fmla="*/ 95 h 262"/>
                    <a:gd name="T46" fmla="*/ 10 w 326"/>
                    <a:gd name="T47" fmla="*/ 111 h 262"/>
                    <a:gd name="T48" fmla="*/ 22 w 326"/>
                    <a:gd name="T49" fmla="*/ 148 h 262"/>
                    <a:gd name="T50" fmla="*/ 34 w 326"/>
                    <a:gd name="T51" fmla="*/ 169 h 262"/>
                    <a:gd name="T52" fmla="*/ 43 w 326"/>
                    <a:gd name="T53" fmla="*/ 187 h 262"/>
                    <a:gd name="T54" fmla="*/ 61 w 326"/>
                    <a:gd name="T55" fmla="*/ 206 h 262"/>
                    <a:gd name="T56" fmla="*/ 90 w 326"/>
                    <a:gd name="T57" fmla="*/ 226 h 262"/>
                    <a:gd name="T58" fmla="*/ 113 w 326"/>
                    <a:gd name="T59" fmla="*/ 237 h 262"/>
                    <a:gd name="T60" fmla="*/ 141 w 326"/>
                    <a:gd name="T61" fmla="*/ 243 h 262"/>
                    <a:gd name="T62" fmla="*/ 154 w 326"/>
                    <a:gd name="T63" fmla="*/ 244 h 262"/>
                    <a:gd name="T64" fmla="*/ 187 w 326"/>
                    <a:gd name="T65" fmla="*/ 241 h 262"/>
                    <a:gd name="T66" fmla="*/ 213 w 326"/>
                    <a:gd name="T67" fmla="*/ 233 h 262"/>
                    <a:gd name="T68" fmla="*/ 236 w 326"/>
                    <a:gd name="T69" fmla="*/ 224 h 262"/>
                    <a:gd name="T70" fmla="*/ 244 w 326"/>
                    <a:gd name="T71" fmla="*/ 220 h 262"/>
                    <a:gd name="T72" fmla="*/ 266 w 326"/>
                    <a:gd name="T73" fmla="*/ 204 h 262"/>
                    <a:gd name="T74" fmla="*/ 286 w 326"/>
                    <a:gd name="T75" fmla="*/ 179 h 262"/>
                    <a:gd name="T76" fmla="*/ 289 w 326"/>
                    <a:gd name="T77" fmla="*/ 174 h 262"/>
                    <a:gd name="T78" fmla="*/ 302 w 326"/>
                    <a:gd name="T79" fmla="*/ 150 h 262"/>
                    <a:gd name="T80" fmla="*/ 309 w 326"/>
                    <a:gd name="T81" fmla="*/ 125 h 262"/>
                    <a:gd name="T82" fmla="*/ 312 w 326"/>
                    <a:gd name="T83" fmla="*/ 120 h 262"/>
                    <a:gd name="T84" fmla="*/ 314 w 326"/>
                    <a:gd name="T85" fmla="*/ 95 h 262"/>
                    <a:gd name="T86" fmla="*/ 315 w 326"/>
                    <a:gd name="T87" fmla="*/ 93 h 262"/>
                    <a:gd name="T88" fmla="*/ 317 w 326"/>
                    <a:gd name="T89" fmla="*/ 91 h 262"/>
                    <a:gd name="T90" fmla="*/ 315 w 326"/>
                    <a:gd name="T91" fmla="*/ 86 h 262"/>
                    <a:gd name="T92" fmla="*/ 315 w 326"/>
                    <a:gd name="T93" fmla="*/ 77 h 262"/>
                    <a:gd name="T94" fmla="*/ 313 w 326"/>
                    <a:gd name="T95" fmla="*/ 71 h 262"/>
                    <a:gd name="T96" fmla="*/ 313 w 326"/>
                    <a:gd name="T97" fmla="*/ 69 h 262"/>
                    <a:gd name="T98" fmla="*/ 311 w 326"/>
                    <a:gd name="T99" fmla="*/ 66 h 262"/>
                    <a:gd name="T100" fmla="*/ 312 w 326"/>
                    <a:gd name="T101" fmla="*/ 58 h 262"/>
                    <a:gd name="T102" fmla="*/ 310 w 326"/>
                    <a:gd name="T103" fmla="*/ 50 h 262"/>
                    <a:gd name="T104" fmla="*/ 301 w 326"/>
                    <a:gd name="T105" fmla="*/ 30 h 262"/>
                    <a:gd name="T106" fmla="*/ 298 w 326"/>
                    <a:gd name="T107" fmla="*/ 20 h 262"/>
                    <a:gd name="T108" fmla="*/ 296 w 326"/>
                    <a:gd name="T109" fmla="*/ 16 h 262"/>
                    <a:gd name="T110" fmla="*/ 288 w 326"/>
                    <a:gd name="T111" fmla="*/ 0 h 262"/>
                    <a:gd name="T112" fmla="*/ 299 w 326"/>
                    <a:gd name="T113" fmla="*/ 19 h 262"/>
                    <a:gd name="T114" fmla="*/ 311 w 326"/>
                    <a:gd name="T115" fmla="*/ 61 h 262"/>
                    <a:gd name="T116" fmla="*/ 312 w 326"/>
                    <a:gd name="T117" fmla="*/ 60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6" h="262">
                      <a:moveTo>
                        <a:pt x="288" y="0"/>
                      </a:moveTo>
                      <a:cubicBezTo>
                        <a:pt x="290" y="2"/>
                        <a:pt x="293" y="2"/>
                        <a:pt x="293" y="5"/>
                      </a:cubicBezTo>
                      <a:cubicBezTo>
                        <a:pt x="296" y="8"/>
                        <a:pt x="297" y="10"/>
                        <a:pt x="298" y="14"/>
                      </a:cubicBezTo>
                      <a:cubicBezTo>
                        <a:pt x="299" y="14"/>
                        <a:pt x="300" y="14"/>
                        <a:pt x="300" y="15"/>
                      </a:cubicBezTo>
                      <a:cubicBezTo>
                        <a:pt x="300" y="21"/>
                        <a:pt x="306" y="24"/>
                        <a:pt x="307" y="29"/>
                      </a:cubicBezTo>
                      <a:cubicBezTo>
                        <a:pt x="307" y="32"/>
                        <a:pt x="309" y="39"/>
                        <a:pt x="313" y="41"/>
                      </a:cubicBezTo>
                      <a:cubicBezTo>
                        <a:pt x="313" y="42"/>
                        <a:pt x="313" y="43"/>
                        <a:pt x="313" y="44"/>
                      </a:cubicBezTo>
                      <a:cubicBezTo>
                        <a:pt x="313" y="46"/>
                        <a:pt x="315" y="49"/>
                        <a:pt x="315" y="51"/>
                      </a:cubicBezTo>
                      <a:cubicBezTo>
                        <a:pt x="318" y="54"/>
                        <a:pt x="316" y="60"/>
                        <a:pt x="317" y="65"/>
                      </a:cubicBezTo>
                      <a:cubicBezTo>
                        <a:pt x="318" y="68"/>
                        <a:pt x="321" y="71"/>
                        <a:pt x="321" y="74"/>
                      </a:cubicBezTo>
                      <a:cubicBezTo>
                        <a:pt x="322" y="76"/>
                        <a:pt x="321" y="79"/>
                        <a:pt x="321" y="81"/>
                      </a:cubicBezTo>
                      <a:cubicBezTo>
                        <a:pt x="322" y="86"/>
                        <a:pt x="324" y="90"/>
                        <a:pt x="324" y="95"/>
                      </a:cubicBezTo>
                      <a:cubicBezTo>
                        <a:pt x="324" y="98"/>
                        <a:pt x="322" y="100"/>
                        <a:pt x="322" y="104"/>
                      </a:cubicBezTo>
                      <a:cubicBezTo>
                        <a:pt x="323" y="105"/>
                        <a:pt x="325" y="103"/>
                        <a:pt x="326" y="104"/>
                      </a:cubicBezTo>
                      <a:cubicBezTo>
                        <a:pt x="325" y="106"/>
                        <a:pt x="324" y="107"/>
                        <a:pt x="322" y="107"/>
                      </a:cubicBezTo>
                      <a:cubicBezTo>
                        <a:pt x="323" y="119"/>
                        <a:pt x="318" y="129"/>
                        <a:pt x="317" y="140"/>
                      </a:cubicBezTo>
                      <a:cubicBezTo>
                        <a:pt x="316" y="148"/>
                        <a:pt x="310" y="155"/>
                        <a:pt x="308" y="163"/>
                      </a:cubicBezTo>
                      <a:cubicBezTo>
                        <a:pt x="307" y="166"/>
                        <a:pt x="307" y="169"/>
                        <a:pt x="305" y="172"/>
                      </a:cubicBezTo>
                      <a:cubicBezTo>
                        <a:pt x="302" y="176"/>
                        <a:pt x="299" y="180"/>
                        <a:pt x="296" y="182"/>
                      </a:cubicBezTo>
                      <a:cubicBezTo>
                        <a:pt x="291" y="192"/>
                        <a:pt x="285" y="200"/>
                        <a:pt x="276" y="207"/>
                      </a:cubicBezTo>
                      <a:cubicBezTo>
                        <a:pt x="276" y="207"/>
                        <a:pt x="276" y="208"/>
                        <a:pt x="276" y="208"/>
                      </a:cubicBezTo>
                      <a:cubicBezTo>
                        <a:pt x="261" y="223"/>
                        <a:pt x="241" y="234"/>
                        <a:pt x="221" y="243"/>
                      </a:cubicBezTo>
                      <a:cubicBezTo>
                        <a:pt x="220" y="244"/>
                        <a:pt x="219" y="246"/>
                        <a:pt x="218" y="247"/>
                      </a:cubicBezTo>
                      <a:cubicBezTo>
                        <a:pt x="215" y="246"/>
                        <a:pt x="211" y="248"/>
                        <a:pt x="206" y="249"/>
                      </a:cubicBezTo>
                      <a:cubicBezTo>
                        <a:pt x="202" y="251"/>
                        <a:pt x="198" y="252"/>
                        <a:pt x="194" y="252"/>
                      </a:cubicBezTo>
                      <a:cubicBezTo>
                        <a:pt x="196" y="254"/>
                        <a:pt x="193" y="255"/>
                        <a:pt x="194" y="256"/>
                      </a:cubicBezTo>
                      <a:cubicBezTo>
                        <a:pt x="191" y="254"/>
                        <a:pt x="190" y="258"/>
                        <a:pt x="191" y="259"/>
                      </a:cubicBezTo>
                      <a:cubicBezTo>
                        <a:pt x="189" y="259"/>
                        <a:pt x="188" y="259"/>
                        <a:pt x="187" y="258"/>
                      </a:cubicBezTo>
                      <a:cubicBezTo>
                        <a:pt x="183" y="262"/>
                        <a:pt x="179" y="258"/>
                        <a:pt x="178" y="253"/>
                      </a:cubicBezTo>
                      <a:cubicBezTo>
                        <a:pt x="175" y="252"/>
                        <a:pt x="173" y="253"/>
                        <a:pt x="170" y="254"/>
                      </a:cubicBezTo>
                      <a:cubicBezTo>
                        <a:pt x="163" y="254"/>
                        <a:pt x="156" y="253"/>
                        <a:pt x="150" y="254"/>
                      </a:cubicBezTo>
                      <a:cubicBezTo>
                        <a:pt x="139" y="252"/>
                        <a:pt x="128" y="250"/>
                        <a:pt x="118" y="247"/>
                      </a:cubicBezTo>
                      <a:cubicBezTo>
                        <a:pt x="115" y="247"/>
                        <a:pt x="112" y="245"/>
                        <a:pt x="108" y="245"/>
                      </a:cubicBezTo>
                      <a:cubicBezTo>
                        <a:pt x="97" y="238"/>
                        <a:pt x="83" y="234"/>
                        <a:pt x="74" y="226"/>
                      </a:cubicBezTo>
                      <a:cubicBezTo>
                        <a:pt x="72" y="225"/>
                        <a:pt x="70" y="224"/>
                        <a:pt x="69" y="222"/>
                      </a:cubicBezTo>
                      <a:cubicBezTo>
                        <a:pt x="60" y="218"/>
                        <a:pt x="56" y="211"/>
                        <a:pt x="48" y="206"/>
                      </a:cubicBezTo>
                      <a:cubicBezTo>
                        <a:pt x="44" y="201"/>
                        <a:pt x="39" y="197"/>
                        <a:pt x="35" y="191"/>
                      </a:cubicBezTo>
                      <a:cubicBezTo>
                        <a:pt x="34" y="191"/>
                        <a:pt x="34" y="190"/>
                        <a:pt x="33" y="189"/>
                      </a:cubicBezTo>
                      <a:cubicBezTo>
                        <a:pt x="30" y="185"/>
                        <a:pt x="27" y="181"/>
                        <a:pt x="24" y="178"/>
                      </a:cubicBezTo>
                      <a:cubicBezTo>
                        <a:pt x="20" y="170"/>
                        <a:pt x="15" y="163"/>
                        <a:pt x="12" y="155"/>
                      </a:cubicBezTo>
                      <a:cubicBezTo>
                        <a:pt x="10" y="146"/>
                        <a:pt x="6" y="138"/>
                        <a:pt x="4" y="127"/>
                      </a:cubicBezTo>
                      <a:cubicBezTo>
                        <a:pt x="0" y="120"/>
                        <a:pt x="3" y="112"/>
                        <a:pt x="3" y="104"/>
                      </a:cubicBezTo>
                      <a:cubicBezTo>
                        <a:pt x="3" y="103"/>
                        <a:pt x="2" y="103"/>
                        <a:pt x="1" y="103"/>
                      </a:cubicBezTo>
                      <a:cubicBezTo>
                        <a:pt x="2" y="100"/>
                        <a:pt x="0" y="96"/>
                        <a:pt x="3" y="94"/>
                      </a:cubicBezTo>
                      <a:cubicBezTo>
                        <a:pt x="1" y="93"/>
                        <a:pt x="2" y="90"/>
                        <a:pt x="2" y="88"/>
                      </a:cubicBezTo>
                      <a:cubicBezTo>
                        <a:pt x="3" y="91"/>
                        <a:pt x="6" y="92"/>
                        <a:pt x="6" y="95"/>
                      </a:cubicBezTo>
                      <a:cubicBezTo>
                        <a:pt x="7" y="98"/>
                        <a:pt x="6" y="102"/>
                        <a:pt x="8" y="104"/>
                      </a:cubicBezTo>
                      <a:cubicBezTo>
                        <a:pt x="8" y="107"/>
                        <a:pt x="9" y="110"/>
                        <a:pt x="10" y="111"/>
                      </a:cubicBezTo>
                      <a:cubicBezTo>
                        <a:pt x="11" y="119"/>
                        <a:pt x="13" y="124"/>
                        <a:pt x="14" y="129"/>
                      </a:cubicBezTo>
                      <a:cubicBezTo>
                        <a:pt x="17" y="135"/>
                        <a:pt x="18" y="142"/>
                        <a:pt x="22" y="148"/>
                      </a:cubicBezTo>
                      <a:cubicBezTo>
                        <a:pt x="26" y="153"/>
                        <a:pt x="32" y="158"/>
                        <a:pt x="34" y="164"/>
                      </a:cubicBezTo>
                      <a:cubicBezTo>
                        <a:pt x="34" y="166"/>
                        <a:pt x="34" y="167"/>
                        <a:pt x="34" y="169"/>
                      </a:cubicBezTo>
                      <a:cubicBezTo>
                        <a:pt x="35" y="170"/>
                        <a:pt x="36" y="171"/>
                        <a:pt x="37" y="173"/>
                      </a:cubicBezTo>
                      <a:cubicBezTo>
                        <a:pt x="40" y="177"/>
                        <a:pt x="41" y="182"/>
                        <a:pt x="43" y="187"/>
                      </a:cubicBezTo>
                      <a:cubicBezTo>
                        <a:pt x="45" y="192"/>
                        <a:pt x="50" y="195"/>
                        <a:pt x="54" y="199"/>
                      </a:cubicBezTo>
                      <a:cubicBezTo>
                        <a:pt x="56" y="202"/>
                        <a:pt x="57" y="205"/>
                        <a:pt x="61" y="206"/>
                      </a:cubicBezTo>
                      <a:cubicBezTo>
                        <a:pt x="65" y="211"/>
                        <a:pt x="71" y="215"/>
                        <a:pt x="77" y="218"/>
                      </a:cubicBezTo>
                      <a:cubicBezTo>
                        <a:pt x="81" y="221"/>
                        <a:pt x="84" y="225"/>
                        <a:pt x="90" y="226"/>
                      </a:cubicBezTo>
                      <a:cubicBezTo>
                        <a:pt x="90" y="227"/>
                        <a:pt x="90" y="227"/>
                        <a:pt x="90" y="228"/>
                      </a:cubicBezTo>
                      <a:cubicBezTo>
                        <a:pt x="98" y="231"/>
                        <a:pt x="106" y="234"/>
                        <a:pt x="113" y="237"/>
                      </a:cubicBezTo>
                      <a:cubicBezTo>
                        <a:pt x="119" y="239"/>
                        <a:pt x="126" y="240"/>
                        <a:pt x="133" y="241"/>
                      </a:cubicBezTo>
                      <a:cubicBezTo>
                        <a:pt x="136" y="242"/>
                        <a:pt x="138" y="243"/>
                        <a:pt x="141" y="243"/>
                      </a:cubicBezTo>
                      <a:cubicBezTo>
                        <a:pt x="143" y="243"/>
                        <a:pt x="143" y="242"/>
                        <a:pt x="145" y="243"/>
                      </a:cubicBezTo>
                      <a:cubicBezTo>
                        <a:pt x="148" y="243"/>
                        <a:pt x="151" y="244"/>
                        <a:pt x="154" y="244"/>
                      </a:cubicBezTo>
                      <a:cubicBezTo>
                        <a:pt x="157" y="244"/>
                        <a:pt x="159" y="244"/>
                        <a:pt x="162" y="244"/>
                      </a:cubicBezTo>
                      <a:cubicBezTo>
                        <a:pt x="170" y="244"/>
                        <a:pt x="179" y="242"/>
                        <a:pt x="187" y="241"/>
                      </a:cubicBezTo>
                      <a:cubicBezTo>
                        <a:pt x="191" y="241"/>
                        <a:pt x="195" y="240"/>
                        <a:pt x="199" y="239"/>
                      </a:cubicBezTo>
                      <a:cubicBezTo>
                        <a:pt x="204" y="238"/>
                        <a:pt x="210" y="237"/>
                        <a:pt x="213" y="233"/>
                      </a:cubicBezTo>
                      <a:cubicBezTo>
                        <a:pt x="214" y="234"/>
                        <a:pt x="218" y="234"/>
                        <a:pt x="218" y="231"/>
                      </a:cubicBezTo>
                      <a:cubicBezTo>
                        <a:pt x="225" y="231"/>
                        <a:pt x="231" y="228"/>
                        <a:pt x="236" y="224"/>
                      </a:cubicBezTo>
                      <a:cubicBezTo>
                        <a:pt x="237" y="223"/>
                        <a:pt x="238" y="222"/>
                        <a:pt x="240" y="221"/>
                      </a:cubicBezTo>
                      <a:cubicBezTo>
                        <a:pt x="241" y="220"/>
                        <a:pt x="243" y="221"/>
                        <a:pt x="244" y="220"/>
                      </a:cubicBezTo>
                      <a:cubicBezTo>
                        <a:pt x="246" y="219"/>
                        <a:pt x="248" y="216"/>
                        <a:pt x="250" y="214"/>
                      </a:cubicBezTo>
                      <a:cubicBezTo>
                        <a:pt x="256" y="212"/>
                        <a:pt x="260" y="205"/>
                        <a:pt x="266" y="204"/>
                      </a:cubicBezTo>
                      <a:cubicBezTo>
                        <a:pt x="267" y="200"/>
                        <a:pt x="269" y="197"/>
                        <a:pt x="273" y="196"/>
                      </a:cubicBezTo>
                      <a:cubicBezTo>
                        <a:pt x="276" y="189"/>
                        <a:pt x="282" y="185"/>
                        <a:pt x="286" y="179"/>
                      </a:cubicBezTo>
                      <a:cubicBezTo>
                        <a:pt x="286" y="178"/>
                        <a:pt x="287" y="177"/>
                        <a:pt x="287" y="176"/>
                      </a:cubicBezTo>
                      <a:cubicBezTo>
                        <a:pt x="288" y="176"/>
                        <a:pt x="288" y="174"/>
                        <a:pt x="289" y="174"/>
                      </a:cubicBezTo>
                      <a:cubicBezTo>
                        <a:pt x="292" y="167"/>
                        <a:pt x="296" y="163"/>
                        <a:pt x="299" y="157"/>
                      </a:cubicBezTo>
                      <a:cubicBezTo>
                        <a:pt x="299" y="154"/>
                        <a:pt x="301" y="152"/>
                        <a:pt x="302" y="150"/>
                      </a:cubicBezTo>
                      <a:cubicBezTo>
                        <a:pt x="303" y="147"/>
                        <a:pt x="303" y="143"/>
                        <a:pt x="304" y="141"/>
                      </a:cubicBezTo>
                      <a:cubicBezTo>
                        <a:pt x="305" y="135"/>
                        <a:pt x="308" y="132"/>
                        <a:pt x="309" y="125"/>
                      </a:cubicBezTo>
                      <a:cubicBezTo>
                        <a:pt x="309" y="125"/>
                        <a:pt x="309" y="124"/>
                        <a:pt x="310" y="125"/>
                      </a:cubicBezTo>
                      <a:cubicBezTo>
                        <a:pt x="309" y="122"/>
                        <a:pt x="309" y="120"/>
                        <a:pt x="312" y="120"/>
                      </a:cubicBezTo>
                      <a:cubicBezTo>
                        <a:pt x="311" y="117"/>
                        <a:pt x="312" y="116"/>
                        <a:pt x="311" y="113"/>
                      </a:cubicBezTo>
                      <a:cubicBezTo>
                        <a:pt x="314" y="108"/>
                        <a:pt x="313" y="102"/>
                        <a:pt x="314" y="95"/>
                      </a:cubicBezTo>
                      <a:cubicBezTo>
                        <a:pt x="314" y="94"/>
                        <a:pt x="313" y="96"/>
                        <a:pt x="313" y="95"/>
                      </a:cubicBezTo>
                      <a:cubicBezTo>
                        <a:pt x="313" y="94"/>
                        <a:pt x="316" y="95"/>
                        <a:pt x="315" y="93"/>
                      </a:cubicBezTo>
                      <a:cubicBezTo>
                        <a:pt x="316" y="92"/>
                        <a:pt x="314" y="94"/>
                        <a:pt x="315" y="92"/>
                      </a:cubicBezTo>
                      <a:cubicBezTo>
                        <a:pt x="315" y="91"/>
                        <a:pt x="316" y="92"/>
                        <a:pt x="317" y="91"/>
                      </a:cubicBezTo>
                      <a:cubicBezTo>
                        <a:pt x="315" y="90"/>
                        <a:pt x="314" y="89"/>
                        <a:pt x="314" y="86"/>
                      </a:cubicBezTo>
                      <a:cubicBezTo>
                        <a:pt x="314" y="87"/>
                        <a:pt x="316" y="87"/>
                        <a:pt x="315" y="86"/>
                      </a:cubicBezTo>
                      <a:cubicBezTo>
                        <a:pt x="315" y="85"/>
                        <a:pt x="315" y="87"/>
                        <a:pt x="314" y="86"/>
                      </a:cubicBezTo>
                      <a:cubicBezTo>
                        <a:pt x="315" y="82"/>
                        <a:pt x="314" y="80"/>
                        <a:pt x="315" y="77"/>
                      </a:cubicBezTo>
                      <a:cubicBezTo>
                        <a:pt x="314" y="76"/>
                        <a:pt x="312" y="78"/>
                        <a:pt x="312" y="77"/>
                      </a:cubicBezTo>
                      <a:cubicBezTo>
                        <a:pt x="314" y="75"/>
                        <a:pt x="312" y="73"/>
                        <a:pt x="313" y="71"/>
                      </a:cubicBezTo>
                      <a:cubicBezTo>
                        <a:pt x="312" y="70"/>
                        <a:pt x="313" y="69"/>
                        <a:pt x="312" y="68"/>
                      </a:cubicBezTo>
                      <a:cubicBezTo>
                        <a:pt x="312" y="67"/>
                        <a:pt x="313" y="68"/>
                        <a:pt x="313" y="69"/>
                      </a:cubicBezTo>
                      <a:cubicBezTo>
                        <a:pt x="314" y="69"/>
                        <a:pt x="312" y="67"/>
                        <a:pt x="314" y="67"/>
                      </a:cubicBezTo>
                      <a:cubicBezTo>
                        <a:pt x="313" y="67"/>
                        <a:pt x="312" y="66"/>
                        <a:pt x="311" y="66"/>
                      </a:cubicBezTo>
                      <a:cubicBezTo>
                        <a:pt x="312" y="63"/>
                        <a:pt x="310" y="63"/>
                        <a:pt x="310" y="60"/>
                      </a:cubicBezTo>
                      <a:cubicBezTo>
                        <a:pt x="311" y="60"/>
                        <a:pt x="312" y="59"/>
                        <a:pt x="312" y="58"/>
                      </a:cubicBezTo>
                      <a:cubicBezTo>
                        <a:pt x="311" y="57"/>
                        <a:pt x="311" y="56"/>
                        <a:pt x="310" y="57"/>
                      </a:cubicBezTo>
                      <a:cubicBezTo>
                        <a:pt x="309" y="54"/>
                        <a:pt x="308" y="52"/>
                        <a:pt x="310" y="50"/>
                      </a:cubicBezTo>
                      <a:cubicBezTo>
                        <a:pt x="308" y="48"/>
                        <a:pt x="306" y="47"/>
                        <a:pt x="307" y="43"/>
                      </a:cubicBezTo>
                      <a:cubicBezTo>
                        <a:pt x="304" y="40"/>
                        <a:pt x="304" y="34"/>
                        <a:pt x="301" y="30"/>
                      </a:cubicBezTo>
                      <a:cubicBezTo>
                        <a:pt x="302" y="29"/>
                        <a:pt x="301" y="29"/>
                        <a:pt x="301" y="27"/>
                      </a:cubicBezTo>
                      <a:cubicBezTo>
                        <a:pt x="299" y="26"/>
                        <a:pt x="298" y="22"/>
                        <a:pt x="298" y="20"/>
                      </a:cubicBezTo>
                      <a:cubicBezTo>
                        <a:pt x="297" y="21"/>
                        <a:pt x="297" y="18"/>
                        <a:pt x="296" y="19"/>
                      </a:cubicBezTo>
                      <a:cubicBezTo>
                        <a:pt x="296" y="18"/>
                        <a:pt x="295" y="17"/>
                        <a:pt x="296" y="16"/>
                      </a:cubicBezTo>
                      <a:cubicBezTo>
                        <a:pt x="294" y="16"/>
                        <a:pt x="294" y="13"/>
                        <a:pt x="293" y="12"/>
                      </a:cubicBezTo>
                      <a:cubicBezTo>
                        <a:pt x="292" y="7"/>
                        <a:pt x="289" y="5"/>
                        <a:pt x="288" y="0"/>
                      </a:cubicBezTo>
                      <a:close/>
                      <a:moveTo>
                        <a:pt x="299" y="22"/>
                      </a:moveTo>
                      <a:cubicBezTo>
                        <a:pt x="300" y="21"/>
                        <a:pt x="300" y="20"/>
                        <a:pt x="299" y="19"/>
                      </a:cubicBezTo>
                      <a:cubicBezTo>
                        <a:pt x="299" y="20"/>
                        <a:pt x="299" y="21"/>
                        <a:pt x="299" y="22"/>
                      </a:cubicBezTo>
                      <a:close/>
                      <a:moveTo>
                        <a:pt x="311" y="61"/>
                      </a:moveTo>
                      <a:cubicBezTo>
                        <a:pt x="311" y="62"/>
                        <a:pt x="312" y="62"/>
                        <a:pt x="312" y="62"/>
                      </a:cubicBezTo>
                      <a:cubicBezTo>
                        <a:pt x="312" y="61"/>
                        <a:pt x="313" y="61"/>
                        <a:pt x="312" y="60"/>
                      </a:cubicBezTo>
                      <a:cubicBezTo>
                        <a:pt x="312" y="61"/>
                        <a:pt x="311" y="61"/>
                        <a:pt x="311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</p:grp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BB7235F8-4076-4763-AEBA-B9BC7D14C0F7}"/>
              </a:ext>
            </a:extLst>
          </p:cNvPr>
          <p:cNvSpPr txBox="1"/>
          <p:nvPr/>
        </p:nvSpPr>
        <p:spPr>
          <a:xfrm>
            <a:off x="3323771" y="4254067"/>
            <a:ext cx="4905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668E86"/>
                    </a:gs>
                    <a:gs pos="100000">
                      <a:srgbClr val="09631F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 SPRING WORK PLAN 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BD505A9A-F909-4BDC-993D-2AD31F180E2B}"/>
              </a:ext>
            </a:extLst>
          </p:cNvPr>
          <p:cNvSpPr/>
          <p:nvPr/>
        </p:nvSpPr>
        <p:spPr>
          <a:xfrm>
            <a:off x="4187923" y="4907441"/>
            <a:ext cx="3184382" cy="410911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92D050"/>
                </a:gs>
                <a:gs pos="100000">
                  <a:srgbClr val="007565"/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93F6AAB-1E19-4A22-B007-6FAB86E3DBE1}"/>
              </a:ext>
            </a:extLst>
          </p:cNvPr>
          <p:cNvSpPr txBox="1"/>
          <p:nvPr/>
        </p:nvSpPr>
        <p:spPr>
          <a:xfrm>
            <a:off x="4683824" y="4947283"/>
            <a:ext cx="220286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+mn-ea"/>
              </a:rPr>
              <a:t>汇报人：</a:t>
            </a:r>
            <a:r>
              <a:rPr lang="en-US" altLang="zh-CN" sz="16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+mn-ea"/>
              </a:rPr>
              <a:t>51PPT</a:t>
            </a:r>
            <a:r>
              <a:rPr lang="zh-CN" altLang="en-US" sz="16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+mn-ea"/>
              </a:rPr>
              <a:t>模板网</a:t>
            </a: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B48D4BAC-32E7-42C0-B85C-EA205FCE968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569" y="5453009"/>
            <a:ext cx="22574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904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A27BF3CB-2871-4C85-A9AE-44137CF579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868B647-BD49-46C3-9162-AC1DB2B6356D}"/>
              </a:ext>
            </a:extLst>
          </p:cNvPr>
          <p:cNvSpPr/>
          <p:nvPr/>
        </p:nvSpPr>
        <p:spPr>
          <a:xfrm>
            <a:off x="2679699" y="2628616"/>
            <a:ext cx="2540001" cy="2717800"/>
          </a:xfrm>
          <a:custGeom>
            <a:avLst/>
            <a:gdLst>
              <a:gd name="connsiteX0" fmla="*/ 165101 w 2540001"/>
              <a:gd name="connsiteY0" fmla="*/ 0 h 2717800"/>
              <a:gd name="connsiteX1" fmla="*/ 2527301 w 2540001"/>
              <a:gd name="connsiteY1" fmla="*/ 876300 h 2717800"/>
              <a:gd name="connsiteX2" fmla="*/ 1 w 2540001"/>
              <a:gd name="connsiteY2" fmla="*/ 1689100 h 2717800"/>
              <a:gd name="connsiteX3" fmla="*/ 2540001 w 2540001"/>
              <a:gd name="connsiteY3" fmla="*/ 2717800 h 271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0001" h="2717800">
                <a:moveTo>
                  <a:pt x="165101" y="0"/>
                </a:moveTo>
                <a:cubicBezTo>
                  <a:pt x="1359959" y="297392"/>
                  <a:pt x="2554818" y="594784"/>
                  <a:pt x="2527301" y="876300"/>
                </a:cubicBezTo>
                <a:cubicBezTo>
                  <a:pt x="2499784" y="1157816"/>
                  <a:pt x="-2116" y="1382183"/>
                  <a:pt x="1" y="1689100"/>
                </a:cubicBezTo>
                <a:cubicBezTo>
                  <a:pt x="2118" y="1996017"/>
                  <a:pt x="1271059" y="2356908"/>
                  <a:pt x="2540001" y="2717800"/>
                </a:cubicBezTo>
              </a:path>
            </a:pathLst>
          </a:custGeom>
          <a:noFill/>
          <a:ln w="25400">
            <a:gradFill>
              <a:gsLst>
                <a:gs pos="0">
                  <a:srgbClr val="007565">
                    <a:alpha val="12000"/>
                  </a:srgbClr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76B7224A-5D20-4191-845A-4B71A9D164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6" b="60822"/>
          <a:stretch/>
        </p:blipFill>
        <p:spPr>
          <a:xfrm>
            <a:off x="0" y="3472003"/>
            <a:ext cx="8878606" cy="268677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CD1F4A5-5FDB-416C-AB2C-CA82595138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/>
          <a:stretch/>
        </p:blipFill>
        <p:spPr>
          <a:xfrm>
            <a:off x="7869705" y="0"/>
            <a:ext cx="4571570" cy="59977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18481" y="4012231"/>
            <a:ext cx="7899861" cy="11439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endParaRPr lang="en-US" altLang="zh-CN" sz="3200" b="1" dirty="0">
              <a:solidFill>
                <a:srgbClr val="668E8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8845" y="2137880"/>
            <a:ext cx="3580448" cy="1030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09631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pPr algn="ctr"/>
            <a:endParaRPr lang="zh-CN" altLang="en-US" sz="2400" b="1" dirty="0">
              <a:solidFill>
                <a:srgbClr val="007565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23BBF53-2C24-4FFC-B7F1-978813E1BC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5122" y="1637770"/>
            <a:ext cx="853484" cy="89486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F00E540-4A69-4794-88B3-9FE5B816598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34023" y="1981804"/>
            <a:ext cx="550921" cy="36981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1FF2341-0BA1-4857-8763-0D7492CC340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1781" b="16790"/>
          <a:stretch/>
        </p:blipFill>
        <p:spPr>
          <a:xfrm>
            <a:off x="8737863" y="2076237"/>
            <a:ext cx="3453107" cy="4781763"/>
          </a:xfrm>
          <a:prstGeom prst="rect">
            <a:avLst/>
          </a:prstGeom>
        </p:spPr>
      </p:pic>
      <p:grpSp>
        <p:nvGrpSpPr>
          <p:cNvPr id="60" name="组合 59">
            <a:extLst>
              <a:ext uri="{FF2B5EF4-FFF2-40B4-BE49-F238E27FC236}">
                <a16:creationId xmlns:a16="http://schemas.microsoft.com/office/drawing/2014/main" id="{C68191C7-258D-4869-9F44-32D201E2792F}"/>
              </a:ext>
            </a:extLst>
          </p:cNvPr>
          <p:cNvGrpSpPr/>
          <p:nvPr/>
        </p:nvGrpSpPr>
        <p:grpSpPr>
          <a:xfrm>
            <a:off x="-1585667" y="-6272"/>
            <a:ext cx="4218032" cy="3005168"/>
            <a:chOff x="-1585667" y="-6272"/>
            <a:chExt cx="4218032" cy="3005168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2C83D970-EA5B-46D5-95A0-FD7B21F9F5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/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0B5EE7F-43F3-4FA7-8A95-601E147336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/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86BA0B9C-46C1-421D-A2F3-2E77880651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/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DA42924-D5D0-4FCF-9636-B917B5D6E727}"/>
              </a:ext>
            </a:extLst>
          </p:cNvPr>
          <p:cNvGrpSpPr/>
          <p:nvPr/>
        </p:nvGrpSpPr>
        <p:grpSpPr>
          <a:xfrm>
            <a:off x="4195456" y="467144"/>
            <a:ext cx="2982843" cy="1357908"/>
            <a:chOff x="4031907" y="1293921"/>
            <a:chExt cx="4172032" cy="1899273"/>
          </a:xfrm>
        </p:grpSpPr>
        <p:sp>
          <p:nvSpPr>
            <p:cNvPr id="9" name="文本框 8"/>
            <p:cNvSpPr txBox="1"/>
            <p:nvPr/>
          </p:nvSpPr>
          <p:spPr>
            <a:xfrm>
              <a:off x="4191371" y="1424668"/>
              <a:ext cx="2199088" cy="1678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spc="600" dirty="0">
                  <a:gradFill>
                    <a:gsLst>
                      <a:gs pos="0">
                        <a:srgbClr val="668E86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目</a:t>
              </a:r>
              <a:endParaRPr lang="en-US" altLang="zh-CN" sz="7200" spc="600" dirty="0">
                <a:gradFill>
                  <a:gsLst>
                    <a:gs pos="0">
                      <a:srgbClr val="668E86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4F23A97-91E5-46D3-A3CD-653432D71B89}"/>
                </a:ext>
              </a:extLst>
            </p:cNvPr>
            <p:cNvGrpSpPr/>
            <p:nvPr/>
          </p:nvGrpSpPr>
          <p:grpSpPr>
            <a:xfrm>
              <a:off x="4031907" y="1293921"/>
              <a:ext cx="1866890" cy="1862047"/>
              <a:chOff x="7018338" y="5348289"/>
              <a:chExt cx="1223963" cy="1220788"/>
            </a:xfrm>
            <a:blipFill>
              <a:blip r:embed="rId12"/>
              <a:stretch>
                <a:fillRect/>
              </a:stretch>
            </a:blipFill>
          </p:grpSpPr>
          <p:sp>
            <p:nvSpPr>
              <p:cNvPr id="45" name="Freeform 5469">
                <a:extLst>
                  <a:ext uri="{FF2B5EF4-FFF2-40B4-BE49-F238E27FC236}">
                    <a16:creationId xmlns:a16="http://schemas.microsoft.com/office/drawing/2014/main" id="{F1740757-1045-4FCC-9129-B14E7C4CBA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92951" y="5356227"/>
                <a:ext cx="403225" cy="31115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  <p:sp>
            <p:nvSpPr>
              <p:cNvPr id="46" name="Freeform 5472">
                <a:extLst>
                  <a:ext uri="{FF2B5EF4-FFF2-40B4-BE49-F238E27FC236}">
                    <a16:creationId xmlns:a16="http://schemas.microsoft.com/office/drawing/2014/main" id="{4D6CE24D-A35E-4234-AC87-63FEA8A97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3826" y="5348289"/>
                <a:ext cx="288925" cy="15875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  <p:sp>
            <p:nvSpPr>
              <p:cNvPr id="47" name="Freeform 5473">
                <a:extLst>
                  <a:ext uri="{FF2B5EF4-FFF2-40B4-BE49-F238E27FC236}">
                    <a16:creationId xmlns:a16="http://schemas.microsoft.com/office/drawing/2014/main" id="{D639AC48-9864-4D15-A209-522141C415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18338" y="5584827"/>
                <a:ext cx="1223963" cy="98425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1BC4FF53-F16F-4E0F-BA3C-1940409D4D49}"/>
                </a:ext>
              </a:extLst>
            </p:cNvPr>
            <p:cNvGrpSpPr/>
            <p:nvPr/>
          </p:nvGrpSpPr>
          <p:grpSpPr>
            <a:xfrm>
              <a:off x="6038463" y="1331147"/>
              <a:ext cx="2165476" cy="1862047"/>
              <a:chOff x="4965352" y="2623566"/>
              <a:chExt cx="2165476" cy="1862047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5132224" y="2777816"/>
                <a:ext cx="1998604" cy="1678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spc="600" dirty="0">
                    <a:gradFill>
                      <a:gsLst>
                        <a:gs pos="0">
                          <a:srgbClr val="668E86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录</a:t>
                </a: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AE219E84-3446-4C54-B525-0D9435DBCD91}"/>
                  </a:ext>
                </a:extLst>
              </p:cNvPr>
              <p:cNvGrpSpPr/>
              <p:nvPr/>
            </p:nvGrpSpPr>
            <p:grpSpPr>
              <a:xfrm>
                <a:off x="4965352" y="2623566"/>
                <a:ext cx="1866890" cy="1862047"/>
                <a:chOff x="7018338" y="5348289"/>
                <a:chExt cx="1223963" cy="1220788"/>
              </a:xfrm>
              <a:blipFill>
                <a:blip r:embed="rId12"/>
                <a:stretch>
                  <a:fillRect/>
                </a:stretch>
              </a:blipFill>
            </p:grpSpPr>
            <p:sp>
              <p:nvSpPr>
                <p:cNvPr id="50" name="Freeform 5469">
                  <a:extLst>
                    <a:ext uri="{FF2B5EF4-FFF2-40B4-BE49-F238E27FC236}">
                      <a16:creationId xmlns:a16="http://schemas.microsoft.com/office/drawing/2014/main" id="{76C15CEC-90B3-4EBF-81ED-60E8A399DFE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92951" y="5356227"/>
                  <a:ext cx="403225" cy="311150"/>
                </a:xfrm>
                <a:custGeom>
                  <a:avLst/>
                  <a:gdLst>
                    <a:gd name="T0" fmla="*/ 92 w 107"/>
                    <a:gd name="T1" fmla="*/ 8 h 83"/>
                    <a:gd name="T2" fmla="*/ 92 w 107"/>
                    <a:gd name="T3" fmla="*/ 10 h 83"/>
                    <a:gd name="T4" fmla="*/ 90 w 107"/>
                    <a:gd name="T5" fmla="*/ 10 h 83"/>
                    <a:gd name="T6" fmla="*/ 72 w 107"/>
                    <a:gd name="T7" fmla="*/ 20 h 83"/>
                    <a:gd name="T8" fmla="*/ 69 w 107"/>
                    <a:gd name="T9" fmla="*/ 21 h 83"/>
                    <a:gd name="T10" fmla="*/ 47 w 107"/>
                    <a:gd name="T11" fmla="*/ 36 h 83"/>
                    <a:gd name="T12" fmla="*/ 36 w 107"/>
                    <a:gd name="T13" fmla="*/ 43 h 83"/>
                    <a:gd name="T14" fmla="*/ 28 w 107"/>
                    <a:gd name="T15" fmla="*/ 52 h 83"/>
                    <a:gd name="T16" fmla="*/ 20 w 107"/>
                    <a:gd name="T17" fmla="*/ 64 h 83"/>
                    <a:gd name="T18" fmla="*/ 19 w 107"/>
                    <a:gd name="T19" fmla="*/ 62 h 83"/>
                    <a:gd name="T20" fmla="*/ 18 w 107"/>
                    <a:gd name="T21" fmla="*/ 67 h 83"/>
                    <a:gd name="T22" fmla="*/ 16 w 107"/>
                    <a:gd name="T23" fmla="*/ 68 h 83"/>
                    <a:gd name="T24" fmla="*/ 17 w 107"/>
                    <a:gd name="T25" fmla="*/ 68 h 83"/>
                    <a:gd name="T26" fmla="*/ 13 w 107"/>
                    <a:gd name="T27" fmla="*/ 77 h 83"/>
                    <a:gd name="T28" fmla="*/ 12 w 107"/>
                    <a:gd name="T29" fmla="*/ 76 h 83"/>
                    <a:gd name="T30" fmla="*/ 13 w 107"/>
                    <a:gd name="T31" fmla="*/ 77 h 83"/>
                    <a:gd name="T32" fmla="*/ 10 w 107"/>
                    <a:gd name="T33" fmla="*/ 79 h 83"/>
                    <a:gd name="T34" fmla="*/ 11 w 107"/>
                    <a:gd name="T35" fmla="*/ 78 h 83"/>
                    <a:gd name="T36" fmla="*/ 8 w 107"/>
                    <a:gd name="T37" fmla="*/ 79 h 83"/>
                    <a:gd name="T38" fmla="*/ 7 w 107"/>
                    <a:gd name="T39" fmla="*/ 80 h 83"/>
                    <a:gd name="T40" fmla="*/ 5 w 107"/>
                    <a:gd name="T41" fmla="*/ 83 h 83"/>
                    <a:gd name="T42" fmla="*/ 5 w 107"/>
                    <a:gd name="T43" fmla="*/ 81 h 83"/>
                    <a:gd name="T44" fmla="*/ 3 w 107"/>
                    <a:gd name="T45" fmla="*/ 83 h 83"/>
                    <a:gd name="T46" fmla="*/ 1 w 107"/>
                    <a:gd name="T47" fmla="*/ 82 h 83"/>
                    <a:gd name="T48" fmla="*/ 3 w 107"/>
                    <a:gd name="T49" fmla="*/ 79 h 83"/>
                    <a:gd name="T50" fmla="*/ 5 w 107"/>
                    <a:gd name="T51" fmla="*/ 70 h 83"/>
                    <a:gd name="T52" fmla="*/ 8 w 107"/>
                    <a:gd name="T53" fmla="*/ 68 h 83"/>
                    <a:gd name="T54" fmla="*/ 13 w 107"/>
                    <a:gd name="T55" fmla="*/ 61 h 83"/>
                    <a:gd name="T56" fmla="*/ 14 w 107"/>
                    <a:gd name="T57" fmla="*/ 62 h 83"/>
                    <a:gd name="T58" fmla="*/ 16 w 107"/>
                    <a:gd name="T59" fmla="*/ 57 h 83"/>
                    <a:gd name="T60" fmla="*/ 18 w 107"/>
                    <a:gd name="T61" fmla="*/ 55 h 83"/>
                    <a:gd name="T62" fmla="*/ 18 w 107"/>
                    <a:gd name="T63" fmla="*/ 54 h 83"/>
                    <a:gd name="T64" fmla="*/ 19 w 107"/>
                    <a:gd name="T65" fmla="*/ 54 h 83"/>
                    <a:gd name="T66" fmla="*/ 19 w 107"/>
                    <a:gd name="T67" fmla="*/ 53 h 83"/>
                    <a:gd name="T68" fmla="*/ 30 w 107"/>
                    <a:gd name="T69" fmla="*/ 41 h 83"/>
                    <a:gd name="T70" fmla="*/ 31 w 107"/>
                    <a:gd name="T71" fmla="*/ 38 h 83"/>
                    <a:gd name="T72" fmla="*/ 42 w 107"/>
                    <a:gd name="T73" fmla="*/ 30 h 83"/>
                    <a:gd name="T74" fmla="*/ 65 w 107"/>
                    <a:gd name="T75" fmla="*/ 15 h 83"/>
                    <a:gd name="T76" fmla="*/ 65 w 107"/>
                    <a:gd name="T77" fmla="*/ 16 h 83"/>
                    <a:gd name="T78" fmla="*/ 68 w 107"/>
                    <a:gd name="T79" fmla="*/ 16 h 83"/>
                    <a:gd name="T80" fmla="*/ 69 w 107"/>
                    <a:gd name="T81" fmla="*/ 13 h 83"/>
                    <a:gd name="T82" fmla="*/ 76 w 107"/>
                    <a:gd name="T83" fmla="*/ 9 h 83"/>
                    <a:gd name="T84" fmla="*/ 80 w 107"/>
                    <a:gd name="T85" fmla="*/ 9 h 83"/>
                    <a:gd name="T86" fmla="*/ 81 w 107"/>
                    <a:gd name="T87" fmla="*/ 7 h 83"/>
                    <a:gd name="T88" fmla="*/ 87 w 107"/>
                    <a:gd name="T89" fmla="*/ 6 h 83"/>
                    <a:gd name="T90" fmla="*/ 96 w 107"/>
                    <a:gd name="T91" fmla="*/ 2 h 83"/>
                    <a:gd name="T92" fmla="*/ 106 w 107"/>
                    <a:gd name="T93" fmla="*/ 0 h 83"/>
                    <a:gd name="T94" fmla="*/ 106 w 107"/>
                    <a:gd name="T95" fmla="*/ 2 h 83"/>
                    <a:gd name="T96" fmla="*/ 103 w 107"/>
                    <a:gd name="T97" fmla="*/ 3 h 83"/>
                    <a:gd name="T98" fmla="*/ 97 w 107"/>
                    <a:gd name="T99" fmla="*/ 5 h 83"/>
                    <a:gd name="T100" fmla="*/ 95 w 107"/>
                    <a:gd name="T101" fmla="*/ 7 h 83"/>
                    <a:gd name="T102" fmla="*/ 95 w 107"/>
                    <a:gd name="T103" fmla="*/ 8 h 83"/>
                    <a:gd name="T104" fmla="*/ 95 w 107"/>
                    <a:gd name="T105" fmla="*/ 8 h 83"/>
                    <a:gd name="T106" fmla="*/ 92 w 107"/>
                    <a:gd name="T107" fmla="*/ 8 h 83"/>
                    <a:gd name="T108" fmla="*/ 14 w 107"/>
                    <a:gd name="T109" fmla="*/ 74 h 83"/>
                    <a:gd name="T110" fmla="*/ 15 w 107"/>
                    <a:gd name="T111" fmla="*/ 73 h 83"/>
                    <a:gd name="T112" fmla="*/ 14 w 107"/>
                    <a:gd name="T113" fmla="*/ 73 h 83"/>
                    <a:gd name="T114" fmla="*/ 14 w 107"/>
                    <a:gd name="T115" fmla="*/ 7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7" h="83">
                      <a:moveTo>
                        <a:pt x="92" y="8"/>
                      </a:moveTo>
                      <a:cubicBezTo>
                        <a:pt x="92" y="8"/>
                        <a:pt x="92" y="9"/>
                        <a:pt x="92" y="10"/>
                      </a:cubicBezTo>
                      <a:cubicBezTo>
                        <a:pt x="92" y="9"/>
                        <a:pt x="91" y="10"/>
                        <a:pt x="90" y="10"/>
                      </a:cubicBezTo>
                      <a:cubicBezTo>
                        <a:pt x="85" y="15"/>
                        <a:pt x="78" y="17"/>
                        <a:pt x="72" y="20"/>
                      </a:cubicBezTo>
                      <a:cubicBezTo>
                        <a:pt x="71" y="20"/>
                        <a:pt x="70" y="20"/>
                        <a:pt x="69" y="21"/>
                      </a:cubicBezTo>
                      <a:cubicBezTo>
                        <a:pt x="62" y="26"/>
                        <a:pt x="56" y="33"/>
                        <a:pt x="47" y="36"/>
                      </a:cubicBezTo>
                      <a:cubicBezTo>
                        <a:pt x="41" y="33"/>
                        <a:pt x="40" y="41"/>
                        <a:pt x="36" y="43"/>
                      </a:cubicBezTo>
                      <a:cubicBezTo>
                        <a:pt x="34" y="48"/>
                        <a:pt x="32" y="52"/>
                        <a:pt x="28" y="52"/>
                      </a:cubicBezTo>
                      <a:cubicBezTo>
                        <a:pt x="25" y="57"/>
                        <a:pt x="23" y="59"/>
                        <a:pt x="20" y="64"/>
                      </a:cubicBezTo>
                      <a:cubicBezTo>
                        <a:pt x="19" y="64"/>
                        <a:pt x="20" y="62"/>
                        <a:pt x="19" y="62"/>
                      </a:cubicBezTo>
                      <a:cubicBezTo>
                        <a:pt x="18" y="64"/>
                        <a:pt x="17" y="66"/>
                        <a:pt x="18" y="67"/>
                      </a:cubicBezTo>
                      <a:cubicBezTo>
                        <a:pt x="17" y="67"/>
                        <a:pt x="17" y="68"/>
                        <a:pt x="16" y="68"/>
                      </a:cubicBezTo>
                      <a:cubicBezTo>
                        <a:pt x="16" y="68"/>
                        <a:pt x="17" y="68"/>
                        <a:pt x="17" y="68"/>
                      </a:cubicBezTo>
                      <a:cubicBezTo>
                        <a:pt x="13" y="70"/>
                        <a:pt x="18" y="74"/>
                        <a:pt x="13" y="77"/>
                      </a:cubicBezTo>
                      <a:cubicBezTo>
                        <a:pt x="14" y="75"/>
                        <a:pt x="13" y="77"/>
                        <a:pt x="12" y="76"/>
                      </a:cubicBezTo>
                      <a:cubicBezTo>
                        <a:pt x="12" y="77"/>
                        <a:pt x="12" y="77"/>
                        <a:pt x="13" y="77"/>
                      </a:cubicBezTo>
                      <a:cubicBezTo>
                        <a:pt x="13" y="78"/>
                        <a:pt x="12" y="79"/>
                        <a:pt x="10" y="79"/>
                      </a:cubicBezTo>
                      <a:cubicBezTo>
                        <a:pt x="10" y="79"/>
                        <a:pt x="10" y="78"/>
                        <a:pt x="11" y="78"/>
                      </a:cubicBezTo>
                      <a:cubicBezTo>
                        <a:pt x="10" y="77"/>
                        <a:pt x="9" y="80"/>
                        <a:pt x="8" y="79"/>
                      </a:cubicBezTo>
                      <a:cubicBezTo>
                        <a:pt x="8" y="80"/>
                        <a:pt x="8" y="79"/>
                        <a:pt x="7" y="80"/>
                      </a:cubicBezTo>
                      <a:cubicBezTo>
                        <a:pt x="8" y="82"/>
                        <a:pt x="7" y="83"/>
                        <a:pt x="5" y="83"/>
                      </a:cubicBezTo>
                      <a:cubicBezTo>
                        <a:pt x="5" y="82"/>
                        <a:pt x="5" y="82"/>
                        <a:pt x="5" y="81"/>
                      </a:cubicBezTo>
                      <a:cubicBezTo>
                        <a:pt x="4" y="81"/>
                        <a:pt x="4" y="82"/>
                        <a:pt x="3" y="83"/>
                      </a:cubicBezTo>
                      <a:cubicBezTo>
                        <a:pt x="2" y="82"/>
                        <a:pt x="1" y="82"/>
                        <a:pt x="1" y="82"/>
                      </a:cubicBezTo>
                      <a:cubicBezTo>
                        <a:pt x="0" y="80"/>
                        <a:pt x="1" y="80"/>
                        <a:pt x="3" y="79"/>
                      </a:cubicBezTo>
                      <a:cubicBezTo>
                        <a:pt x="2" y="76"/>
                        <a:pt x="5" y="74"/>
                        <a:pt x="5" y="70"/>
                      </a:cubicBezTo>
                      <a:cubicBezTo>
                        <a:pt x="7" y="70"/>
                        <a:pt x="6" y="68"/>
                        <a:pt x="8" y="68"/>
                      </a:cubicBezTo>
                      <a:cubicBezTo>
                        <a:pt x="8" y="64"/>
                        <a:pt x="11" y="63"/>
                        <a:pt x="13" y="61"/>
                      </a:cubicBezTo>
                      <a:cubicBezTo>
                        <a:pt x="14" y="60"/>
                        <a:pt x="13" y="62"/>
                        <a:pt x="14" y="62"/>
                      </a:cubicBezTo>
                      <a:cubicBezTo>
                        <a:pt x="15" y="60"/>
                        <a:pt x="17" y="58"/>
                        <a:pt x="16" y="57"/>
                      </a:cubicBezTo>
                      <a:cubicBezTo>
                        <a:pt x="17" y="56"/>
                        <a:pt x="18" y="56"/>
                        <a:pt x="18" y="55"/>
                      </a:cubicBezTo>
                      <a:cubicBezTo>
                        <a:pt x="18" y="55"/>
                        <a:pt x="17" y="55"/>
                        <a:pt x="18" y="54"/>
                      </a:cubicBezTo>
                      <a:cubicBezTo>
                        <a:pt x="18" y="54"/>
                        <a:pt x="19" y="54"/>
                        <a:pt x="19" y="54"/>
                      </a:cubicBezTo>
                      <a:cubicBezTo>
                        <a:pt x="19" y="54"/>
                        <a:pt x="19" y="53"/>
                        <a:pt x="19" y="53"/>
                      </a:cubicBezTo>
                      <a:cubicBezTo>
                        <a:pt x="23" y="50"/>
                        <a:pt x="25" y="43"/>
                        <a:pt x="30" y="41"/>
                      </a:cubicBezTo>
                      <a:cubicBezTo>
                        <a:pt x="30" y="40"/>
                        <a:pt x="31" y="40"/>
                        <a:pt x="31" y="38"/>
                      </a:cubicBezTo>
                      <a:cubicBezTo>
                        <a:pt x="34" y="37"/>
                        <a:pt x="38" y="30"/>
                        <a:pt x="42" y="30"/>
                      </a:cubicBezTo>
                      <a:cubicBezTo>
                        <a:pt x="47" y="24"/>
                        <a:pt x="56" y="18"/>
                        <a:pt x="65" y="15"/>
                      </a:cubicBezTo>
                      <a:cubicBezTo>
                        <a:pt x="65" y="15"/>
                        <a:pt x="64" y="15"/>
                        <a:pt x="65" y="16"/>
                      </a:cubicBezTo>
                      <a:cubicBezTo>
                        <a:pt x="66" y="16"/>
                        <a:pt x="66" y="15"/>
                        <a:pt x="68" y="16"/>
                      </a:cubicBezTo>
                      <a:cubicBezTo>
                        <a:pt x="69" y="15"/>
                        <a:pt x="69" y="14"/>
                        <a:pt x="69" y="13"/>
                      </a:cubicBezTo>
                      <a:cubicBezTo>
                        <a:pt x="72" y="13"/>
                        <a:pt x="74" y="10"/>
                        <a:pt x="76" y="9"/>
                      </a:cubicBezTo>
                      <a:cubicBezTo>
                        <a:pt x="78" y="9"/>
                        <a:pt x="80" y="7"/>
                        <a:pt x="80" y="9"/>
                      </a:cubicBezTo>
                      <a:cubicBezTo>
                        <a:pt x="81" y="9"/>
                        <a:pt x="81" y="8"/>
                        <a:pt x="81" y="7"/>
                      </a:cubicBezTo>
                      <a:cubicBezTo>
                        <a:pt x="83" y="6"/>
                        <a:pt x="85" y="4"/>
                        <a:pt x="87" y="6"/>
                      </a:cubicBezTo>
                      <a:cubicBezTo>
                        <a:pt x="89" y="2"/>
                        <a:pt x="95" y="6"/>
                        <a:pt x="96" y="2"/>
                      </a:cubicBezTo>
                      <a:cubicBezTo>
                        <a:pt x="99" y="2"/>
                        <a:pt x="103" y="0"/>
                        <a:pt x="106" y="0"/>
                      </a:cubicBezTo>
                      <a:cubicBezTo>
                        <a:pt x="106" y="1"/>
                        <a:pt x="106" y="3"/>
                        <a:pt x="106" y="2"/>
                      </a:cubicBezTo>
                      <a:cubicBezTo>
                        <a:pt x="107" y="3"/>
                        <a:pt x="104" y="4"/>
                        <a:pt x="103" y="3"/>
                      </a:cubicBezTo>
                      <a:cubicBezTo>
                        <a:pt x="103" y="5"/>
                        <a:pt x="99" y="6"/>
                        <a:pt x="97" y="5"/>
                      </a:cubicBezTo>
                      <a:cubicBezTo>
                        <a:pt x="96" y="6"/>
                        <a:pt x="96" y="7"/>
                        <a:pt x="95" y="7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5" y="9"/>
                        <a:pt x="94" y="8"/>
                        <a:pt x="95" y="8"/>
                      </a:cubicBezTo>
                      <a:cubicBezTo>
                        <a:pt x="94" y="6"/>
                        <a:pt x="93" y="8"/>
                        <a:pt x="92" y="8"/>
                      </a:cubicBezTo>
                      <a:close/>
                      <a:moveTo>
                        <a:pt x="14" y="74"/>
                      </a:moveTo>
                      <a:cubicBezTo>
                        <a:pt x="14" y="74"/>
                        <a:pt x="15" y="74"/>
                        <a:pt x="15" y="73"/>
                      </a:cubicBezTo>
                      <a:cubicBezTo>
                        <a:pt x="14" y="73"/>
                        <a:pt x="14" y="73"/>
                        <a:pt x="14" y="73"/>
                      </a:cubicBezTo>
                      <a:cubicBezTo>
                        <a:pt x="14" y="73"/>
                        <a:pt x="13" y="74"/>
                        <a:pt x="14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100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  <p:sp>
              <p:nvSpPr>
                <p:cNvPr id="51" name="Freeform 5472">
                  <a:extLst>
                    <a:ext uri="{FF2B5EF4-FFF2-40B4-BE49-F238E27FC236}">
                      <a16:creationId xmlns:a16="http://schemas.microsoft.com/office/drawing/2014/main" id="{14C270F6-66A8-40FE-BFC8-220692941B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3826" y="5348289"/>
                  <a:ext cx="288925" cy="158750"/>
                </a:xfrm>
                <a:custGeom>
                  <a:avLst/>
                  <a:gdLst>
                    <a:gd name="T0" fmla="*/ 1 w 77"/>
                    <a:gd name="T1" fmla="*/ 0 h 42"/>
                    <a:gd name="T2" fmla="*/ 17 w 77"/>
                    <a:gd name="T3" fmla="*/ 5 h 42"/>
                    <a:gd name="T4" fmla="*/ 20 w 77"/>
                    <a:gd name="T5" fmla="*/ 5 h 42"/>
                    <a:gd name="T6" fmla="*/ 74 w 77"/>
                    <a:gd name="T7" fmla="*/ 37 h 42"/>
                    <a:gd name="T8" fmla="*/ 75 w 77"/>
                    <a:gd name="T9" fmla="*/ 40 h 42"/>
                    <a:gd name="T10" fmla="*/ 76 w 77"/>
                    <a:gd name="T11" fmla="*/ 42 h 42"/>
                    <a:gd name="T12" fmla="*/ 69 w 77"/>
                    <a:gd name="T13" fmla="*/ 36 h 42"/>
                    <a:gd name="T14" fmla="*/ 67 w 77"/>
                    <a:gd name="T15" fmla="*/ 36 h 42"/>
                    <a:gd name="T16" fmla="*/ 59 w 77"/>
                    <a:gd name="T17" fmla="*/ 30 h 42"/>
                    <a:gd name="T18" fmla="*/ 24 w 77"/>
                    <a:gd name="T19" fmla="*/ 14 h 42"/>
                    <a:gd name="T20" fmla="*/ 9 w 77"/>
                    <a:gd name="T21" fmla="*/ 7 h 42"/>
                    <a:gd name="T22" fmla="*/ 6 w 77"/>
                    <a:gd name="T23" fmla="*/ 4 h 42"/>
                    <a:gd name="T24" fmla="*/ 1 w 77"/>
                    <a:gd name="T25" fmla="*/ 2 h 42"/>
                    <a:gd name="T26" fmla="*/ 1 w 77"/>
                    <a:gd name="T27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7" h="42">
                      <a:moveTo>
                        <a:pt x="1" y="0"/>
                      </a:moveTo>
                      <a:cubicBezTo>
                        <a:pt x="6" y="3"/>
                        <a:pt x="12" y="2"/>
                        <a:pt x="17" y="5"/>
                      </a:cubicBezTo>
                      <a:cubicBezTo>
                        <a:pt x="18" y="5"/>
                        <a:pt x="18" y="5"/>
                        <a:pt x="20" y="5"/>
                      </a:cubicBezTo>
                      <a:cubicBezTo>
                        <a:pt x="41" y="12"/>
                        <a:pt x="60" y="22"/>
                        <a:pt x="74" y="37"/>
                      </a:cubicBezTo>
                      <a:cubicBezTo>
                        <a:pt x="74" y="39"/>
                        <a:pt x="75" y="39"/>
                        <a:pt x="75" y="40"/>
                      </a:cubicBezTo>
                      <a:cubicBezTo>
                        <a:pt x="76" y="40"/>
                        <a:pt x="77" y="41"/>
                        <a:pt x="76" y="42"/>
                      </a:cubicBezTo>
                      <a:cubicBezTo>
                        <a:pt x="73" y="41"/>
                        <a:pt x="70" y="39"/>
                        <a:pt x="69" y="36"/>
                      </a:cubicBezTo>
                      <a:cubicBezTo>
                        <a:pt x="68" y="35"/>
                        <a:pt x="68" y="37"/>
                        <a:pt x="67" y="36"/>
                      </a:cubicBezTo>
                      <a:cubicBezTo>
                        <a:pt x="64" y="34"/>
                        <a:pt x="62" y="33"/>
                        <a:pt x="59" y="30"/>
                      </a:cubicBezTo>
                      <a:cubicBezTo>
                        <a:pt x="47" y="25"/>
                        <a:pt x="37" y="18"/>
                        <a:pt x="24" y="14"/>
                      </a:cubicBezTo>
                      <a:cubicBezTo>
                        <a:pt x="21" y="9"/>
                        <a:pt x="15" y="9"/>
                        <a:pt x="9" y="7"/>
                      </a:cubicBezTo>
                      <a:cubicBezTo>
                        <a:pt x="9" y="5"/>
                        <a:pt x="6" y="6"/>
                        <a:pt x="6" y="4"/>
                      </a:cubicBezTo>
                      <a:cubicBezTo>
                        <a:pt x="4" y="4"/>
                        <a:pt x="2" y="3"/>
                        <a:pt x="1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100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  <p:sp>
              <p:nvSpPr>
                <p:cNvPr id="52" name="Freeform 5473">
                  <a:extLst>
                    <a:ext uri="{FF2B5EF4-FFF2-40B4-BE49-F238E27FC236}">
                      <a16:creationId xmlns:a16="http://schemas.microsoft.com/office/drawing/2014/main" id="{E83D2F38-1F84-4C28-8FFF-58354B9C1BF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18338" y="5584827"/>
                  <a:ext cx="1223963" cy="984250"/>
                </a:xfrm>
                <a:custGeom>
                  <a:avLst/>
                  <a:gdLst>
                    <a:gd name="T0" fmla="*/ 293 w 326"/>
                    <a:gd name="T1" fmla="*/ 5 h 262"/>
                    <a:gd name="T2" fmla="*/ 300 w 326"/>
                    <a:gd name="T3" fmla="*/ 15 h 262"/>
                    <a:gd name="T4" fmla="*/ 313 w 326"/>
                    <a:gd name="T5" fmla="*/ 41 h 262"/>
                    <a:gd name="T6" fmla="*/ 315 w 326"/>
                    <a:gd name="T7" fmla="*/ 51 h 262"/>
                    <a:gd name="T8" fmla="*/ 321 w 326"/>
                    <a:gd name="T9" fmla="*/ 74 h 262"/>
                    <a:gd name="T10" fmla="*/ 324 w 326"/>
                    <a:gd name="T11" fmla="*/ 95 h 262"/>
                    <a:gd name="T12" fmla="*/ 326 w 326"/>
                    <a:gd name="T13" fmla="*/ 104 h 262"/>
                    <a:gd name="T14" fmla="*/ 317 w 326"/>
                    <a:gd name="T15" fmla="*/ 140 h 262"/>
                    <a:gd name="T16" fmla="*/ 305 w 326"/>
                    <a:gd name="T17" fmla="*/ 172 h 262"/>
                    <a:gd name="T18" fmla="*/ 276 w 326"/>
                    <a:gd name="T19" fmla="*/ 207 h 262"/>
                    <a:gd name="T20" fmla="*/ 221 w 326"/>
                    <a:gd name="T21" fmla="*/ 243 h 262"/>
                    <a:gd name="T22" fmla="*/ 206 w 326"/>
                    <a:gd name="T23" fmla="*/ 249 h 262"/>
                    <a:gd name="T24" fmla="*/ 194 w 326"/>
                    <a:gd name="T25" fmla="*/ 256 h 262"/>
                    <a:gd name="T26" fmla="*/ 187 w 326"/>
                    <a:gd name="T27" fmla="*/ 258 h 262"/>
                    <a:gd name="T28" fmla="*/ 170 w 326"/>
                    <a:gd name="T29" fmla="*/ 254 h 262"/>
                    <a:gd name="T30" fmla="*/ 118 w 326"/>
                    <a:gd name="T31" fmla="*/ 247 h 262"/>
                    <a:gd name="T32" fmla="*/ 74 w 326"/>
                    <a:gd name="T33" fmla="*/ 226 h 262"/>
                    <a:gd name="T34" fmla="*/ 48 w 326"/>
                    <a:gd name="T35" fmla="*/ 206 h 262"/>
                    <a:gd name="T36" fmla="*/ 33 w 326"/>
                    <a:gd name="T37" fmla="*/ 189 h 262"/>
                    <a:gd name="T38" fmla="*/ 12 w 326"/>
                    <a:gd name="T39" fmla="*/ 155 h 262"/>
                    <a:gd name="T40" fmla="*/ 3 w 326"/>
                    <a:gd name="T41" fmla="*/ 104 h 262"/>
                    <a:gd name="T42" fmla="*/ 3 w 326"/>
                    <a:gd name="T43" fmla="*/ 94 h 262"/>
                    <a:gd name="T44" fmla="*/ 6 w 326"/>
                    <a:gd name="T45" fmla="*/ 95 h 262"/>
                    <a:gd name="T46" fmla="*/ 10 w 326"/>
                    <a:gd name="T47" fmla="*/ 111 h 262"/>
                    <a:gd name="T48" fmla="*/ 22 w 326"/>
                    <a:gd name="T49" fmla="*/ 148 h 262"/>
                    <a:gd name="T50" fmla="*/ 34 w 326"/>
                    <a:gd name="T51" fmla="*/ 169 h 262"/>
                    <a:gd name="T52" fmla="*/ 43 w 326"/>
                    <a:gd name="T53" fmla="*/ 187 h 262"/>
                    <a:gd name="T54" fmla="*/ 61 w 326"/>
                    <a:gd name="T55" fmla="*/ 206 h 262"/>
                    <a:gd name="T56" fmla="*/ 90 w 326"/>
                    <a:gd name="T57" fmla="*/ 226 h 262"/>
                    <a:gd name="T58" fmla="*/ 113 w 326"/>
                    <a:gd name="T59" fmla="*/ 237 h 262"/>
                    <a:gd name="T60" fmla="*/ 141 w 326"/>
                    <a:gd name="T61" fmla="*/ 243 h 262"/>
                    <a:gd name="T62" fmla="*/ 154 w 326"/>
                    <a:gd name="T63" fmla="*/ 244 h 262"/>
                    <a:gd name="T64" fmla="*/ 187 w 326"/>
                    <a:gd name="T65" fmla="*/ 241 h 262"/>
                    <a:gd name="T66" fmla="*/ 213 w 326"/>
                    <a:gd name="T67" fmla="*/ 233 h 262"/>
                    <a:gd name="T68" fmla="*/ 236 w 326"/>
                    <a:gd name="T69" fmla="*/ 224 h 262"/>
                    <a:gd name="T70" fmla="*/ 244 w 326"/>
                    <a:gd name="T71" fmla="*/ 220 h 262"/>
                    <a:gd name="T72" fmla="*/ 266 w 326"/>
                    <a:gd name="T73" fmla="*/ 204 h 262"/>
                    <a:gd name="T74" fmla="*/ 286 w 326"/>
                    <a:gd name="T75" fmla="*/ 179 h 262"/>
                    <a:gd name="T76" fmla="*/ 289 w 326"/>
                    <a:gd name="T77" fmla="*/ 174 h 262"/>
                    <a:gd name="T78" fmla="*/ 302 w 326"/>
                    <a:gd name="T79" fmla="*/ 150 h 262"/>
                    <a:gd name="T80" fmla="*/ 309 w 326"/>
                    <a:gd name="T81" fmla="*/ 125 h 262"/>
                    <a:gd name="T82" fmla="*/ 312 w 326"/>
                    <a:gd name="T83" fmla="*/ 120 h 262"/>
                    <a:gd name="T84" fmla="*/ 314 w 326"/>
                    <a:gd name="T85" fmla="*/ 95 h 262"/>
                    <a:gd name="T86" fmla="*/ 315 w 326"/>
                    <a:gd name="T87" fmla="*/ 93 h 262"/>
                    <a:gd name="T88" fmla="*/ 317 w 326"/>
                    <a:gd name="T89" fmla="*/ 91 h 262"/>
                    <a:gd name="T90" fmla="*/ 315 w 326"/>
                    <a:gd name="T91" fmla="*/ 86 h 262"/>
                    <a:gd name="T92" fmla="*/ 315 w 326"/>
                    <a:gd name="T93" fmla="*/ 77 h 262"/>
                    <a:gd name="T94" fmla="*/ 313 w 326"/>
                    <a:gd name="T95" fmla="*/ 71 h 262"/>
                    <a:gd name="T96" fmla="*/ 313 w 326"/>
                    <a:gd name="T97" fmla="*/ 69 h 262"/>
                    <a:gd name="T98" fmla="*/ 311 w 326"/>
                    <a:gd name="T99" fmla="*/ 66 h 262"/>
                    <a:gd name="T100" fmla="*/ 312 w 326"/>
                    <a:gd name="T101" fmla="*/ 58 h 262"/>
                    <a:gd name="T102" fmla="*/ 310 w 326"/>
                    <a:gd name="T103" fmla="*/ 50 h 262"/>
                    <a:gd name="T104" fmla="*/ 301 w 326"/>
                    <a:gd name="T105" fmla="*/ 30 h 262"/>
                    <a:gd name="T106" fmla="*/ 298 w 326"/>
                    <a:gd name="T107" fmla="*/ 20 h 262"/>
                    <a:gd name="T108" fmla="*/ 296 w 326"/>
                    <a:gd name="T109" fmla="*/ 16 h 262"/>
                    <a:gd name="T110" fmla="*/ 288 w 326"/>
                    <a:gd name="T111" fmla="*/ 0 h 262"/>
                    <a:gd name="T112" fmla="*/ 299 w 326"/>
                    <a:gd name="T113" fmla="*/ 19 h 262"/>
                    <a:gd name="T114" fmla="*/ 311 w 326"/>
                    <a:gd name="T115" fmla="*/ 61 h 262"/>
                    <a:gd name="T116" fmla="*/ 312 w 326"/>
                    <a:gd name="T117" fmla="*/ 60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6" h="262">
                      <a:moveTo>
                        <a:pt x="288" y="0"/>
                      </a:moveTo>
                      <a:cubicBezTo>
                        <a:pt x="290" y="2"/>
                        <a:pt x="293" y="2"/>
                        <a:pt x="293" y="5"/>
                      </a:cubicBezTo>
                      <a:cubicBezTo>
                        <a:pt x="296" y="8"/>
                        <a:pt x="297" y="10"/>
                        <a:pt x="298" y="14"/>
                      </a:cubicBezTo>
                      <a:cubicBezTo>
                        <a:pt x="299" y="14"/>
                        <a:pt x="300" y="14"/>
                        <a:pt x="300" y="15"/>
                      </a:cubicBezTo>
                      <a:cubicBezTo>
                        <a:pt x="300" y="21"/>
                        <a:pt x="306" y="24"/>
                        <a:pt x="307" y="29"/>
                      </a:cubicBezTo>
                      <a:cubicBezTo>
                        <a:pt x="307" y="32"/>
                        <a:pt x="309" y="39"/>
                        <a:pt x="313" y="41"/>
                      </a:cubicBezTo>
                      <a:cubicBezTo>
                        <a:pt x="313" y="42"/>
                        <a:pt x="313" y="43"/>
                        <a:pt x="313" y="44"/>
                      </a:cubicBezTo>
                      <a:cubicBezTo>
                        <a:pt x="313" y="46"/>
                        <a:pt x="315" y="49"/>
                        <a:pt x="315" y="51"/>
                      </a:cubicBezTo>
                      <a:cubicBezTo>
                        <a:pt x="318" y="54"/>
                        <a:pt x="316" y="60"/>
                        <a:pt x="317" y="65"/>
                      </a:cubicBezTo>
                      <a:cubicBezTo>
                        <a:pt x="318" y="68"/>
                        <a:pt x="321" y="71"/>
                        <a:pt x="321" y="74"/>
                      </a:cubicBezTo>
                      <a:cubicBezTo>
                        <a:pt x="322" y="76"/>
                        <a:pt x="321" y="79"/>
                        <a:pt x="321" y="81"/>
                      </a:cubicBezTo>
                      <a:cubicBezTo>
                        <a:pt x="322" y="86"/>
                        <a:pt x="324" y="90"/>
                        <a:pt x="324" y="95"/>
                      </a:cubicBezTo>
                      <a:cubicBezTo>
                        <a:pt x="324" y="98"/>
                        <a:pt x="322" y="100"/>
                        <a:pt x="322" y="104"/>
                      </a:cubicBezTo>
                      <a:cubicBezTo>
                        <a:pt x="323" y="105"/>
                        <a:pt x="325" y="103"/>
                        <a:pt x="326" y="104"/>
                      </a:cubicBezTo>
                      <a:cubicBezTo>
                        <a:pt x="325" y="106"/>
                        <a:pt x="324" y="107"/>
                        <a:pt x="322" y="107"/>
                      </a:cubicBezTo>
                      <a:cubicBezTo>
                        <a:pt x="323" y="119"/>
                        <a:pt x="318" y="129"/>
                        <a:pt x="317" y="140"/>
                      </a:cubicBezTo>
                      <a:cubicBezTo>
                        <a:pt x="316" y="148"/>
                        <a:pt x="310" y="155"/>
                        <a:pt x="308" y="163"/>
                      </a:cubicBezTo>
                      <a:cubicBezTo>
                        <a:pt x="307" y="166"/>
                        <a:pt x="307" y="169"/>
                        <a:pt x="305" y="172"/>
                      </a:cubicBezTo>
                      <a:cubicBezTo>
                        <a:pt x="302" y="176"/>
                        <a:pt x="299" y="180"/>
                        <a:pt x="296" y="182"/>
                      </a:cubicBezTo>
                      <a:cubicBezTo>
                        <a:pt x="291" y="192"/>
                        <a:pt x="285" y="200"/>
                        <a:pt x="276" y="207"/>
                      </a:cubicBezTo>
                      <a:cubicBezTo>
                        <a:pt x="276" y="207"/>
                        <a:pt x="276" y="208"/>
                        <a:pt x="276" y="208"/>
                      </a:cubicBezTo>
                      <a:cubicBezTo>
                        <a:pt x="261" y="223"/>
                        <a:pt x="241" y="234"/>
                        <a:pt x="221" y="243"/>
                      </a:cubicBezTo>
                      <a:cubicBezTo>
                        <a:pt x="220" y="244"/>
                        <a:pt x="219" y="246"/>
                        <a:pt x="218" y="247"/>
                      </a:cubicBezTo>
                      <a:cubicBezTo>
                        <a:pt x="215" y="246"/>
                        <a:pt x="211" y="248"/>
                        <a:pt x="206" y="249"/>
                      </a:cubicBezTo>
                      <a:cubicBezTo>
                        <a:pt x="202" y="251"/>
                        <a:pt x="198" y="252"/>
                        <a:pt x="194" y="252"/>
                      </a:cubicBezTo>
                      <a:cubicBezTo>
                        <a:pt x="196" y="254"/>
                        <a:pt x="193" y="255"/>
                        <a:pt x="194" y="256"/>
                      </a:cubicBezTo>
                      <a:cubicBezTo>
                        <a:pt x="191" y="254"/>
                        <a:pt x="190" y="258"/>
                        <a:pt x="191" y="259"/>
                      </a:cubicBezTo>
                      <a:cubicBezTo>
                        <a:pt x="189" y="259"/>
                        <a:pt x="188" y="259"/>
                        <a:pt x="187" y="258"/>
                      </a:cubicBezTo>
                      <a:cubicBezTo>
                        <a:pt x="183" y="262"/>
                        <a:pt x="179" y="258"/>
                        <a:pt x="178" y="253"/>
                      </a:cubicBezTo>
                      <a:cubicBezTo>
                        <a:pt x="175" y="252"/>
                        <a:pt x="173" y="253"/>
                        <a:pt x="170" y="254"/>
                      </a:cubicBezTo>
                      <a:cubicBezTo>
                        <a:pt x="163" y="254"/>
                        <a:pt x="156" y="253"/>
                        <a:pt x="150" y="254"/>
                      </a:cubicBezTo>
                      <a:cubicBezTo>
                        <a:pt x="139" y="252"/>
                        <a:pt x="128" y="250"/>
                        <a:pt x="118" y="247"/>
                      </a:cubicBezTo>
                      <a:cubicBezTo>
                        <a:pt x="115" y="247"/>
                        <a:pt x="112" y="245"/>
                        <a:pt x="108" y="245"/>
                      </a:cubicBezTo>
                      <a:cubicBezTo>
                        <a:pt x="97" y="238"/>
                        <a:pt x="83" y="234"/>
                        <a:pt x="74" y="226"/>
                      </a:cubicBezTo>
                      <a:cubicBezTo>
                        <a:pt x="72" y="225"/>
                        <a:pt x="70" y="224"/>
                        <a:pt x="69" y="222"/>
                      </a:cubicBezTo>
                      <a:cubicBezTo>
                        <a:pt x="60" y="218"/>
                        <a:pt x="56" y="211"/>
                        <a:pt x="48" y="206"/>
                      </a:cubicBezTo>
                      <a:cubicBezTo>
                        <a:pt x="44" y="201"/>
                        <a:pt x="39" y="197"/>
                        <a:pt x="35" y="191"/>
                      </a:cubicBezTo>
                      <a:cubicBezTo>
                        <a:pt x="34" y="191"/>
                        <a:pt x="34" y="190"/>
                        <a:pt x="33" y="189"/>
                      </a:cubicBezTo>
                      <a:cubicBezTo>
                        <a:pt x="30" y="185"/>
                        <a:pt x="27" y="181"/>
                        <a:pt x="24" y="178"/>
                      </a:cubicBezTo>
                      <a:cubicBezTo>
                        <a:pt x="20" y="170"/>
                        <a:pt x="15" y="163"/>
                        <a:pt x="12" y="155"/>
                      </a:cubicBezTo>
                      <a:cubicBezTo>
                        <a:pt x="10" y="146"/>
                        <a:pt x="6" y="138"/>
                        <a:pt x="4" y="127"/>
                      </a:cubicBezTo>
                      <a:cubicBezTo>
                        <a:pt x="0" y="120"/>
                        <a:pt x="3" y="112"/>
                        <a:pt x="3" y="104"/>
                      </a:cubicBezTo>
                      <a:cubicBezTo>
                        <a:pt x="3" y="103"/>
                        <a:pt x="2" y="103"/>
                        <a:pt x="1" y="103"/>
                      </a:cubicBezTo>
                      <a:cubicBezTo>
                        <a:pt x="2" y="100"/>
                        <a:pt x="0" y="96"/>
                        <a:pt x="3" y="94"/>
                      </a:cubicBezTo>
                      <a:cubicBezTo>
                        <a:pt x="1" y="93"/>
                        <a:pt x="2" y="90"/>
                        <a:pt x="2" y="88"/>
                      </a:cubicBezTo>
                      <a:cubicBezTo>
                        <a:pt x="3" y="91"/>
                        <a:pt x="6" y="92"/>
                        <a:pt x="6" y="95"/>
                      </a:cubicBezTo>
                      <a:cubicBezTo>
                        <a:pt x="7" y="98"/>
                        <a:pt x="6" y="102"/>
                        <a:pt x="8" y="104"/>
                      </a:cubicBezTo>
                      <a:cubicBezTo>
                        <a:pt x="8" y="107"/>
                        <a:pt x="9" y="110"/>
                        <a:pt x="10" y="111"/>
                      </a:cubicBezTo>
                      <a:cubicBezTo>
                        <a:pt x="11" y="119"/>
                        <a:pt x="13" y="124"/>
                        <a:pt x="14" y="129"/>
                      </a:cubicBezTo>
                      <a:cubicBezTo>
                        <a:pt x="17" y="135"/>
                        <a:pt x="18" y="142"/>
                        <a:pt x="22" y="148"/>
                      </a:cubicBezTo>
                      <a:cubicBezTo>
                        <a:pt x="26" y="153"/>
                        <a:pt x="32" y="158"/>
                        <a:pt x="34" y="164"/>
                      </a:cubicBezTo>
                      <a:cubicBezTo>
                        <a:pt x="34" y="166"/>
                        <a:pt x="34" y="167"/>
                        <a:pt x="34" y="169"/>
                      </a:cubicBezTo>
                      <a:cubicBezTo>
                        <a:pt x="35" y="170"/>
                        <a:pt x="36" y="171"/>
                        <a:pt x="37" y="173"/>
                      </a:cubicBezTo>
                      <a:cubicBezTo>
                        <a:pt x="40" y="177"/>
                        <a:pt x="41" y="182"/>
                        <a:pt x="43" y="187"/>
                      </a:cubicBezTo>
                      <a:cubicBezTo>
                        <a:pt x="45" y="192"/>
                        <a:pt x="50" y="195"/>
                        <a:pt x="54" y="199"/>
                      </a:cubicBezTo>
                      <a:cubicBezTo>
                        <a:pt x="56" y="202"/>
                        <a:pt x="57" y="205"/>
                        <a:pt x="61" y="206"/>
                      </a:cubicBezTo>
                      <a:cubicBezTo>
                        <a:pt x="65" y="211"/>
                        <a:pt x="71" y="215"/>
                        <a:pt x="77" y="218"/>
                      </a:cubicBezTo>
                      <a:cubicBezTo>
                        <a:pt x="81" y="221"/>
                        <a:pt x="84" y="225"/>
                        <a:pt x="90" y="226"/>
                      </a:cubicBezTo>
                      <a:cubicBezTo>
                        <a:pt x="90" y="227"/>
                        <a:pt x="90" y="227"/>
                        <a:pt x="90" y="228"/>
                      </a:cubicBezTo>
                      <a:cubicBezTo>
                        <a:pt x="98" y="231"/>
                        <a:pt x="106" y="234"/>
                        <a:pt x="113" y="237"/>
                      </a:cubicBezTo>
                      <a:cubicBezTo>
                        <a:pt x="119" y="239"/>
                        <a:pt x="126" y="240"/>
                        <a:pt x="133" y="241"/>
                      </a:cubicBezTo>
                      <a:cubicBezTo>
                        <a:pt x="136" y="242"/>
                        <a:pt x="138" y="243"/>
                        <a:pt x="141" y="243"/>
                      </a:cubicBezTo>
                      <a:cubicBezTo>
                        <a:pt x="143" y="243"/>
                        <a:pt x="143" y="242"/>
                        <a:pt x="145" y="243"/>
                      </a:cubicBezTo>
                      <a:cubicBezTo>
                        <a:pt x="148" y="243"/>
                        <a:pt x="151" y="244"/>
                        <a:pt x="154" y="244"/>
                      </a:cubicBezTo>
                      <a:cubicBezTo>
                        <a:pt x="157" y="244"/>
                        <a:pt x="159" y="244"/>
                        <a:pt x="162" y="244"/>
                      </a:cubicBezTo>
                      <a:cubicBezTo>
                        <a:pt x="170" y="244"/>
                        <a:pt x="179" y="242"/>
                        <a:pt x="187" y="241"/>
                      </a:cubicBezTo>
                      <a:cubicBezTo>
                        <a:pt x="191" y="241"/>
                        <a:pt x="195" y="240"/>
                        <a:pt x="199" y="239"/>
                      </a:cubicBezTo>
                      <a:cubicBezTo>
                        <a:pt x="204" y="238"/>
                        <a:pt x="210" y="237"/>
                        <a:pt x="213" y="233"/>
                      </a:cubicBezTo>
                      <a:cubicBezTo>
                        <a:pt x="214" y="234"/>
                        <a:pt x="218" y="234"/>
                        <a:pt x="218" y="231"/>
                      </a:cubicBezTo>
                      <a:cubicBezTo>
                        <a:pt x="225" y="231"/>
                        <a:pt x="231" y="228"/>
                        <a:pt x="236" y="224"/>
                      </a:cubicBezTo>
                      <a:cubicBezTo>
                        <a:pt x="237" y="223"/>
                        <a:pt x="238" y="222"/>
                        <a:pt x="240" y="221"/>
                      </a:cubicBezTo>
                      <a:cubicBezTo>
                        <a:pt x="241" y="220"/>
                        <a:pt x="243" y="221"/>
                        <a:pt x="244" y="220"/>
                      </a:cubicBezTo>
                      <a:cubicBezTo>
                        <a:pt x="246" y="219"/>
                        <a:pt x="248" y="216"/>
                        <a:pt x="250" y="214"/>
                      </a:cubicBezTo>
                      <a:cubicBezTo>
                        <a:pt x="256" y="212"/>
                        <a:pt x="260" y="205"/>
                        <a:pt x="266" y="204"/>
                      </a:cubicBezTo>
                      <a:cubicBezTo>
                        <a:pt x="267" y="200"/>
                        <a:pt x="269" y="197"/>
                        <a:pt x="273" y="196"/>
                      </a:cubicBezTo>
                      <a:cubicBezTo>
                        <a:pt x="276" y="189"/>
                        <a:pt x="282" y="185"/>
                        <a:pt x="286" y="179"/>
                      </a:cubicBezTo>
                      <a:cubicBezTo>
                        <a:pt x="286" y="178"/>
                        <a:pt x="287" y="177"/>
                        <a:pt x="287" y="176"/>
                      </a:cubicBezTo>
                      <a:cubicBezTo>
                        <a:pt x="288" y="176"/>
                        <a:pt x="288" y="174"/>
                        <a:pt x="289" y="174"/>
                      </a:cubicBezTo>
                      <a:cubicBezTo>
                        <a:pt x="292" y="167"/>
                        <a:pt x="296" y="163"/>
                        <a:pt x="299" y="157"/>
                      </a:cubicBezTo>
                      <a:cubicBezTo>
                        <a:pt x="299" y="154"/>
                        <a:pt x="301" y="152"/>
                        <a:pt x="302" y="150"/>
                      </a:cubicBezTo>
                      <a:cubicBezTo>
                        <a:pt x="303" y="147"/>
                        <a:pt x="303" y="143"/>
                        <a:pt x="304" y="141"/>
                      </a:cubicBezTo>
                      <a:cubicBezTo>
                        <a:pt x="305" y="135"/>
                        <a:pt x="308" y="132"/>
                        <a:pt x="309" y="125"/>
                      </a:cubicBezTo>
                      <a:cubicBezTo>
                        <a:pt x="309" y="125"/>
                        <a:pt x="309" y="124"/>
                        <a:pt x="310" y="125"/>
                      </a:cubicBezTo>
                      <a:cubicBezTo>
                        <a:pt x="309" y="122"/>
                        <a:pt x="309" y="120"/>
                        <a:pt x="312" y="120"/>
                      </a:cubicBezTo>
                      <a:cubicBezTo>
                        <a:pt x="311" y="117"/>
                        <a:pt x="312" y="116"/>
                        <a:pt x="311" y="113"/>
                      </a:cubicBezTo>
                      <a:cubicBezTo>
                        <a:pt x="314" y="108"/>
                        <a:pt x="313" y="102"/>
                        <a:pt x="314" y="95"/>
                      </a:cubicBezTo>
                      <a:cubicBezTo>
                        <a:pt x="314" y="94"/>
                        <a:pt x="313" y="96"/>
                        <a:pt x="313" y="95"/>
                      </a:cubicBezTo>
                      <a:cubicBezTo>
                        <a:pt x="313" y="94"/>
                        <a:pt x="316" y="95"/>
                        <a:pt x="315" y="93"/>
                      </a:cubicBezTo>
                      <a:cubicBezTo>
                        <a:pt x="316" y="92"/>
                        <a:pt x="314" y="94"/>
                        <a:pt x="315" y="92"/>
                      </a:cubicBezTo>
                      <a:cubicBezTo>
                        <a:pt x="315" y="91"/>
                        <a:pt x="316" y="92"/>
                        <a:pt x="317" y="91"/>
                      </a:cubicBezTo>
                      <a:cubicBezTo>
                        <a:pt x="315" y="90"/>
                        <a:pt x="314" y="89"/>
                        <a:pt x="314" y="86"/>
                      </a:cubicBezTo>
                      <a:cubicBezTo>
                        <a:pt x="314" y="87"/>
                        <a:pt x="316" y="87"/>
                        <a:pt x="315" y="86"/>
                      </a:cubicBezTo>
                      <a:cubicBezTo>
                        <a:pt x="315" y="85"/>
                        <a:pt x="315" y="87"/>
                        <a:pt x="314" y="86"/>
                      </a:cubicBezTo>
                      <a:cubicBezTo>
                        <a:pt x="315" y="82"/>
                        <a:pt x="314" y="80"/>
                        <a:pt x="315" y="77"/>
                      </a:cubicBezTo>
                      <a:cubicBezTo>
                        <a:pt x="314" y="76"/>
                        <a:pt x="312" y="78"/>
                        <a:pt x="312" y="77"/>
                      </a:cubicBezTo>
                      <a:cubicBezTo>
                        <a:pt x="314" y="75"/>
                        <a:pt x="312" y="73"/>
                        <a:pt x="313" y="71"/>
                      </a:cubicBezTo>
                      <a:cubicBezTo>
                        <a:pt x="312" y="70"/>
                        <a:pt x="313" y="69"/>
                        <a:pt x="312" y="68"/>
                      </a:cubicBezTo>
                      <a:cubicBezTo>
                        <a:pt x="312" y="67"/>
                        <a:pt x="313" y="68"/>
                        <a:pt x="313" y="69"/>
                      </a:cubicBezTo>
                      <a:cubicBezTo>
                        <a:pt x="314" y="69"/>
                        <a:pt x="312" y="67"/>
                        <a:pt x="314" y="67"/>
                      </a:cubicBezTo>
                      <a:cubicBezTo>
                        <a:pt x="313" y="67"/>
                        <a:pt x="312" y="66"/>
                        <a:pt x="311" y="66"/>
                      </a:cubicBezTo>
                      <a:cubicBezTo>
                        <a:pt x="312" y="63"/>
                        <a:pt x="310" y="63"/>
                        <a:pt x="310" y="60"/>
                      </a:cubicBezTo>
                      <a:cubicBezTo>
                        <a:pt x="311" y="60"/>
                        <a:pt x="312" y="59"/>
                        <a:pt x="312" y="58"/>
                      </a:cubicBezTo>
                      <a:cubicBezTo>
                        <a:pt x="311" y="57"/>
                        <a:pt x="311" y="56"/>
                        <a:pt x="310" y="57"/>
                      </a:cubicBezTo>
                      <a:cubicBezTo>
                        <a:pt x="309" y="54"/>
                        <a:pt x="308" y="52"/>
                        <a:pt x="310" y="50"/>
                      </a:cubicBezTo>
                      <a:cubicBezTo>
                        <a:pt x="308" y="48"/>
                        <a:pt x="306" y="47"/>
                        <a:pt x="307" y="43"/>
                      </a:cubicBezTo>
                      <a:cubicBezTo>
                        <a:pt x="304" y="40"/>
                        <a:pt x="304" y="34"/>
                        <a:pt x="301" y="30"/>
                      </a:cubicBezTo>
                      <a:cubicBezTo>
                        <a:pt x="302" y="29"/>
                        <a:pt x="301" y="29"/>
                        <a:pt x="301" y="27"/>
                      </a:cubicBezTo>
                      <a:cubicBezTo>
                        <a:pt x="299" y="26"/>
                        <a:pt x="298" y="22"/>
                        <a:pt x="298" y="20"/>
                      </a:cubicBezTo>
                      <a:cubicBezTo>
                        <a:pt x="297" y="21"/>
                        <a:pt x="297" y="18"/>
                        <a:pt x="296" y="19"/>
                      </a:cubicBezTo>
                      <a:cubicBezTo>
                        <a:pt x="296" y="18"/>
                        <a:pt x="295" y="17"/>
                        <a:pt x="296" y="16"/>
                      </a:cubicBezTo>
                      <a:cubicBezTo>
                        <a:pt x="294" y="16"/>
                        <a:pt x="294" y="13"/>
                        <a:pt x="293" y="12"/>
                      </a:cubicBezTo>
                      <a:cubicBezTo>
                        <a:pt x="292" y="7"/>
                        <a:pt x="289" y="5"/>
                        <a:pt x="288" y="0"/>
                      </a:cubicBezTo>
                      <a:close/>
                      <a:moveTo>
                        <a:pt x="299" y="22"/>
                      </a:moveTo>
                      <a:cubicBezTo>
                        <a:pt x="300" y="21"/>
                        <a:pt x="300" y="20"/>
                        <a:pt x="299" y="19"/>
                      </a:cubicBezTo>
                      <a:cubicBezTo>
                        <a:pt x="299" y="20"/>
                        <a:pt x="299" y="21"/>
                        <a:pt x="299" y="22"/>
                      </a:cubicBezTo>
                      <a:close/>
                      <a:moveTo>
                        <a:pt x="311" y="61"/>
                      </a:moveTo>
                      <a:cubicBezTo>
                        <a:pt x="311" y="62"/>
                        <a:pt x="312" y="62"/>
                        <a:pt x="312" y="62"/>
                      </a:cubicBezTo>
                      <a:cubicBezTo>
                        <a:pt x="312" y="61"/>
                        <a:pt x="313" y="61"/>
                        <a:pt x="312" y="60"/>
                      </a:cubicBezTo>
                      <a:cubicBezTo>
                        <a:pt x="312" y="61"/>
                        <a:pt x="311" y="61"/>
                        <a:pt x="311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100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</p:grpSp>
        </p:grpSp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B48D4BAC-32E7-42C0-B85C-EA205FCE968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569" y="5453009"/>
            <a:ext cx="2257425" cy="192405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DC4A1E5-CADC-453E-BD7D-49A72BE87E43}"/>
              </a:ext>
            </a:extLst>
          </p:cNvPr>
          <p:cNvGrpSpPr/>
          <p:nvPr/>
        </p:nvGrpSpPr>
        <p:grpSpPr>
          <a:xfrm>
            <a:off x="2395209" y="2204345"/>
            <a:ext cx="5022433" cy="775266"/>
            <a:chOff x="2395209" y="2116427"/>
            <a:chExt cx="5022433" cy="77526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3231884-A7EC-4CE8-95DE-C626EFB6AFD2}"/>
                </a:ext>
              </a:extLst>
            </p:cNvPr>
            <p:cNvSpPr txBox="1"/>
            <p:nvPr/>
          </p:nvSpPr>
          <p:spPr>
            <a:xfrm>
              <a:off x="3266657" y="2201617"/>
              <a:ext cx="3395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C9648BB-4615-40EC-851E-B8592C570579}"/>
                </a:ext>
              </a:extLst>
            </p:cNvPr>
            <p:cNvGrpSpPr/>
            <p:nvPr/>
          </p:nvGrpSpPr>
          <p:grpSpPr>
            <a:xfrm>
              <a:off x="2395209" y="2116427"/>
              <a:ext cx="632043" cy="632043"/>
              <a:chOff x="2395209" y="2116427"/>
              <a:chExt cx="632043" cy="632043"/>
            </a:xfrm>
          </p:grpSpPr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E8E605D2-603F-4E9B-9D6E-90FEBBF42A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5209" y="2116427"/>
                <a:ext cx="632043" cy="632043"/>
              </a:xfrm>
              <a:prstGeom prst="rect">
                <a:avLst/>
              </a:prstGeom>
              <a:noFill/>
              <a:effectLst>
                <a:outerShdw blurRad="1270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50AA56-7229-4B60-B7FE-CC9F15947F3E}"/>
                  </a:ext>
                </a:extLst>
              </p:cNvPr>
              <p:cNvSpPr txBox="1"/>
              <p:nvPr/>
            </p:nvSpPr>
            <p:spPr>
              <a:xfrm>
                <a:off x="2434019" y="2169070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DA1DE02-8FEA-4C63-9190-544CDD058F9E}"/>
                </a:ext>
              </a:extLst>
            </p:cNvPr>
            <p:cNvSpPr txBox="1"/>
            <p:nvPr/>
          </p:nvSpPr>
          <p:spPr>
            <a:xfrm>
              <a:off x="4021976" y="2583916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DF4D05C-1332-4533-BA59-F1C685CAD432}"/>
              </a:ext>
            </a:extLst>
          </p:cNvPr>
          <p:cNvGrpSpPr/>
          <p:nvPr/>
        </p:nvGrpSpPr>
        <p:grpSpPr>
          <a:xfrm>
            <a:off x="2395209" y="3999545"/>
            <a:ext cx="4138990" cy="775266"/>
            <a:chOff x="2395209" y="2116427"/>
            <a:chExt cx="4138990" cy="77526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FA7478A-6ABC-4F86-9D95-09376CD99039}"/>
                </a:ext>
              </a:extLst>
            </p:cNvPr>
            <p:cNvSpPr txBox="1"/>
            <p:nvPr/>
          </p:nvSpPr>
          <p:spPr>
            <a:xfrm>
              <a:off x="3013895" y="2201617"/>
              <a:ext cx="3395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1C159E5D-EB48-4A52-AE0C-528394F257F5}"/>
                </a:ext>
              </a:extLst>
            </p:cNvPr>
            <p:cNvGrpSpPr/>
            <p:nvPr/>
          </p:nvGrpSpPr>
          <p:grpSpPr>
            <a:xfrm>
              <a:off x="2395209" y="2116427"/>
              <a:ext cx="632043" cy="632043"/>
              <a:chOff x="2395209" y="2116427"/>
              <a:chExt cx="632043" cy="632043"/>
            </a:xfrm>
          </p:grpSpPr>
          <p:pic>
            <p:nvPicPr>
              <p:cNvPr id="54" name="图片 53">
                <a:extLst>
                  <a:ext uri="{FF2B5EF4-FFF2-40B4-BE49-F238E27FC236}">
                    <a16:creationId xmlns:a16="http://schemas.microsoft.com/office/drawing/2014/main" id="{D18005A3-A2ED-4B08-AF96-245E05F816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5209" y="2116427"/>
                <a:ext cx="632043" cy="632043"/>
              </a:xfrm>
              <a:prstGeom prst="rect">
                <a:avLst/>
              </a:prstGeom>
              <a:noFill/>
              <a:effectLst>
                <a:outerShdw blurRad="1270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AA0739B6-4C90-4C6F-BC37-6D8BF0AC8A77}"/>
                  </a:ext>
                </a:extLst>
              </p:cNvPr>
              <p:cNvSpPr txBox="1"/>
              <p:nvPr/>
            </p:nvSpPr>
            <p:spPr>
              <a:xfrm>
                <a:off x="2434019" y="2169070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7E1455B-4F17-4838-B2D0-16382A330563}"/>
                </a:ext>
              </a:extLst>
            </p:cNvPr>
            <p:cNvSpPr txBox="1"/>
            <p:nvPr/>
          </p:nvSpPr>
          <p:spPr>
            <a:xfrm>
              <a:off x="3138533" y="2583916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63A1FFC7-5CBB-4922-9C53-A13660E2590D}"/>
              </a:ext>
            </a:extLst>
          </p:cNvPr>
          <p:cNvGrpSpPr/>
          <p:nvPr/>
        </p:nvGrpSpPr>
        <p:grpSpPr>
          <a:xfrm>
            <a:off x="4908047" y="3184384"/>
            <a:ext cx="4138990" cy="775266"/>
            <a:chOff x="2395209" y="2116427"/>
            <a:chExt cx="4138990" cy="775266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9587E27-606F-40DE-8600-68CA71907996}"/>
                </a:ext>
              </a:extLst>
            </p:cNvPr>
            <p:cNvSpPr txBox="1"/>
            <p:nvPr/>
          </p:nvSpPr>
          <p:spPr>
            <a:xfrm>
              <a:off x="3013895" y="2201617"/>
              <a:ext cx="3395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002BB925-FB7A-4D63-B352-D492C6CAA3AB}"/>
                </a:ext>
              </a:extLst>
            </p:cNvPr>
            <p:cNvGrpSpPr/>
            <p:nvPr/>
          </p:nvGrpSpPr>
          <p:grpSpPr>
            <a:xfrm>
              <a:off x="2395209" y="2116427"/>
              <a:ext cx="632043" cy="632043"/>
              <a:chOff x="2395209" y="2116427"/>
              <a:chExt cx="632043" cy="632043"/>
            </a:xfrm>
          </p:grpSpPr>
          <p:pic>
            <p:nvPicPr>
              <p:cNvPr id="80" name="图片 79">
                <a:extLst>
                  <a:ext uri="{FF2B5EF4-FFF2-40B4-BE49-F238E27FC236}">
                    <a16:creationId xmlns:a16="http://schemas.microsoft.com/office/drawing/2014/main" id="{CE5E746B-700A-4003-9D43-E14935F4D6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5209" y="2116427"/>
                <a:ext cx="632043" cy="632043"/>
              </a:xfrm>
              <a:prstGeom prst="rect">
                <a:avLst/>
              </a:prstGeom>
              <a:noFill/>
              <a:effectLst>
                <a:outerShdw blurRad="1270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101AC601-EAF8-4AE8-8663-12BC391AEF80}"/>
                  </a:ext>
                </a:extLst>
              </p:cNvPr>
              <p:cNvSpPr txBox="1"/>
              <p:nvPr/>
            </p:nvSpPr>
            <p:spPr>
              <a:xfrm>
                <a:off x="2434019" y="2169070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C62BC9D4-EEA2-4911-92B0-357D375D53E4}"/>
                </a:ext>
              </a:extLst>
            </p:cNvPr>
            <p:cNvSpPr txBox="1"/>
            <p:nvPr/>
          </p:nvSpPr>
          <p:spPr>
            <a:xfrm>
              <a:off x="3138533" y="2583916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E705DC62-5BAF-4B10-AFF8-BF88658B1022}"/>
              </a:ext>
            </a:extLst>
          </p:cNvPr>
          <p:cNvGrpSpPr/>
          <p:nvPr/>
        </p:nvGrpSpPr>
        <p:grpSpPr>
          <a:xfrm>
            <a:off x="4908047" y="4979584"/>
            <a:ext cx="4138990" cy="775266"/>
            <a:chOff x="2395209" y="2116427"/>
            <a:chExt cx="4138990" cy="775266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3D6A0C97-316F-4677-9A00-DA062727C805}"/>
                </a:ext>
              </a:extLst>
            </p:cNvPr>
            <p:cNvSpPr txBox="1"/>
            <p:nvPr/>
          </p:nvSpPr>
          <p:spPr>
            <a:xfrm>
              <a:off x="3013895" y="2201617"/>
              <a:ext cx="3395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3D2F9C22-821F-4B18-B3C3-EA3D3601BD18}"/>
                </a:ext>
              </a:extLst>
            </p:cNvPr>
            <p:cNvGrpSpPr/>
            <p:nvPr/>
          </p:nvGrpSpPr>
          <p:grpSpPr>
            <a:xfrm>
              <a:off x="2395209" y="2116427"/>
              <a:ext cx="632043" cy="632043"/>
              <a:chOff x="2395209" y="2116427"/>
              <a:chExt cx="632043" cy="632043"/>
            </a:xfrm>
          </p:grpSpPr>
          <p:pic>
            <p:nvPicPr>
              <p:cNvPr id="86" name="图片 85">
                <a:extLst>
                  <a:ext uri="{FF2B5EF4-FFF2-40B4-BE49-F238E27FC236}">
                    <a16:creationId xmlns:a16="http://schemas.microsoft.com/office/drawing/2014/main" id="{6BC0AB77-09D0-46BC-9C03-105637CAFB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5209" y="2116427"/>
                <a:ext cx="632043" cy="632043"/>
              </a:xfrm>
              <a:prstGeom prst="rect">
                <a:avLst/>
              </a:prstGeom>
              <a:noFill/>
              <a:effectLst>
                <a:outerShdw blurRad="1270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B20F68E0-7BCE-484E-8E77-91D589F2305C}"/>
                  </a:ext>
                </a:extLst>
              </p:cNvPr>
              <p:cNvSpPr txBox="1"/>
              <p:nvPr/>
            </p:nvSpPr>
            <p:spPr>
              <a:xfrm>
                <a:off x="2434019" y="2169070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8C5BAC38-4D8F-4363-BA21-8A890AD3D3B9}"/>
                </a:ext>
              </a:extLst>
            </p:cNvPr>
            <p:cNvSpPr txBox="1"/>
            <p:nvPr/>
          </p:nvSpPr>
          <p:spPr>
            <a:xfrm>
              <a:off x="3138533" y="2583916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FB897842-D77E-4222-B477-47A6D28EF81A}"/>
              </a:ext>
            </a:extLst>
          </p:cNvPr>
          <p:cNvSpPr txBox="1"/>
          <p:nvPr/>
        </p:nvSpPr>
        <p:spPr>
          <a:xfrm>
            <a:off x="1879600" y="-43720266"/>
            <a:ext cx="7010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  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FD419A8-9F9B-4EE9-AE97-CC71C765BC39}"/>
              </a:ext>
            </a:extLst>
          </p:cNvPr>
          <p:cNvSpPr txBox="1"/>
          <p:nvPr/>
        </p:nvSpPr>
        <p:spPr>
          <a:xfrm>
            <a:off x="566058" y="5036457"/>
            <a:ext cx="474687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3472367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A27BF3CB-2871-4C85-A9AE-44137CF579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76B7224A-5D20-4191-845A-4B71A9D164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6" b="60822"/>
          <a:stretch/>
        </p:blipFill>
        <p:spPr>
          <a:xfrm>
            <a:off x="0" y="3472003"/>
            <a:ext cx="8878606" cy="268677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CD1F4A5-5FDB-416C-AB2C-CA82595138E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/>
          <a:stretch/>
        </p:blipFill>
        <p:spPr>
          <a:xfrm>
            <a:off x="7869705" y="0"/>
            <a:ext cx="4571570" cy="59977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18481" y="4012231"/>
            <a:ext cx="7899861" cy="11439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endParaRPr lang="en-US" altLang="zh-CN" sz="3200" b="1" dirty="0">
              <a:solidFill>
                <a:srgbClr val="668E8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8845" y="2521308"/>
            <a:ext cx="3580448" cy="1030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09631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pPr algn="ctr"/>
            <a:endParaRPr lang="zh-CN" altLang="en-US" sz="2400" b="1" dirty="0">
              <a:solidFill>
                <a:srgbClr val="007565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23BBF53-2C24-4FFC-B7F1-978813E1BC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5122" y="1637770"/>
            <a:ext cx="853484" cy="89486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F00E540-4A69-4794-88B3-9FE5B81659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34023" y="1981804"/>
            <a:ext cx="550921" cy="36981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1FF2341-0BA1-4857-8763-0D7492CC340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1781" b="16790"/>
          <a:stretch/>
        </p:blipFill>
        <p:spPr>
          <a:xfrm>
            <a:off x="8737863" y="2076237"/>
            <a:ext cx="3453107" cy="4781763"/>
          </a:xfrm>
          <a:prstGeom prst="rect">
            <a:avLst/>
          </a:prstGeom>
        </p:spPr>
      </p:pic>
      <p:grpSp>
        <p:nvGrpSpPr>
          <p:cNvPr id="60" name="组合 59">
            <a:extLst>
              <a:ext uri="{FF2B5EF4-FFF2-40B4-BE49-F238E27FC236}">
                <a16:creationId xmlns:a16="http://schemas.microsoft.com/office/drawing/2014/main" id="{C68191C7-258D-4869-9F44-32D201E2792F}"/>
              </a:ext>
            </a:extLst>
          </p:cNvPr>
          <p:cNvGrpSpPr/>
          <p:nvPr/>
        </p:nvGrpSpPr>
        <p:grpSpPr>
          <a:xfrm>
            <a:off x="-1585667" y="-6272"/>
            <a:ext cx="4218032" cy="3005168"/>
            <a:chOff x="-1585667" y="-6272"/>
            <a:chExt cx="4218032" cy="3005168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2C83D970-EA5B-46D5-95A0-FD7B21F9F5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/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0B5EE7F-43F3-4FA7-8A95-601E147336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/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86BA0B9C-46C1-421D-A2F3-2E77880651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t="27098"/>
            <a:stretch/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B48D4BAC-32E7-42C0-B85C-EA205FCE968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569" y="5453009"/>
            <a:ext cx="2257425" cy="192405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20A9F6F-29D2-43B4-97FB-AD1ED0F3E1AA}"/>
              </a:ext>
            </a:extLst>
          </p:cNvPr>
          <p:cNvGrpSpPr/>
          <p:nvPr/>
        </p:nvGrpSpPr>
        <p:grpSpPr>
          <a:xfrm>
            <a:off x="3257826" y="3520615"/>
            <a:ext cx="4621169" cy="856806"/>
            <a:chOff x="3152427" y="2277033"/>
            <a:chExt cx="4621169" cy="85680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3231884-A7EC-4CE8-95DE-C626EFB6AFD2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DA1DE02-8FEA-4C63-9190-544CDD058F9E}"/>
                </a:ext>
              </a:extLst>
            </p:cNvPr>
            <p:cNvSpPr txBox="1"/>
            <p:nvPr/>
          </p:nvSpPr>
          <p:spPr>
            <a:xfrm>
              <a:off x="3770335" y="2826062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1D054CF4-7874-4913-90FC-B61715E69A6F}"/>
              </a:ext>
            </a:extLst>
          </p:cNvPr>
          <p:cNvSpPr/>
          <p:nvPr/>
        </p:nvSpPr>
        <p:spPr>
          <a:xfrm>
            <a:off x="6083472" y="2465060"/>
            <a:ext cx="863000" cy="863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6000">
                <a:srgbClr val="92C75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D271914D-12F9-46E7-8DCC-975C74EAEFC1}"/>
              </a:ext>
            </a:extLst>
          </p:cNvPr>
          <p:cNvSpPr/>
          <p:nvPr/>
        </p:nvSpPr>
        <p:spPr>
          <a:xfrm rot="2700000">
            <a:off x="3506436" y="4661344"/>
            <a:ext cx="675881" cy="675881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6000">
                <a:srgbClr val="92C7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E8E605D2-603F-4E9B-9D6E-90FEBBF42A3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223" y="1406142"/>
            <a:ext cx="1903274" cy="1903274"/>
          </a:xfrm>
          <a:prstGeom prst="rect">
            <a:avLst/>
          </a:prstGeom>
          <a:noFill/>
          <a:effectLst/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7C1DDF97-7434-4FFD-9DFA-A3FE2ECA1857}"/>
              </a:ext>
            </a:extLst>
          </p:cNvPr>
          <p:cNvSpPr txBox="1"/>
          <p:nvPr/>
        </p:nvSpPr>
        <p:spPr>
          <a:xfrm>
            <a:off x="4789205" y="1809321"/>
            <a:ext cx="1572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56986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0A9F6F-29D2-43B4-97FB-AD1ED0F3E1AA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3231884-A7EC-4CE8-95DE-C626EFB6AFD2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DA1DE02-8FEA-4C63-9190-544CDD058F9E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pic>
        <p:nvPicPr>
          <p:cNvPr id="20" name="图片占位符 5">
            <a:extLst>
              <a:ext uri="{FF2B5EF4-FFF2-40B4-BE49-F238E27FC236}">
                <a16:creationId xmlns:a16="http://schemas.microsoft.com/office/drawing/2014/main" id="{B181FFC4-5354-4716-B155-8DD5FBECEA3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7795" y="2244128"/>
            <a:ext cx="4831886" cy="3351804"/>
          </a:xfrm>
          <a:prstGeom prst="rect">
            <a:avLst/>
          </a:prstGeom>
        </p:spPr>
      </p:pic>
      <p:pic>
        <p:nvPicPr>
          <p:cNvPr id="21" name="图片占位符 3">
            <a:extLst>
              <a:ext uri="{FF2B5EF4-FFF2-40B4-BE49-F238E27FC236}">
                <a16:creationId xmlns:a16="http://schemas.microsoft.com/office/drawing/2014/main" id="{3B52FF35-5878-4B53-8894-35D5DD125C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3707" y="1763837"/>
            <a:ext cx="4658973" cy="3339154"/>
          </a:xfrm>
          <a:prstGeom prst="rect">
            <a:avLst/>
          </a:prstGeom>
        </p:spPr>
      </p:pic>
      <p:sp>
        <p:nvSpPr>
          <p:cNvPr id="22" name="Rectangle 48">
            <a:extLst>
              <a:ext uri="{FF2B5EF4-FFF2-40B4-BE49-F238E27FC236}">
                <a16:creationId xmlns:a16="http://schemas.microsoft.com/office/drawing/2014/main" id="{8F2548C6-FD87-42E2-B0BD-ADE0CCA7DCC1}"/>
              </a:ext>
            </a:extLst>
          </p:cNvPr>
          <p:cNvSpPr/>
          <p:nvPr/>
        </p:nvSpPr>
        <p:spPr>
          <a:xfrm>
            <a:off x="1253708" y="1763837"/>
            <a:ext cx="4658972" cy="3339154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26" name="TextBox 49">
            <a:extLst>
              <a:ext uri="{FF2B5EF4-FFF2-40B4-BE49-F238E27FC236}">
                <a16:creationId xmlns:a16="http://schemas.microsoft.com/office/drawing/2014/main" id="{6644A313-ADDF-4A47-A3CF-10C99EB4729F}"/>
              </a:ext>
            </a:extLst>
          </p:cNvPr>
          <p:cNvSpPr txBox="1"/>
          <p:nvPr/>
        </p:nvSpPr>
        <p:spPr>
          <a:xfrm>
            <a:off x="2525707" y="2195081"/>
            <a:ext cx="2156360" cy="66197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ts val="5030"/>
              </a:lnSpc>
            </a:pPr>
            <a:r>
              <a:rPr lang="zh-CN" altLang="en-US" sz="2500" b="1" spc="1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sz="2500" b="1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50">
            <a:extLst>
              <a:ext uri="{FF2B5EF4-FFF2-40B4-BE49-F238E27FC236}">
                <a16:creationId xmlns:a16="http://schemas.microsoft.com/office/drawing/2014/main" id="{9B3957D5-DFDD-44C9-8D9B-368CB6BD8610}"/>
              </a:ext>
            </a:extLst>
          </p:cNvPr>
          <p:cNvSpPr txBox="1"/>
          <p:nvPr/>
        </p:nvSpPr>
        <p:spPr>
          <a:xfrm>
            <a:off x="2618752" y="2806053"/>
            <a:ext cx="19479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1" spc="100" dirty="0">
                <a:solidFill>
                  <a:schemeClr val="bg1"/>
                </a:solidFill>
                <a:cs typeface="+mn-ea"/>
                <a:sym typeface="+mn-lt"/>
              </a:rPr>
              <a:t>Click here to add title text</a:t>
            </a:r>
          </a:p>
        </p:txBody>
      </p:sp>
      <p:sp>
        <p:nvSpPr>
          <p:cNvPr id="29" name="Rectangle 51">
            <a:extLst>
              <a:ext uri="{FF2B5EF4-FFF2-40B4-BE49-F238E27FC236}">
                <a16:creationId xmlns:a16="http://schemas.microsoft.com/office/drawing/2014/main" id="{DA9EA888-C622-472C-8771-1E2B7601245F}"/>
              </a:ext>
            </a:extLst>
          </p:cNvPr>
          <p:cNvSpPr/>
          <p:nvPr/>
        </p:nvSpPr>
        <p:spPr>
          <a:xfrm>
            <a:off x="1996815" y="2289175"/>
            <a:ext cx="3191843" cy="82519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36AE8975-E15B-43D9-B776-FAC8CC527B17}"/>
              </a:ext>
            </a:extLst>
          </p:cNvPr>
          <p:cNvSpPr txBox="1">
            <a:spLocks/>
          </p:cNvSpPr>
          <p:nvPr/>
        </p:nvSpPr>
        <p:spPr>
          <a:xfrm>
            <a:off x="2163226" y="3703067"/>
            <a:ext cx="3025432" cy="93182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8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8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8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8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85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31" name="Straight Connector 53">
            <a:extLst>
              <a:ext uri="{FF2B5EF4-FFF2-40B4-BE49-F238E27FC236}">
                <a16:creationId xmlns:a16="http://schemas.microsoft.com/office/drawing/2014/main" id="{D518B3C7-6F63-45F3-8DF5-3460B8904593}"/>
              </a:ext>
            </a:extLst>
          </p:cNvPr>
          <p:cNvCxnSpPr>
            <a:cxnSpLocks/>
          </p:cNvCxnSpPr>
          <p:nvPr/>
        </p:nvCxnSpPr>
        <p:spPr>
          <a:xfrm>
            <a:off x="1996815" y="3742621"/>
            <a:ext cx="0" cy="865403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B6AF8B49-822F-400E-A392-C8E125130C22}"/>
              </a:ext>
            </a:extLst>
          </p:cNvPr>
          <p:cNvSpPr txBox="1"/>
          <p:nvPr/>
        </p:nvSpPr>
        <p:spPr>
          <a:xfrm>
            <a:off x="9158501" y="2112040"/>
            <a:ext cx="1924829" cy="2004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A79DE16-AEE3-4D9D-B693-1F99C1E10B1F}"/>
              </a:ext>
            </a:extLst>
          </p:cNvPr>
          <p:cNvGrpSpPr/>
          <p:nvPr/>
        </p:nvGrpSpPr>
        <p:grpSpPr>
          <a:xfrm>
            <a:off x="6159550" y="1332759"/>
            <a:ext cx="2856331" cy="717301"/>
            <a:chOff x="9102376" y="2985580"/>
            <a:chExt cx="2856331" cy="717301"/>
          </a:xfrm>
        </p:grpSpPr>
        <p:sp>
          <p:nvSpPr>
            <p:cNvPr id="42" name="TextBox 20">
              <a:extLst>
                <a:ext uri="{FF2B5EF4-FFF2-40B4-BE49-F238E27FC236}">
                  <a16:creationId xmlns:a16="http://schemas.microsoft.com/office/drawing/2014/main" id="{4188482D-75E1-434C-BE8F-A71599941A1B}"/>
                </a:ext>
              </a:extLst>
            </p:cNvPr>
            <p:cNvSpPr txBox="1"/>
            <p:nvPr/>
          </p:nvSpPr>
          <p:spPr>
            <a:xfrm>
              <a:off x="9102376" y="2985580"/>
              <a:ext cx="19703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1EC8D2A-61E9-464E-9CC0-EA575D18C776}"/>
                </a:ext>
              </a:extLst>
            </p:cNvPr>
            <p:cNvSpPr txBox="1"/>
            <p:nvPr/>
          </p:nvSpPr>
          <p:spPr>
            <a:xfrm>
              <a:off x="9102376" y="3333549"/>
              <a:ext cx="28563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31D39D53-D2EB-4A00-949E-B1F945D0A933}"/>
              </a:ext>
            </a:extLst>
          </p:cNvPr>
          <p:cNvSpPr txBox="1"/>
          <p:nvPr/>
        </p:nvSpPr>
        <p:spPr>
          <a:xfrm>
            <a:off x="9158501" y="4438931"/>
            <a:ext cx="1924829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97EA534-48A6-463A-8524-381D74585531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086440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Straight Connector 69"/>
          <p:cNvCxnSpPr/>
          <p:nvPr/>
        </p:nvCxnSpPr>
        <p:spPr>
          <a:xfrm>
            <a:off x="1766336" y="4349955"/>
            <a:ext cx="8234191" cy="0"/>
          </a:xfrm>
          <a:prstGeom prst="line">
            <a:avLst/>
          </a:prstGeom>
          <a:ln w="25400">
            <a:solidFill>
              <a:srgbClr val="92C7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riangle 70"/>
          <p:cNvSpPr/>
          <p:nvPr/>
        </p:nvSpPr>
        <p:spPr>
          <a:xfrm>
            <a:off x="9278253" y="4190692"/>
            <a:ext cx="181096" cy="15611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cs typeface="+mn-ea"/>
              <a:sym typeface="+mn-lt"/>
            </a:endParaRP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8321595" y="5022635"/>
            <a:ext cx="2107040" cy="59840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8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... ...</a:t>
            </a:r>
            <a:endParaRPr lang="en-US" sz="85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997135" y="4510348"/>
            <a:ext cx="755335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cs typeface="+mn-ea"/>
                <a:sym typeface="+mn-lt"/>
              </a:rPr>
              <a:t>2023</a:t>
            </a:r>
          </a:p>
        </p:txBody>
      </p:sp>
      <p:sp>
        <p:nvSpPr>
          <p:cNvPr id="74" name="Triangle 73"/>
          <p:cNvSpPr/>
          <p:nvPr/>
        </p:nvSpPr>
        <p:spPr>
          <a:xfrm>
            <a:off x="2627045" y="4190691"/>
            <a:ext cx="181096" cy="15611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cs typeface="+mn-ea"/>
              <a:sym typeface="+mn-lt"/>
            </a:endParaRPr>
          </a:p>
        </p:txBody>
      </p:sp>
      <p:sp>
        <p:nvSpPr>
          <p:cNvPr id="75" name="Subtitle 2"/>
          <p:cNvSpPr txBox="1">
            <a:spLocks/>
          </p:cNvSpPr>
          <p:nvPr/>
        </p:nvSpPr>
        <p:spPr>
          <a:xfrm>
            <a:off x="1670387" y="5022634"/>
            <a:ext cx="2107040" cy="59840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8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... ...</a:t>
            </a:r>
            <a:endParaRPr lang="en-US" sz="85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345927" y="4510347"/>
            <a:ext cx="755335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78" name="Triangle 77"/>
          <p:cNvSpPr/>
          <p:nvPr/>
        </p:nvSpPr>
        <p:spPr>
          <a:xfrm>
            <a:off x="6016601" y="4190691"/>
            <a:ext cx="181096" cy="15611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cs typeface="+mn-ea"/>
              <a:sym typeface="+mn-lt"/>
            </a:endParaRPr>
          </a:p>
        </p:txBody>
      </p:sp>
      <p:sp>
        <p:nvSpPr>
          <p:cNvPr id="79" name="Subtitle 2"/>
          <p:cNvSpPr txBox="1">
            <a:spLocks/>
          </p:cNvSpPr>
          <p:nvPr/>
        </p:nvSpPr>
        <p:spPr>
          <a:xfrm>
            <a:off x="5059943" y="5022634"/>
            <a:ext cx="2107040" cy="59840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8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... ...</a:t>
            </a:r>
            <a:endParaRPr lang="en-US" sz="85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735483" y="4510347"/>
            <a:ext cx="755335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cs typeface="+mn-ea"/>
                <a:sym typeface="+mn-lt"/>
              </a:rPr>
              <a:t>2022</a:t>
            </a:r>
          </a:p>
        </p:txBody>
      </p:sp>
      <p:pic>
        <p:nvPicPr>
          <p:cNvPr id="26" name="图片占位符 25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2816" y="1743012"/>
            <a:ext cx="1888944" cy="219060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0314" y="1743012"/>
            <a:ext cx="1888944" cy="219060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9875" y="1743012"/>
            <a:ext cx="1888944" cy="219060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9E51A664-48F2-422C-8E34-2ADA0680E624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E6AD291-9ECF-4F04-A45C-99BF43970B14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E074B58-CB99-409F-83A8-DC3AC882A037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AB7BE3FF-958A-4166-876C-E9F6ACD0E83B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67515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687091" y="-364367"/>
            <a:ext cx="1647619" cy="1685714"/>
          </a:xfrm>
          <a:prstGeom prst="rect">
            <a:avLst/>
          </a:prstGeo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7090" y="1449645"/>
            <a:ext cx="1618910" cy="1618488"/>
          </a:xfrm>
          <a:prstGeom prst="ellipse">
            <a:avLst/>
          </a:prstGeo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2563" y="1449645"/>
            <a:ext cx="1618910" cy="1618488"/>
          </a:xfrm>
          <a:prstGeom prst="ellipse">
            <a:avLst/>
          </a:prstGeo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4294967295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7359" y="3019515"/>
            <a:ext cx="1618910" cy="1618488"/>
          </a:xfrm>
          <a:prstGeom prst="ellipse">
            <a:avLst/>
          </a:prstGeo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4294967295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4078" y="3019515"/>
            <a:ext cx="1618910" cy="1618488"/>
          </a:xfrm>
          <a:prstGeom prst="ellipse">
            <a:avLst/>
          </a:prstGeom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4294967295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7090" y="4621022"/>
            <a:ext cx="1618910" cy="1618488"/>
          </a:xfrm>
          <a:prstGeom prst="ellipse">
            <a:avLst/>
          </a:prstGeom>
        </p:spPr>
      </p:pic>
      <p:pic>
        <p:nvPicPr>
          <p:cNvPr id="23" name="图片占位符 22"/>
          <p:cNvPicPr>
            <a:picLocks noGrp="1" noChangeAspect="1"/>
          </p:cNvPicPr>
          <p:nvPr>
            <p:ph type="pic" sz="quarter" idx="4294967295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2563" y="4621021"/>
            <a:ext cx="1618910" cy="1618488"/>
          </a:xfrm>
          <a:prstGeom prst="ellipse">
            <a:avLst/>
          </a:prstGeom>
        </p:spPr>
      </p:pic>
      <p:pic>
        <p:nvPicPr>
          <p:cNvPr id="25" name="图片占位符 24"/>
          <p:cNvPicPr>
            <a:picLocks noGrp="1" noChangeAspect="1"/>
          </p:cNvPicPr>
          <p:nvPr>
            <p:ph type="pic" sz="quarter" idx="4294967295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92637" y="3019514"/>
            <a:ext cx="1618910" cy="1618488"/>
          </a:xfrm>
          <a:prstGeom prst="ellipse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B548661F-6766-4826-9545-F3990FE27CEE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63CB6BD-8A2C-4D69-9EF1-DF38F37DFE3B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89D8620-01DE-4793-8FC4-12CFE6B7FBAC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371ED02A-3B4D-4EA1-A129-8AC74EDBB8F7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C171A2-3622-4342-9484-99817E1E3F99}"/>
              </a:ext>
            </a:extLst>
          </p:cNvPr>
          <p:cNvGrpSpPr/>
          <p:nvPr/>
        </p:nvGrpSpPr>
        <p:grpSpPr>
          <a:xfrm>
            <a:off x="9096495" y="2534349"/>
            <a:ext cx="2370281" cy="2588818"/>
            <a:chOff x="6790682" y="1898413"/>
            <a:chExt cx="2370281" cy="2588818"/>
          </a:xfrm>
        </p:grpSpPr>
        <p:sp>
          <p:nvSpPr>
            <p:cNvPr id="19" name="Oval 36">
              <a:extLst>
                <a:ext uri="{FF2B5EF4-FFF2-40B4-BE49-F238E27FC236}">
                  <a16:creationId xmlns:a16="http://schemas.microsoft.com/office/drawing/2014/main" id="{5E08BC8A-DFA0-44E9-8245-8067F2D52DD8}"/>
                </a:ext>
              </a:extLst>
            </p:cNvPr>
            <p:cNvSpPr/>
            <p:nvPr/>
          </p:nvSpPr>
          <p:spPr>
            <a:xfrm>
              <a:off x="6790682" y="1898413"/>
              <a:ext cx="392048" cy="392048"/>
            </a:xfrm>
            <a:prstGeom prst="ellipse">
              <a:avLst/>
            </a:prstGeom>
            <a:gradFill>
              <a:gsLst>
                <a:gs pos="100000">
                  <a:srgbClr val="81C233"/>
                </a:gs>
                <a:gs pos="0">
                  <a:srgbClr val="D4EAB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20" name="TextBox 24">
              <a:extLst>
                <a:ext uri="{FF2B5EF4-FFF2-40B4-BE49-F238E27FC236}">
                  <a16:creationId xmlns:a16="http://schemas.microsoft.com/office/drawing/2014/main" id="{A3BC380B-2745-45E7-B7AF-D46DC46CC4DD}"/>
                </a:ext>
              </a:extLst>
            </p:cNvPr>
            <p:cNvSpPr txBox="1"/>
            <p:nvPr/>
          </p:nvSpPr>
          <p:spPr>
            <a:xfrm>
              <a:off x="7335224" y="1898413"/>
              <a:ext cx="1825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" name="Oval 36">
              <a:extLst>
                <a:ext uri="{FF2B5EF4-FFF2-40B4-BE49-F238E27FC236}">
                  <a16:creationId xmlns:a16="http://schemas.microsoft.com/office/drawing/2014/main" id="{12B4F853-64ED-43D0-BEC5-48DD6906C584}"/>
                </a:ext>
              </a:extLst>
            </p:cNvPr>
            <p:cNvSpPr/>
            <p:nvPr/>
          </p:nvSpPr>
          <p:spPr>
            <a:xfrm>
              <a:off x="6790682" y="2823490"/>
              <a:ext cx="392048" cy="392048"/>
            </a:xfrm>
            <a:prstGeom prst="ellipse">
              <a:avLst/>
            </a:prstGeom>
            <a:gradFill>
              <a:gsLst>
                <a:gs pos="0">
                  <a:srgbClr val="4EBA7E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</a:p>
          </p:txBody>
        </p:sp>
        <p:sp>
          <p:nvSpPr>
            <p:cNvPr id="27" name="TextBox 24">
              <a:extLst>
                <a:ext uri="{FF2B5EF4-FFF2-40B4-BE49-F238E27FC236}">
                  <a16:creationId xmlns:a16="http://schemas.microsoft.com/office/drawing/2014/main" id="{8D5AA7FE-0BF6-4753-965F-8DCCB237E5FA}"/>
                </a:ext>
              </a:extLst>
            </p:cNvPr>
            <p:cNvSpPr txBox="1"/>
            <p:nvPr/>
          </p:nvSpPr>
          <p:spPr>
            <a:xfrm>
              <a:off x="7335224" y="2823490"/>
              <a:ext cx="1825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8" name="Oval 36">
              <a:extLst>
                <a:ext uri="{FF2B5EF4-FFF2-40B4-BE49-F238E27FC236}">
                  <a16:creationId xmlns:a16="http://schemas.microsoft.com/office/drawing/2014/main" id="{A4EE6302-5870-486E-AA07-85F3CD6BE1F8}"/>
                </a:ext>
              </a:extLst>
            </p:cNvPr>
            <p:cNvSpPr/>
            <p:nvPr/>
          </p:nvSpPr>
          <p:spPr>
            <a:xfrm>
              <a:off x="6790682" y="3748567"/>
              <a:ext cx="392048" cy="392048"/>
            </a:xfrm>
            <a:prstGeom prst="ellipse">
              <a:avLst/>
            </a:prstGeom>
            <a:gradFill>
              <a:gsLst>
                <a:gs pos="0">
                  <a:srgbClr val="4EBA7E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</a:p>
          </p:txBody>
        </p:sp>
        <p:sp>
          <p:nvSpPr>
            <p:cNvPr id="29" name="TextBox 24">
              <a:extLst>
                <a:ext uri="{FF2B5EF4-FFF2-40B4-BE49-F238E27FC236}">
                  <a16:creationId xmlns:a16="http://schemas.microsoft.com/office/drawing/2014/main" id="{E0FC0BF4-C542-4AB4-93E7-DBF85258C6BC}"/>
                </a:ext>
              </a:extLst>
            </p:cNvPr>
            <p:cNvSpPr txBox="1"/>
            <p:nvPr/>
          </p:nvSpPr>
          <p:spPr>
            <a:xfrm>
              <a:off x="7335224" y="3748567"/>
              <a:ext cx="1825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8D01AFC-08C4-4E2F-9C1D-EAD2AC8259F1}"/>
              </a:ext>
            </a:extLst>
          </p:cNvPr>
          <p:cNvGrpSpPr/>
          <p:nvPr/>
        </p:nvGrpSpPr>
        <p:grpSpPr>
          <a:xfrm>
            <a:off x="1047243" y="2534349"/>
            <a:ext cx="2370281" cy="2588818"/>
            <a:chOff x="6790682" y="1898413"/>
            <a:chExt cx="2370281" cy="2588818"/>
          </a:xfrm>
        </p:grpSpPr>
        <p:sp>
          <p:nvSpPr>
            <p:cNvPr id="31" name="Oval 36">
              <a:extLst>
                <a:ext uri="{FF2B5EF4-FFF2-40B4-BE49-F238E27FC236}">
                  <a16:creationId xmlns:a16="http://schemas.microsoft.com/office/drawing/2014/main" id="{F77DDD97-2524-4518-B2D1-3F4D30666D60}"/>
                </a:ext>
              </a:extLst>
            </p:cNvPr>
            <p:cNvSpPr/>
            <p:nvPr/>
          </p:nvSpPr>
          <p:spPr>
            <a:xfrm>
              <a:off x="6790682" y="1898413"/>
              <a:ext cx="392048" cy="392048"/>
            </a:xfrm>
            <a:prstGeom prst="ellipse">
              <a:avLst/>
            </a:prstGeom>
            <a:gradFill>
              <a:gsLst>
                <a:gs pos="100000">
                  <a:srgbClr val="81C233"/>
                </a:gs>
                <a:gs pos="0">
                  <a:srgbClr val="D4EAB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32" name="TextBox 24">
              <a:extLst>
                <a:ext uri="{FF2B5EF4-FFF2-40B4-BE49-F238E27FC236}">
                  <a16:creationId xmlns:a16="http://schemas.microsoft.com/office/drawing/2014/main" id="{07B463C9-7C1F-457F-AA59-DA293A105E61}"/>
                </a:ext>
              </a:extLst>
            </p:cNvPr>
            <p:cNvSpPr txBox="1"/>
            <p:nvPr/>
          </p:nvSpPr>
          <p:spPr>
            <a:xfrm>
              <a:off x="7335224" y="1898413"/>
              <a:ext cx="1825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Oval 36">
              <a:extLst>
                <a:ext uri="{FF2B5EF4-FFF2-40B4-BE49-F238E27FC236}">
                  <a16:creationId xmlns:a16="http://schemas.microsoft.com/office/drawing/2014/main" id="{DBC6A0FF-5788-4248-B532-93B7E1B448C3}"/>
                </a:ext>
              </a:extLst>
            </p:cNvPr>
            <p:cNvSpPr/>
            <p:nvPr/>
          </p:nvSpPr>
          <p:spPr>
            <a:xfrm>
              <a:off x="6790682" y="2823490"/>
              <a:ext cx="392048" cy="392048"/>
            </a:xfrm>
            <a:prstGeom prst="ellipse">
              <a:avLst/>
            </a:prstGeom>
            <a:gradFill>
              <a:gsLst>
                <a:gs pos="0">
                  <a:srgbClr val="4EBA7E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34" name="TextBox 24">
              <a:extLst>
                <a:ext uri="{FF2B5EF4-FFF2-40B4-BE49-F238E27FC236}">
                  <a16:creationId xmlns:a16="http://schemas.microsoft.com/office/drawing/2014/main" id="{C4B8299A-BB16-420E-AA62-3A0A9878CAB5}"/>
                </a:ext>
              </a:extLst>
            </p:cNvPr>
            <p:cNvSpPr txBox="1"/>
            <p:nvPr/>
          </p:nvSpPr>
          <p:spPr>
            <a:xfrm>
              <a:off x="7335224" y="2823490"/>
              <a:ext cx="1825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5" name="Oval 36">
              <a:extLst>
                <a:ext uri="{FF2B5EF4-FFF2-40B4-BE49-F238E27FC236}">
                  <a16:creationId xmlns:a16="http://schemas.microsoft.com/office/drawing/2014/main" id="{AB14868D-6E2F-48DF-A7CD-F80185AD85EA}"/>
                </a:ext>
              </a:extLst>
            </p:cNvPr>
            <p:cNvSpPr/>
            <p:nvPr/>
          </p:nvSpPr>
          <p:spPr>
            <a:xfrm>
              <a:off x="6790682" y="3748567"/>
              <a:ext cx="392048" cy="392048"/>
            </a:xfrm>
            <a:prstGeom prst="ellipse">
              <a:avLst/>
            </a:prstGeom>
            <a:gradFill>
              <a:gsLst>
                <a:gs pos="0">
                  <a:srgbClr val="4EBA7E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36" name="TextBox 24">
              <a:extLst>
                <a:ext uri="{FF2B5EF4-FFF2-40B4-BE49-F238E27FC236}">
                  <a16:creationId xmlns:a16="http://schemas.microsoft.com/office/drawing/2014/main" id="{FC24C8CF-5197-4B55-9199-2BC5C79A9C80}"/>
                </a:ext>
              </a:extLst>
            </p:cNvPr>
            <p:cNvSpPr txBox="1"/>
            <p:nvPr/>
          </p:nvSpPr>
          <p:spPr>
            <a:xfrm>
              <a:off x="7335224" y="3748567"/>
              <a:ext cx="1825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249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Apple Watch Front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686" y="1981293"/>
            <a:ext cx="1609909" cy="1791390"/>
          </a:xfrm>
          <a:prstGeom prst="rect">
            <a:avLst/>
          </a:prstGeom>
        </p:spPr>
      </p:pic>
      <p:pic>
        <p:nvPicPr>
          <p:cNvPr id="100" name="Picture 99" descr="Apple Watch Front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583" y="1981293"/>
            <a:ext cx="1609909" cy="1791390"/>
          </a:xfrm>
          <a:prstGeom prst="rect">
            <a:avLst/>
          </a:prstGeom>
        </p:spPr>
      </p:pic>
      <p:pic>
        <p:nvPicPr>
          <p:cNvPr id="101" name="Picture 100" descr="Apple Watch Front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634" y="1981293"/>
            <a:ext cx="1609909" cy="1791390"/>
          </a:xfrm>
          <a:prstGeom prst="rect">
            <a:avLst/>
          </a:prstGeom>
        </p:spPr>
      </p:pic>
      <p:sp>
        <p:nvSpPr>
          <p:cNvPr id="44" name="Line 5"/>
          <p:cNvSpPr>
            <a:spLocks noChangeShapeType="1"/>
          </p:cNvSpPr>
          <p:nvPr/>
        </p:nvSpPr>
        <p:spPr bwMode="auto">
          <a:xfrm>
            <a:off x="-4917033" y="-87418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899" tIns="60950" rIns="121899" bIns="6095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>
            <a:off x="-4917033" y="-87418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899" tIns="60950" rIns="121899" bIns="6095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5979702" y="4157822"/>
            <a:ext cx="561144" cy="5611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47A6504-191D-4E8C-A680-70EC6CD0F209}"/>
              </a:ext>
            </a:extLst>
          </p:cNvPr>
          <p:cNvGrpSpPr/>
          <p:nvPr/>
        </p:nvGrpSpPr>
        <p:grpSpPr>
          <a:xfrm>
            <a:off x="1917334" y="4984094"/>
            <a:ext cx="2122836" cy="1182922"/>
            <a:chOff x="1917334" y="4984094"/>
            <a:chExt cx="2122836" cy="1182922"/>
          </a:xfrm>
        </p:grpSpPr>
        <p:sp>
          <p:nvSpPr>
            <p:cNvPr id="89" name="Subtitle 2"/>
            <p:cNvSpPr txBox="1">
              <a:spLocks/>
            </p:cNvSpPr>
            <p:nvPr/>
          </p:nvSpPr>
          <p:spPr>
            <a:xfrm>
              <a:off x="1917334" y="5353426"/>
              <a:ext cx="2122836" cy="813590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185377" y="4984094"/>
              <a:ext cx="1550425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4EBA7E"/>
                      </a:gs>
                      <a:gs pos="100000">
                        <a:srgbClr val="81C233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rgbClr val="4EBA7E"/>
                    </a:gs>
                    <a:gs pos="100000">
                      <a:srgbClr val="81C23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91" name="Oval 90"/>
          <p:cNvSpPr/>
          <p:nvPr/>
        </p:nvSpPr>
        <p:spPr>
          <a:xfrm>
            <a:off x="2651880" y="4157822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92" name="Shape 2579"/>
          <p:cNvSpPr/>
          <p:nvPr/>
        </p:nvSpPr>
        <p:spPr>
          <a:xfrm>
            <a:off x="2804033" y="429161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93" name="Shape 2629"/>
          <p:cNvSpPr/>
          <p:nvPr/>
        </p:nvSpPr>
        <p:spPr>
          <a:xfrm>
            <a:off x="6120572" y="4301183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9111912" y="4157822"/>
            <a:ext cx="561144" cy="5611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97" name="Shape 2633"/>
          <p:cNvSpPr/>
          <p:nvPr/>
        </p:nvSpPr>
        <p:spPr>
          <a:xfrm>
            <a:off x="9252820" y="430118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CE2266F-CE03-40F8-A58C-B8739A8175C0}"/>
              </a:ext>
            </a:extLst>
          </p:cNvPr>
          <p:cNvGrpSpPr/>
          <p:nvPr/>
        </p:nvGrpSpPr>
        <p:grpSpPr>
          <a:xfrm>
            <a:off x="5198856" y="4984094"/>
            <a:ext cx="2122836" cy="1182922"/>
            <a:chOff x="1917334" y="4984094"/>
            <a:chExt cx="2122836" cy="1182922"/>
          </a:xfrm>
        </p:grpSpPr>
        <p:sp>
          <p:nvSpPr>
            <p:cNvPr id="40" name="Subtitle 2">
              <a:extLst>
                <a:ext uri="{FF2B5EF4-FFF2-40B4-BE49-F238E27FC236}">
                  <a16:creationId xmlns:a16="http://schemas.microsoft.com/office/drawing/2014/main" id="{9B4B8FD6-BE90-4B29-9650-4275771469CF}"/>
                </a:ext>
              </a:extLst>
            </p:cNvPr>
            <p:cNvSpPr txBox="1">
              <a:spLocks/>
            </p:cNvSpPr>
            <p:nvPr/>
          </p:nvSpPr>
          <p:spPr>
            <a:xfrm>
              <a:off x="1917334" y="5353426"/>
              <a:ext cx="2122836" cy="813590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1" name="TextBox 89">
              <a:extLst>
                <a:ext uri="{FF2B5EF4-FFF2-40B4-BE49-F238E27FC236}">
                  <a16:creationId xmlns:a16="http://schemas.microsoft.com/office/drawing/2014/main" id="{57526F6A-4118-49AE-B362-E9AE3BCD9233}"/>
                </a:ext>
              </a:extLst>
            </p:cNvPr>
            <p:cNvSpPr txBox="1"/>
            <p:nvPr/>
          </p:nvSpPr>
          <p:spPr>
            <a:xfrm>
              <a:off x="2185377" y="4984094"/>
              <a:ext cx="1550425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4EBA7E"/>
                      </a:gs>
                      <a:gs pos="100000">
                        <a:srgbClr val="81C233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rgbClr val="4EBA7E"/>
                    </a:gs>
                    <a:gs pos="100000">
                      <a:srgbClr val="81C23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C5DD868-6EF9-4AF6-B4BC-3F7471DD0E9D}"/>
              </a:ext>
            </a:extLst>
          </p:cNvPr>
          <p:cNvGrpSpPr/>
          <p:nvPr/>
        </p:nvGrpSpPr>
        <p:grpSpPr>
          <a:xfrm>
            <a:off x="8377222" y="4984094"/>
            <a:ext cx="2122836" cy="1182922"/>
            <a:chOff x="1917334" y="4984094"/>
            <a:chExt cx="2122836" cy="1182922"/>
          </a:xfrm>
        </p:grpSpPr>
        <p:sp>
          <p:nvSpPr>
            <p:cNvPr id="43" name="Subtitle 2">
              <a:extLst>
                <a:ext uri="{FF2B5EF4-FFF2-40B4-BE49-F238E27FC236}">
                  <a16:creationId xmlns:a16="http://schemas.microsoft.com/office/drawing/2014/main" id="{6AF400A7-8FBC-4875-952E-61A7AF1460A5}"/>
                </a:ext>
              </a:extLst>
            </p:cNvPr>
            <p:cNvSpPr txBox="1">
              <a:spLocks/>
            </p:cNvSpPr>
            <p:nvPr/>
          </p:nvSpPr>
          <p:spPr>
            <a:xfrm>
              <a:off x="1917334" y="5353426"/>
              <a:ext cx="2122836" cy="813590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TextBox 89">
              <a:extLst>
                <a:ext uri="{FF2B5EF4-FFF2-40B4-BE49-F238E27FC236}">
                  <a16:creationId xmlns:a16="http://schemas.microsoft.com/office/drawing/2014/main" id="{B26FFACD-B7FE-48D0-878C-78B8DB5702C1}"/>
                </a:ext>
              </a:extLst>
            </p:cNvPr>
            <p:cNvSpPr txBox="1"/>
            <p:nvPr/>
          </p:nvSpPr>
          <p:spPr>
            <a:xfrm>
              <a:off x="2185377" y="4984094"/>
              <a:ext cx="1550425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4EBA7E"/>
                      </a:gs>
                      <a:gs pos="100000">
                        <a:srgbClr val="81C233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rgbClr val="4EBA7E"/>
                    </a:gs>
                    <a:gs pos="100000">
                      <a:srgbClr val="81C23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A8E5B07-DEDB-48D4-AF60-9B17EB571F83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616A114-E9F7-4BC3-83BF-D2AAFF83E2CE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093FEAF-6D8F-4E6B-9B59-130A5B363074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34FFB5CB-7AB1-46B7-8450-F3AABE6EFBF3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7F72F77-B216-443A-9C53-FDB6A3CC8F06}"/>
              </a:ext>
            </a:extLst>
          </p:cNvPr>
          <p:cNvGrpSpPr/>
          <p:nvPr/>
        </p:nvGrpSpPr>
        <p:grpSpPr>
          <a:xfrm>
            <a:off x="5551319" y="2370854"/>
            <a:ext cx="1138506" cy="1058146"/>
            <a:chOff x="3592637" y="1449645"/>
            <a:chExt cx="5153632" cy="4789865"/>
          </a:xfrm>
        </p:grpSpPr>
        <p:pic>
          <p:nvPicPr>
            <p:cNvPr id="51" name="图片占位符 2">
              <a:extLst>
                <a:ext uri="{FF2B5EF4-FFF2-40B4-BE49-F238E27FC236}">
                  <a16:creationId xmlns:a16="http://schemas.microsoft.com/office/drawing/2014/main" id="{79637ECE-50D6-4C20-9E9A-9606057E2F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77090" y="1449645"/>
              <a:ext cx="1618910" cy="1618488"/>
            </a:xfrm>
            <a:prstGeom prst="ellipse">
              <a:avLst/>
            </a:prstGeom>
          </p:spPr>
        </p:pic>
        <p:pic>
          <p:nvPicPr>
            <p:cNvPr id="52" name="图片占位符 5">
              <a:extLst>
                <a:ext uri="{FF2B5EF4-FFF2-40B4-BE49-F238E27FC236}">
                  <a16:creationId xmlns:a16="http://schemas.microsoft.com/office/drawing/2014/main" id="{D541619F-11BC-415F-A383-DAFD69B6F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72563" y="1449645"/>
              <a:ext cx="1618910" cy="1618488"/>
            </a:xfrm>
            <a:prstGeom prst="ellipse">
              <a:avLst/>
            </a:prstGeom>
          </p:spPr>
        </p:pic>
        <p:pic>
          <p:nvPicPr>
            <p:cNvPr id="53" name="图片占位符 7">
              <a:extLst>
                <a:ext uri="{FF2B5EF4-FFF2-40B4-BE49-F238E27FC236}">
                  <a16:creationId xmlns:a16="http://schemas.microsoft.com/office/drawing/2014/main" id="{76E39F5C-94B2-451C-AB9E-49E63889A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27359" y="3019515"/>
              <a:ext cx="1618910" cy="1618488"/>
            </a:xfrm>
            <a:prstGeom prst="ellipse">
              <a:avLst/>
            </a:prstGeom>
          </p:spPr>
        </p:pic>
        <p:pic>
          <p:nvPicPr>
            <p:cNvPr id="54" name="图片占位符 11">
              <a:extLst>
                <a:ext uri="{FF2B5EF4-FFF2-40B4-BE49-F238E27FC236}">
                  <a16:creationId xmlns:a16="http://schemas.microsoft.com/office/drawing/2014/main" id="{6AF69F6D-BB26-41B7-B77A-B1F401A6BF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54078" y="3019515"/>
              <a:ext cx="1618910" cy="1618488"/>
            </a:xfrm>
            <a:prstGeom prst="ellipse">
              <a:avLst/>
            </a:prstGeom>
          </p:spPr>
        </p:pic>
        <p:pic>
          <p:nvPicPr>
            <p:cNvPr id="55" name="图片占位符 20">
              <a:extLst>
                <a:ext uri="{FF2B5EF4-FFF2-40B4-BE49-F238E27FC236}">
                  <a16:creationId xmlns:a16="http://schemas.microsoft.com/office/drawing/2014/main" id="{CE590F8C-CC5C-4CE5-B14E-306D238F7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77090" y="4621022"/>
              <a:ext cx="1618910" cy="1618488"/>
            </a:xfrm>
            <a:prstGeom prst="ellipse">
              <a:avLst/>
            </a:prstGeom>
          </p:spPr>
        </p:pic>
        <p:pic>
          <p:nvPicPr>
            <p:cNvPr id="56" name="图片占位符 22">
              <a:extLst>
                <a:ext uri="{FF2B5EF4-FFF2-40B4-BE49-F238E27FC236}">
                  <a16:creationId xmlns:a16="http://schemas.microsoft.com/office/drawing/2014/main" id="{C423FAE2-A891-400C-A08B-99C727148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72563" y="4621021"/>
              <a:ext cx="1618910" cy="1618488"/>
            </a:xfrm>
            <a:prstGeom prst="ellipse">
              <a:avLst/>
            </a:prstGeom>
          </p:spPr>
        </p:pic>
        <p:pic>
          <p:nvPicPr>
            <p:cNvPr id="57" name="图片占位符 24">
              <a:extLst>
                <a:ext uri="{FF2B5EF4-FFF2-40B4-BE49-F238E27FC236}">
                  <a16:creationId xmlns:a16="http://schemas.microsoft.com/office/drawing/2014/main" id="{48AFC23D-9E3A-44D2-B9A6-DBA6FAF67F7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92637" y="3019514"/>
              <a:ext cx="1618910" cy="1618488"/>
            </a:xfrm>
            <a:prstGeom prst="ellipse">
              <a:avLst/>
            </a:prstGeom>
          </p:spPr>
        </p:pic>
      </p:grpSp>
      <p:pic>
        <p:nvPicPr>
          <p:cNvPr id="59" name="图片占位符 2">
            <a:extLst>
              <a:ext uri="{FF2B5EF4-FFF2-40B4-BE49-F238E27FC236}">
                <a16:creationId xmlns:a16="http://schemas.microsoft.com/office/drawing/2014/main" id="{E30F1C18-FD22-4B2A-AC18-F6848AD7575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1619" y="2370854"/>
            <a:ext cx="1058421" cy="1058146"/>
          </a:xfrm>
          <a:prstGeom prst="ellipse">
            <a:avLst/>
          </a:prstGeom>
        </p:spPr>
      </p:pic>
      <p:pic>
        <p:nvPicPr>
          <p:cNvPr id="66" name="图片占位符 7">
            <a:extLst>
              <a:ext uri="{FF2B5EF4-FFF2-40B4-BE49-F238E27FC236}">
                <a16:creationId xmlns:a16="http://schemas.microsoft.com/office/drawing/2014/main" id="{4AE00697-E4B1-4085-B738-5EFCA54A7F9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1738" y="2370854"/>
            <a:ext cx="1058421" cy="105814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91727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838200" y="1782929"/>
          <a:ext cx="10593388" cy="3980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788691" y="-374528"/>
            <a:ext cx="1647619" cy="168571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74D919A3-61C8-4D5C-8012-7A152E79E8EF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4C9E729-54C1-4A62-B723-B62D273A849C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4CBC5A2-191F-4D75-968A-CC8FC3A0836D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C7A24396-6C44-496A-9085-0D0DEF0713D5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133796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201086902"/>
              </p:ext>
            </p:extLst>
          </p:nvPr>
        </p:nvGraphicFramePr>
        <p:xfrm>
          <a:off x="1026834" y="2144610"/>
          <a:ext cx="4225448" cy="3490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Oval 7"/>
          <p:cNvSpPr/>
          <p:nvPr/>
        </p:nvSpPr>
        <p:spPr>
          <a:xfrm>
            <a:off x="2036827" y="2803587"/>
            <a:ext cx="2177284" cy="217728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4114" y="3346195"/>
            <a:ext cx="198002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0" dirty="0">
                <a:solidFill>
                  <a:schemeClr val="bg1"/>
                </a:solidFill>
                <a:cs typeface="+mn-ea"/>
                <a:sym typeface="+mn-lt"/>
              </a:rPr>
              <a:t>58%</a:t>
            </a: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9031619" y="3555117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059520" y="3270829"/>
            <a:ext cx="1396536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8414958" y="3270829"/>
            <a:ext cx="561144" cy="5611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6213551" y="3555117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241452" y="3270829"/>
            <a:ext cx="1396536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596890" y="3270829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34" name="Shape 2579"/>
          <p:cNvSpPr/>
          <p:nvPr/>
        </p:nvSpPr>
        <p:spPr>
          <a:xfrm>
            <a:off x="5746924" y="340029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35" name="Shape 2629"/>
          <p:cNvSpPr/>
          <p:nvPr/>
        </p:nvSpPr>
        <p:spPr>
          <a:xfrm>
            <a:off x="8560617" y="3423018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9031619" y="4837507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059520" y="4553219"/>
            <a:ext cx="1396536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8414958" y="4553219"/>
            <a:ext cx="561144" cy="5611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6213551" y="4837507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241452" y="4553219"/>
            <a:ext cx="1396536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5596890" y="4553219"/>
            <a:ext cx="561144" cy="5611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47" name="Shape 2633"/>
          <p:cNvSpPr/>
          <p:nvPr/>
        </p:nvSpPr>
        <p:spPr>
          <a:xfrm>
            <a:off x="5746924" y="471642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57" name="Shape 2840"/>
          <p:cNvSpPr/>
          <p:nvPr/>
        </p:nvSpPr>
        <p:spPr>
          <a:xfrm>
            <a:off x="8555866" y="4706824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568828F-A7D6-4970-8424-8B077CE26582}"/>
              </a:ext>
            </a:extLst>
          </p:cNvPr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0799499-93BF-4B9B-A378-7B1601D425DD}"/>
                </a:ext>
              </a:extLst>
            </p:cNvPr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8D65318-AB92-47F8-A7EF-5D29F2413C93}"/>
                </a:ext>
              </a:extLst>
            </p:cNvPr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41672340-E719-48BE-9168-3AED40C84C23}"/>
              </a:ext>
            </a:extLst>
          </p:cNvPr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51" name="TextBox 20">
            <a:extLst>
              <a:ext uri="{FF2B5EF4-FFF2-40B4-BE49-F238E27FC236}">
                <a16:creationId xmlns:a16="http://schemas.microsoft.com/office/drawing/2014/main" id="{A5F48644-2B43-4152-963E-1FCCBFB6E61E}"/>
              </a:ext>
            </a:extLst>
          </p:cNvPr>
          <p:cNvSpPr txBox="1"/>
          <p:nvPr/>
        </p:nvSpPr>
        <p:spPr>
          <a:xfrm>
            <a:off x="5442635" y="1550934"/>
            <a:ext cx="3595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D57F736-E34F-4EBB-9CCC-8CF1863B89BC}"/>
              </a:ext>
            </a:extLst>
          </p:cNvPr>
          <p:cNvSpPr txBox="1"/>
          <p:nvPr/>
        </p:nvSpPr>
        <p:spPr>
          <a:xfrm>
            <a:off x="5442634" y="2183929"/>
            <a:ext cx="6142475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9EE42E8-43D2-4B89-9B89-5868BFB2E3D5}"/>
              </a:ext>
            </a:extLst>
          </p:cNvPr>
          <p:cNvSpPr txBox="1"/>
          <p:nvPr/>
        </p:nvSpPr>
        <p:spPr>
          <a:xfrm>
            <a:off x="5442635" y="1855593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3736878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5EB57"/>
      </a:accent1>
      <a:accent2>
        <a:srgbClr val="668E86"/>
      </a:accent2>
      <a:accent3>
        <a:srgbClr val="92D050"/>
      </a:accent3>
      <a:accent4>
        <a:srgbClr val="00B050"/>
      </a:accent4>
      <a:accent5>
        <a:srgbClr val="92D050"/>
      </a:accent5>
      <a:accent6>
        <a:srgbClr val="00B050"/>
      </a:accent6>
      <a:hlink>
        <a:srgbClr val="0563C1"/>
      </a:hlink>
      <a:folHlink>
        <a:srgbClr val="954F72"/>
      </a:folHlink>
    </a:clrScheme>
    <a:fontScheme name="uxudbnol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370</TotalTime>
  <Words>2103</Words>
  <Application>Microsoft Office PowerPoint</Application>
  <PresentationFormat>宽屏</PresentationFormat>
  <Paragraphs>218</Paragraphs>
  <Slides>20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Gill Sans</vt:lpstr>
      <vt:lpstr>阿里巴巴普惠体 2.0 55 Regular</vt:lpstr>
      <vt:lpstr>华文细黑</vt:lpstr>
      <vt:lpstr>江城律动宋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春暖——活力小清新春季工作计划ppt模板</dc:title>
  <dc:creator>51PPT模板网</dc:creator>
  <cp:keywords>www.51pptmoban.com</cp:keywords>
  <dc:description>www.51pptmoban.com</dc:description>
  <cp:lastModifiedBy>Win user</cp:lastModifiedBy>
  <cp:revision>87</cp:revision>
  <dcterms:created xsi:type="dcterms:W3CDTF">2017-06-14T10:30:00Z</dcterms:created>
  <dcterms:modified xsi:type="dcterms:W3CDTF">2022-03-07T14:34:47Z</dcterms:modified>
</cp:coreProperties>
</file>