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24"/>
  </p:notesMasterIdLst>
  <p:sldIdLst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78" r:id="rId21"/>
    <p:sldId id="319" r:id="rId22"/>
    <p:sldId id="3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8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D30098-DCC7-43C0-975C-A3891808750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F3071-3845-4894-A19D-8A288325A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96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ADC77-824E-42D6-8B4E-E3226697D3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604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EA190A-30BD-4AA4-B8D8-4B012002F6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234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602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962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38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3BD530-EB83-4CF3-B4AB-EDED3A7BA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95EB61-7223-4853-8EB1-2C9170E6D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88D934-334E-4F29-8557-B65455035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AC979C-F726-48BC-8F7B-6D90E3EB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10CE13-56E6-44FA-96B5-73124E70A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81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24B36C-7ED7-46F8-B67E-1340C5AAA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3F692C-E894-4AC3-BED9-229C23A82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0A88D1-BDF0-4311-95ED-2CCDD48E1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BC9D5-0429-436D-AA4B-78F0B3D8F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1832D2-9602-492E-A835-07755BE66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23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66740E-A99F-4D20-A2F6-9DC778405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D6101C-F9B3-41DA-B8DC-0636A8477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D16B4E-C273-4279-A7A1-F9179A955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E253C5-5033-4CFE-8E7A-17E8045F2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08FBA4-59B7-4235-B518-EB4B620A8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5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D61CA0-3D53-4773-9B52-D7D732FAE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35C91-ACAF-44D0-AFB3-BD16A39541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318B166-5EDD-4346-AFF7-4EABAEF3F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2961FB-6216-4BE2-995A-EC72F6FED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E71D6-B4C3-4498-80ED-492F43A70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AF8107-182B-41C9-9533-4A231D506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08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99FAA3-6866-4B9F-A87E-CC011FBC8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6420B2-B2B4-421A-94A0-36182BD48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3502594-DE3E-4EBD-8616-E98DAD1642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03DB19B-6B6E-42FF-B3C5-B3E642086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A4FE4F9-5297-48F5-ADD6-B14FB289C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46EA1AE-9169-44E5-9103-96C796B8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771EE67-4E27-4C8F-99EF-E9888799A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B821E2-ED0F-4E1C-B384-9E04CF61C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26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9445FC-3D75-49A9-9334-DD9654025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69A8C69-0155-4DDF-9661-C741F5120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339D478-0DB3-4F8F-937A-30CA7F39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DEB7-B48C-498D-B442-6930938DE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2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18E443-7E71-4F75-A0E1-25F2A30A5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B901A7-7764-4986-B5D2-D20F96E0D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D0134F-C13E-464F-B56C-A18555DAF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370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38E2BD-4FB1-4C5A-A477-314AF7034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C2105E-BE27-4591-BB61-55C36FDB5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B12D0E-C91D-4E3F-9A29-DB0401B6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5DD158-9B01-44B2-973F-24C978A97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57B38CB-B302-4E9C-B3E2-4E9EF2BF8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963804-177F-4E66-9415-2D53DAD07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38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67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E06515-2978-4220-AD02-E4115B4AC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D8992C8-B732-4A82-A051-F8C281CB14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50A84F-FA56-495D-8123-748CD1DBB4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CA7234-2C5F-4E15-90C5-027D9325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A4E6C2-216B-4F76-A0B3-104913516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EFBBCD-FACC-480B-BD28-DB4B768A3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75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F264E9-5FB3-43FE-8C5C-2B9D8E1C3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BAA163-D025-4488-B454-88224B018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8642C5-B24D-480F-9621-CF06F522A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EF137F-0333-4044-BCC7-742CE1850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F846A5-37C0-4085-8EB8-9422DFE49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87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A835F9B-0643-4514-9590-D23769F8D0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3B2A39-CB94-41B6-95BE-F684DBB3FC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2987F3-F3FB-4D5D-8778-E76A2408B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662861-4349-4FF3-969E-026102765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E5431A-2403-4B36-B814-CAD3AE716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10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611804-868C-4A1A-B15B-EE7087572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7C9E3CD-B327-4696-B94C-9222C788EC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D7E91F-A726-4B00-9655-FF2C8818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9EC9F1-21C8-42AB-ADF4-CA84A132E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5515DB-F324-4242-BDD4-F8570F91A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176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EB0EBE-BE11-48D4-A378-0C334E405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232E0F-F7FE-4532-8326-ED251315F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2BD8A7-E4AF-4DC8-9903-A55C3D50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D3765D-B3B5-4BD9-8FD6-CB78AB89B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F367BD-1A8B-4790-A49A-11B1E12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6547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C6E171-25B1-4299-8E4A-931470AFE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C6D32C-BBA0-4FEB-AE75-46622A1A4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871807-37BA-428D-9B63-6BB1A4D92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7760F3-4A6E-4C74-9798-3C78C34E3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3CE5E-E2E6-4BF6-8658-74D28116C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498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6A4593-B9AB-45B7-A52D-553CE989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796923-7E79-49B6-BEE1-DD75BBF47D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DA85C0-04A9-4D15-9CB8-DB06D34769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363219-F1E1-41CC-AA9A-54BD4FB50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3F6FD4-BDD1-452D-A4EA-C1FF429F1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299F83-4957-45CE-8A89-958BB783F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312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B6BF9-7D74-4FE3-9121-42007DB61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E47C97-0BC5-4C88-952E-6427CBB2D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A7981B-350E-4F40-9DF4-9BA7AB806C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FDD5204-6E27-4031-AD0B-3A2E886F1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2A5816C-23D6-4C3A-9EF1-64E4FDEF18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58A9BCC-3AA6-4304-803C-CBD73815E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6327BF-10D0-4A70-B123-182B7D215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5785882-DF83-44E8-9ED0-EEA60039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7102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A47BD3-5D4E-4461-8710-FB71F897C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C465E01-1E2B-404F-B960-AA1A76B2D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5D84995-BE23-4704-8442-5C8B92A39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104DB4-13A1-401D-8A03-5AB26BC2B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207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A9D18C-E255-48CD-BD3E-5AE60E288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704EDC-D0D0-46DD-99AD-2CB0C42AF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B7FBAC-26E5-4F0C-AD4E-EB25FDFC2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949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3018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8F0C79-17A0-4602-9511-D36CF9BCB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7332F9-1B81-4090-A688-ADA043B891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813C82-83BC-48C6-83C6-87ACE705A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C4B13B-689C-4006-814F-19D7B379C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A94F18-4DDE-4ACE-8D20-FDF4BB46C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E73E7F-70F1-4A12-BFC4-6741A178F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064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F11FE3-FC0A-4F0D-A9C5-152A043AE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1722321-E5CD-4522-B972-F65E8BCA3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EAD4A0-31B9-47DC-9640-49D186504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EF5ECC-B082-4981-91FF-246A99A7F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EEBDB4-C38E-46EC-A5A6-23C4D0264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2F44C8-FFC6-4F38-91C2-4BDB97B5D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3788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74113A-565B-45A3-8D4C-17AB9B07F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077F69-910E-41C7-B812-872084D5BD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461EA9-EDD8-4BC9-BCAF-5FA9D8CCA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14BB9A-E68D-4DD1-9914-E63ACD6C0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F7107D-2D59-41DE-B541-CEEE0D48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263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76FADE-55B4-4F9D-8FB9-A56643CE7C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BA7351-0508-4C86-8C90-8C603BB2B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E08E52-8151-4F43-8BFB-DFDBC48A8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7AB663-9CB1-4ADB-A887-E72037505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55013-558B-49BE-9B12-EE099521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485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320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363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774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95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480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355E080F-6945-4D0C-B0DD-987CB0F6CF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7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7622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D716D0-4EB0-494C-B470-89F1A00D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7E8F08-5A43-417A-B89F-F244F370C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47ECBD-5FD0-46C3-B0A1-C3EE5B9D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4308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5083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011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547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205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71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960D1C-617A-4B91-9886-FCFC5B8A0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12936F-7F95-40C6-9CD3-DFBEF8106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54D20D-E975-4C09-A9B5-8024D2E43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961A8-AB15-46E6-A275-B4952FB49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0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D716D0-4EB0-494C-B470-89F1A00D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7E8F08-5A43-417A-B89F-F244F370C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47ECBD-5FD0-46C3-B0A1-C3EE5B9D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14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350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3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251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961651D-553A-46CD-8688-2C5D18BD8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B40EAD-D2A0-4A72-8881-C2F7C48EB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796FDA-78C1-4D86-98C7-57ABAD646C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A09D1-BC0F-49BC-A37C-F63B4A50CB67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88C67E-0F31-49E6-BC11-2C67B6C3E1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5C88E6-DE14-4EDA-A01B-13A2B2F775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7ED4-3FEC-493F-B604-41105EB94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36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F8C10E-F02B-4404-BF55-FCA9A1160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1BDB74-132A-44B7-B588-6FCAE2862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D23D86-478B-4587-BF61-049C9D9946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EB5B9-7253-4D11-8D1E-BD6754ABE840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D634BC-49D7-4003-9888-60B94AFA60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BC649A-7EB5-41CA-8B75-B370CFA8B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49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96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svg"/><Relationship Id="rId3" Type="http://schemas.openxmlformats.org/officeDocument/2006/relationships/tags" Target="../tags/tag3.xml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8.gif"/><Relationship Id="rId5" Type="http://schemas.openxmlformats.org/officeDocument/2006/relationships/tags" Target="../tags/tag5.xml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image" Target="../media/image6.sv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xiongdongjun/" TargetMode="Externa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6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3">
            <a:extLst>
              <a:ext uri="{FF2B5EF4-FFF2-40B4-BE49-F238E27FC236}">
                <a16:creationId xmlns:a16="http://schemas.microsoft.com/office/drawing/2014/main" id="{84B373EB-0026-494F-9863-A98A740E46B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24971" y="1232013"/>
            <a:ext cx="5040783" cy="593141"/>
          </a:xfrm>
          <a:custGeom>
            <a:avLst/>
            <a:gdLst/>
            <a:ahLst/>
            <a:cxnLst/>
            <a:rect l="l" t="t" r="r" b="b"/>
            <a:pathLst>
              <a:path w="5040783" h="593141">
                <a:moveTo>
                  <a:pt x="2117141" y="470611"/>
                </a:moveTo>
                <a:lnTo>
                  <a:pt x="2117141" y="501701"/>
                </a:lnTo>
                <a:lnTo>
                  <a:pt x="2187854" y="501701"/>
                </a:lnTo>
                <a:lnTo>
                  <a:pt x="2187854" y="470611"/>
                </a:lnTo>
                <a:close/>
                <a:moveTo>
                  <a:pt x="770534" y="462687"/>
                </a:moveTo>
                <a:lnTo>
                  <a:pt x="770534" y="510235"/>
                </a:lnTo>
                <a:lnTo>
                  <a:pt x="1004011" y="510235"/>
                </a:lnTo>
                <a:lnTo>
                  <a:pt x="1004011" y="462687"/>
                </a:lnTo>
                <a:close/>
                <a:moveTo>
                  <a:pt x="2117141" y="393802"/>
                </a:moveTo>
                <a:lnTo>
                  <a:pt x="2117141" y="423062"/>
                </a:lnTo>
                <a:lnTo>
                  <a:pt x="2187854" y="423062"/>
                </a:lnTo>
                <a:lnTo>
                  <a:pt x="2187854" y="393802"/>
                </a:lnTo>
                <a:close/>
                <a:moveTo>
                  <a:pt x="3447288" y="371856"/>
                </a:moveTo>
                <a:lnTo>
                  <a:pt x="3678326" y="371856"/>
                </a:lnTo>
                <a:lnTo>
                  <a:pt x="3678326" y="482194"/>
                </a:lnTo>
                <a:cubicBezTo>
                  <a:pt x="3678326" y="493573"/>
                  <a:pt x="3680257" y="500888"/>
                  <a:pt x="3684117" y="504139"/>
                </a:cubicBezTo>
                <a:cubicBezTo>
                  <a:pt x="3687978" y="507390"/>
                  <a:pt x="3696817" y="509016"/>
                  <a:pt x="3710635" y="509016"/>
                </a:cubicBezTo>
                <a:cubicBezTo>
                  <a:pt x="3723640" y="509016"/>
                  <a:pt x="3732276" y="507695"/>
                  <a:pt x="3736543" y="505054"/>
                </a:cubicBezTo>
                <a:cubicBezTo>
                  <a:pt x="3740810" y="502412"/>
                  <a:pt x="3743553" y="496824"/>
                  <a:pt x="3744773" y="488290"/>
                </a:cubicBezTo>
                <a:cubicBezTo>
                  <a:pt x="3745585" y="480568"/>
                  <a:pt x="3746398" y="471729"/>
                  <a:pt x="3747211" y="461772"/>
                </a:cubicBezTo>
                <a:cubicBezTo>
                  <a:pt x="3748024" y="451815"/>
                  <a:pt x="3748837" y="441554"/>
                  <a:pt x="3749649" y="430987"/>
                </a:cubicBezTo>
                <a:lnTo>
                  <a:pt x="3814877" y="445618"/>
                </a:lnTo>
                <a:cubicBezTo>
                  <a:pt x="3814064" y="456184"/>
                  <a:pt x="3813251" y="466852"/>
                  <a:pt x="3812438" y="477622"/>
                </a:cubicBezTo>
                <a:cubicBezTo>
                  <a:pt x="3811625" y="488391"/>
                  <a:pt x="3810406" y="499263"/>
                  <a:pt x="3808781" y="510235"/>
                </a:cubicBezTo>
                <a:cubicBezTo>
                  <a:pt x="3807155" y="523646"/>
                  <a:pt x="3804920" y="534518"/>
                  <a:pt x="3802075" y="542849"/>
                </a:cubicBezTo>
                <a:cubicBezTo>
                  <a:pt x="3799230" y="551180"/>
                  <a:pt x="3794353" y="557682"/>
                  <a:pt x="3787445" y="562356"/>
                </a:cubicBezTo>
                <a:cubicBezTo>
                  <a:pt x="3780536" y="567030"/>
                  <a:pt x="3770884" y="570078"/>
                  <a:pt x="3758489" y="571500"/>
                </a:cubicBezTo>
                <a:cubicBezTo>
                  <a:pt x="3746093" y="572922"/>
                  <a:pt x="3729736" y="573634"/>
                  <a:pt x="3709416" y="573634"/>
                </a:cubicBezTo>
                <a:cubicBezTo>
                  <a:pt x="3687064" y="573634"/>
                  <a:pt x="3669487" y="572618"/>
                  <a:pt x="3656685" y="570586"/>
                </a:cubicBezTo>
                <a:cubicBezTo>
                  <a:pt x="3643884" y="568554"/>
                  <a:pt x="3634232" y="565099"/>
                  <a:pt x="3627729" y="560223"/>
                </a:cubicBezTo>
                <a:cubicBezTo>
                  <a:pt x="3621227" y="555346"/>
                  <a:pt x="3617163" y="548742"/>
                  <a:pt x="3615537" y="540411"/>
                </a:cubicBezTo>
                <a:cubicBezTo>
                  <a:pt x="3613912" y="532079"/>
                  <a:pt x="3613099" y="521411"/>
                  <a:pt x="3613099" y="508406"/>
                </a:cubicBezTo>
                <a:lnTo>
                  <a:pt x="3613099" y="428549"/>
                </a:lnTo>
                <a:lnTo>
                  <a:pt x="3511296" y="428549"/>
                </a:lnTo>
                <a:lnTo>
                  <a:pt x="3511296" y="443179"/>
                </a:lnTo>
                <a:cubicBezTo>
                  <a:pt x="3511296" y="456590"/>
                  <a:pt x="3509569" y="469595"/>
                  <a:pt x="3506114" y="482194"/>
                </a:cubicBezTo>
                <a:cubicBezTo>
                  <a:pt x="3502660" y="494792"/>
                  <a:pt x="3497072" y="506578"/>
                  <a:pt x="3489350" y="517550"/>
                </a:cubicBezTo>
                <a:cubicBezTo>
                  <a:pt x="3480003" y="530962"/>
                  <a:pt x="3468827" y="543662"/>
                  <a:pt x="3455822" y="555650"/>
                </a:cubicBezTo>
                <a:cubicBezTo>
                  <a:pt x="3442817" y="567639"/>
                  <a:pt x="3425342" y="580136"/>
                  <a:pt x="3403397" y="593141"/>
                </a:cubicBezTo>
                <a:lnTo>
                  <a:pt x="3363163" y="543763"/>
                </a:lnTo>
                <a:cubicBezTo>
                  <a:pt x="3382670" y="532384"/>
                  <a:pt x="3397504" y="522427"/>
                  <a:pt x="3407664" y="513893"/>
                </a:cubicBezTo>
                <a:cubicBezTo>
                  <a:pt x="3417824" y="505358"/>
                  <a:pt x="3426561" y="495808"/>
                  <a:pt x="3433877" y="485242"/>
                </a:cubicBezTo>
                <a:cubicBezTo>
                  <a:pt x="3439566" y="477114"/>
                  <a:pt x="3443224" y="467563"/>
                  <a:pt x="3444849" y="456590"/>
                </a:cubicBezTo>
                <a:cubicBezTo>
                  <a:pt x="3446475" y="445618"/>
                  <a:pt x="3447288" y="432410"/>
                  <a:pt x="3447288" y="416966"/>
                </a:cubicBezTo>
                <a:close/>
                <a:moveTo>
                  <a:pt x="770534" y="356616"/>
                </a:moveTo>
                <a:lnTo>
                  <a:pt x="770534" y="403555"/>
                </a:lnTo>
                <a:lnTo>
                  <a:pt x="1004011" y="403555"/>
                </a:lnTo>
                <a:lnTo>
                  <a:pt x="1004011" y="356616"/>
                </a:lnTo>
                <a:close/>
                <a:moveTo>
                  <a:pt x="2117141" y="315773"/>
                </a:moveTo>
                <a:lnTo>
                  <a:pt x="2117141" y="346253"/>
                </a:lnTo>
                <a:lnTo>
                  <a:pt x="2187854" y="346253"/>
                </a:lnTo>
                <a:lnTo>
                  <a:pt x="2187854" y="315773"/>
                </a:lnTo>
                <a:close/>
                <a:moveTo>
                  <a:pt x="2435961" y="295046"/>
                </a:moveTo>
                <a:lnTo>
                  <a:pt x="2596286" y="295046"/>
                </a:lnTo>
                <a:lnTo>
                  <a:pt x="2596286" y="354787"/>
                </a:lnTo>
                <a:lnTo>
                  <a:pt x="2435961" y="354787"/>
                </a:lnTo>
                <a:close/>
                <a:moveTo>
                  <a:pt x="2882798" y="293827"/>
                </a:moveTo>
                <a:lnTo>
                  <a:pt x="2851099" y="477926"/>
                </a:lnTo>
                <a:lnTo>
                  <a:pt x="3041294" y="477926"/>
                </a:lnTo>
                <a:lnTo>
                  <a:pt x="3048609" y="293827"/>
                </a:lnTo>
                <a:close/>
                <a:moveTo>
                  <a:pt x="1450848" y="259690"/>
                </a:moveTo>
                <a:lnTo>
                  <a:pt x="1519733" y="259690"/>
                </a:lnTo>
                <a:lnTo>
                  <a:pt x="1519733" y="310896"/>
                </a:lnTo>
                <a:lnTo>
                  <a:pt x="1743456" y="310896"/>
                </a:lnTo>
                <a:lnTo>
                  <a:pt x="1743456" y="375514"/>
                </a:lnTo>
                <a:lnTo>
                  <a:pt x="1582522" y="375514"/>
                </a:lnTo>
                <a:cubicBezTo>
                  <a:pt x="1597152" y="392582"/>
                  <a:pt x="1614627" y="409042"/>
                  <a:pt x="1634947" y="424891"/>
                </a:cubicBezTo>
                <a:cubicBezTo>
                  <a:pt x="1672742" y="454152"/>
                  <a:pt x="1714602" y="476910"/>
                  <a:pt x="1760525" y="493167"/>
                </a:cubicBezTo>
                <a:lnTo>
                  <a:pt x="1720291" y="557784"/>
                </a:lnTo>
                <a:cubicBezTo>
                  <a:pt x="1708912" y="552907"/>
                  <a:pt x="1698346" y="547929"/>
                  <a:pt x="1688592" y="542849"/>
                </a:cubicBezTo>
                <a:cubicBezTo>
                  <a:pt x="1678838" y="537769"/>
                  <a:pt x="1669390" y="532486"/>
                  <a:pt x="1660246" y="526999"/>
                </a:cubicBezTo>
                <a:cubicBezTo>
                  <a:pt x="1651102" y="521513"/>
                  <a:pt x="1642059" y="515518"/>
                  <a:pt x="1633119" y="509016"/>
                </a:cubicBezTo>
                <a:cubicBezTo>
                  <a:pt x="1624178" y="502514"/>
                  <a:pt x="1614830" y="495199"/>
                  <a:pt x="1605077" y="487070"/>
                </a:cubicBezTo>
                <a:cubicBezTo>
                  <a:pt x="1587602" y="472440"/>
                  <a:pt x="1571549" y="456184"/>
                  <a:pt x="1556919" y="438302"/>
                </a:cubicBezTo>
                <a:cubicBezTo>
                  <a:pt x="1542288" y="420421"/>
                  <a:pt x="1529893" y="401726"/>
                  <a:pt x="1519733" y="382219"/>
                </a:cubicBezTo>
                <a:lnTo>
                  <a:pt x="1519733" y="580949"/>
                </a:lnTo>
                <a:lnTo>
                  <a:pt x="1450848" y="580949"/>
                </a:lnTo>
                <a:lnTo>
                  <a:pt x="1450848" y="376733"/>
                </a:lnTo>
                <a:cubicBezTo>
                  <a:pt x="1441094" y="396240"/>
                  <a:pt x="1428902" y="415442"/>
                  <a:pt x="1414272" y="434340"/>
                </a:cubicBezTo>
                <a:cubicBezTo>
                  <a:pt x="1399642" y="453238"/>
                  <a:pt x="1383182" y="470408"/>
                  <a:pt x="1364894" y="485851"/>
                </a:cubicBezTo>
                <a:cubicBezTo>
                  <a:pt x="1345794" y="501701"/>
                  <a:pt x="1327506" y="515010"/>
                  <a:pt x="1310030" y="525780"/>
                </a:cubicBezTo>
                <a:cubicBezTo>
                  <a:pt x="1292555" y="536550"/>
                  <a:pt x="1272845" y="546811"/>
                  <a:pt x="1250899" y="556565"/>
                </a:cubicBezTo>
                <a:lnTo>
                  <a:pt x="1208227" y="493776"/>
                </a:lnTo>
                <a:cubicBezTo>
                  <a:pt x="1280160" y="468173"/>
                  <a:pt x="1338275" y="428752"/>
                  <a:pt x="1382573" y="375514"/>
                </a:cubicBezTo>
                <a:lnTo>
                  <a:pt x="1226515" y="375514"/>
                </a:lnTo>
                <a:lnTo>
                  <a:pt x="1226515" y="310896"/>
                </a:lnTo>
                <a:lnTo>
                  <a:pt x="1450848" y="310896"/>
                </a:lnTo>
                <a:close/>
                <a:moveTo>
                  <a:pt x="3500323" y="185318"/>
                </a:moveTo>
                <a:lnTo>
                  <a:pt x="3563112" y="185318"/>
                </a:lnTo>
                <a:lnTo>
                  <a:pt x="3563112" y="215799"/>
                </a:lnTo>
                <a:lnTo>
                  <a:pt x="3692957" y="207874"/>
                </a:lnTo>
                <a:lnTo>
                  <a:pt x="3696005" y="259690"/>
                </a:lnTo>
                <a:lnTo>
                  <a:pt x="3563112" y="268834"/>
                </a:lnTo>
                <a:cubicBezTo>
                  <a:pt x="3562705" y="278181"/>
                  <a:pt x="3563823" y="284582"/>
                  <a:pt x="3566465" y="288036"/>
                </a:cubicBezTo>
                <a:cubicBezTo>
                  <a:pt x="3569106" y="291490"/>
                  <a:pt x="3575304" y="293421"/>
                  <a:pt x="3585057" y="293827"/>
                </a:cubicBezTo>
                <a:cubicBezTo>
                  <a:pt x="3602126" y="294234"/>
                  <a:pt x="3618992" y="294539"/>
                  <a:pt x="3635654" y="294742"/>
                </a:cubicBezTo>
                <a:cubicBezTo>
                  <a:pt x="3652317" y="294945"/>
                  <a:pt x="3669182" y="294640"/>
                  <a:pt x="3686251" y="293827"/>
                </a:cubicBezTo>
                <a:cubicBezTo>
                  <a:pt x="3696411" y="293421"/>
                  <a:pt x="3702913" y="291389"/>
                  <a:pt x="3705758" y="287731"/>
                </a:cubicBezTo>
                <a:cubicBezTo>
                  <a:pt x="3708603" y="284074"/>
                  <a:pt x="3710838" y="278181"/>
                  <a:pt x="3712464" y="270053"/>
                </a:cubicBezTo>
                <a:lnTo>
                  <a:pt x="3716121" y="245669"/>
                </a:lnTo>
                <a:lnTo>
                  <a:pt x="3781349" y="259690"/>
                </a:lnTo>
                <a:cubicBezTo>
                  <a:pt x="3780536" y="265379"/>
                  <a:pt x="3779520" y="271678"/>
                  <a:pt x="3778301" y="278587"/>
                </a:cubicBezTo>
                <a:cubicBezTo>
                  <a:pt x="3777081" y="285496"/>
                  <a:pt x="3775659" y="292405"/>
                  <a:pt x="3774033" y="299314"/>
                </a:cubicBezTo>
                <a:cubicBezTo>
                  <a:pt x="3772001" y="306629"/>
                  <a:pt x="3769868" y="312725"/>
                  <a:pt x="3767633" y="317602"/>
                </a:cubicBezTo>
                <a:cubicBezTo>
                  <a:pt x="3765397" y="322478"/>
                  <a:pt x="3762248" y="326542"/>
                  <a:pt x="3758184" y="329794"/>
                </a:cubicBezTo>
                <a:cubicBezTo>
                  <a:pt x="3753713" y="333451"/>
                  <a:pt x="3748329" y="336499"/>
                  <a:pt x="3742029" y="338938"/>
                </a:cubicBezTo>
                <a:cubicBezTo>
                  <a:pt x="3735730" y="341376"/>
                  <a:pt x="3726078" y="343205"/>
                  <a:pt x="3713074" y="344424"/>
                </a:cubicBezTo>
                <a:cubicBezTo>
                  <a:pt x="3706571" y="345237"/>
                  <a:pt x="3697122" y="345745"/>
                  <a:pt x="3684727" y="345948"/>
                </a:cubicBezTo>
                <a:cubicBezTo>
                  <a:pt x="3672332" y="346151"/>
                  <a:pt x="3655771" y="346253"/>
                  <a:pt x="3635045" y="346253"/>
                </a:cubicBezTo>
                <a:cubicBezTo>
                  <a:pt x="3593998" y="346253"/>
                  <a:pt x="3567379" y="345643"/>
                  <a:pt x="3555187" y="344424"/>
                </a:cubicBezTo>
                <a:cubicBezTo>
                  <a:pt x="3543401" y="343611"/>
                  <a:pt x="3533749" y="341681"/>
                  <a:pt x="3526231" y="338633"/>
                </a:cubicBezTo>
                <a:cubicBezTo>
                  <a:pt x="3518713" y="335585"/>
                  <a:pt x="3513328" y="332232"/>
                  <a:pt x="3510077" y="328574"/>
                </a:cubicBezTo>
                <a:cubicBezTo>
                  <a:pt x="3506825" y="324510"/>
                  <a:pt x="3504387" y="318414"/>
                  <a:pt x="3502761" y="310286"/>
                </a:cubicBezTo>
                <a:cubicBezTo>
                  <a:pt x="3501136" y="302158"/>
                  <a:pt x="3500323" y="292811"/>
                  <a:pt x="3500323" y="282245"/>
                </a:cubicBezTo>
                <a:lnTo>
                  <a:pt x="3500323" y="272491"/>
                </a:lnTo>
                <a:lnTo>
                  <a:pt x="3400959" y="279197"/>
                </a:lnTo>
                <a:lnTo>
                  <a:pt x="3397910" y="226162"/>
                </a:lnTo>
                <a:lnTo>
                  <a:pt x="3500323" y="220066"/>
                </a:lnTo>
                <a:close/>
                <a:moveTo>
                  <a:pt x="1238707" y="177394"/>
                </a:moveTo>
                <a:lnTo>
                  <a:pt x="1732483" y="177394"/>
                </a:lnTo>
                <a:lnTo>
                  <a:pt x="1732483" y="290779"/>
                </a:lnTo>
                <a:lnTo>
                  <a:pt x="1662989" y="290779"/>
                </a:lnTo>
                <a:lnTo>
                  <a:pt x="1662989" y="237744"/>
                </a:lnTo>
                <a:lnTo>
                  <a:pt x="1306373" y="237744"/>
                </a:lnTo>
                <a:lnTo>
                  <a:pt x="1306373" y="290779"/>
                </a:lnTo>
                <a:lnTo>
                  <a:pt x="1238707" y="290779"/>
                </a:lnTo>
                <a:close/>
                <a:moveTo>
                  <a:pt x="875995" y="131064"/>
                </a:moveTo>
                <a:lnTo>
                  <a:pt x="875995" y="189586"/>
                </a:lnTo>
                <a:lnTo>
                  <a:pt x="913790" y="189586"/>
                </a:lnTo>
                <a:cubicBezTo>
                  <a:pt x="936142" y="172517"/>
                  <a:pt x="958291" y="153010"/>
                  <a:pt x="980237" y="131064"/>
                </a:cubicBezTo>
                <a:close/>
                <a:moveTo>
                  <a:pt x="4801819" y="117653"/>
                </a:moveTo>
                <a:lnTo>
                  <a:pt x="4788407" y="130454"/>
                </a:lnTo>
                <a:lnTo>
                  <a:pt x="4806695" y="143866"/>
                </a:lnTo>
                <a:cubicBezTo>
                  <a:pt x="4816043" y="150368"/>
                  <a:pt x="4824171" y="156261"/>
                  <a:pt x="4831079" y="161544"/>
                </a:cubicBezTo>
                <a:cubicBezTo>
                  <a:pt x="4837989" y="166827"/>
                  <a:pt x="4843881" y="171704"/>
                  <a:pt x="4848758" y="176174"/>
                </a:cubicBezTo>
                <a:lnTo>
                  <a:pt x="4814621" y="214579"/>
                </a:lnTo>
                <a:cubicBezTo>
                  <a:pt x="4820717" y="211734"/>
                  <a:pt x="4826609" y="208991"/>
                  <a:pt x="4832299" y="206350"/>
                </a:cubicBezTo>
                <a:cubicBezTo>
                  <a:pt x="4837989" y="203708"/>
                  <a:pt x="4843678" y="200762"/>
                  <a:pt x="4849368" y="197510"/>
                </a:cubicBezTo>
                <a:cubicBezTo>
                  <a:pt x="4890008" y="175158"/>
                  <a:pt x="4925771" y="148539"/>
                  <a:pt x="4956657" y="117653"/>
                </a:cubicBezTo>
                <a:close/>
                <a:moveTo>
                  <a:pt x="28651" y="47549"/>
                </a:moveTo>
                <a:lnTo>
                  <a:pt x="504749" y="47549"/>
                </a:lnTo>
                <a:lnTo>
                  <a:pt x="504749" y="115824"/>
                </a:lnTo>
                <a:lnTo>
                  <a:pt x="303581" y="115824"/>
                </a:lnTo>
                <a:lnTo>
                  <a:pt x="303581" y="251765"/>
                </a:lnTo>
                <a:lnTo>
                  <a:pt x="487680" y="251765"/>
                </a:lnTo>
                <a:lnTo>
                  <a:pt x="487680" y="320040"/>
                </a:lnTo>
                <a:lnTo>
                  <a:pt x="303581" y="320040"/>
                </a:lnTo>
                <a:lnTo>
                  <a:pt x="303581" y="479146"/>
                </a:lnTo>
                <a:lnTo>
                  <a:pt x="532181" y="479146"/>
                </a:lnTo>
                <a:lnTo>
                  <a:pt x="532181" y="549859"/>
                </a:lnTo>
                <a:lnTo>
                  <a:pt x="0" y="549859"/>
                </a:lnTo>
                <a:lnTo>
                  <a:pt x="0" y="479146"/>
                </a:lnTo>
                <a:lnTo>
                  <a:pt x="229210" y="479146"/>
                </a:lnTo>
                <a:lnTo>
                  <a:pt x="229210" y="320040"/>
                </a:lnTo>
                <a:lnTo>
                  <a:pt x="45720" y="320040"/>
                </a:lnTo>
                <a:lnTo>
                  <a:pt x="45720" y="251765"/>
                </a:lnTo>
                <a:lnTo>
                  <a:pt x="229210" y="251765"/>
                </a:lnTo>
                <a:lnTo>
                  <a:pt x="229210" y="115824"/>
                </a:lnTo>
                <a:lnTo>
                  <a:pt x="28651" y="115824"/>
                </a:lnTo>
                <a:close/>
                <a:moveTo>
                  <a:pt x="2688336" y="45720"/>
                </a:moveTo>
                <a:lnTo>
                  <a:pt x="3183331" y="45720"/>
                </a:lnTo>
                <a:lnTo>
                  <a:pt x="3183331" y="112776"/>
                </a:lnTo>
                <a:lnTo>
                  <a:pt x="2914497" y="112776"/>
                </a:lnTo>
                <a:lnTo>
                  <a:pt x="2894381" y="226771"/>
                </a:lnTo>
                <a:lnTo>
                  <a:pt x="3122371" y="226771"/>
                </a:lnTo>
                <a:lnTo>
                  <a:pt x="3113837" y="477926"/>
                </a:lnTo>
                <a:lnTo>
                  <a:pt x="3205277" y="477926"/>
                </a:lnTo>
                <a:lnTo>
                  <a:pt x="3205277" y="545592"/>
                </a:lnTo>
                <a:lnTo>
                  <a:pt x="2662123" y="545592"/>
                </a:lnTo>
                <a:lnTo>
                  <a:pt x="2662123" y="477926"/>
                </a:lnTo>
                <a:lnTo>
                  <a:pt x="2779776" y="477926"/>
                </a:lnTo>
                <a:lnTo>
                  <a:pt x="2811475" y="293827"/>
                </a:lnTo>
                <a:lnTo>
                  <a:pt x="2700528" y="293827"/>
                </a:lnTo>
                <a:lnTo>
                  <a:pt x="2700528" y="226771"/>
                </a:lnTo>
                <a:lnTo>
                  <a:pt x="2823057" y="226771"/>
                </a:lnTo>
                <a:lnTo>
                  <a:pt x="2842565" y="112776"/>
                </a:lnTo>
                <a:lnTo>
                  <a:pt x="2688336" y="112776"/>
                </a:lnTo>
                <a:close/>
                <a:moveTo>
                  <a:pt x="2203094" y="34138"/>
                </a:moveTo>
                <a:lnTo>
                  <a:pt x="2351227" y="34138"/>
                </a:lnTo>
                <a:lnTo>
                  <a:pt x="2351227" y="244450"/>
                </a:lnTo>
                <a:lnTo>
                  <a:pt x="2298192" y="244450"/>
                </a:lnTo>
                <a:lnTo>
                  <a:pt x="2298192" y="194462"/>
                </a:lnTo>
                <a:cubicBezTo>
                  <a:pt x="2293721" y="196901"/>
                  <a:pt x="2288845" y="199339"/>
                  <a:pt x="2283561" y="201778"/>
                </a:cubicBezTo>
                <a:cubicBezTo>
                  <a:pt x="2278278" y="204216"/>
                  <a:pt x="2272792" y="206858"/>
                  <a:pt x="2267102" y="209702"/>
                </a:cubicBezTo>
                <a:cubicBezTo>
                  <a:pt x="2245563" y="220269"/>
                  <a:pt x="2228291" y="227584"/>
                  <a:pt x="2215286" y="231648"/>
                </a:cubicBezTo>
                <a:lnTo>
                  <a:pt x="2198827" y="190195"/>
                </a:lnTo>
                <a:cubicBezTo>
                  <a:pt x="2212645" y="185318"/>
                  <a:pt x="2230933" y="178003"/>
                  <a:pt x="2253691" y="168250"/>
                </a:cubicBezTo>
                <a:cubicBezTo>
                  <a:pt x="2262226" y="164186"/>
                  <a:pt x="2270252" y="160528"/>
                  <a:pt x="2277770" y="157277"/>
                </a:cubicBezTo>
                <a:cubicBezTo>
                  <a:pt x="2285289" y="154026"/>
                  <a:pt x="2292096" y="150774"/>
                  <a:pt x="2298192" y="147523"/>
                </a:cubicBezTo>
                <a:lnTo>
                  <a:pt x="2298192" y="89611"/>
                </a:lnTo>
                <a:lnTo>
                  <a:pt x="2237232" y="89611"/>
                </a:lnTo>
                <a:cubicBezTo>
                  <a:pt x="2245360" y="96520"/>
                  <a:pt x="2253691" y="104140"/>
                  <a:pt x="2262226" y="112471"/>
                </a:cubicBezTo>
                <a:cubicBezTo>
                  <a:pt x="2270760" y="120802"/>
                  <a:pt x="2278481" y="128829"/>
                  <a:pt x="2285390" y="136550"/>
                </a:cubicBezTo>
                <a:lnTo>
                  <a:pt x="2255520" y="165811"/>
                </a:lnTo>
                <a:cubicBezTo>
                  <a:pt x="2247798" y="156464"/>
                  <a:pt x="2239264" y="147117"/>
                  <a:pt x="2229917" y="137770"/>
                </a:cubicBezTo>
                <a:cubicBezTo>
                  <a:pt x="2220570" y="128422"/>
                  <a:pt x="2211222" y="119685"/>
                  <a:pt x="2201875" y="111557"/>
                </a:cubicBezTo>
                <a:lnTo>
                  <a:pt x="2223821" y="89611"/>
                </a:lnTo>
                <a:lnTo>
                  <a:pt x="2203094" y="89611"/>
                </a:lnTo>
                <a:close/>
                <a:moveTo>
                  <a:pt x="2040331" y="33528"/>
                </a:moveTo>
                <a:lnTo>
                  <a:pt x="2189683" y="33528"/>
                </a:lnTo>
                <a:lnTo>
                  <a:pt x="2189683" y="234086"/>
                </a:lnTo>
                <a:lnTo>
                  <a:pt x="2136038" y="234086"/>
                </a:lnTo>
                <a:lnTo>
                  <a:pt x="2136038" y="201168"/>
                </a:lnTo>
                <a:lnTo>
                  <a:pt x="2101291" y="218237"/>
                </a:lnTo>
                <a:lnTo>
                  <a:pt x="2089099" y="224333"/>
                </a:lnTo>
                <a:lnTo>
                  <a:pt x="2137258" y="237744"/>
                </a:lnTo>
                <a:cubicBezTo>
                  <a:pt x="2135226" y="242621"/>
                  <a:pt x="2133295" y="247498"/>
                  <a:pt x="2131466" y="252375"/>
                </a:cubicBezTo>
                <a:cubicBezTo>
                  <a:pt x="2129638" y="257251"/>
                  <a:pt x="2127707" y="262128"/>
                  <a:pt x="2125675" y="267005"/>
                </a:cubicBezTo>
                <a:lnTo>
                  <a:pt x="2187854" y="267005"/>
                </a:lnTo>
                <a:lnTo>
                  <a:pt x="2178101" y="242621"/>
                </a:lnTo>
                <a:lnTo>
                  <a:pt x="2234794" y="229210"/>
                </a:lnTo>
                <a:cubicBezTo>
                  <a:pt x="2237232" y="234086"/>
                  <a:pt x="2239874" y="239979"/>
                  <a:pt x="2242718" y="246888"/>
                </a:cubicBezTo>
                <a:cubicBezTo>
                  <a:pt x="2245563" y="253797"/>
                  <a:pt x="2248205" y="260502"/>
                  <a:pt x="2250643" y="267005"/>
                </a:cubicBezTo>
                <a:lnTo>
                  <a:pt x="2357933" y="267005"/>
                </a:lnTo>
                <a:lnTo>
                  <a:pt x="2357933" y="315773"/>
                </a:lnTo>
                <a:lnTo>
                  <a:pt x="2251862" y="315773"/>
                </a:lnTo>
                <a:lnTo>
                  <a:pt x="2251862" y="346253"/>
                </a:lnTo>
                <a:lnTo>
                  <a:pt x="2347569" y="346253"/>
                </a:lnTo>
                <a:lnTo>
                  <a:pt x="2347569" y="393802"/>
                </a:lnTo>
                <a:lnTo>
                  <a:pt x="2251862" y="393802"/>
                </a:lnTo>
                <a:lnTo>
                  <a:pt x="2251862" y="423062"/>
                </a:lnTo>
                <a:lnTo>
                  <a:pt x="2347569" y="423062"/>
                </a:lnTo>
                <a:lnTo>
                  <a:pt x="2347569" y="470611"/>
                </a:lnTo>
                <a:lnTo>
                  <a:pt x="2251862" y="470611"/>
                </a:lnTo>
                <a:lnTo>
                  <a:pt x="2251862" y="501701"/>
                </a:lnTo>
                <a:lnTo>
                  <a:pt x="2369515" y="501701"/>
                </a:lnTo>
                <a:lnTo>
                  <a:pt x="2369515" y="550469"/>
                </a:lnTo>
                <a:lnTo>
                  <a:pt x="2117141" y="550469"/>
                </a:lnTo>
                <a:lnTo>
                  <a:pt x="2117141" y="580339"/>
                </a:lnTo>
                <a:lnTo>
                  <a:pt x="2053742" y="580339"/>
                </a:lnTo>
                <a:lnTo>
                  <a:pt x="2053742" y="396850"/>
                </a:lnTo>
                <a:cubicBezTo>
                  <a:pt x="2050491" y="401320"/>
                  <a:pt x="2047545" y="405587"/>
                  <a:pt x="2044903" y="409651"/>
                </a:cubicBezTo>
                <a:cubicBezTo>
                  <a:pt x="2042262" y="413715"/>
                  <a:pt x="2039315" y="417779"/>
                  <a:pt x="2036064" y="421843"/>
                </a:cubicBezTo>
                <a:lnTo>
                  <a:pt x="1997659" y="378562"/>
                </a:lnTo>
                <a:cubicBezTo>
                  <a:pt x="2033423" y="332232"/>
                  <a:pt x="2061870" y="281839"/>
                  <a:pt x="2083003" y="227381"/>
                </a:cubicBezTo>
                <a:cubicBezTo>
                  <a:pt x="2067560" y="234696"/>
                  <a:pt x="2054758" y="240182"/>
                  <a:pt x="2044598" y="243840"/>
                </a:cubicBezTo>
                <a:lnTo>
                  <a:pt x="2028139" y="199339"/>
                </a:lnTo>
                <a:cubicBezTo>
                  <a:pt x="2035454" y="196494"/>
                  <a:pt x="2043989" y="193142"/>
                  <a:pt x="2053742" y="189281"/>
                </a:cubicBezTo>
                <a:cubicBezTo>
                  <a:pt x="2063496" y="185420"/>
                  <a:pt x="2074469" y="180645"/>
                  <a:pt x="2086661" y="174955"/>
                </a:cubicBezTo>
                <a:cubicBezTo>
                  <a:pt x="2096414" y="170485"/>
                  <a:pt x="2105355" y="166421"/>
                  <a:pt x="2113483" y="162763"/>
                </a:cubicBezTo>
                <a:cubicBezTo>
                  <a:pt x="2121611" y="159106"/>
                  <a:pt x="2129130" y="155651"/>
                  <a:pt x="2136038" y="152400"/>
                </a:cubicBezTo>
                <a:lnTo>
                  <a:pt x="2136038" y="89611"/>
                </a:lnTo>
                <a:lnTo>
                  <a:pt x="2080565" y="89611"/>
                </a:lnTo>
                <a:cubicBezTo>
                  <a:pt x="2088693" y="96926"/>
                  <a:pt x="2096922" y="104648"/>
                  <a:pt x="2105254" y="112776"/>
                </a:cubicBezTo>
                <a:cubicBezTo>
                  <a:pt x="2113585" y="120904"/>
                  <a:pt x="2121205" y="128626"/>
                  <a:pt x="2128114" y="135941"/>
                </a:cubicBezTo>
                <a:lnTo>
                  <a:pt x="2097634" y="164592"/>
                </a:lnTo>
                <a:cubicBezTo>
                  <a:pt x="2089912" y="155245"/>
                  <a:pt x="2081378" y="145898"/>
                  <a:pt x="2072030" y="136550"/>
                </a:cubicBezTo>
                <a:cubicBezTo>
                  <a:pt x="2062683" y="127203"/>
                  <a:pt x="2053336" y="118466"/>
                  <a:pt x="2043989" y="110338"/>
                </a:cubicBezTo>
                <a:lnTo>
                  <a:pt x="2064715" y="89611"/>
                </a:lnTo>
                <a:lnTo>
                  <a:pt x="2040331" y="89611"/>
                </a:lnTo>
                <a:close/>
                <a:moveTo>
                  <a:pt x="806501" y="14630"/>
                </a:moveTo>
                <a:lnTo>
                  <a:pt x="875995" y="14630"/>
                </a:lnTo>
                <a:lnTo>
                  <a:pt x="875995" y="73762"/>
                </a:lnTo>
                <a:lnTo>
                  <a:pt x="1005230" y="73762"/>
                </a:lnTo>
                <a:lnTo>
                  <a:pt x="1005230" y="106070"/>
                </a:lnTo>
                <a:cubicBezTo>
                  <a:pt x="1015390" y="94691"/>
                  <a:pt x="1025246" y="83109"/>
                  <a:pt x="1034796" y="71323"/>
                </a:cubicBezTo>
                <a:cubicBezTo>
                  <a:pt x="1044346" y="59538"/>
                  <a:pt x="1053795" y="47346"/>
                  <a:pt x="1063142" y="34747"/>
                </a:cubicBezTo>
                <a:lnTo>
                  <a:pt x="1118616" y="73152"/>
                </a:lnTo>
                <a:cubicBezTo>
                  <a:pt x="1089355" y="115011"/>
                  <a:pt x="1055624" y="153822"/>
                  <a:pt x="1017422" y="189586"/>
                </a:cubicBezTo>
                <a:lnTo>
                  <a:pt x="1147877" y="189586"/>
                </a:lnTo>
                <a:lnTo>
                  <a:pt x="1147877" y="248717"/>
                </a:lnTo>
                <a:lnTo>
                  <a:pt x="946709" y="248717"/>
                </a:lnTo>
                <a:lnTo>
                  <a:pt x="926592" y="263347"/>
                </a:lnTo>
                <a:cubicBezTo>
                  <a:pt x="910336" y="274726"/>
                  <a:pt x="892454" y="286106"/>
                  <a:pt x="872947" y="297485"/>
                </a:cubicBezTo>
                <a:lnTo>
                  <a:pt x="1073506" y="297485"/>
                </a:lnTo>
                <a:lnTo>
                  <a:pt x="1073506" y="568147"/>
                </a:lnTo>
                <a:lnTo>
                  <a:pt x="701650" y="568147"/>
                </a:lnTo>
                <a:lnTo>
                  <a:pt x="701650" y="382219"/>
                </a:lnTo>
                <a:cubicBezTo>
                  <a:pt x="687832" y="387909"/>
                  <a:pt x="673710" y="393700"/>
                  <a:pt x="659282" y="399593"/>
                </a:cubicBezTo>
                <a:cubicBezTo>
                  <a:pt x="644855" y="405486"/>
                  <a:pt x="629920" y="411277"/>
                  <a:pt x="614477" y="416966"/>
                </a:cubicBezTo>
                <a:lnTo>
                  <a:pt x="589483" y="351739"/>
                </a:lnTo>
                <a:cubicBezTo>
                  <a:pt x="682955" y="319227"/>
                  <a:pt x="761187" y="284887"/>
                  <a:pt x="824179" y="248717"/>
                </a:cubicBezTo>
                <a:lnTo>
                  <a:pt x="612038" y="248717"/>
                </a:lnTo>
                <a:lnTo>
                  <a:pt x="612038" y="189586"/>
                </a:lnTo>
                <a:lnTo>
                  <a:pt x="806501" y="189586"/>
                </a:lnTo>
                <a:lnTo>
                  <a:pt x="806501" y="131064"/>
                </a:lnTo>
                <a:lnTo>
                  <a:pt x="669341" y="131064"/>
                </a:lnTo>
                <a:lnTo>
                  <a:pt x="669341" y="73762"/>
                </a:lnTo>
                <a:lnTo>
                  <a:pt x="806501" y="73762"/>
                </a:lnTo>
                <a:close/>
                <a:moveTo>
                  <a:pt x="4102607" y="13411"/>
                </a:moveTo>
                <a:lnTo>
                  <a:pt x="4173931" y="13411"/>
                </a:lnTo>
                <a:lnTo>
                  <a:pt x="4173931" y="179832"/>
                </a:lnTo>
                <a:lnTo>
                  <a:pt x="4393997" y="179832"/>
                </a:lnTo>
                <a:lnTo>
                  <a:pt x="4393997" y="245669"/>
                </a:lnTo>
                <a:lnTo>
                  <a:pt x="4173931" y="245669"/>
                </a:lnTo>
                <a:lnTo>
                  <a:pt x="4173931" y="487680"/>
                </a:lnTo>
                <a:lnTo>
                  <a:pt x="4428134" y="487680"/>
                </a:lnTo>
                <a:lnTo>
                  <a:pt x="4428134" y="557175"/>
                </a:lnTo>
                <a:lnTo>
                  <a:pt x="3879494" y="557175"/>
                </a:lnTo>
                <a:lnTo>
                  <a:pt x="3879494" y="487680"/>
                </a:lnTo>
                <a:lnTo>
                  <a:pt x="4102607" y="487680"/>
                </a:lnTo>
                <a:close/>
                <a:moveTo>
                  <a:pt x="3496056" y="10973"/>
                </a:moveTo>
                <a:lnTo>
                  <a:pt x="3568598" y="10973"/>
                </a:lnTo>
                <a:lnTo>
                  <a:pt x="3568598" y="40234"/>
                </a:lnTo>
                <a:lnTo>
                  <a:pt x="3756965" y="40234"/>
                </a:lnTo>
                <a:lnTo>
                  <a:pt x="3756965" y="92659"/>
                </a:lnTo>
                <a:lnTo>
                  <a:pt x="3568598" y="92659"/>
                </a:lnTo>
                <a:lnTo>
                  <a:pt x="3568598" y="118262"/>
                </a:lnTo>
                <a:lnTo>
                  <a:pt x="3808171" y="118262"/>
                </a:lnTo>
                <a:lnTo>
                  <a:pt x="3808171" y="169469"/>
                </a:lnTo>
                <a:cubicBezTo>
                  <a:pt x="3804920" y="179629"/>
                  <a:pt x="3801669" y="189179"/>
                  <a:pt x="3798417" y="198120"/>
                </a:cubicBezTo>
                <a:cubicBezTo>
                  <a:pt x="3795166" y="207061"/>
                  <a:pt x="3791509" y="216205"/>
                  <a:pt x="3787445" y="225552"/>
                </a:cubicBezTo>
                <a:lnTo>
                  <a:pt x="3721608" y="215799"/>
                </a:lnTo>
                <a:cubicBezTo>
                  <a:pt x="3724859" y="208890"/>
                  <a:pt x="3727907" y="201879"/>
                  <a:pt x="3730752" y="194767"/>
                </a:cubicBezTo>
                <a:cubicBezTo>
                  <a:pt x="3733597" y="187655"/>
                  <a:pt x="3736441" y="180239"/>
                  <a:pt x="3739286" y="172517"/>
                </a:cubicBezTo>
                <a:lnTo>
                  <a:pt x="3388157" y="172517"/>
                </a:lnTo>
                <a:lnTo>
                  <a:pt x="3388157" y="298094"/>
                </a:lnTo>
                <a:cubicBezTo>
                  <a:pt x="3388157" y="315976"/>
                  <a:pt x="3387750" y="332537"/>
                  <a:pt x="3386937" y="347777"/>
                </a:cubicBezTo>
                <a:cubicBezTo>
                  <a:pt x="3386125" y="363017"/>
                  <a:pt x="3385007" y="377342"/>
                  <a:pt x="3383585" y="390754"/>
                </a:cubicBezTo>
                <a:cubicBezTo>
                  <a:pt x="3382162" y="404165"/>
                  <a:pt x="3380435" y="417068"/>
                  <a:pt x="3378403" y="429463"/>
                </a:cubicBezTo>
                <a:cubicBezTo>
                  <a:pt x="3376371" y="441858"/>
                  <a:pt x="3373933" y="454355"/>
                  <a:pt x="3371088" y="466954"/>
                </a:cubicBezTo>
                <a:cubicBezTo>
                  <a:pt x="3366617" y="487680"/>
                  <a:pt x="3359505" y="508508"/>
                  <a:pt x="3349752" y="529438"/>
                </a:cubicBezTo>
                <a:cubicBezTo>
                  <a:pt x="3339998" y="550367"/>
                  <a:pt x="3328213" y="571399"/>
                  <a:pt x="3314395" y="592531"/>
                </a:cubicBezTo>
                <a:lnTo>
                  <a:pt x="3254045" y="557784"/>
                </a:lnTo>
                <a:cubicBezTo>
                  <a:pt x="3268675" y="535838"/>
                  <a:pt x="3280257" y="515620"/>
                  <a:pt x="3288792" y="497129"/>
                </a:cubicBezTo>
                <a:cubicBezTo>
                  <a:pt x="3297326" y="478638"/>
                  <a:pt x="3304032" y="458623"/>
                  <a:pt x="3308909" y="437083"/>
                </a:cubicBezTo>
                <a:cubicBezTo>
                  <a:pt x="3312973" y="419202"/>
                  <a:pt x="3316122" y="397764"/>
                  <a:pt x="3318357" y="372770"/>
                </a:cubicBezTo>
                <a:cubicBezTo>
                  <a:pt x="3320593" y="347777"/>
                  <a:pt x="3321710" y="318414"/>
                  <a:pt x="3321710" y="284683"/>
                </a:cubicBezTo>
                <a:lnTo>
                  <a:pt x="3321710" y="118262"/>
                </a:lnTo>
                <a:lnTo>
                  <a:pt x="3496056" y="118262"/>
                </a:lnTo>
                <a:close/>
                <a:moveTo>
                  <a:pt x="1895246" y="10973"/>
                </a:moveTo>
                <a:lnTo>
                  <a:pt x="1953158" y="10973"/>
                </a:lnTo>
                <a:lnTo>
                  <a:pt x="1953158" y="192634"/>
                </a:lnTo>
                <a:cubicBezTo>
                  <a:pt x="1956003" y="185318"/>
                  <a:pt x="1958848" y="177089"/>
                  <a:pt x="1961693" y="167945"/>
                </a:cubicBezTo>
                <a:cubicBezTo>
                  <a:pt x="1964538" y="158801"/>
                  <a:pt x="1967586" y="148539"/>
                  <a:pt x="1970837" y="137160"/>
                </a:cubicBezTo>
                <a:cubicBezTo>
                  <a:pt x="1975307" y="121310"/>
                  <a:pt x="1978762" y="107798"/>
                  <a:pt x="1981200" y="96622"/>
                </a:cubicBezTo>
                <a:cubicBezTo>
                  <a:pt x="1983638" y="85446"/>
                  <a:pt x="1985874" y="74574"/>
                  <a:pt x="1987906" y="64008"/>
                </a:cubicBezTo>
                <a:lnTo>
                  <a:pt x="2036674" y="73152"/>
                </a:lnTo>
                <a:cubicBezTo>
                  <a:pt x="2035048" y="82499"/>
                  <a:pt x="2032813" y="93472"/>
                  <a:pt x="2029968" y="106070"/>
                </a:cubicBezTo>
                <a:cubicBezTo>
                  <a:pt x="2027123" y="118669"/>
                  <a:pt x="2023466" y="132690"/>
                  <a:pt x="2018995" y="148133"/>
                </a:cubicBezTo>
                <a:cubicBezTo>
                  <a:pt x="2010054" y="179426"/>
                  <a:pt x="2001723" y="203606"/>
                  <a:pt x="1994002" y="220675"/>
                </a:cubicBezTo>
                <a:lnTo>
                  <a:pt x="1953158" y="207264"/>
                </a:lnTo>
                <a:lnTo>
                  <a:pt x="1953158" y="244450"/>
                </a:lnTo>
                <a:lnTo>
                  <a:pt x="2028139" y="244450"/>
                </a:lnTo>
                <a:lnTo>
                  <a:pt x="2028139" y="309067"/>
                </a:lnTo>
                <a:lnTo>
                  <a:pt x="1990954" y="309067"/>
                </a:lnTo>
                <a:lnTo>
                  <a:pt x="1990954" y="472440"/>
                </a:lnTo>
                <a:lnTo>
                  <a:pt x="2026310" y="435254"/>
                </a:lnTo>
                <a:lnTo>
                  <a:pt x="2048866" y="495605"/>
                </a:lnTo>
                <a:cubicBezTo>
                  <a:pt x="2038299" y="504546"/>
                  <a:pt x="2024278" y="515823"/>
                  <a:pt x="2006803" y="529438"/>
                </a:cubicBezTo>
                <a:cubicBezTo>
                  <a:pt x="1989328" y="543052"/>
                  <a:pt x="1970634" y="556768"/>
                  <a:pt x="1950720" y="570586"/>
                </a:cubicBezTo>
                <a:lnTo>
                  <a:pt x="1923898" y="527304"/>
                </a:lnTo>
                <a:cubicBezTo>
                  <a:pt x="1929181" y="522427"/>
                  <a:pt x="1932737" y="517652"/>
                  <a:pt x="1934566" y="512978"/>
                </a:cubicBezTo>
                <a:cubicBezTo>
                  <a:pt x="1936394" y="508305"/>
                  <a:pt x="1937309" y="501904"/>
                  <a:pt x="1937309" y="493776"/>
                </a:cubicBezTo>
                <a:lnTo>
                  <a:pt x="1937309" y="309067"/>
                </a:lnTo>
                <a:lnTo>
                  <a:pt x="1911706" y="309067"/>
                </a:lnTo>
                <a:lnTo>
                  <a:pt x="1911096" y="345643"/>
                </a:lnTo>
                <a:cubicBezTo>
                  <a:pt x="1911096" y="402133"/>
                  <a:pt x="1907438" y="446430"/>
                  <a:pt x="1900123" y="478536"/>
                </a:cubicBezTo>
                <a:cubicBezTo>
                  <a:pt x="1892808" y="509016"/>
                  <a:pt x="1877974" y="543357"/>
                  <a:pt x="1855623" y="581558"/>
                </a:cubicBezTo>
                <a:lnTo>
                  <a:pt x="1802587" y="553517"/>
                </a:lnTo>
                <a:cubicBezTo>
                  <a:pt x="1821688" y="521411"/>
                  <a:pt x="1835912" y="490118"/>
                  <a:pt x="1845259" y="459639"/>
                </a:cubicBezTo>
                <a:cubicBezTo>
                  <a:pt x="1854200" y="430378"/>
                  <a:pt x="1858670" y="392786"/>
                  <a:pt x="1858670" y="346862"/>
                </a:cubicBezTo>
                <a:lnTo>
                  <a:pt x="1859280" y="309067"/>
                </a:lnTo>
                <a:lnTo>
                  <a:pt x="1821485" y="309067"/>
                </a:lnTo>
                <a:lnTo>
                  <a:pt x="1821485" y="244450"/>
                </a:lnTo>
                <a:lnTo>
                  <a:pt x="1895246" y="244450"/>
                </a:lnTo>
                <a:lnTo>
                  <a:pt x="1895246" y="207874"/>
                </a:lnTo>
                <a:lnTo>
                  <a:pt x="1851355" y="219456"/>
                </a:lnTo>
                <a:cubicBezTo>
                  <a:pt x="1849323" y="208890"/>
                  <a:pt x="1847190" y="198222"/>
                  <a:pt x="1844954" y="187452"/>
                </a:cubicBezTo>
                <a:cubicBezTo>
                  <a:pt x="1842719" y="176682"/>
                  <a:pt x="1839570" y="163779"/>
                  <a:pt x="1835506" y="148742"/>
                </a:cubicBezTo>
                <a:cubicBezTo>
                  <a:pt x="1831848" y="133706"/>
                  <a:pt x="1828190" y="120294"/>
                  <a:pt x="1824533" y="108509"/>
                </a:cubicBezTo>
                <a:cubicBezTo>
                  <a:pt x="1820875" y="96723"/>
                  <a:pt x="1817421" y="86360"/>
                  <a:pt x="1814170" y="77419"/>
                </a:cubicBezTo>
                <a:lnTo>
                  <a:pt x="1858670" y="62789"/>
                </a:lnTo>
                <a:cubicBezTo>
                  <a:pt x="1861922" y="71730"/>
                  <a:pt x="1865579" y="82296"/>
                  <a:pt x="1869643" y="94488"/>
                </a:cubicBezTo>
                <a:cubicBezTo>
                  <a:pt x="1873707" y="106680"/>
                  <a:pt x="1877771" y="120294"/>
                  <a:pt x="1881835" y="135331"/>
                </a:cubicBezTo>
                <a:cubicBezTo>
                  <a:pt x="1885086" y="146710"/>
                  <a:pt x="1887728" y="157074"/>
                  <a:pt x="1889760" y="166421"/>
                </a:cubicBezTo>
                <a:cubicBezTo>
                  <a:pt x="1891792" y="175768"/>
                  <a:pt x="1893621" y="184506"/>
                  <a:pt x="1895246" y="192634"/>
                </a:cubicBezTo>
                <a:close/>
                <a:moveTo>
                  <a:pt x="1358798" y="9144"/>
                </a:moveTo>
                <a:lnTo>
                  <a:pt x="1426464" y="9144"/>
                </a:lnTo>
                <a:lnTo>
                  <a:pt x="1426464" y="62789"/>
                </a:lnTo>
                <a:lnTo>
                  <a:pt x="1543507" y="62789"/>
                </a:lnTo>
                <a:lnTo>
                  <a:pt x="1543507" y="9144"/>
                </a:lnTo>
                <a:lnTo>
                  <a:pt x="1611173" y="9144"/>
                </a:lnTo>
                <a:lnTo>
                  <a:pt x="1611173" y="62789"/>
                </a:lnTo>
                <a:lnTo>
                  <a:pt x="1758086" y="62789"/>
                </a:lnTo>
                <a:lnTo>
                  <a:pt x="1758086" y="123139"/>
                </a:lnTo>
                <a:lnTo>
                  <a:pt x="1611173" y="123139"/>
                </a:lnTo>
                <a:lnTo>
                  <a:pt x="1611173" y="160325"/>
                </a:lnTo>
                <a:lnTo>
                  <a:pt x="1543507" y="160325"/>
                </a:lnTo>
                <a:lnTo>
                  <a:pt x="1543507" y="123139"/>
                </a:lnTo>
                <a:lnTo>
                  <a:pt x="1426464" y="123139"/>
                </a:lnTo>
                <a:lnTo>
                  <a:pt x="1426464" y="160325"/>
                </a:lnTo>
                <a:lnTo>
                  <a:pt x="1358798" y="160325"/>
                </a:lnTo>
                <a:lnTo>
                  <a:pt x="1358798" y="123139"/>
                </a:lnTo>
                <a:lnTo>
                  <a:pt x="1212494" y="123139"/>
                </a:lnTo>
                <a:lnTo>
                  <a:pt x="1212494" y="62789"/>
                </a:lnTo>
                <a:lnTo>
                  <a:pt x="1358798" y="62789"/>
                </a:lnTo>
                <a:close/>
                <a:moveTo>
                  <a:pt x="4817059" y="0"/>
                </a:moveTo>
                <a:lnTo>
                  <a:pt x="4874361" y="31090"/>
                </a:lnTo>
                <a:cubicBezTo>
                  <a:pt x="4870297" y="36779"/>
                  <a:pt x="4866233" y="42469"/>
                  <a:pt x="4862169" y="48158"/>
                </a:cubicBezTo>
                <a:cubicBezTo>
                  <a:pt x="4858105" y="53848"/>
                  <a:pt x="4853838" y="59334"/>
                  <a:pt x="4849368" y="64618"/>
                </a:cubicBezTo>
                <a:lnTo>
                  <a:pt x="5031638" y="64618"/>
                </a:lnTo>
                <a:lnTo>
                  <a:pt x="5031638" y="127406"/>
                </a:lnTo>
                <a:cubicBezTo>
                  <a:pt x="4998720" y="169266"/>
                  <a:pt x="4957673" y="204826"/>
                  <a:pt x="4908499" y="234086"/>
                </a:cubicBezTo>
                <a:cubicBezTo>
                  <a:pt x="4863389" y="260909"/>
                  <a:pt x="4804257" y="287325"/>
                  <a:pt x="4731105" y="313334"/>
                </a:cubicBezTo>
                <a:lnTo>
                  <a:pt x="4912157" y="313334"/>
                </a:lnTo>
                <a:lnTo>
                  <a:pt x="4912157" y="242621"/>
                </a:lnTo>
                <a:lnTo>
                  <a:pt x="4979213" y="242621"/>
                </a:lnTo>
                <a:lnTo>
                  <a:pt x="4979213" y="313334"/>
                </a:lnTo>
                <a:lnTo>
                  <a:pt x="5040783" y="313334"/>
                </a:lnTo>
                <a:lnTo>
                  <a:pt x="5040783" y="376123"/>
                </a:lnTo>
                <a:lnTo>
                  <a:pt x="4979213" y="376123"/>
                </a:lnTo>
                <a:lnTo>
                  <a:pt x="4979213" y="493776"/>
                </a:lnTo>
                <a:cubicBezTo>
                  <a:pt x="4979213" y="508000"/>
                  <a:pt x="4978501" y="519989"/>
                  <a:pt x="4977079" y="529742"/>
                </a:cubicBezTo>
                <a:cubicBezTo>
                  <a:pt x="4975657" y="539496"/>
                  <a:pt x="4972507" y="547624"/>
                  <a:pt x="4967630" y="554127"/>
                </a:cubicBezTo>
                <a:cubicBezTo>
                  <a:pt x="4962753" y="560629"/>
                  <a:pt x="4955743" y="565709"/>
                  <a:pt x="4946599" y="569367"/>
                </a:cubicBezTo>
                <a:cubicBezTo>
                  <a:pt x="4937455" y="573024"/>
                  <a:pt x="4925161" y="575666"/>
                  <a:pt x="4909719" y="577291"/>
                </a:cubicBezTo>
                <a:cubicBezTo>
                  <a:pt x="4898745" y="578511"/>
                  <a:pt x="4886553" y="579323"/>
                  <a:pt x="4873142" y="579730"/>
                </a:cubicBezTo>
                <a:cubicBezTo>
                  <a:pt x="4859731" y="580136"/>
                  <a:pt x="4847742" y="580339"/>
                  <a:pt x="4837175" y="580339"/>
                </a:cubicBezTo>
                <a:lnTo>
                  <a:pt x="4824374" y="512674"/>
                </a:lnTo>
                <a:cubicBezTo>
                  <a:pt x="4833721" y="513080"/>
                  <a:pt x="4842662" y="513486"/>
                  <a:pt x="4851197" y="513893"/>
                </a:cubicBezTo>
                <a:cubicBezTo>
                  <a:pt x="4859731" y="514299"/>
                  <a:pt x="4867046" y="514502"/>
                  <a:pt x="4873142" y="514502"/>
                </a:cubicBezTo>
                <a:cubicBezTo>
                  <a:pt x="4882895" y="514502"/>
                  <a:pt x="4890415" y="514401"/>
                  <a:pt x="4895697" y="514198"/>
                </a:cubicBezTo>
                <a:cubicBezTo>
                  <a:pt x="4900981" y="513994"/>
                  <a:pt x="4904841" y="512775"/>
                  <a:pt x="4907279" y="510540"/>
                </a:cubicBezTo>
                <a:cubicBezTo>
                  <a:pt x="4909719" y="508305"/>
                  <a:pt x="4911141" y="505054"/>
                  <a:pt x="4911547" y="500787"/>
                </a:cubicBezTo>
                <a:cubicBezTo>
                  <a:pt x="4911953" y="496519"/>
                  <a:pt x="4912157" y="490322"/>
                  <a:pt x="4912157" y="482194"/>
                </a:cubicBezTo>
                <a:lnTo>
                  <a:pt x="4912157" y="376123"/>
                </a:lnTo>
                <a:lnTo>
                  <a:pt x="4773168" y="376123"/>
                </a:lnTo>
                <a:cubicBezTo>
                  <a:pt x="4777638" y="380594"/>
                  <a:pt x="4782413" y="385470"/>
                  <a:pt x="4787493" y="390754"/>
                </a:cubicBezTo>
                <a:cubicBezTo>
                  <a:pt x="4792573" y="396037"/>
                  <a:pt x="4797959" y="401523"/>
                  <a:pt x="4803648" y="407213"/>
                </a:cubicBezTo>
                <a:cubicBezTo>
                  <a:pt x="4813808" y="417779"/>
                  <a:pt x="4822545" y="427228"/>
                  <a:pt x="4829861" y="435559"/>
                </a:cubicBezTo>
                <a:cubicBezTo>
                  <a:pt x="4837175" y="443890"/>
                  <a:pt x="4843475" y="451510"/>
                  <a:pt x="4848758" y="458419"/>
                </a:cubicBezTo>
                <a:lnTo>
                  <a:pt x="4800600" y="504139"/>
                </a:lnTo>
                <a:cubicBezTo>
                  <a:pt x="4794504" y="496418"/>
                  <a:pt x="4787493" y="488188"/>
                  <a:pt x="4779569" y="479450"/>
                </a:cubicBezTo>
                <a:cubicBezTo>
                  <a:pt x="4771643" y="470713"/>
                  <a:pt x="4763617" y="461975"/>
                  <a:pt x="4755489" y="453238"/>
                </a:cubicBezTo>
                <a:cubicBezTo>
                  <a:pt x="4747361" y="444500"/>
                  <a:pt x="4739233" y="436067"/>
                  <a:pt x="4731105" y="427939"/>
                </a:cubicBezTo>
                <a:cubicBezTo>
                  <a:pt x="4722977" y="419811"/>
                  <a:pt x="4715662" y="412496"/>
                  <a:pt x="4709160" y="405994"/>
                </a:cubicBezTo>
                <a:lnTo>
                  <a:pt x="4737201" y="376123"/>
                </a:lnTo>
                <a:lnTo>
                  <a:pt x="4676851" y="376123"/>
                </a:lnTo>
                <a:lnTo>
                  <a:pt x="4676851" y="313334"/>
                </a:lnTo>
                <a:lnTo>
                  <a:pt x="4704893" y="313334"/>
                </a:lnTo>
                <a:lnTo>
                  <a:pt x="4681728" y="263347"/>
                </a:lnTo>
                <a:cubicBezTo>
                  <a:pt x="4728870" y="249123"/>
                  <a:pt x="4768697" y="234899"/>
                  <a:pt x="4801209" y="220675"/>
                </a:cubicBezTo>
                <a:cubicBezTo>
                  <a:pt x="4796739" y="216205"/>
                  <a:pt x="4791456" y="211430"/>
                  <a:pt x="4785359" y="206350"/>
                </a:cubicBezTo>
                <a:cubicBezTo>
                  <a:pt x="4779264" y="201270"/>
                  <a:pt x="4772355" y="195885"/>
                  <a:pt x="4764633" y="190195"/>
                </a:cubicBezTo>
                <a:cubicBezTo>
                  <a:pt x="4759757" y="186538"/>
                  <a:pt x="4755185" y="183083"/>
                  <a:pt x="4750917" y="179832"/>
                </a:cubicBezTo>
                <a:cubicBezTo>
                  <a:pt x="4746650" y="176581"/>
                  <a:pt x="4742688" y="173736"/>
                  <a:pt x="4739030" y="171298"/>
                </a:cubicBezTo>
                <a:cubicBezTo>
                  <a:pt x="4732934" y="175768"/>
                  <a:pt x="4726838" y="180137"/>
                  <a:pt x="4720742" y="184404"/>
                </a:cubicBezTo>
                <a:cubicBezTo>
                  <a:pt x="4714646" y="188671"/>
                  <a:pt x="4708143" y="193040"/>
                  <a:pt x="4701235" y="197510"/>
                </a:cubicBezTo>
                <a:lnTo>
                  <a:pt x="4662221" y="151790"/>
                </a:lnTo>
                <a:lnTo>
                  <a:pt x="4662221" y="582778"/>
                </a:lnTo>
                <a:lnTo>
                  <a:pt x="4597603" y="582778"/>
                </a:lnTo>
                <a:lnTo>
                  <a:pt x="4597603" y="377952"/>
                </a:lnTo>
                <a:cubicBezTo>
                  <a:pt x="4590288" y="384861"/>
                  <a:pt x="4582667" y="391973"/>
                  <a:pt x="4574743" y="399288"/>
                </a:cubicBezTo>
                <a:cubicBezTo>
                  <a:pt x="4566819" y="406603"/>
                  <a:pt x="4558995" y="413512"/>
                  <a:pt x="4551273" y="420014"/>
                </a:cubicBezTo>
                <a:cubicBezTo>
                  <a:pt x="4543551" y="426517"/>
                  <a:pt x="4536033" y="432511"/>
                  <a:pt x="4528719" y="437998"/>
                </a:cubicBezTo>
                <a:cubicBezTo>
                  <a:pt x="4521403" y="443484"/>
                  <a:pt x="4514901" y="448056"/>
                  <a:pt x="4509211" y="451714"/>
                </a:cubicBezTo>
                <a:lnTo>
                  <a:pt x="4470806" y="389534"/>
                </a:lnTo>
                <a:cubicBezTo>
                  <a:pt x="4480560" y="383845"/>
                  <a:pt x="4491634" y="376530"/>
                  <a:pt x="4504029" y="367589"/>
                </a:cubicBezTo>
                <a:cubicBezTo>
                  <a:pt x="4516425" y="358648"/>
                  <a:pt x="4530344" y="347878"/>
                  <a:pt x="4545787" y="335280"/>
                </a:cubicBezTo>
                <a:cubicBezTo>
                  <a:pt x="4555947" y="327152"/>
                  <a:pt x="4565295" y="319329"/>
                  <a:pt x="4573829" y="311810"/>
                </a:cubicBezTo>
                <a:cubicBezTo>
                  <a:pt x="4582363" y="304292"/>
                  <a:pt x="4590288" y="297078"/>
                  <a:pt x="4597603" y="290170"/>
                </a:cubicBezTo>
                <a:lnTo>
                  <a:pt x="4597603" y="251765"/>
                </a:lnTo>
                <a:lnTo>
                  <a:pt x="4540301" y="274930"/>
                </a:lnTo>
                <a:cubicBezTo>
                  <a:pt x="4538269" y="263957"/>
                  <a:pt x="4535119" y="251358"/>
                  <a:pt x="4530852" y="237134"/>
                </a:cubicBezTo>
                <a:cubicBezTo>
                  <a:pt x="4526585" y="222910"/>
                  <a:pt x="4521607" y="206858"/>
                  <a:pt x="4515917" y="188976"/>
                </a:cubicBezTo>
                <a:cubicBezTo>
                  <a:pt x="4510227" y="170688"/>
                  <a:pt x="4504639" y="154635"/>
                  <a:pt x="4499153" y="140818"/>
                </a:cubicBezTo>
                <a:cubicBezTo>
                  <a:pt x="4493666" y="127000"/>
                  <a:pt x="4488485" y="115011"/>
                  <a:pt x="4483607" y="104851"/>
                </a:cubicBezTo>
                <a:lnTo>
                  <a:pt x="4541520" y="82296"/>
                </a:lnTo>
                <a:cubicBezTo>
                  <a:pt x="4550867" y="101803"/>
                  <a:pt x="4561840" y="129642"/>
                  <a:pt x="4574438" y="165811"/>
                </a:cubicBezTo>
                <a:cubicBezTo>
                  <a:pt x="4579721" y="180848"/>
                  <a:pt x="4584191" y="194564"/>
                  <a:pt x="4587849" y="206959"/>
                </a:cubicBezTo>
                <a:cubicBezTo>
                  <a:pt x="4591507" y="219355"/>
                  <a:pt x="4594758" y="230632"/>
                  <a:pt x="4597603" y="240792"/>
                </a:cubicBezTo>
                <a:lnTo>
                  <a:pt x="4597603" y="17069"/>
                </a:lnTo>
                <a:lnTo>
                  <a:pt x="4662221" y="17069"/>
                </a:lnTo>
                <a:lnTo>
                  <a:pt x="4662221" y="148133"/>
                </a:lnTo>
                <a:cubicBezTo>
                  <a:pt x="4676851" y="138786"/>
                  <a:pt x="4691278" y="128422"/>
                  <a:pt x="4705503" y="117043"/>
                </a:cubicBezTo>
                <a:cubicBezTo>
                  <a:pt x="4719726" y="105664"/>
                  <a:pt x="4733747" y="93472"/>
                  <a:pt x="4747565" y="80467"/>
                </a:cubicBezTo>
                <a:cubicBezTo>
                  <a:pt x="4775606" y="53645"/>
                  <a:pt x="4798771" y="26822"/>
                  <a:pt x="4817059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6D19A99-32EF-4FE1-856E-24952120C63F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185E532-A401-4E67-BE17-711720B2F2F9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C9AAF7B-9CCA-48E7-858D-13C5FB692F56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C30633EE-EE04-4F33-8763-8250AB814B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E71DB620-CED5-41A4-9A48-F03E583A386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173E650-D4A1-48E2-A165-8F2E745994E4}"/>
              </a:ext>
            </a:extLst>
          </p:cNvPr>
          <p:cNvSpPr/>
          <p:nvPr/>
        </p:nvSpPr>
        <p:spPr>
          <a:xfrm>
            <a:off x="6185924" y="3483439"/>
            <a:ext cx="4936054" cy="1269821"/>
          </a:xfrm>
          <a:prstGeom prst="roundRect">
            <a:avLst>
              <a:gd name="adj" fmla="val 8823"/>
            </a:avLst>
          </a:prstGeom>
          <a:solidFill>
            <a:srgbClr val="FED65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" name="图形 48">
            <a:extLst>
              <a:ext uri="{FF2B5EF4-FFF2-40B4-BE49-F238E27FC236}">
                <a16:creationId xmlns:a16="http://schemas.microsoft.com/office/drawing/2014/main" id="{490983BB-1BAF-44D9-9239-D4D89691C2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85924" y="1993017"/>
            <a:ext cx="5534858" cy="1410410"/>
          </a:xfrm>
          <a:prstGeom prst="rect">
            <a:avLst/>
          </a:prstGeom>
        </p:spPr>
      </p:pic>
      <p:sp>
        <p:nvSpPr>
          <p:cNvPr id="20" name="TextBox 18">
            <a:extLst>
              <a:ext uri="{FF2B5EF4-FFF2-40B4-BE49-F238E27FC236}">
                <a16:creationId xmlns:a16="http://schemas.microsoft.com/office/drawing/2014/main" id="{660DFE64-264D-4523-85A7-62B7F93B945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41223" y="3762641"/>
            <a:ext cx="2106272" cy="773049"/>
          </a:xfrm>
          <a:custGeom>
            <a:avLst/>
            <a:gdLst/>
            <a:ahLst/>
            <a:cxnLst/>
            <a:rect l="l" t="t" r="r" b="b"/>
            <a:pathLst>
              <a:path w="2106272" h="773049">
                <a:moveTo>
                  <a:pt x="233229" y="690039"/>
                </a:moveTo>
                <a:lnTo>
                  <a:pt x="233229" y="728844"/>
                </a:lnTo>
                <a:lnTo>
                  <a:pt x="252431" y="725443"/>
                </a:lnTo>
                <a:lnTo>
                  <a:pt x="271634" y="721843"/>
                </a:lnTo>
                <a:lnTo>
                  <a:pt x="271634" y="690039"/>
                </a:lnTo>
                <a:close/>
                <a:moveTo>
                  <a:pt x="1412386" y="686838"/>
                </a:moveTo>
                <a:lnTo>
                  <a:pt x="1425988" y="686838"/>
                </a:lnTo>
                <a:lnTo>
                  <a:pt x="1425988" y="712042"/>
                </a:lnTo>
                <a:lnTo>
                  <a:pt x="1508398" y="712042"/>
                </a:lnTo>
                <a:lnTo>
                  <a:pt x="1508398" y="725243"/>
                </a:lnTo>
                <a:lnTo>
                  <a:pt x="1425988" y="725243"/>
                </a:lnTo>
                <a:lnTo>
                  <a:pt x="1425988" y="772649"/>
                </a:lnTo>
                <a:lnTo>
                  <a:pt x="1412386" y="772649"/>
                </a:lnTo>
                <a:lnTo>
                  <a:pt x="1412386" y="725243"/>
                </a:lnTo>
                <a:lnTo>
                  <a:pt x="1329776" y="725243"/>
                </a:lnTo>
                <a:lnTo>
                  <a:pt x="1329776" y="712042"/>
                </a:lnTo>
                <a:lnTo>
                  <a:pt x="1412386" y="712042"/>
                </a:lnTo>
                <a:close/>
                <a:moveTo>
                  <a:pt x="856107" y="681038"/>
                </a:moveTo>
                <a:cubicBezTo>
                  <a:pt x="845572" y="681038"/>
                  <a:pt x="837071" y="684205"/>
                  <a:pt x="830604" y="690539"/>
                </a:cubicBezTo>
                <a:cubicBezTo>
                  <a:pt x="824136" y="696873"/>
                  <a:pt x="820902" y="705307"/>
                  <a:pt x="820902" y="715842"/>
                </a:cubicBezTo>
                <a:cubicBezTo>
                  <a:pt x="820902" y="726243"/>
                  <a:pt x="824203" y="734611"/>
                  <a:pt x="830804" y="740945"/>
                </a:cubicBezTo>
                <a:cubicBezTo>
                  <a:pt x="837405" y="747279"/>
                  <a:pt x="845839" y="750446"/>
                  <a:pt x="856107" y="750446"/>
                </a:cubicBezTo>
                <a:cubicBezTo>
                  <a:pt x="866375" y="750446"/>
                  <a:pt x="874776" y="747279"/>
                  <a:pt x="881310" y="740945"/>
                </a:cubicBezTo>
                <a:cubicBezTo>
                  <a:pt x="887844" y="734611"/>
                  <a:pt x="891111" y="726243"/>
                  <a:pt x="891111" y="715842"/>
                </a:cubicBezTo>
                <a:cubicBezTo>
                  <a:pt x="891111" y="705307"/>
                  <a:pt x="887911" y="696873"/>
                  <a:pt x="881510" y="690539"/>
                </a:cubicBezTo>
                <a:cubicBezTo>
                  <a:pt x="875109" y="684205"/>
                  <a:pt x="866641" y="681038"/>
                  <a:pt x="856107" y="681038"/>
                </a:cubicBezTo>
                <a:close/>
                <a:moveTo>
                  <a:pt x="8801" y="677437"/>
                </a:moveTo>
                <a:lnTo>
                  <a:pt x="80210" y="677437"/>
                </a:lnTo>
                <a:lnTo>
                  <a:pt x="80210" y="691039"/>
                </a:lnTo>
                <a:cubicBezTo>
                  <a:pt x="76076" y="699573"/>
                  <a:pt x="71776" y="707808"/>
                  <a:pt x="67308" y="715742"/>
                </a:cubicBezTo>
                <a:cubicBezTo>
                  <a:pt x="62841" y="723676"/>
                  <a:pt x="58074" y="731311"/>
                  <a:pt x="53007" y="738645"/>
                </a:cubicBezTo>
                <a:cubicBezTo>
                  <a:pt x="56874" y="742379"/>
                  <a:pt x="60374" y="745746"/>
                  <a:pt x="63508" y="748746"/>
                </a:cubicBezTo>
                <a:cubicBezTo>
                  <a:pt x="66642" y="751746"/>
                  <a:pt x="68742" y="753913"/>
                  <a:pt x="69809" y="755247"/>
                </a:cubicBezTo>
                <a:lnTo>
                  <a:pt x="61007" y="764848"/>
                </a:lnTo>
                <a:cubicBezTo>
                  <a:pt x="60074" y="763781"/>
                  <a:pt x="58441" y="762014"/>
                  <a:pt x="56107" y="759547"/>
                </a:cubicBezTo>
                <a:cubicBezTo>
                  <a:pt x="53773" y="757081"/>
                  <a:pt x="51040" y="754280"/>
                  <a:pt x="47906" y="751146"/>
                </a:cubicBezTo>
                <a:cubicBezTo>
                  <a:pt x="44772" y="748013"/>
                  <a:pt x="41438" y="744712"/>
                  <a:pt x="37905" y="741245"/>
                </a:cubicBezTo>
                <a:cubicBezTo>
                  <a:pt x="34371" y="737778"/>
                  <a:pt x="31004" y="734544"/>
                  <a:pt x="27803" y="731544"/>
                </a:cubicBezTo>
                <a:cubicBezTo>
                  <a:pt x="24603" y="728544"/>
                  <a:pt x="21736" y="725910"/>
                  <a:pt x="19202" y="723643"/>
                </a:cubicBezTo>
                <a:cubicBezTo>
                  <a:pt x="16669" y="721376"/>
                  <a:pt x="14868" y="719843"/>
                  <a:pt x="13802" y="719042"/>
                </a:cubicBezTo>
                <a:lnTo>
                  <a:pt x="21803" y="710641"/>
                </a:lnTo>
                <a:cubicBezTo>
                  <a:pt x="23269" y="711708"/>
                  <a:pt x="26070" y="714108"/>
                  <a:pt x="30204" y="717842"/>
                </a:cubicBezTo>
                <a:cubicBezTo>
                  <a:pt x="34338" y="721576"/>
                  <a:pt x="38805" y="725643"/>
                  <a:pt x="43605" y="730044"/>
                </a:cubicBezTo>
                <a:cubicBezTo>
                  <a:pt x="48406" y="723110"/>
                  <a:pt x="52806" y="716142"/>
                  <a:pt x="56807" y="709141"/>
                </a:cubicBezTo>
                <a:cubicBezTo>
                  <a:pt x="60807" y="702140"/>
                  <a:pt x="64141" y="695640"/>
                  <a:pt x="66808" y="689639"/>
                </a:cubicBezTo>
                <a:lnTo>
                  <a:pt x="8801" y="689639"/>
                </a:lnTo>
                <a:close/>
                <a:moveTo>
                  <a:pt x="1158754" y="677237"/>
                </a:moveTo>
                <a:lnTo>
                  <a:pt x="1275769" y="677237"/>
                </a:lnTo>
                <a:lnTo>
                  <a:pt x="1275769" y="685838"/>
                </a:lnTo>
                <a:lnTo>
                  <a:pt x="1231163" y="685838"/>
                </a:lnTo>
                <a:cubicBezTo>
                  <a:pt x="1228363" y="687305"/>
                  <a:pt x="1225496" y="688672"/>
                  <a:pt x="1222562" y="689939"/>
                </a:cubicBezTo>
                <a:cubicBezTo>
                  <a:pt x="1219628" y="691206"/>
                  <a:pt x="1216628" y="692506"/>
                  <a:pt x="1213561" y="693839"/>
                </a:cubicBezTo>
                <a:cubicBezTo>
                  <a:pt x="1218762" y="699307"/>
                  <a:pt x="1223229" y="706041"/>
                  <a:pt x="1226963" y="714042"/>
                </a:cubicBezTo>
                <a:cubicBezTo>
                  <a:pt x="1234030" y="712308"/>
                  <a:pt x="1242898" y="709308"/>
                  <a:pt x="1253566" y="705041"/>
                </a:cubicBezTo>
                <a:cubicBezTo>
                  <a:pt x="1259834" y="702507"/>
                  <a:pt x="1265401" y="700140"/>
                  <a:pt x="1270268" y="697940"/>
                </a:cubicBezTo>
                <a:cubicBezTo>
                  <a:pt x="1275135" y="695739"/>
                  <a:pt x="1279303" y="693639"/>
                  <a:pt x="1282770" y="691639"/>
                </a:cubicBezTo>
                <a:lnTo>
                  <a:pt x="1288370" y="701040"/>
                </a:lnTo>
                <a:cubicBezTo>
                  <a:pt x="1284770" y="703040"/>
                  <a:pt x="1280436" y="705141"/>
                  <a:pt x="1275369" y="707341"/>
                </a:cubicBezTo>
                <a:cubicBezTo>
                  <a:pt x="1270301" y="709541"/>
                  <a:pt x="1264634" y="711908"/>
                  <a:pt x="1258367" y="714442"/>
                </a:cubicBezTo>
                <a:lnTo>
                  <a:pt x="1256166" y="715442"/>
                </a:lnTo>
                <a:cubicBezTo>
                  <a:pt x="1261500" y="723443"/>
                  <a:pt x="1267568" y="730044"/>
                  <a:pt x="1274369" y="735244"/>
                </a:cubicBezTo>
                <a:cubicBezTo>
                  <a:pt x="1278369" y="738311"/>
                  <a:pt x="1283103" y="741212"/>
                  <a:pt x="1288570" y="743946"/>
                </a:cubicBezTo>
                <a:cubicBezTo>
                  <a:pt x="1294038" y="746679"/>
                  <a:pt x="1300439" y="749313"/>
                  <a:pt x="1307773" y="751847"/>
                </a:cubicBezTo>
                <a:lnTo>
                  <a:pt x="1302172" y="762648"/>
                </a:lnTo>
                <a:cubicBezTo>
                  <a:pt x="1294571" y="759581"/>
                  <a:pt x="1287737" y="756414"/>
                  <a:pt x="1281670" y="753147"/>
                </a:cubicBezTo>
                <a:cubicBezTo>
                  <a:pt x="1275602" y="749880"/>
                  <a:pt x="1270301" y="746512"/>
                  <a:pt x="1265768" y="743045"/>
                </a:cubicBezTo>
                <a:cubicBezTo>
                  <a:pt x="1258167" y="737311"/>
                  <a:pt x="1251232" y="729444"/>
                  <a:pt x="1244965" y="719442"/>
                </a:cubicBezTo>
                <a:cubicBezTo>
                  <a:pt x="1242298" y="720376"/>
                  <a:pt x="1239764" y="721176"/>
                  <a:pt x="1237364" y="721843"/>
                </a:cubicBezTo>
                <a:cubicBezTo>
                  <a:pt x="1234964" y="722510"/>
                  <a:pt x="1232763" y="723043"/>
                  <a:pt x="1230763" y="723443"/>
                </a:cubicBezTo>
                <a:cubicBezTo>
                  <a:pt x="1231563" y="726110"/>
                  <a:pt x="1232230" y="728877"/>
                  <a:pt x="1232763" y="731744"/>
                </a:cubicBezTo>
                <a:cubicBezTo>
                  <a:pt x="1233297" y="734611"/>
                  <a:pt x="1233630" y="737378"/>
                  <a:pt x="1233764" y="740045"/>
                </a:cubicBezTo>
                <a:cubicBezTo>
                  <a:pt x="1233764" y="745512"/>
                  <a:pt x="1233430" y="750080"/>
                  <a:pt x="1232763" y="753747"/>
                </a:cubicBezTo>
                <a:cubicBezTo>
                  <a:pt x="1232097" y="757414"/>
                  <a:pt x="1230896" y="760414"/>
                  <a:pt x="1229163" y="762748"/>
                </a:cubicBezTo>
                <a:cubicBezTo>
                  <a:pt x="1227429" y="765081"/>
                  <a:pt x="1225029" y="766815"/>
                  <a:pt x="1221962" y="767949"/>
                </a:cubicBezTo>
                <a:cubicBezTo>
                  <a:pt x="1218895" y="769082"/>
                  <a:pt x="1215028" y="769849"/>
                  <a:pt x="1210361" y="770249"/>
                </a:cubicBezTo>
                <a:cubicBezTo>
                  <a:pt x="1208760" y="770382"/>
                  <a:pt x="1206827" y="770516"/>
                  <a:pt x="1204560" y="770649"/>
                </a:cubicBezTo>
                <a:cubicBezTo>
                  <a:pt x="1202293" y="770782"/>
                  <a:pt x="1200026" y="770882"/>
                  <a:pt x="1197759" y="770949"/>
                </a:cubicBezTo>
                <a:cubicBezTo>
                  <a:pt x="1195492" y="771016"/>
                  <a:pt x="1193325" y="771082"/>
                  <a:pt x="1191258" y="771149"/>
                </a:cubicBezTo>
                <a:cubicBezTo>
                  <a:pt x="1189191" y="771216"/>
                  <a:pt x="1187491" y="771249"/>
                  <a:pt x="1186158" y="771249"/>
                </a:cubicBezTo>
                <a:lnTo>
                  <a:pt x="1183757" y="757447"/>
                </a:lnTo>
                <a:cubicBezTo>
                  <a:pt x="1187224" y="757714"/>
                  <a:pt x="1190892" y="757914"/>
                  <a:pt x="1194759" y="758047"/>
                </a:cubicBezTo>
                <a:cubicBezTo>
                  <a:pt x="1198626" y="758181"/>
                  <a:pt x="1202026" y="758181"/>
                  <a:pt x="1204960" y="758047"/>
                </a:cubicBezTo>
                <a:cubicBezTo>
                  <a:pt x="1208560" y="757914"/>
                  <a:pt x="1211461" y="757647"/>
                  <a:pt x="1213661" y="757247"/>
                </a:cubicBezTo>
                <a:cubicBezTo>
                  <a:pt x="1215861" y="756847"/>
                  <a:pt x="1217562" y="756014"/>
                  <a:pt x="1218762" y="754747"/>
                </a:cubicBezTo>
                <a:cubicBezTo>
                  <a:pt x="1219962" y="753480"/>
                  <a:pt x="1220762" y="751646"/>
                  <a:pt x="1221162" y="749246"/>
                </a:cubicBezTo>
                <a:cubicBezTo>
                  <a:pt x="1221562" y="746846"/>
                  <a:pt x="1221762" y="743646"/>
                  <a:pt x="1221762" y="739645"/>
                </a:cubicBezTo>
                <a:cubicBezTo>
                  <a:pt x="1221762" y="738178"/>
                  <a:pt x="1221629" y="736745"/>
                  <a:pt x="1221362" y="735344"/>
                </a:cubicBezTo>
                <a:cubicBezTo>
                  <a:pt x="1221095" y="733944"/>
                  <a:pt x="1220829" y="732511"/>
                  <a:pt x="1220562" y="731044"/>
                </a:cubicBezTo>
                <a:cubicBezTo>
                  <a:pt x="1209227" y="738111"/>
                  <a:pt x="1196392" y="744612"/>
                  <a:pt x="1182057" y="750546"/>
                </a:cubicBezTo>
                <a:cubicBezTo>
                  <a:pt x="1167722" y="756480"/>
                  <a:pt x="1151353" y="762448"/>
                  <a:pt x="1132951" y="768449"/>
                </a:cubicBezTo>
                <a:lnTo>
                  <a:pt x="1128750" y="758047"/>
                </a:lnTo>
                <a:cubicBezTo>
                  <a:pt x="1147686" y="752980"/>
                  <a:pt x="1164355" y="747479"/>
                  <a:pt x="1178757" y="741545"/>
                </a:cubicBezTo>
                <a:cubicBezTo>
                  <a:pt x="1193159" y="735611"/>
                  <a:pt x="1206027" y="729044"/>
                  <a:pt x="1217362" y="721843"/>
                </a:cubicBezTo>
                <a:cubicBezTo>
                  <a:pt x="1216695" y="720243"/>
                  <a:pt x="1215995" y="718709"/>
                  <a:pt x="1215261" y="717242"/>
                </a:cubicBezTo>
                <a:cubicBezTo>
                  <a:pt x="1214528" y="715775"/>
                  <a:pt x="1213761" y="714308"/>
                  <a:pt x="1212961" y="712842"/>
                </a:cubicBezTo>
                <a:cubicBezTo>
                  <a:pt x="1202426" y="718842"/>
                  <a:pt x="1190725" y="724376"/>
                  <a:pt x="1177857" y="729444"/>
                </a:cubicBezTo>
                <a:cubicBezTo>
                  <a:pt x="1164988" y="734511"/>
                  <a:pt x="1151087" y="739045"/>
                  <a:pt x="1136151" y="743045"/>
                </a:cubicBezTo>
                <a:lnTo>
                  <a:pt x="1132551" y="732844"/>
                </a:lnTo>
                <a:cubicBezTo>
                  <a:pt x="1146686" y="729510"/>
                  <a:pt x="1160221" y="725443"/>
                  <a:pt x="1173156" y="720643"/>
                </a:cubicBezTo>
                <a:cubicBezTo>
                  <a:pt x="1186091" y="715842"/>
                  <a:pt x="1197692" y="710708"/>
                  <a:pt x="1207960" y="705241"/>
                </a:cubicBezTo>
                <a:cubicBezTo>
                  <a:pt x="1206894" y="703907"/>
                  <a:pt x="1205893" y="702707"/>
                  <a:pt x="1204960" y="701640"/>
                </a:cubicBezTo>
                <a:cubicBezTo>
                  <a:pt x="1204026" y="700573"/>
                  <a:pt x="1203093" y="699507"/>
                  <a:pt x="1202160" y="698440"/>
                </a:cubicBezTo>
                <a:lnTo>
                  <a:pt x="1189158" y="703240"/>
                </a:lnTo>
                <a:cubicBezTo>
                  <a:pt x="1180224" y="706307"/>
                  <a:pt x="1171389" y="709175"/>
                  <a:pt x="1162655" y="711841"/>
                </a:cubicBezTo>
                <a:cubicBezTo>
                  <a:pt x="1153920" y="714508"/>
                  <a:pt x="1145152" y="716975"/>
                  <a:pt x="1136351" y="719242"/>
                </a:cubicBezTo>
                <a:lnTo>
                  <a:pt x="1133551" y="709041"/>
                </a:lnTo>
                <a:cubicBezTo>
                  <a:pt x="1148086" y="705841"/>
                  <a:pt x="1161855" y="702274"/>
                  <a:pt x="1174856" y="698340"/>
                </a:cubicBezTo>
                <a:cubicBezTo>
                  <a:pt x="1187858" y="694406"/>
                  <a:pt x="1199359" y="690239"/>
                  <a:pt x="1209360" y="685838"/>
                </a:cubicBezTo>
                <a:lnTo>
                  <a:pt x="1158754" y="685838"/>
                </a:lnTo>
                <a:close/>
                <a:moveTo>
                  <a:pt x="1962254" y="657635"/>
                </a:moveTo>
                <a:lnTo>
                  <a:pt x="1962254" y="693839"/>
                </a:lnTo>
                <a:lnTo>
                  <a:pt x="2024262" y="693839"/>
                </a:lnTo>
                <a:lnTo>
                  <a:pt x="2024262" y="657635"/>
                </a:lnTo>
                <a:close/>
                <a:moveTo>
                  <a:pt x="1137351" y="657235"/>
                </a:moveTo>
                <a:lnTo>
                  <a:pt x="1297371" y="657235"/>
                </a:lnTo>
                <a:lnTo>
                  <a:pt x="1297371" y="687238"/>
                </a:lnTo>
                <a:lnTo>
                  <a:pt x="1284370" y="687238"/>
                </a:lnTo>
                <a:lnTo>
                  <a:pt x="1284370" y="666436"/>
                </a:lnTo>
                <a:lnTo>
                  <a:pt x="1150153" y="666436"/>
                </a:lnTo>
                <a:lnTo>
                  <a:pt x="1150153" y="687038"/>
                </a:lnTo>
                <a:lnTo>
                  <a:pt x="1137351" y="687038"/>
                </a:lnTo>
                <a:close/>
                <a:moveTo>
                  <a:pt x="125816" y="654834"/>
                </a:moveTo>
                <a:lnTo>
                  <a:pt x="137617" y="654834"/>
                </a:lnTo>
                <a:lnTo>
                  <a:pt x="137617" y="688239"/>
                </a:lnTo>
                <a:cubicBezTo>
                  <a:pt x="137617" y="699440"/>
                  <a:pt x="136550" y="709108"/>
                  <a:pt x="134417" y="717242"/>
                </a:cubicBezTo>
                <a:cubicBezTo>
                  <a:pt x="137884" y="719509"/>
                  <a:pt x="141751" y="722209"/>
                  <a:pt x="146018" y="725343"/>
                </a:cubicBezTo>
                <a:cubicBezTo>
                  <a:pt x="150285" y="728477"/>
                  <a:pt x="155019" y="732177"/>
                  <a:pt x="160220" y="736445"/>
                </a:cubicBezTo>
                <a:cubicBezTo>
                  <a:pt x="165954" y="741112"/>
                  <a:pt x="171055" y="745379"/>
                  <a:pt x="175522" y="749246"/>
                </a:cubicBezTo>
                <a:cubicBezTo>
                  <a:pt x="179989" y="753113"/>
                  <a:pt x="183756" y="756647"/>
                  <a:pt x="186823" y="759848"/>
                </a:cubicBezTo>
                <a:lnTo>
                  <a:pt x="178222" y="770649"/>
                </a:lnTo>
                <a:cubicBezTo>
                  <a:pt x="175155" y="767315"/>
                  <a:pt x="171488" y="763648"/>
                  <a:pt x="167221" y="759648"/>
                </a:cubicBezTo>
                <a:cubicBezTo>
                  <a:pt x="162954" y="755647"/>
                  <a:pt x="158020" y="751313"/>
                  <a:pt x="152419" y="746646"/>
                </a:cubicBezTo>
                <a:cubicBezTo>
                  <a:pt x="148152" y="743045"/>
                  <a:pt x="144151" y="739812"/>
                  <a:pt x="140417" y="736945"/>
                </a:cubicBezTo>
                <a:cubicBezTo>
                  <a:pt x="136684" y="734078"/>
                  <a:pt x="133217" y="731511"/>
                  <a:pt x="130016" y="729244"/>
                </a:cubicBezTo>
                <a:cubicBezTo>
                  <a:pt x="129483" y="730310"/>
                  <a:pt x="128949" y="731344"/>
                  <a:pt x="128416" y="732344"/>
                </a:cubicBezTo>
                <a:cubicBezTo>
                  <a:pt x="127883" y="733344"/>
                  <a:pt x="127282" y="734378"/>
                  <a:pt x="126616" y="735444"/>
                </a:cubicBezTo>
                <a:cubicBezTo>
                  <a:pt x="122749" y="741445"/>
                  <a:pt x="116614" y="747846"/>
                  <a:pt x="108213" y="754647"/>
                </a:cubicBezTo>
                <a:cubicBezTo>
                  <a:pt x="99812" y="761448"/>
                  <a:pt x="89878" y="767582"/>
                  <a:pt x="78410" y="773049"/>
                </a:cubicBezTo>
                <a:lnTo>
                  <a:pt x="70609" y="761848"/>
                </a:lnTo>
                <a:cubicBezTo>
                  <a:pt x="82610" y="756114"/>
                  <a:pt x="92278" y="750413"/>
                  <a:pt x="99612" y="744746"/>
                </a:cubicBezTo>
                <a:cubicBezTo>
                  <a:pt x="106947" y="739078"/>
                  <a:pt x="112281" y="733711"/>
                  <a:pt x="115614" y="728644"/>
                </a:cubicBezTo>
                <a:cubicBezTo>
                  <a:pt x="122415" y="718376"/>
                  <a:pt x="125816" y="703974"/>
                  <a:pt x="125816" y="685438"/>
                </a:cubicBezTo>
                <a:close/>
                <a:moveTo>
                  <a:pt x="233229" y="648034"/>
                </a:moveTo>
                <a:lnTo>
                  <a:pt x="233229" y="678437"/>
                </a:lnTo>
                <a:lnTo>
                  <a:pt x="271634" y="678437"/>
                </a:lnTo>
                <a:lnTo>
                  <a:pt x="271634" y="648034"/>
                </a:lnTo>
                <a:close/>
                <a:moveTo>
                  <a:pt x="40605" y="634632"/>
                </a:moveTo>
                <a:cubicBezTo>
                  <a:pt x="41138" y="635299"/>
                  <a:pt x="41972" y="636399"/>
                  <a:pt x="43105" y="637932"/>
                </a:cubicBezTo>
                <a:cubicBezTo>
                  <a:pt x="44239" y="639466"/>
                  <a:pt x="45539" y="641233"/>
                  <a:pt x="47006" y="643233"/>
                </a:cubicBezTo>
                <a:cubicBezTo>
                  <a:pt x="48473" y="645233"/>
                  <a:pt x="50006" y="647367"/>
                  <a:pt x="51606" y="649634"/>
                </a:cubicBezTo>
                <a:cubicBezTo>
                  <a:pt x="53207" y="651901"/>
                  <a:pt x="54707" y="654034"/>
                  <a:pt x="56107" y="656035"/>
                </a:cubicBezTo>
                <a:cubicBezTo>
                  <a:pt x="57507" y="658035"/>
                  <a:pt x="58741" y="659835"/>
                  <a:pt x="59807" y="661435"/>
                </a:cubicBezTo>
                <a:cubicBezTo>
                  <a:pt x="60874" y="663035"/>
                  <a:pt x="61608" y="664169"/>
                  <a:pt x="62008" y="664836"/>
                </a:cubicBezTo>
                <a:lnTo>
                  <a:pt x="52806" y="671436"/>
                </a:lnTo>
                <a:cubicBezTo>
                  <a:pt x="52273" y="670503"/>
                  <a:pt x="51006" y="668536"/>
                  <a:pt x="49006" y="665536"/>
                </a:cubicBezTo>
                <a:cubicBezTo>
                  <a:pt x="47006" y="662535"/>
                  <a:pt x="44839" y="659368"/>
                  <a:pt x="42505" y="656035"/>
                </a:cubicBezTo>
                <a:cubicBezTo>
                  <a:pt x="40172" y="652701"/>
                  <a:pt x="37971" y="649567"/>
                  <a:pt x="35904" y="646633"/>
                </a:cubicBezTo>
                <a:cubicBezTo>
                  <a:pt x="33837" y="643700"/>
                  <a:pt x="32404" y="641833"/>
                  <a:pt x="31604" y="641033"/>
                </a:cubicBezTo>
                <a:close/>
                <a:moveTo>
                  <a:pt x="1170156" y="628031"/>
                </a:moveTo>
                <a:lnTo>
                  <a:pt x="1170156" y="638832"/>
                </a:lnTo>
                <a:lnTo>
                  <a:pt x="1264767" y="638832"/>
                </a:lnTo>
                <a:lnTo>
                  <a:pt x="1264767" y="628031"/>
                </a:lnTo>
                <a:close/>
                <a:moveTo>
                  <a:pt x="1733426" y="622430"/>
                </a:moveTo>
                <a:lnTo>
                  <a:pt x="1804435" y="622430"/>
                </a:lnTo>
                <a:lnTo>
                  <a:pt x="1804435" y="635432"/>
                </a:lnTo>
                <a:cubicBezTo>
                  <a:pt x="1801234" y="641033"/>
                  <a:pt x="1797967" y="646400"/>
                  <a:pt x="1794634" y="651534"/>
                </a:cubicBezTo>
                <a:cubicBezTo>
                  <a:pt x="1791300" y="656668"/>
                  <a:pt x="1787900" y="661569"/>
                  <a:pt x="1784432" y="666236"/>
                </a:cubicBezTo>
                <a:cubicBezTo>
                  <a:pt x="1786966" y="667836"/>
                  <a:pt x="1789933" y="669836"/>
                  <a:pt x="1793334" y="672237"/>
                </a:cubicBezTo>
                <a:cubicBezTo>
                  <a:pt x="1796734" y="674637"/>
                  <a:pt x="1800134" y="677137"/>
                  <a:pt x="1803535" y="679737"/>
                </a:cubicBezTo>
                <a:cubicBezTo>
                  <a:pt x="1806935" y="682338"/>
                  <a:pt x="1810202" y="684905"/>
                  <a:pt x="1813336" y="687438"/>
                </a:cubicBezTo>
                <a:cubicBezTo>
                  <a:pt x="1816470" y="689972"/>
                  <a:pt x="1819170" y="692306"/>
                  <a:pt x="1821437" y="694439"/>
                </a:cubicBezTo>
                <a:lnTo>
                  <a:pt x="1813236" y="705441"/>
                </a:lnTo>
                <a:cubicBezTo>
                  <a:pt x="1811236" y="703440"/>
                  <a:pt x="1808935" y="701307"/>
                  <a:pt x="1806335" y="699040"/>
                </a:cubicBezTo>
                <a:cubicBezTo>
                  <a:pt x="1803735" y="696773"/>
                  <a:pt x="1800968" y="694439"/>
                  <a:pt x="1798034" y="692039"/>
                </a:cubicBezTo>
                <a:cubicBezTo>
                  <a:pt x="1795100" y="689639"/>
                  <a:pt x="1792133" y="687272"/>
                  <a:pt x="1789133" y="684938"/>
                </a:cubicBezTo>
                <a:cubicBezTo>
                  <a:pt x="1786133" y="682605"/>
                  <a:pt x="1783299" y="680504"/>
                  <a:pt x="1780632" y="678637"/>
                </a:cubicBezTo>
                <a:lnTo>
                  <a:pt x="1780632" y="771849"/>
                </a:lnTo>
                <a:lnTo>
                  <a:pt x="1767430" y="771849"/>
                </a:lnTo>
                <a:lnTo>
                  <a:pt x="1767430" y="686438"/>
                </a:lnTo>
                <a:cubicBezTo>
                  <a:pt x="1762630" y="691639"/>
                  <a:pt x="1757662" y="696673"/>
                  <a:pt x="1752528" y="701540"/>
                </a:cubicBezTo>
                <a:cubicBezTo>
                  <a:pt x="1747394" y="706408"/>
                  <a:pt x="1741560" y="711375"/>
                  <a:pt x="1735026" y="716442"/>
                </a:cubicBezTo>
                <a:lnTo>
                  <a:pt x="1726025" y="705641"/>
                </a:lnTo>
                <a:cubicBezTo>
                  <a:pt x="1739760" y="694439"/>
                  <a:pt x="1751862" y="683238"/>
                  <a:pt x="1762330" y="672037"/>
                </a:cubicBezTo>
                <a:cubicBezTo>
                  <a:pt x="1772798" y="660835"/>
                  <a:pt x="1781899" y="648634"/>
                  <a:pt x="1789633" y="635432"/>
                </a:cubicBezTo>
                <a:lnTo>
                  <a:pt x="1733426" y="635432"/>
                </a:lnTo>
                <a:close/>
                <a:moveTo>
                  <a:pt x="1157754" y="619630"/>
                </a:moveTo>
                <a:lnTo>
                  <a:pt x="1277169" y="619630"/>
                </a:lnTo>
                <a:lnTo>
                  <a:pt x="1277169" y="647233"/>
                </a:lnTo>
                <a:lnTo>
                  <a:pt x="1157754" y="647233"/>
                </a:lnTo>
                <a:close/>
                <a:moveTo>
                  <a:pt x="319840" y="616430"/>
                </a:moveTo>
                <a:cubicBezTo>
                  <a:pt x="320773" y="625497"/>
                  <a:pt x="321873" y="633965"/>
                  <a:pt x="323140" y="641833"/>
                </a:cubicBezTo>
                <a:cubicBezTo>
                  <a:pt x="324407" y="649700"/>
                  <a:pt x="325841" y="657035"/>
                  <a:pt x="327441" y="663835"/>
                </a:cubicBezTo>
                <a:cubicBezTo>
                  <a:pt x="329041" y="670636"/>
                  <a:pt x="330875" y="677037"/>
                  <a:pt x="332941" y="683038"/>
                </a:cubicBezTo>
                <a:cubicBezTo>
                  <a:pt x="335008" y="689039"/>
                  <a:pt x="337375" y="694706"/>
                  <a:pt x="340042" y="700040"/>
                </a:cubicBezTo>
                <a:cubicBezTo>
                  <a:pt x="342843" y="694306"/>
                  <a:pt x="345310" y="688372"/>
                  <a:pt x="347443" y="682238"/>
                </a:cubicBezTo>
                <a:cubicBezTo>
                  <a:pt x="349577" y="676104"/>
                  <a:pt x="351544" y="669603"/>
                  <a:pt x="353344" y="662735"/>
                </a:cubicBezTo>
                <a:cubicBezTo>
                  <a:pt x="355144" y="655868"/>
                  <a:pt x="356744" y="648600"/>
                  <a:pt x="358145" y="640933"/>
                </a:cubicBezTo>
                <a:cubicBezTo>
                  <a:pt x="359545" y="633265"/>
                  <a:pt x="360978" y="625097"/>
                  <a:pt x="362445" y="616430"/>
                </a:cubicBezTo>
                <a:close/>
                <a:moveTo>
                  <a:pt x="856107" y="612429"/>
                </a:moveTo>
                <a:cubicBezTo>
                  <a:pt x="847706" y="612429"/>
                  <a:pt x="840938" y="615096"/>
                  <a:pt x="835804" y="620430"/>
                </a:cubicBezTo>
                <a:cubicBezTo>
                  <a:pt x="830670" y="625764"/>
                  <a:pt x="828103" y="632632"/>
                  <a:pt x="828103" y="641033"/>
                </a:cubicBezTo>
                <a:cubicBezTo>
                  <a:pt x="828103" y="649434"/>
                  <a:pt x="830670" y="656268"/>
                  <a:pt x="835804" y="661535"/>
                </a:cubicBezTo>
                <a:cubicBezTo>
                  <a:pt x="840938" y="666803"/>
                  <a:pt x="847706" y="669436"/>
                  <a:pt x="856107" y="669436"/>
                </a:cubicBezTo>
                <a:cubicBezTo>
                  <a:pt x="864375" y="669436"/>
                  <a:pt x="871109" y="666803"/>
                  <a:pt x="876309" y="661535"/>
                </a:cubicBezTo>
                <a:cubicBezTo>
                  <a:pt x="881510" y="656268"/>
                  <a:pt x="884110" y="649434"/>
                  <a:pt x="884110" y="641033"/>
                </a:cubicBezTo>
                <a:cubicBezTo>
                  <a:pt x="884110" y="632632"/>
                  <a:pt x="881510" y="625764"/>
                  <a:pt x="876309" y="620430"/>
                </a:cubicBezTo>
                <a:cubicBezTo>
                  <a:pt x="871109" y="615096"/>
                  <a:pt x="864375" y="612429"/>
                  <a:pt x="856107" y="612429"/>
                </a:cubicBezTo>
                <a:close/>
                <a:moveTo>
                  <a:pt x="233229" y="605628"/>
                </a:moveTo>
                <a:lnTo>
                  <a:pt x="233229" y="636432"/>
                </a:lnTo>
                <a:lnTo>
                  <a:pt x="271634" y="636432"/>
                </a:lnTo>
                <a:lnTo>
                  <a:pt x="271634" y="605628"/>
                </a:lnTo>
                <a:close/>
                <a:moveTo>
                  <a:pt x="300037" y="604428"/>
                </a:moveTo>
                <a:lnTo>
                  <a:pt x="375447" y="604428"/>
                </a:lnTo>
                <a:lnTo>
                  <a:pt x="375447" y="616430"/>
                </a:lnTo>
                <a:cubicBezTo>
                  <a:pt x="373847" y="626564"/>
                  <a:pt x="372146" y="636065"/>
                  <a:pt x="370346" y="644933"/>
                </a:cubicBezTo>
                <a:cubicBezTo>
                  <a:pt x="368546" y="653801"/>
                  <a:pt x="366579" y="662202"/>
                  <a:pt x="364445" y="670136"/>
                </a:cubicBezTo>
                <a:cubicBezTo>
                  <a:pt x="362312" y="678071"/>
                  <a:pt x="359878" y="685605"/>
                  <a:pt x="357144" y="692739"/>
                </a:cubicBezTo>
                <a:cubicBezTo>
                  <a:pt x="354411" y="699873"/>
                  <a:pt x="351244" y="706708"/>
                  <a:pt x="347643" y="713242"/>
                </a:cubicBezTo>
                <a:cubicBezTo>
                  <a:pt x="352577" y="720709"/>
                  <a:pt x="358378" y="727877"/>
                  <a:pt x="365045" y="734744"/>
                </a:cubicBezTo>
                <a:cubicBezTo>
                  <a:pt x="371713" y="741612"/>
                  <a:pt x="379647" y="748646"/>
                  <a:pt x="388848" y="755847"/>
                </a:cubicBezTo>
                <a:lnTo>
                  <a:pt x="380247" y="767048"/>
                </a:lnTo>
                <a:cubicBezTo>
                  <a:pt x="371713" y="759714"/>
                  <a:pt x="364179" y="752713"/>
                  <a:pt x="357645" y="746046"/>
                </a:cubicBezTo>
                <a:cubicBezTo>
                  <a:pt x="351110" y="739378"/>
                  <a:pt x="345376" y="732444"/>
                  <a:pt x="340442" y="725243"/>
                </a:cubicBezTo>
                <a:cubicBezTo>
                  <a:pt x="335642" y="732444"/>
                  <a:pt x="330074" y="739478"/>
                  <a:pt x="323740" y="746346"/>
                </a:cubicBezTo>
                <a:cubicBezTo>
                  <a:pt x="317406" y="753213"/>
                  <a:pt x="310105" y="760248"/>
                  <a:pt x="301838" y="767448"/>
                </a:cubicBezTo>
                <a:lnTo>
                  <a:pt x="292036" y="757447"/>
                </a:lnTo>
                <a:cubicBezTo>
                  <a:pt x="301238" y="749846"/>
                  <a:pt x="309138" y="742445"/>
                  <a:pt x="315739" y="735244"/>
                </a:cubicBezTo>
                <a:cubicBezTo>
                  <a:pt x="322340" y="728044"/>
                  <a:pt x="328041" y="720643"/>
                  <a:pt x="332841" y="713042"/>
                </a:cubicBezTo>
                <a:cubicBezTo>
                  <a:pt x="329374" y="707041"/>
                  <a:pt x="326341" y="700673"/>
                  <a:pt x="323740" y="693939"/>
                </a:cubicBezTo>
                <a:cubicBezTo>
                  <a:pt x="321140" y="687205"/>
                  <a:pt x="318840" y="679904"/>
                  <a:pt x="316839" y="672037"/>
                </a:cubicBezTo>
                <a:cubicBezTo>
                  <a:pt x="314839" y="664169"/>
                  <a:pt x="313072" y="655668"/>
                  <a:pt x="311539" y="646533"/>
                </a:cubicBezTo>
                <a:cubicBezTo>
                  <a:pt x="310005" y="637399"/>
                  <a:pt x="308638" y="627364"/>
                  <a:pt x="307438" y="616430"/>
                </a:cubicBezTo>
                <a:lnTo>
                  <a:pt x="300037" y="616430"/>
                </a:lnTo>
                <a:close/>
                <a:moveTo>
                  <a:pt x="856107" y="600628"/>
                </a:moveTo>
                <a:cubicBezTo>
                  <a:pt x="863975" y="600628"/>
                  <a:pt x="871075" y="602394"/>
                  <a:pt x="877410" y="605928"/>
                </a:cubicBezTo>
                <a:cubicBezTo>
                  <a:pt x="883744" y="609462"/>
                  <a:pt x="888678" y="614296"/>
                  <a:pt x="892211" y="620430"/>
                </a:cubicBezTo>
                <a:cubicBezTo>
                  <a:pt x="895745" y="626564"/>
                  <a:pt x="897512" y="633432"/>
                  <a:pt x="897512" y="641033"/>
                </a:cubicBezTo>
                <a:cubicBezTo>
                  <a:pt x="897512" y="648500"/>
                  <a:pt x="895578" y="655268"/>
                  <a:pt x="891711" y="661335"/>
                </a:cubicBezTo>
                <a:cubicBezTo>
                  <a:pt x="887844" y="667403"/>
                  <a:pt x="882577" y="671970"/>
                  <a:pt x="875909" y="675037"/>
                </a:cubicBezTo>
                <a:cubicBezTo>
                  <a:pt x="884844" y="678237"/>
                  <a:pt x="891878" y="683471"/>
                  <a:pt x="897012" y="690739"/>
                </a:cubicBezTo>
                <a:cubicBezTo>
                  <a:pt x="902146" y="698006"/>
                  <a:pt x="904713" y="706374"/>
                  <a:pt x="904713" y="715842"/>
                </a:cubicBezTo>
                <a:cubicBezTo>
                  <a:pt x="904713" y="724776"/>
                  <a:pt x="902646" y="732777"/>
                  <a:pt x="898512" y="739845"/>
                </a:cubicBezTo>
                <a:cubicBezTo>
                  <a:pt x="894378" y="746913"/>
                  <a:pt x="888611" y="752447"/>
                  <a:pt x="881210" y="756447"/>
                </a:cubicBezTo>
                <a:cubicBezTo>
                  <a:pt x="873809" y="760448"/>
                  <a:pt x="865441" y="762448"/>
                  <a:pt x="856107" y="762448"/>
                </a:cubicBezTo>
                <a:cubicBezTo>
                  <a:pt x="846639" y="762448"/>
                  <a:pt x="838205" y="760448"/>
                  <a:pt x="830804" y="756447"/>
                </a:cubicBezTo>
                <a:cubicBezTo>
                  <a:pt x="823403" y="752447"/>
                  <a:pt x="817635" y="746913"/>
                  <a:pt x="813501" y="739845"/>
                </a:cubicBezTo>
                <a:cubicBezTo>
                  <a:pt x="809368" y="732777"/>
                  <a:pt x="807301" y="724776"/>
                  <a:pt x="807301" y="715842"/>
                </a:cubicBezTo>
                <a:cubicBezTo>
                  <a:pt x="807301" y="706374"/>
                  <a:pt x="809868" y="698006"/>
                  <a:pt x="815002" y="690739"/>
                </a:cubicBezTo>
                <a:cubicBezTo>
                  <a:pt x="820136" y="683471"/>
                  <a:pt x="827170" y="678237"/>
                  <a:pt x="836104" y="675037"/>
                </a:cubicBezTo>
                <a:cubicBezTo>
                  <a:pt x="829437" y="671970"/>
                  <a:pt x="824203" y="667436"/>
                  <a:pt x="820402" y="661435"/>
                </a:cubicBezTo>
                <a:cubicBezTo>
                  <a:pt x="816602" y="655434"/>
                  <a:pt x="814702" y="648634"/>
                  <a:pt x="814702" y="641033"/>
                </a:cubicBezTo>
                <a:cubicBezTo>
                  <a:pt x="814702" y="633432"/>
                  <a:pt x="816469" y="626564"/>
                  <a:pt x="820002" y="620430"/>
                </a:cubicBezTo>
                <a:cubicBezTo>
                  <a:pt x="823536" y="614296"/>
                  <a:pt x="828470" y="609462"/>
                  <a:pt x="834804" y="605928"/>
                </a:cubicBezTo>
                <a:cubicBezTo>
                  <a:pt x="841138" y="602394"/>
                  <a:pt x="848239" y="600628"/>
                  <a:pt x="856107" y="600628"/>
                </a:cubicBezTo>
                <a:close/>
                <a:moveTo>
                  <a:pt x="420252" y="594627"/>
                </a:moveTo>
                <a:lnTo>
                  <a:pt x="433454" y="594627"/>
                </a:lnTo>
                <a:lnTo>
                  <a:pt x="433454" y="730844"/>
                </a:lnTo>
                <a:cubicBezTo>
                  <a:pt x="438255" y="727243"/>
                  <a:pt x="443122" y="723443"/>
                  <a:pt x="448056" y="719442"/>
                </a:cubicBezTo>
                <a:cubicBezTo>
                  <a:pt x="452990" y="715442"/>
                  <a:pt x="457790" y="711408"/>
                  <a:pt x="462458" y="707341"/>
                </a:cubicBezTo>
                <a:cubicBezTo>
                  <a:pt x="467125" y="703274"/>
                  <a:pt x="471659" y="699140"/>
                  <a:pt x="476059" y="694939"/>
                </a:cubicBezTo>
                <a:cubicBezTo>
                  <a:pt x="480460" y="690739"/>
                  <a:pt x="484527" y="686638"/>
                  <a:pt x="488261" y="682638"/>
                </a:cubicBezTo>
                <a:lnTo>
                  <a:pt x="497062" y="693639"/>
                </a:lnTo>
                <a:cubicBezTo>
                  <a:pt x="491861" y="698707"/>
                  <a:pt x="486227" y="703874"/>
                  <a:pt x="480160" y="709141"/>
                </a:cubicBezTo>
                <a:cubicBezTo>
                  <a:pt x="474092" y="714408"/>
                  <a:pt x="467792" y="719709"/>
                  <a:pt x="461257" y="725043"/>
                </a:cubicBezTo>
                <a:cubicBezTo>
                  <a:pt x="454723" y="730377"/>
                  <a:pt x="448089" y="735644"/>
                  <a:pt x="441355" y="740845"/>
                </a:cubicBezTo>
                <a:cubicBezTo>
                  <a:pt x="434621" y="746046"/>
                  <a:pt x="427920" y="751046"/>
                  <a:pt x="421252" y="755847"/>
                </a:cubicBezTo>
                <a:lnTo>
                  <a:pt x="413452" y="746246"/>
                </a:lnTo>
                <a:cubicBezTo>
                  <a:pt x="415985" y="744112"/>
                  <a:pt x="417752" y="742079"/>
                  <a:pt x="418752" y="740145"/>
                </a:cubicBezTo>
                <a:cubicBezTo>
                  <a:pt x="419752" y="738211"/>
                  <a:pt x="420252" y="736111"/>
                  <a:pt x="420252" y="733844"/>
                </a:cubicBezTo>
                <a:close/>
                <a:moveTo>
                  <a:pt x="81610" y="594627"/>
                </a:moveTo>
                <a:lnTo>
                  <a:pt x="185423" y="594627"/>
                </a:lnTo>
                <a:lnTo>
                  <a:pt x="185423" y="606828"/>
                </a:lnTo>
                <a:lnTo>
                  <a:pt x="139817" y="606828"/>
                </a:lnTo>
                <a:lnTo>
                  <a:pt x="136817" y="620030"/>
                </a:lnTo>
                <a:cubicBezTo>
                  <a:pt x="136150" y="622564"/>
                  <a:pt x="135583" y="624864"/>
                  <a:pt x="135117" y="626931"/>
                </a:cubicBezTo>
                <a:cubicBezTo>
                  <a:pt x="134650" y="628998"/>
                  <a:pt x="134083" y="630965"/>
                  <a:pt x="133417" y="632832"/>
                </a:cubicBezTo>
                <a:lnTo>
                  <a:pt x="173422" y="632832"/>
                </a:lnTo>
                <a:lnTo>
                  <a:pt x="173422" y="721643"/>
                </a:lnTo>
                <a:lnTo>
                  <a:pt x="160820" y="721643"/>
                </a:lnTo>
                <a:lnTo>
                  <a:pt x="160820" y="644233"/>
                </a:lnTo>
                <a:lnTo>
                  <a:pt x="103813" y="644233"/>
                </a:lnTo>
                <a:lnTo>
                  <a:pt x="103813" y="721843"/>
                </a:lnTo>
                <a:lnTo>
                  <a:pt x="91411" y="721843"/>
                </a:lnTo>
                <a:lnTo>
                  <a:pt x="91411" y="632832"/>
                </a:lnTo>
                <a:lnTo>
                  <a:pt x="120015" y="632832"/>
                </a:lnTo>
                <a:cubicBezTo>
                  <a:pt x="120682" y="630965"/>
                  <a:pt x="121248" y="628965"/>
                  <a:pt x="121715" y="626831"/>
                </a:cubicBezTo>
                <a:cubicBezTo>
                  <a:pt x="122182" y="624697"/>
                  <a:pt x="122749" y="622364"/>
                  <a:pt x="123415" y="619830"/>
                </a:cubicBezTo>
                <a:cubicBezTo>
                  <a:pt x="124082" y="617430"/>
                  <a:pt x="124649" y="615129"/>
                  <a:pt x="125116" y="612929"/>
                </a:cubicBezTo>
                <a:cubicBezTo>
                  <a:pt x="125582" y="610729"/>
                  <a:pt x="125949" y="608695"/>
                  <a:pt x="126216" y="606828"/>
                </a:cubicBezTo>
                <a:lnTo>
                  <a:pt x="81610" y="606828"/>
                </a:lnTo>
                <a:close/>
                <a:moveTo>
                  <a:pt x="207226" y="593627"/>
                </a:moveTo>
                <a:lnTo>
                  <a:pt x="295037" y="593627"/>
                </a:lnTo>
                <a:lnTo>
                  <a:pt x="295037" y="605628"/>
                </a:lnTo>
                <a:lnTo>
                  <a:pt x="284035" y="605628"/>
                </a:lnTo>
                <a:lnTo>
                  <a:pt x="284035" y="719042"/>
                </a:lnTo>
                <a:cubicBezTo>
                  <a:pt x="291370" y="717442"/>
                  <a:pt x="297970" y="715842"/>
                  <a:pt x="303838" y="714242"/>
                </a:cubicBezTo>
                <a:lnTo>
                  <a:pt x="304238" y="721243"/>
                </a:lnTo>
                <a:lnTo>
                  <a:pt x="304638" y="728044"/>
                </a:lnTo>
                <a:cubicBezTo>
                  <a:pt x="301571" y="728844"/>
                  <a:pt x="298337" y="729644"/>
                  <a:pt x="294937" y="730444"/>
                </a:cubicBezTo>
                <a:cubicBezTo>
                  <a:pt x="291536" y="731244"/>
                  <a:pt x="287903" y="732111"/>
                  <a:pt x="284035" y="733044"/>
                </a:cubicBezTo>
                <a:lnTo>
                  <a:pt x="284035" y="771849"/>
                </a:lnTo>
                <a:lnTo>
                  <a:pt x="271634" y="771849"/>
                </a:lnTo>
                <a:lnTo>
                  <a:pt x="271634" y="735644"/>
                </a:lnTo>
                <a:lnTo>
                  <a:pt x="253432" y="739045"/>
                </a:lnTo>
                <a:cubicBezTo>
                  <a:pt x="242764" y="741045"/>
                  <a:pt x="233262" y="742679"/>
                  <a:pt x="224928" y="743946"/>
                </a:cubicBezTo>
                <a:cubicBezTo>
                  <a:pt x="216594" y="745212"/>
                  <a:pt x="209226" y="746179"/>
                  <a:pt x="202825" y="746846"/>
                </a:cubicBezTo>
                <a:lnTo>
                  <a:pt x="201025" y="733044"/>
                </a:lnTo>
                <a:cubicBezTo>
                  <a:pt x="206759" y="732644"/>
                  <a:pt x="213293" y="731844"/>
                  <a:pt x="220627" y="730644"/>
                </a:cubicBezTo>
                <a:lnTo>
                  <a:pt x="220627" y="605628"/>
                </a:lnTo>
                <a:lnTo>
                  <a:pt x="207226" y="605628"/>
                </a:lnTo>
                <a:close/>
                <a:moveTo>
                  <a:pt x="545468" y="589426"/>
                </a:moveTo>
                <a:lnTo>
                  <a:pt x="559070" y="589426"/>
                </a:lnTo>
                <a:cubicBezTo>
                  <a:pt x="559203" y="597827"/>
                  <a:pt x="559170" y="606095"/>
                  <a:pt x="558970" y="614229"/>
                </a:cubicBezTo>
                <a:cubicBezTo>
                  <a:pt x="558770" y="622364"/>
                  <a:pt x="558336" y="630631"/>
                  <a:pt x="557670" y="639032"/>
                </a:cubicBezTo>
                <a:cubicBezTo>
                  <a:pt x="556603" y="652367"/>
                  <a:pt x="555069" y="664369"/>
                  <a:pt x="553069" y="675037"/>
                </a:cubicBezTo>
                <a:cubicBezTo>
                  <a:pt x="551069" y="685705"/>
                  <a:pt x="548335" y="695239"/>
                  <a:pt x="544868" y="703640"/>
                </a:cubicBezTo>
                <a:cubicBezTo>
                  <a:pt x="552069" y="711241"/>
                  <a:pt x="559436" y="719476"/>
                  <a:pt x="566971" y="728344"/>
                </a:cubicBezTo>
                <a:cubicBezTo>
                  <a:pt x="574505" y="737211"/>
                  <a:pt x="581673" y="745979"/>
                  <a:pt x="588473" y="754647"/>
                </a:cubicBezTo>
                <a:lnTo>
                  <a:pt x="576872" y="764248"/>
                </a:lnTo>
                <a:cubicBezTo>
                  <a:pt x="571005" y="755980"/>
                  <a:pt x="564704" y="747713"/>
                  <a:pt x="557970" y="739445"/>
                </a:cubicBezTo>
                <a:cubicBezTo>
                  <a:pt x="551235" y="731177"/>
                  <a:pt x="544668" y="723576"/>
                  <a:pt x="538267" y="716642"/>
                </a:cubicBezTo>
                <a:cubicBezTo>
                  <a:pt x="535333" y="721309"/>
                  <a:pt x="531633" y="726077"/>
                  <a:pt x="527166" y="730944"/>
                </a:cubicBezTo>
                <a:cubicBezTo>
                  <a:pt x="522699" y="735811"/>
                  <a:pt x="517631" y="740612"/>
                  <a:pt x="511964" y="745346"/>
                </a:cubicBezTo>
                <a:cubicBezTo>
                  <a:pt x="506296" y="750080"/>
                  <a:pt x="500162" y="754647"/>
                  <a:pt x="493562" y="759047"/>
                </a:cubicBezTo>
                <a:cubicBezTo>
                  <a:pt x="486961" y="763448"/>
                  <a:pt x="480126" y="767448"/>
                  <a:pt x="473059" y="771049"/>
                </a:cubicBezTo>
                <a:lnTo>
                  <a:pt x="465058" y="758847"/>
                </a:lnTo>
                <a:cubicBezTo>
                  <a:pt x="471992" y="755647"/>
                  <a:pt x="478626" y="751980"/>
                  <a:pt x="484960" y="747846"/>
                </a:cubicBezTo>
                <a:cubicBezTo>
                  <a:pt x="491295" y="743712"/>
                  <a:pt x="497095" y="739445"/>
                  <a:pt x="502363" y="735044"/>
                </a:cubicBezTo>
                <a:cubicBezTo>
                  <a:pt x="507630" y="730644"/>
                  <a:pt x="512331" y="726143"/>
                  <a:pt x="516464" y="721543"/>
                </a:cubicBezTo>
                <a:cubicBezTo>
                  <a:pt x="520598" y="716942"/>
                  <a:pt x="523932" y="712508"/>
                  <a:pt x="526466" y="708241"/>
                </a:cubicBezTo>
                <a:cubicBezTo>
                  <a:pt x="532066" y="698907"/>
                  <a:pt x="536234" y="688605"/>
                  <a:pt x="538967" y="677337"/>
                </a:cubicBezTo>
                <a:cubicBezTo>
                  <a:pt x="541701" y="666069"/>
                  <a:pt x="543468" y="652967"/>
                  <a:pt x="544268" y="638032"/>
                </a:cubicBezTo>
                <a:cubicBezTo>
                  <a:pt x="544668" y="630831"/>
                  <a:pt x="545001" y="623130"/>
                  <a:pt x="545268" y="614929"/>
                </a:cubicBezTo>
                <a:cubicBezTo>
                  <a:pt x="545535" y="606728"/>
                  <a:pt x="545601" y="598227"/>
                  <a:pt x="545468" y="589426"/>
                </a:cubicBezTo>
                <a:close/>
                <a:moveTo>
                  <a:pt x="473859" y="585026"/>
                </a:moveTo>
                <a:cubicBezTo>
                  <a:pt x="476393" y="588626"/>
                  <a:pt x="479193" y="592960"/>
                  <a:pt x="482260" y="598027"/>
                </a:cubicBezTo>
                <a:cubicBezTo>
                  <a:pt x="485327" y="603095"/>
                  <a:pt x="488394" y="608262"/>
                  <a:pt x="491461" y="613529"/>
                </a:cubicBezTo>
                <a:cubicBezTo>
                  <a:pt x="494528" y="618797"/>
                  <a:pt x="497395" y="623831"/>
                  <a:pt x="500062" y="628631"/>
                </a:cubicBezTo>
                <a:cubicBezTo>
                  <a:pt x="502729" y="633432"/>
                  <a:pt x="504863" y="637366"/>
                  <a:pt x="506463" y="640433"/>
                </a:cubicBezTo>
                <a:lnTo>
                  <a:pt x="494662" y="647433"/>
                </a:lnTo>
                <a:cubicBezTo>
                  <a:pt x="492795" y="643700"/>
                  <a:pt x="490594" y="639399"/>
                  <a:pt x="488061" y="634532"/>
                </a:cubicBezTo>
                <a:cubicBezTo>
                  <a:pt x="485527" y="629665"/>
                  <a:pt x="482794" y="624664"/>
                  <a:pt x="479860" y="619530"/>
                </a:cubicBezTo>
                <a:cubicBezTo>
                  <a:pt x="476926" y="614396"/>
                  <a:pt x="474026" y="609429"/>
                  <a:pt x="471159" y="604628"/>
                </a:cubicBezTo>
                <a:cubicBezTo>
                  <a:pt x="468292" y="599828"/>
                  <a:pt x="465658" y="595627"/>
                  <a:pt x="463258" y="592027"/>
                </a:cubicBezTo>
                <a:close/>
                <a:moveTo>
                  <a:pt x="1423187" y="584626"/>
                </a:moveTo>
                <a:lnTo>
                  <a:pt x="1436589" y="584626"/>
                </a:lnTo>
                <a:lnTo>
                  <a:pt x="1436589" y="628031"/>
                </a:lnTo>
                <a:lnTo>
                  <a:pt x="1441990" y="625631"/>
                </a:lnTo>
                <a:cubicBezTo>
                  <a:pt x="1450791" y="621364"/>
                  <a:pt x="1459425" y="616930"/>
                  <a:pt x="1467893" y="612329"/>
                </a:cubicBezTo>
                <a:cubicBezTo>
                  <a:pt x="1476361" y="607729"/>
                  <a:pt x="1484662" y="602628"/>
                  <a:pt x="1492796" y="597027"/>
                </a:cubicBezTo>
                <a:lnTo>
                  <a:pt x="1500197" y="607428"/>
                </a:lnTo>
                <a:cubicBezTo>
                  <a:pt x="1491929" y="613162"/>
                  <a:pt x="1483361" y="618497"/>
                  <a:pt x="1474494" y="623430"/>
                </a:cubicBezTo>
                <a:cubicBezTo>
                  <a:pt x="1465626" y="628364"/>
                  <a:pt x="1456591" y="632965"/>
                  <a:pt x="1447390" y="637232"/>
                </a:cubicBezTo>
                <a:lnTo>
                  <a:pt x="1436589" y="642033"/>
                </a:lnTo>
                <a:lnTo>
                  <a:pt x="1436589" y="660435"/>
                </a:lnTo>
                <a:cubicBezTo>
                  <a:pt x="1436589" y="662569"/>
                  <a:pt x="1436656" y="664336"/>
                  <a:pt x="1436789" y="665736"/>
                </a:cubicBezTo>
                <a:cubicBezTo>
                  <a:pt x="1436922" y="667136"/>
                  <a:pt x="1437322" y="668236"/>
                  <a:pt x="1437989" y="669036"/>
                </a:cubicBezTo>
                <a:cubicBezTo>
                  <a:pt x="1438656" y="669836"/>
                  <a:pt x="1439756" y="670436"/>
                  <a:pt x="1441289" y="670836"/>
                </a:cubicBezTo>
                <a:cubicBezTo>
                  <a:pt x="1442823" y="671236"/>
                  <a:pt x="1444923" y="671570"/>
                  <a:pt x="1447590" y="671837"/>
                </a:cubicBezTo>
                <a:cubicBezTo>
                  <a:pt x="1448657" y="671970"/>
                  <a:pt x="1450591" y="672070"/>
                  <a:pt x="1453391" y="672137"/>
                </a:cubicBezTo>
                <a:cubicBezTo>
                  <a:pt x="1456191" y="672203"/>
                  <a:pt x="1459325" y="672237"/>
                  <a:pt x="1462792" y="672237"/>
                </a:cubicBezTo>
                <a:cubicBezTo>
                  <a:pt x="1466259" y="672237"/>
                  <a:pt x="1469360" y="672203"/>
                  <a:pt x="1472093" y="672137"/>
                </a:cubicBezTo>
                <a:cubicBezTo>
                  <a:pt x="1474827" y="672070"/>
                  <a:pt x="1476727" y="671970"/>
                  <a:pt x="1477794" y="671837"/>
                </a:cubicBezTo>
                <a:cubicBezTo>
                  <a:pt x="1480594" y="671703"/>
                  <a:pt x="1482795" y="671436"/>
                  <a:pt x="1484395" y="671036"/>
                </a:cubicBezTo>
                <a:cubicBezTo>
                  <a:pt x="1485995" y="670636"/>
                  <a:pt x="1487229" y="670003"/>
                  <a:pt x="1488095" y="669136"/>
                </a:cubicBezTo>
                <a:cubicBezTo>
                  <a:pt x="1488962" y="668269"/>
                  <a:pt x="1489596" y="667036"/>
                  <a:pt x="1489996" y="665436"/>
                </a:cubicBezTo>
                <a:cubicBezTo>
                  <a:pt x="1490396" y="663835"/>
                  <a:pt x="1490796" y="661635"/>
                  <a:pt x="1491196" y="658835"/>
                </a:cubicBezTo>
                <a:cubicBezTo>
                  <a:pt x="1491462" y="657368"/>
                  <a:pt x="1491629" y="655901"/>
                  <a:pt x="1491696" y="654434"/>
                </a:cubicBezTo>
                <a:cubicBezTo>
                  <a:pt x="1491763" y="652967"/>
                  <a:pt x="1491862" y="651567"/>
                  <a:pt x="1491996" y="650234"/>
                </a:cubicBezTo>
                <a:cubicBezTo>
                  <a:pt x="1492129" y="648767"/>
                  <a:pt x="1492196" y="647233"/>
                  <a:pt x="1492196" y="645633"/>
                </a:cubicBezTo>
                <a:lnTo>
                  <a:pt x="1504597" y="649234"/>
                </a:lnTo>
                <a:cubicBezTo>
                  <a:pt x="1504464" y="650967"/>
                  <a:pt x="1504331" y="652701"/>
                  <a:pt x="1504197" y="654434"/>
                </a:cubicBezTo>
                <a:cubicBezTo>
                  <a:pt x="1504064" y="655901"/>
                  <a:pt x="1503931" y="657501"/>
                  <a:pt x="1503797" y="659235"/>
                </a:cubicBezTo>
                <a:cubicBezTo>
                  <a:pt x="1503664" y="660969"/>
                  <a:pt x="1503464" y="662635"/>
                  <a:pt x="1503197" y="664236"/>
                </a:cubicBezTo>
                <a:cubicBezTo>
                  <a:pt x="1502664" y="668369"/>
                  <a:pt x="1501964" y="671737"/>
                  <a:pt x="1501097" y="674337"/>
                </a:cubicBezTo>
                <a:cubicBezTo>
                  <a:pt x="1500230" y="676937"/>
                  <a:pt x="1498897" y="679004"/>
                  <a:pt x="1497097" y="680538"/>
                </a:cubicBezTo>
                <a:cubicBezTo>
                  <a:pt x="1495296" y="682071"/>
                  <a:pt x="1492963" y="683171"/>
                  <a:pt x="1490096" y="683838"/>
                </a:cubicBezTo>
                <a:cubicBezTo>
                  <a:pt x="1487229" y="684505"/>
                  <a:pt x="1483528" y="684905"/>
                  <a:pt x="1478994" y="685038"/>
                </a:cubicBezTo>
                <a:cubicBezTo>
                  <a:pt x="1477527" y="685172"/>
                  <a:pt x="1475294" y="685272"/>
                  <a:pt x="1472293" y="685338"/>
                </a:cubicBezTo>
                <a:cubicBezTo>
                  <a:pt x="1469293" y="685405"/>
                  <a:pt x="1465526" y="685438"/>
                  <a:pt x="1460992" y="685438"/>
                </a:cubicBezTo>
                <a:cubicBezTo>
                  <a:pt x="1456458" y="685438"/>
                  <a:pt x="1452724" y="685405"/>
                  <a:pt x="1449791" y="685338"/>
                </a:cubicBezTo>
                <a:cubicBezTo>
                  <a:pt x="1446857" y="685272"/>
                  <a:pt x="1444657" y="685172"/>
                  <a:pt x="1443190" y="685038"/>
                </a:cubicBezTo>
                <a:cubicBezTo>
                  <a:pt x="1439189" y="684905"/>
                  <a:pt x="1435922" y="684471"/>
                  <a:pt x="1433388" y="683738"/>
                </a:cubicBezTo>
                <a:cubicBezTo>
                  <a:pt x="1430855" y="683005"/>
                  <a:pt x="1428821" y="681904"/>
                  <a:pt x="1427288" y="680438"/>
                </a:cubicBezTo>
                <a:cubicBezTo>
                  <a:pt x="1425754" y="678971"/>
                  <a:pt x="1424687" y="677071"/>
                  <a:pt x="1424087" y="674737"/>
                </a:cubicBezTo>
                <a:cubicBezTo>
                  <a:pt x="1423487" y="672403"/>
                  <a:pt x="1423187" y="669436"/>
                  <a:pt x="1423187" y="665836"/>
                </a:cubicBezTo>
                <a:lnTo>
                  <a:pt x="1423187" y="647633"/>
                </a:lnTo>
                <a:cubicBezTo>
                  <a:pt x="1417320" y="649900"/>
                  <a:pt x="1411286" y="652101"/>
                  <a:pt x="1405085" y="654234"/>
                </a:cubicBezTo>
                <a:cubicBezTo>
                  <a:pt x="1398884" y="656368"/>
                  <a:pt x="1392450" y="658502"/>
                  <a:pt x="1385783" y="660635"/>
                </a:cubicBezTo>
                <a:lnTo>
                  <a:pt x="1381382" y="648234"/>
                </a:lnTo>
                <a:cubicBezTo>
                  <a:pt x="1396584" y="643700"/>
                  <a:pt x="1410519" y="638899"/>
                  <a:pt x="1423187" y="633832"/>
                </a:cubicBezTo>
                <a:close/>
                <a:moveTo>
                  <a:pt x="1611611" y="583826"/>
                </a:moveTo>
                <a:lnTo>
                  <a:pt x="1625613" y="583826"/>
                </a:lnTo>
                <a:lnTo>
                  <a:pt x="1625613" y="634832"/>
                </a:lnTo>
                <a:lnTo>
                  <a:pt x="1705022" y="634832"/>
                </a:lnTo>
                <a:lnTo>
                  <a:pt x="1705022" y="648034"/>
                </a:lnTo>
                <a:lnTo>
                  <a:pt x="1625413" y="648034"/>
                </a:lnTo>
                <a:cubicBezTo>
                  <a:pt x="1625279" y="648700"/>
                  <a:pt x="1625213" y="649700"/>
                  <a:pt x="1625213" y="651034"/>
                </a:cubicBezTo>
                <a:cubicBezTo>
                  <a:pt x="1627213" y="662102"/>
                  <a:pt x="1630380" y="672537"/>
                  <a:pt x="1634714" y="682338"/>
                </a:cubicBezTo>
                <a:cubicBezTo>
                  <a:pt x="1639048" y="692139"/>
                  <a:pt x="1644648" y="701440"/>
                  <a:pt x="1651516" y="710241"/>
                </a:cubicBezTo>
                <a:cubicBezTo>
                  <a:pt x="1658383" y="719042"/>
                  <a:pt x="1666618" y="727377"/>
                  <a:pt x="1676219" y="735244"/>
                </a:cubicBezTo>
                <a:cubicBezTo>
                  <a:pt x="1685820" y="743112"/>
                  <a:pt x="1696888" y="750580"/>
                  <a:pt x="1709423" y="757647"/>
                </a:cubicBezTo>
                <a:lnTo>
                  <a:pt x="1701022" y="769649"/>
                </a:lnTo>
                <a:cubicBezTo>
                  <a:pt x="1679553" y="756847"/>
                  <a:pt x="1662117" y="742879"/>
                  <a:pt x="1648715" y="727744"/>
                </a:cubicBezTo>
                <a:cubicBezTo>
                  <a:pt x="1635314" y="712608"/>
                  <a:pt x="1625613" y="696306"/>
                  <a:pt x="1619612" y="678837"/>
                </a:cubicBezTo>
                <a:cubicBezTo>
                  <a:pt x="1616545" y="688439"/>
                  <a:pt x="1612411" y="697540"/>
                  <a:pt x="1607210" y="706141"/>
                </a:cubicBezTo>
                <a:cubicBezTo>
                  <a:pt x="1602010" y="714742"/>
                  <a:pt x="1595909" y="722810"/>
                  <a:pt x="1588908" y="730344"/>
                </a:cubicBezTo>
                <a:cubicBezTo>
                  <a:pt x="1581907" y="737878"/>
                  <a:pt x="1574206" y="744912"/>
                  <a:pt x="1565805" y="751446"/>
                </a:cubicBezTo>
                <a:cubicBezTo>
                  <a:pt x="1557404" y="757981"/>
                  <a:pt x="1548470" y="764048"/>
                  <a:pt x="1539002" y="769649"/>
                </a:cubicBezTo>
                <a:lnTo>
                  <a:pt x="1530001" y="758247"/>
                </a:lnTo>
                <a:cubicBezTo>
                  <a:pt x="1540535" y="752247"/>
                  <a:pt x="1550537" y="745379"/>
                  <a:pt x="1560004" y="737645"/>
                </a:cubicBezTo>
                <a:cubicBezTo>
                  <a:pt x="1569472" y="729910"/>
                  <a:pt x="1577873" y="721376"/>
                  <a:pt x="1585207" y="712042"/>
                </a:cubicBezTo>
                <a:cubicBezTo>
                  <a:pt x="1592542" y="702707"/>
                  <a:pt x="1598509" y="692672"/>
                  <a:pt x="1603110" y="681938"/>
                </a:cubicBezTo>
                <a:cubicBezTo>
                  <a:pt x="1607710" y="671203"/>
                  <a:pt x="1610411" y="659902"/>
                  <a:pt x="1611211" y="648034"/>
                </a:cubicBezTo>
                <a:lnTo>
                  <a:pt x="1532801" y="648034"/>
                </a:lnTo>
                <a:lnTo>
                  <a:pt x="1532801" y="634832"/>
                </a:lnTo>
                <a:lnTo>
                  <a:pt x="1611611" y="634832"/>
                </a:lnTo>
                <a:close/>
                <a:moveTo>
                  <a:pt x="1011536" y="583826"/>
                </a:moveTo>
                <a:lnTo>
                  <a:pt x="1025538" y="583826"/>
                </a:lnTo>
                <a:lnTo>
                  <a:pt x="1025538" y="634832"/>
                </a:lnTo>
                <a:lnTo>
                  <a:pt x="1104947" y="634832"/>
                </a:lnTo>
                <a:lnTo>
                  <a:pt x="1104947" y="648034"/>
                </a:lnTo>
                <a:lnTo>
                  <a:pt x="1025338" y="648034"/>
                </a:lnTo>
                <a:cubicBezTo>
                  <a:pt x="1025204" y="648700"/>
                  <a:pt x="1025137" y="649700"/>
                  <a:pt x="1025137" y="651034"/>
                </a:cubicBezTo>
                <a:cubicBezTo>
                  <a:pt x="1027138" y="662102"/>
                  <a:pt x="1030305" y="672537"/>
                  <a:pt x="1034639" y="682338"/>
                </a:cubicBezTo>
                <a:cubicBezTo>
                  <a:pt x="1038973" y="692139"/>
                  <a:pt x="1044573" y="701440"/>
                  <a:pt x="1051441" y="710241"/>
                </a:cubicBezTo>
                <a:cubicBezTo>
                  <a:pt x="1058308" y="719042"/>
                  <a:pt x="1066543" y="727377"/>
                  <a:pt x="1076144" y="735244"/>
                </a:cubicBezTo>
                <a:cubicBezTo>
                  <a:pt x="1085745" y="743112"/>
                  <a:pt x="1096813" y="750580"/>
                  <a:pt x="1109348" y="757647"/>
                </a:cubicBezTo>
                <a:lnTo>
                  <a:pt x="1100947" y="769649"/>
                </a:lnTo>
                <a:cubicBezTo>
                  <a:pt x="1079478" y="756847"/>
                  <a:pt x="1062042" y="742879"/>
                  <a:pt x="1048640" y="727744"/>
                </a:cubicBezTo>
                <a:cubicBezTo>
                  <a:pt x="1035239" y="712608"/>
                  <a:pt x="1025538" y="696306"/>
                  <a:pt x="1019537" y="678837"/>
                </a:cubicBezTo>
                <a:cubicBezTo>
                  <a:pt x="1016470" y="688439"/>
                  <a:pt x="1012336" y="697540"/>
                  <a:pt x="1007135" y="706141"/>
                </a:cubicBezTo>
                <a:cubicBezTo>
                  <a:pt x="1001935" y="714742"/>
                  <a:pt x="995834" y="722810"/>
                  <a:pt x="988833" y="730344"/>
                </a:cubicBezTo>
                <a:cubicBezTo>
                  <a:pt x="981832" y="737878"/>
                  <a:pt x="974131" y="744912"/>
                  <a:pt x="965730" y="751446"/>
                </a:cubicBezTo>
                <a:cubicBezTo>
                  <a:pt x="957329" y="757981"/>
                  <a:pt x="948395" y="764048"/>
                  <a:pt x="938927" y="769649"/>
                </a:cubicBezTo>
                <a:lnTo>
                  <a:pt x="929926" y="758247"/>
                </a:lnTo>
                <a:cubicBezTo>
                  <a:pt x="940460" y="752247"/>
                  <a:pt x="950462" y="745379"/>
                  <a:pt x="959929" y="737645"/>
                </a:cubicBezTo>
                <a:cubicBezTo>
                  <a:pt x="969397" y="729910"/>
                  <a:pt x="977798" y="721376"/>
                  <a:pt x="985132" y="712042"/>
                </a:cubicBezTo>
                <a:cubicBezTo>
                  <a:pt x="992467" y="702707"/>
                  <a:pt x="998434" y="692672"/>
                  <a:pt x="1003035" y="681938"/>
                </a:cubicBezTo>
                <a:cubicBezTo>
                  <a:pt x="1007635" y="671203"/>
                  <a:pt x="1010336" y="659902"/>
                  <a:pt x="1011136" y="648034"/>
                </a:cubicBezTo>
                <a:lnTo>
                  <a:pt x="932726" y="648034"/>
                </a:lnTo>
                <a:lnTo>
                  <a:pt x="932726" y="634832"/>
                </a:lnTo>
                <a:lnTo>
                  <a:pt x="1011536" y="634832"/>
                </a:lnTo>
                <a:close/>
                <a:moveTo>
                  <a:pt x="1832238" y="583625"/>
                </a:moveTo>
                <a:lnTo>
                  <a:pt x="1845640" y="583625"/>
                </a:lnTo>
                <a:lnTo>
                  <a:pt x="1845640" y="736245"/>
                </a:lnTo>
                <a:cubicBezTo>
                  <a:pt x="1845640" y="739578"/>
                  <a:pt x="1845773" y="742179"/>
                  <a:pt x="1846040" y="744046"/>
                </a:cubicBezTo>
                <a:cubicBezTo>
                  <a:pt x="1846307" y="745912"/>
                  <a:pt x="1847174" y="747279"/>
                  <a:pt x="1848640" y="748146"/>
                </a:cubicBezTo>
                <a:cubicBezTo>
                  <a:pt x="1850107" y="749013"/>
                  <a:pt x="1852341" y="749546"/>
                  <a:pt x="1855341" y="749746"/>
                </a:cubicBezTo>
                <a:cubicBezTo>
                  <a:pt x="1858341" y="749946"/>
                  <a:pt x="1862575" y="750046"/>
                  <a:pt x="1868043" y="750046"/>
                </a:cubicBezTo>
                <a:cubicBezTo>
                  <a:pt x="1873643" y="750046"/>
                  <a:pt x="1878011" y="749946"/>
                  <a:pt x="1881144" y="749746"/>
                </a:cubicBezTo>
                <a:cubicBezTo>
                  <a:pt x="1884278" y="749546"/>
                  <a:pt x="1886645" y="749013"/>
                  <a:pt x="1888245" y="748146"/>
                </a:cubicBezTo>
                <a:cubicBezTo>
                  <a:pt x="1889845" y="747279"/>
                  <a:pt x="1890945" y="745946"/>
                  <a:pt x="1891546" y="744146"/>
                </a:cubicBezTo>
                <a:cubicBezTo>
                  <a:pt x="1892146" y="742345"/>
                  <a:pt x="1892646" y="739912"/>
                  <a:pt x="1893046" y="736845"/>
                </a:cubicBezTo>
                <a:cubicBezTo>
                  <a:pt x="1893179" y="735378"/>
                  <a:pt x="1893346" y="733544"/>
                  <a:pt x="1893546" y="731344"/>
                </a:cubicBezTo>
                <a:cubicBezTo>
                  <a:pt x="1893746" y="729144"/>
                  <a:pt x="1893946" y="726877"/>
                  <a:pt x="1894146" y="724543"/>
                </a:cubicBezTo>
                <a:cubicBezTo>
                  <a:pt x="1894346" y="722209"/>
                  <a:pt x="1894513" y="719909"/>
                  <a:pt x="1894646" y="717642"/>
                </a:cubicBezTo>
                <a:cubicBezTo>
                  <a:pt x="1894779" y="715375"/>
                  <a:pt x="1894913" y="713508"/>
                  <a:pt x="1895046" y="712042"/>
                </a:cubicBezTo>
                <a:lnTo>
                  <a:pt x="1907847" y="715242"/>
                </a:lnTo>
                <a:cubicBezTo>
                  <a:pt x="1907847" y="716709"/>
                  <a:pt x="1907748" y="718542"/>
                  <a:pt x="1907548" y="720743"/>
                </a:cubicBezTo>
                <a:cubicBezTo>
                  <a:pt x="1907348" y="722943"/>
                  <a:pt x="1907148" y="725210"/>
                  <a:pt x="1906947" y="727544"/>
                </a:cubicBezTo>
                <a:cubicBezTo>
                  <a:pt x="1906747" y="729877"/>
                  <a:pt x="1906514" y="732177"/>
                  <a:pt x="1906247" y="734444"/>
                </a:cubicBezTo>
                <a:cubicBezTo>
                  <a:pt x="1905981" y="736711"/>
                  <a:pt x="1905781" y="738578"/>
                  <a:pt x="1905647" y="740045"/>
                </a:cubicBezTo>
                <a:cubicBezTo>
                  <a:pt x="1904847" y="745379"/>
                  <a:pt x="1903947" y="749613"/>
                  <a:pt x="1902947" y="752747"/>
                </a:cubicBezTo>
                <a:cubicBezTo>
                  <a:pt x="1901947" y="755880"/>
                  <a:pt x="1900180" y="758247"/>
                  <a:pt x="1897646" y="759848"/>
                </a:cubicBezTo>
                <a:cubicBezTo>
                  <a:pt x="1895113" y="761448"/>
                  <a:pt x="1891512" y="762481"/>
                  <a:pt x="1886845" y="762948"/>
                </a:cubicBezTo>
                <a:cubicBezTo>
                  <a:pt x="1882178" y="763415"/>
                  <a:pt x="1875777" y="763648"/>
                  <a:pt x="1867643" y="763648"/>
                </a:cubicBezTo>
                <a:cubicBezTo>
                  <a:pt x="1859108" y="763648"/>
                  <a:pt x="1852474" y="763348"/>
                  <a:pt x="1847740" y="762748"/>
                </a:cubicBezTo>
                <a:cubicBezTo>
                  <a:pt x="1843006" y="762148"/>
                  <a:pt x="1839473" y="760981"/>
                  <a:pt x="1837139" y="759247"/>
                </a:cubicBezTo>
                <a:cubicBezTo>
                  <a:pt x="1834805" y="757514"/>
                  <a:pt x="1833405" y="755080"/>
                  <a:pt x="1832939" y="751947"/>
                </a:cubicBezTo>
                <a:cubicBezTo>
                  <a:pt x="1832472" y="748813"/>
                  <a:pt x="1832238" y="744646"/>
                  <a:pt x="1832238" y="739445"/>
                </a:cubicBezTo>
                <a:close/>
                <a:moveTo>
                  <a:pt x="683885" y="583625"/>
                </a:moveTo>
                <a:lnTo>
                  <a:pt x="697287" y="583625"/>
                </a:lnTo>
                <a:lnTo>
                  <a:pt x="697287" y="643433"/>
                </a:lnTo>
                <a:lnTo>
                  <a:pt x="775297" y="643433"/>
                </a:lnTo>
                <a:lnTo>
                  <a:pt x="775297" y="656235"/>
                </a:lnTo>
                <a:lnTo>
                  <a:pt x="697287" y="656235"/>
                </a:lnTo>
                <a:lnTo>
                  <a:pt x="697287" y="746846"/>
                </a:lnTo>
                <a:lnTo>
                  <a:pt x="786498" y="746846"/>
                </a:lnTo>
                <a:lnTo>
                  <a:pt x="786498" y="760048"/>
                </a:lnTo>
                <a:lnTo>
                  <a:pt x="604275" y="760048"/>
                </a:lnTo>
                <a:lnTo>
                  <a:pt x="604275" y="746846"/>
                </a:lnTo>
                <a:lnTo>
                  <a:pt x="683885" y="746846"/>
                </a:lnTo>
                <a:close/>
                <a:moveTo>
                  <a:pt x="1383382" y="583225"/>
                </a:moveTo>
                <a:lnTo>
                  <a:pt x="1394584" y="589426"/>
                </a:lnTo>
                <a:cubicBezTo>
                  <a:pt x="1388450" y="600094"/>
                  <a:pt x="1382315" y="609495"/>
                  <a:pt x="1376181" y="617630"/>
                </a:cubicBezTo>
                <a:lnTo>
                  <a:pt x="1376181" y="691039"/>
                </a:lnTo>
                <a:lnTo>
                  <a:pt x="1362980" y="691039"/>
                </a:lnTo>
                <a:lnTo>
                  <a:pt x="1362980" y="633632"/>
                </a:lnTo>
                <a:cubicBezTo>
                  <a:pt x="1359112" y="638032"/>
                  <a:pt x="1354945" y="642400"/>
                  <a:pt x="1350478" y="646733"/>
                </a:cubicBezTo>
                <a:cubicBezTo>
                  <a:pt x="1346011" y="651067"/>
                  <a:pt x="1340910" y="655634"/>
                  <a:pt x="1335176" y="660435"/>
                </a:cubicBezTo>
                <a:lnTo>
                  <a:pt x="1325975" y="650434"/>
                </a:lnTo>
                <a:cubicBezTo>
                  <a:pt x="1337710" y="640433"/>
                  <a:pt x="1348378" y="629865"/>
                  <a:pt x="1357979" y="618730"/>
                </a:cubicBezTo>
                <a:cubicBezTo>
                  <a:pt x="1367580" y="607595"/>
                  <a:pt x="1376048" y="595760"/>
                  <a:pt x="1383382" y="583225"/>
                </a:cubicBezTo>
                <a:close/>
                <a:moveTo>
                  <a:pt x="1973656" y="582225"/>
                </a:moveTo>
                <a:lnTo>
                  <a:pt x="1987858" y="586226"/>
                </a:lnTo>
                <a:cubicBezTo>
                  <a:pt x="1986391" y="589560"/>
                  <a:pt x="1984957" y="592793"/>
                  <a:pt x="1983557" y="595927"/>
                </a:cubicBezTo>
                <a:cubicBezTo>
                  <a:pt x="1982157" y="599061"/>
                  <a:pt x="1980657" y="602161"/>
                  <a:pt x="1979057" y="605228"/>
                </a:cubicBezTo>
                <a:lnTo>
                  <a:pt x="2087670" y="605228"/>
                </a:lnTo>
                <a:cubicBezTo>
                  <a:pt x="2087670" y="613229"/>
                  <a:pt x="2087603" y="622097"/>
                  <a:pt x="2087470" y="631832"/>
                </a:cubicBezTo>
                <a:cubicBezTo>
                  <a:pt x="2087337" y="641566"/>
                  <a:pt x="2087170" y="651167"/>
                  <a:pt x="2086970" y="660635"/>
                </a:cubicBezTo>
                <a:cubicBezTo>
                  <a:pt x="2086770" y="670103"/>
                  <a:pt x="2086503" y="679004"/>
                  <a:pt x="2086170" y="687338"/>
                </a:cubicBezTo>
                <a:cubicBezTo>
                  <a:pt x="2085837" y="695673"/>
                  <a:pt x="2085470" y="702507"/>
                  <a:pt x="2085070" y="707841"/>
                </a:cubicBezTo>
                <a:cubicBezTo>
                  <a:pt x="2084803" y="711441"/>
                  <a:pt x="2084236" y="714475"/>
                  <a:pt x="2083369" y="716942"/>
                </a:cubicBezTo>
                <a:cubicBezTo>
                  <a:pt x="2082503" y="719409"/>
                  <a:pt x="2081136" y="721443"/>
                  <a:pt x="2079269" y="723043"/>
                </a:cubicBezTo>
                <a:cubicBezTo>
                  <a:pt x="2077402" y="724643"/>
                  <a:pt x="2074969" y="725877"/>
                  <a:pt x="2071968" y="726743"/>
                </a:cubicBezTo>
                <a:cubicBezTo>
                  <a:pt x="2068968" y="727610"/>
                  <a:pt x="2065267" y="728177"/>
                  <a:pt x="2060867" y="728444"/>
                </a:cubicBezTo>
                <a:cubicBezTo>
                  <a:pt x="2055666" y="728710"/>
                  <a:pt x="2051032" y="728910"/>
                  <a:pt x="2046965" y="729044"/>
                </a:cubicBezTo>
                <a:cubicBezTo>
                  <a:pt x="2042898" y="729177"/>
                  <a:pt x="2039064" y="729177"/>
                  <a:pt x="2035463" y="729044"/>
                </a:cubicBezTo>
                <a:lnTo>
                  <a:pt x="2033063" y="714842"/>
                </a:lnTo>
                <a:cubicBezTo>
                  <a:pt x="2040664" y="715509"/>
                  <a:pt x="2048865" y="715709"/>
                  <a:pt x="2057666" y="715442"/>
                </a:cubicBezTo>
                <a:cubicBezTo>
                  <a:pt x="2060733" y="715309"/>
                  <a:pt x="2063167" y="715109"/>
                  <a:pt x="2064967" y="714842"/>
                </a:cubicBezTo>
                <a:cubicBezTo>
                  <a:pt x="2066767" y="714575"/>
                  <a:pt x="2068168" y="714008"/>
                  <a:pt x="2069168" y="713142"/>
                </a:cubicBezTo>
                <a:cubicBezTo>
                  <a:pt x="2070168" y="712275"/>
                  <a:pt x="2070868" y="710975"/>
                  <a:pt x="2071268" y="709241"/>
                </a:cubicBezTo>
                <a:cubicBezTo>
                  <a:pt x="2071668" y="707508"/>
                  <a:pt x="2072001" y="705107"/>
                  <a:pt x="2072268" y="702040"/>
                </a:cubicBezTo>
                <a:cubicBezTo>
                  <a:pt x="2072668" y="697773"/>
                  <a:pt x="2073035" y="692139"/>
                  <a:pt x="2073368" y="685138"/>
                </a:cubicBezTo>
                <a:cubicBezTo>
                  <a:pt x="2073702" y="678137"/>
                  <a:pt x="2073969" y="670670"/>
                  <a:pt x="2074168" y="662735"/>
                </a:cubicBezTo>
                <a:cubicBezTo>
                  <a:pt x="2074369" y="654801"/>
                  <a:pt x="2074502" y="646833"/>
                  <a:pt x="2074569" y="638832"/>
                </a:cubicBezTo>
                <a:cubicBezTo>
                  <a:pt x="2074635" y="630831"/>
                  <a:pt x="2074669" y="623764"/>
                  <a:pt x="2074669" y="617630"/>
                </a:cubicBezTo>
                <a:lnTo>
                  <a:pt x="1972456" y="617630"/>
                </a:lnTo>
                <a:cubicBezTo>
                  <a:pt x="1967255" y="626964"/>
                  <a:pt x="1961254" y="636032"/>
                  <a:pt x="1954453" y="644833"/>
                </a:cubicBezTo>
                <a:lnTo>
                  <a:pt x="2036664" y="644833"/>
                </a:lnTo>
                <a:lnTo>
                  <a:pt x="2036664" y="707241"/>
                </a:lnTo>
                <a:lnTo>
                  <a:pt x="1962254" y="707241"/>
                </a:lnTo>
                <a:lnTo>
                  <a:pt x="1962254" y="735644"/>
                </a:lnTo>
                <a:cubicBezTo>
                  <a:pt x="1962254" y="739645"/>
                  <a:pt x="1962621" y="742812"/>
                  <a:pt x="1963355" y="745146"/>
                </a:cubicBezTo>
                <a:cubicBezTo>
                  <a:pt x="1964088" y="747479"/>
                  <a:pt x="1966388" y="749213"/>
                  <a:pt x="1970255" y="750346"/>
                </a:cubicBezTo>
                <a:cubicBezTo>
                  <a:pt x="1974123" y="751480"/>
                  <a:pt x="1980223" y="752180"/>
                  <a:pt x="1988558" y="752447"/>
                </a:cubicBezTo>
                <a:cubicBezTo>
                  <a:pt x="1996892" y="752713"/>
                  <a:pt x="2008593" y="752847"/>
                  <a:pt x="2023662" y="752847"/>
                </a:cubicBezTo>
                <a:cubicBezTo>
                  <a:pt x="2034197" y="752847"/>
                  <a:pt x="2043131" y="752813"/>
                  <a:pt x="2050465" y="752747"/>
                </a:cubicBezTo>
                <a:cubicBezTo>
                  <a:pt x="2057799" y="752680"/>
                  <a:pt x="2063867" y="752513"/>
                  <a:pt x="2068668" y="752247"/>
                </a:cubicBezTo>
                <a:cubicBezTo>
                  <a:pt x="2073468" y="751980"/>
                  <a:pt x="2077235" y="751546"/>
                  <a:pt x="2079969" y="750946"/>
                </a:cubicBezTo>
                <a:cubicBezTo>
                  <a:pt x="2082703" y="750346"/>
                  <a:pt x="2084803" y="749513"/>
                  <a:pt x="2086270" y="748446"/>
                </a:cubicBezTo>
                <a:cubicBezTo>
                  <a:pt x="2087737" y="747379"/>
                  <a:pt x="2088737" y="746012"/>
                  <a:pt x="2089270" y="744346"/>
                </a:cubicBezTo>
                <a:cubicBezTo>
                  <a:pt x="2089803" y="742679"/>
                  <a:pt x="2090271" y="740645"/>
                  <a:pt x="2090671" y="738245"/>
                </a:cubicBezTo>
                <a:cubicBezTo>
                  <a:pt x="2090937" y="736378"/>
                  <a:pt x="2091337" y="733744"/>
                  <a:pt x="2091871" y="730344"/>
                </a:cubicBezTo>
                <a:cubicBezTo>
                  <a:pt x="2092404" y="726943"/>
                  <a:pt x="2092804" y="723976"/>
                  <a:pt x="2093071" y="721443"/>
                </a:cubicBezTo>
                <a:lnTo>
                  <a:pt x="2106272" y="725843"/>
                </a:lnTo>
                <a:cubicBezTo>
                  <a:pt x="2106139" y="726910"/>
                  <a:pt x="2105973" y="728244"/>
                  <a:pt x="2105773" y="729844"/>
                </a:cubicBezTo>
                <a:cubicBezTo>
                  <a:pt x="2105572" y="731444"/>
                  <a:pt x="2105305" y="733178"/>
                  <a:pt x="2104972" y="735044"/>
                </a:cubicBezTo>
                <a:cubicBezTo>
                  <a:pt x="2104639" y="736911"/>
                  <a:pt x="2104305" y="738778"/>
                  <a:pt x="2103972" y="740645"/>
                </a:cubicBezTo>
                <a:cubicBezTo>
                  <a:pt x="2103639" y="742512"/>
                  <a:pt x="2103339" y="744179"/>
                  <a:pt x="2103072" y="745646"/>
                </a:cubicBezTo>
                <a:cubicBezTo>
                  <a:pt x="2102405" y="748846"/>
                  <a:pt x="2101639" y="751613"/>
                  <a:pt x="2100772" y="753947"/>
                </a:cubicBezTo>
                <a:cubicBezTo>
                  <a:pt x="2099905" y="756280"/>
                  <a:pt x="2098538" y="758214"/>
                  <a:pt x="2096671" y="759748"/>
                </a:cubicBezTo>
                <a:cubicBezTo>
                  <a:pt x="2094804" y="761281"/>
                  <a:pt x="2092237" y="762514"/>
                  <a:pt x="2088970" y="763448"/>
                </a:cubicBezTo>
                <a:cubicBezTo>
                  <a:pt x="2085703" y="764381"/>
                  <a:pt x="2081269" y="765115"/>
                  <a:pt x="2075669" y="765648"/>
                </a:cubicBezTo>
                <a:cubicBezTo>
                  <a:pt x="2070068" y="766182"/>
                  <a:pt x="2063167" y="766515"/>
                  <a:pt x="2054966" y="766648"/>
                </a:cubicBezTo>
                <a:cubicBezTo>
                  <a:pt x="2046765" y="766782"/>
                  <a:pt x="2036797" y="766848"/>
                  <a:pt x="2025062" y="766848"/>
                </a:cubicBezTo>
                <a:cubicBezTo>
                  <a:pt x="2012661" y="766848"/>
                  <a:pt x="2002159" y="766715"/>
                  <a:pt x="1993558" y="766448"/>
                </a:cubicBezTo>
                <a:cubicBezTo>
                  <a:pt x="1984957" y="766182"/>
                  <a:pt x="1977890" y="765715"/>
                  <a:pt x="1972356" y="765048"/>
                </a:cubicBezTo>
                <a:cubicBezTo>
                  <a:pt x="1966822" y="764381"/>
                  <a:pt x="1962521" y="763415"/>
                  <a:pt x="1959454" y="762148"/>
                </a:cubicBezTo>
                <a:cubicBezTo>
                  <a:pt x="1956387" y="760881"/>
                  <a:pt x="1954120" y="759181"/>
                  <a:pt x="1952653" y="757047"/>
                </a:cubicBezTo>
                <a:cubicBezTo>
                  <a:pt x="1951186" y="754914"/>
                  <a:pt x="1950320" y="752347"/>
                  <a:pt x="1950053" y="749346"/>
                </a:cubicBezTo>
                <a:cubicBezTo>
                  <a:pt x="1949786" y="746346"/>
                  <a:pt x="1949653" y="742779"/>
                  <a:pt x="1949653" y="738645"/>
                </a:cubicBezTo>
                <a:lnTo>
                  <a:pt x="1949653" y="651234"/>
                </a:lnTo>
                <a:cubicBezTo>
                  <a:pt x="1947386" y="653901"/>
                  <a:pt x="1945152" y="656501"/>
                  <a:pt x="1942952" y="659035"/>
                </a:cubicBezTo>
                <a:cubicBezTo>
                  <a:pt x="1940752" y="661569"/>
                  <a:pt x="1938451" y="664036"/>
                  <a:pt x="1936051" y="666436"/>
                </a:cubicBezTo>
                <a:lnTo>
                  <a:pt x="1926050" y="656435"/>
                </a:lnTo>
                <a:cubicBezTo>
                  <a:pt x="1936451" y="645633"/>
                  <a:pt x="1945786" y="633765"/>
                  <a:pt x="1954053" y="620830"/>
                </a:cubicBezTo>
                <a:cubicBezTo>
                  <a:pt x="1962321" y="607895"/>
                  <a:pt x="1968855" y="595027"/>
                  <a:pt x="1973656" y="582225"/>
                </a:cubicBezTo>
                <a:close/>
                <a:moveTo>
                  <a:pt x="43205" y="582025"/>
                </a:moveTo>
                <a:lnTo>
                  <a:pt x="55407" y="585426"/>
                </a:lnTo>
                <a:lnTo>
                  <a:pt x="51006" y="596627"/>
                </a:lnTo>
                <a:cubicBezTo>
                  <a:pt x="53407" y="599027"/>
                  <a:pt x="56474" y="602228"/>
                  <a:pt x="60207" y="606228"/>
                </a:cubicBezTo>
                <a:cubicBezTo>
                  <a:pt x="63941" y="610229"/>
                  <a:pt x="67675" y="614296"/>
                  <a:pt x="71409" y="618430"/>
                </a:cubicBezTo>
                <a:cubicBezTo>
                  <a:pt x="75143" y="622564"/>
                  <a:pt x="78543" y="626331"/>
                  <a:pt x="81610" y="629731"/>
                </a:cubicBezTo>
                <a:cubicBezTo>
                  <a:pt x="84677" y="633132"/>
                  <a:pt x="86677" y="635499"/>
                  <a:pt x="87611" y="636832"/>
                </a:cubicBezTo>
                <a:lnTo>
                  <a:pt x="79210" y="645433"/>
                </a:lnTo>
                <a:cubicBezTo>
                  <a:pt x="78410" y="644233"/>
                  <a:pt x="76743" y="642133"/>
                  <a:pt x="74209" y="639132"/>
                </a:cubicBezTo>
                <a:cubicBezTo>
                  <a:pt x="71676" y="636132"/>
                  <a:pt x="68808" y="632798"/>
                  <a:pt x="65608" y="629131"/>
                </a:cubicBezTo>
                <a:cubicBezTo>
                  <a:pt x="62408" y="625464"/>
                  <a:pt x="59074" y="621664"/>
                  <a:pt x="55607" y="617730"/>
                </a:cubicBezTo>
                <a:cubicBezTo>
                  <a:pt x="52140" y="613796"/>
                  <a:pt x="49073" y="610362"/>
                  <a:pt x="46406" y="607428"/>
                </a:cubicBezTo>
                <a:cubicBezTo>
                  <a:pt x="41338" y="618230"/>
                  <a:pt x="35738" y="628398"/>
                  <a:pt x="29604" y="637932"/>
                </a:cubicBezTo>
                <a:cubicBezTo>
                  <a:pt x="23469" y="647467"/>
                  <a:pt x="17002" y="656101"/>
                  <a:pt x="10201" y="663835"/>
                </a:cubicBezTo>
                <a:lnTo>
                  <a:pt x="400" y="656635"/>
                </a:lnTo>
                <a:cubicBezTo>
                  <a:pt x="6001" y="650100"/>
                  <a:pt x="11101" y="643366"/>
                  <a:pt x="15702" y="636432"/>
                </a:cubicBezTo>
                <a:cubicBezTo>
                  <a:pt x="20302" y="629498"/>
                  <a:pt x="24403" y="622764"/>
                  <a:pt x="28003" y="616230"/>
                </a:cubicBezTo>
                <a:cubicBezTo>
                  <a:pt x="31604" y="609695"/>
                  <a:pt x="34671" y="603495"/>
                  <a:pt x="37205" y="597627"/>
                </a:cubicBezTo>
                <a:cubicBezTo>
                  <a:pt x="39738" y="591760"/>
                  <a:pt x="41738" y="586559"/>
                  <a:pt x="43205" y="582025"/>
                </a:cubicBezTo>
                <a:close/>
                <a:moveTo>
                  <a:pt x="1219562" y="581625"/>
                </a:moveTo>
                <a:cubicBezTo>
                  <a:pt x="1220229" y="582959"/>
                  <a:pt x="1220962" y="584526"/>
                  <a:pt x="1221762" y="586326"/>
                </a:cubicBezTo>
                <a:cubicBezTo>
                  <a:pt x="1222562" y="588126"/>
                  <a:pt x="1223496" y="590160"/>
                  <a:pt x="1224562" y="592427"/>
                </a:cubicBezTo>
                <a:lnTo>
                  <a:pt x="1227363" y="599027"/>
                </a:lnTo>
                <a:lnTo>
                  <a:pt x="1303972" y="599027"/>
                </a:lnTo>
                <a:lnTo>
                  <a:pt x="1303972" y="608829"/>
                </a:lnTo>
                <a:lnTo>
                  <a:pt x="1130751" y="608829"/>
                </a:lnTo>
                <a:lnTo>
                  <a:pt x="1130751" y="599027"/>
                </a:lnTo>
                <a:lnTo>
                  <a:pt x="1212961" y="599027"/>
                </a:lnTo>
                <a:cubicBezTo>
                  <a:pt x="1212694" y="598494"/>
                  <a:pt x="1212461" y="597994"/>
                  <a:pt x="1212261" y="597527"/>
                </a:cubicBezTo>
                <a:cubicBezTo>
                  <a:pt x="1212061" y="597060"/>
                  <a:pt x="1211827" y="596494"/>
                  <a:pt x="1211561" y="595827"/>
                </a:cubicBezTo>
                <a:cubicBezTo>
                  <a:pt x="1209694" y="591293"/>
                  <a:pt x="1208094" y="587693"/>
                  <a:pt x="1206760" y="585026"/>
                </a:cubicBezTo>
                <a:close/>
                <a:moveTo>
                  <a:pt x="1767830" y="580825"/>
                </a:moveTo>
                <a:cubicBezTo>
                  <a:pt x="1769030" y="582559"/>
                  <a:pt x="1770497" y="584759"/>
                  <a:pt x="1772231" y="587426"/>
                </a:cubicBezTo>
                <a:cubicBezTo>
                  <a:pt x="1773964" y="590093"/>
                  <a:pt x="1775765" y="592960"/>
                  <a:pt x="1777632" y="596027"/>
                </a:cubicBezTo>
                <a:cubicBezTo>
                  <a:pt x="1779498" y="599094"/>
                  <a:pt x="1781299" y="602128"/>
                  <a:pt x="1783032" y="605128"/>
                </a:cubicBezTo>
                <a:cubicBezTo>
                  <a:pt x="1784766" y="608129"/>
                  <a:pt x="1786233" y="610762"/>
                  <a:pt x="1787433" y="613029"/>
                </a:cubicBezTo>
                <a:lnTo>
                  <a:pt x="1776231" y="619430"/>
                </a:lnTo>
                <a:cubicBezTo>
                  <a:pt x="1775165" y="617296"/>
                  <a:pt x="1773831" y="614796"/>
                  <a:pt x="1772231" y="611929"/>
                </a:cubicBezTo>
                <a:cubicBezTo>
                  <a:pt x="1770631" y="609062"/>
                  <a:pt x="1768931" y="606128"/>
                  <a:pt x="1767130" y="603128"/>
                </a:cubicBezTo>
                <a:cubicBezTo>
                  <a:pt x="1765330" y="600128"/>
                  <a:pt x="1763530" y="597227"/>
                  <a:pt x="1761729" y="594427"/>
                </a:cubicBezTo>
                <a:cubicBezTo>
                  <a:pt x="1759929" y="591627"/>
                  <a:pt x="1758362" y="589226"/>
                  <a:pt x="1757029" y="587226"/>
                </a:cubicBezTo>
                <a:close/>
                <a:moveTo>
                  <a:pt x="311839" y="431692"/>
                </a:moveTo>
                <a:lnTo>
                  <a:pt x="311839" y="456295"/>
                </a:lnTo>
                <a:lnTo>
                  <a:pt x="335842" y="456295"/>
                </a:lnTo>
                <a:lnTo>
                  <a:pt x="335842" y="431692"/>
                </a:lnTo>
                <a:close/>
                <a:moveTo>
                  <a:pt x="505263" y="418691"/>
                </a:moveTo>
                <a:lnTo>
                  <a:pt x="505263" y="426692"/>
                </a:lnTo>
                <a:lnTo>
                  <a:pt x="544268" y="426692"/>
                </a:lnTo>
                <a:lnTo>
                  <a:pt x="544268" y="418691"/>
                </a:lnTo>
                <a:close/>
                <a:moveTo>
                  <a:pt x="446056" y="418691"/>
                </a:moveTo>
                <a:lnTo>
                  <a:pt x="446056" y="426692"/>
                </a:lnTo>
                <a:lnTo>
                  <a:pt x="485260" y="426692"/>
                </a:lnTo>
                <a:lnTo>
                  <a:pt x="485260" y="418691"/>
                </a:lnTo>
                <a:close/>
                <a:moveTo>
                  <a:pt x="256232" y="415890"/>
                </a:moveTo>
                <a:cubicBezTo>
                  <a:pt x="255965" y="416424"/>
                  <a:pt x="255832" y="416757"/>
                  <a:pt x="255832" y="416890"/>
                </a:cubicBezTo>
                <a:cubicBezTo>
                  <a:pt x="252765" y="424758"/>
                  <a:pt x="249798" y="431726"/>
                  <a:pt x="246931" y="437793"/>
                </a:cubicBezTo>
                <a:cubicBezTo>
                  <a:pt x="244064" y="443860"/>
                  <a:pt x="241297" y="449161"/>
                  <a:pt x="238630" y="453695"/>
                </a:cubicBezTo>
                <a:cubicBezTo>
                  <a:pt x="243430" y="453428"/>
                  <a:pt x="248364" y="453095"/>
                  <a:pt x="253432" y="452695"/>
                </a:cubicBezTo>
                <a:cubicBezTo>
                  <a:pt x="258499" y="452295"/>
                  <a:pt x="263166" y="451761"/>
                  <a:pt x="267433" y="451095"/>
                </a:cubicBezTo>
                <a:lnTo>
                  <a:pt x="266633" y="447894"/>
                </a:lnTo>
                <a:cubicBezTo>
                  <a:pt x="264766" y="441093"/>
                  <a:pt x="262933" y="435026"/>
                  <a:pt x="261133" y="429692"/>
                </a:cubicBezTo>
                <a:cubicBezTo>
                  <a:pt x="259332" y="424358"/>
                  <a:pt x="257699" y="419757"/>
                  <a:pt x="256232" y="415890"/>
                </a:cubicBezTo>
                <a:close/>
                <a:moveTo>
                  <a:pt x="505263" y="397488"/>
                </a:moveTo>
                <a:lnTo>
                  <a:pt x="505263" y="405489"/>
                </a:lnTo>
                <a:lnTo>
                  <a:pt x="544268" y="405489"/>
                </a:lnTo>
                <a:lnTo>
                  <a:pt x="544268" y="397488"/>
                </a:lnTo>
                <a:close/>
                <a:moveTo>
                  <a:pt x="446056" y="397488"/>
                </a:moveTo>
                <a:lnTo>
                  <a:pt x="446056" y="405489"/>
                </a:lnTo>
                <a:lnTo>
                  <a:pt x="485260" y="405489"/>
                </a:lnTo>
                <a:lnTo>
                  <a:pt x="485260" y="397488"/>
                </a:lnTo>
                <a:close/>
                <a:moveTo>
                  <a:pt x="311839" y="390887"/>
                </a:moveTo>
                <a:lnTo>
                  <a:pt x="311839" y="412090"/>
                </a:lnTo>
                <a:lnTo>
                  <a:pt x="335842" y="412090"/>
                </a:lnTo>
                <a:lnTo>
                  <a:pt x="335842" y="390887"/>
                </a:lnTo>
                <a:close/>
                <a:moveTo>
                  <a:pt x="251431" y="367484"/>
                </a:moveTo>
                <a:lnTo>
                  <a:pt x="270834" y="372685"/>
                </a:lnTo>
                <a:cubicBezTo>
                  <a:pt x="268967" y="379486"/>
                  <a:pt x="266867" y="386353"/>
                  <a:pt x="264533" y="393287"/>
                </a:cubicBezTo>
                <a:cubicBezTo>
                  <a:pt x="262199" y="400222"/>
                  <a:pt x="259499" y="407489"/>
                  <a:pt x="256432" y="415090"/>
                </a:cubicBezTo>
                <a:lnTo>
                  <a:pt x="273434" y="408689"/>
                </a:lnTo>
                <a:cubicBezTo>
                  <a:pt x="276901" y="416957"/>
                  <a:pt x="280502" y="428025"/>
                  <a:pt x="284235" y="441894"/>
                </a:cubicBezTo>
                <a:cubicBezTo>
                  <a:pt x="287969" y="455762"/>
                  <a:pt x="290570" y="466963"/>
                  <a:pt x="292036" y="475498"/>
                </a:cubicBezTo>
                <a:lnTo>
                  <a:pt x="274634" y="481098"/>
                </a:lnTo>
                <a:lnTo>
                  <a:pt x="272634" y="471097"/>
                </a:lnTo>
                <a:cubicBezTo>
                  <a:pt x="268633" y="471631"/>
                  <a:pt x="264200" y="472164"/>
                  <a:pt x="259332" y="472697"/>
                </a:cubicBezTo>
                <a:cubicBezTo>
                  <a:pt x="254465" y="473231"/>
                  <a:pt x="249531" y="473731"/>
                  <a:pt x="244530" y="474198"/>
                </a:cubicBezTo>
                <a:cubicBezTo>
                  <a:pt x="239530" y="474664"/>
                  <a:pt x="234696" y="475098"/>
                  <a:pt x="230029" y="475498"/>
                </a:cubicBezTo>
                <a:cubicBezTo>
                  <a:pt x="225361" y="475898"/>
                  <a:pt x="221294" y="476164"/>
                  <a:pt x="217827" y="476298"/>
                </a:cubicBezTo>
                <a:lnTo>
                  <a:pt x="214027" y="454895"/>
                </a:lnTo>
                <a:cubicBezTo>
                  <a:pt x="216027" y="454495"/>
                  <a:pt x="217694" y="453795"/>
                  <a:pt x="219027" y="452795"/>
                </a:cubicBezTo>
                <a:cubicBezTo>
                  <a:pt x="220361" y="451795"/>
                  <a:pt x="221828" y="449628"/>
                  <a:pt x="223428" y="446294"/>
                </a:cubicBezTo>
                <a:cubicBezTo>
                  <a:pt x="225295" y="442294"/>
                  <a:pt x="227428" y="437326"/>
                  <a:pt x="229829" y="431392"/>
                </a:cubicBezTo>
                <a:cubicBezTo>
                  <a:pt x="232229" y="425458"/>
                  <a:pt x="234696" y="418991"/>
                  <a:pt x="237229" y="411990"/>
                </a:cubicBezTo>
                <a:cubicBezTo>
                  <a:pt x="239763" y="404989"/>
                  <a:pt x="242263" y="397688"/>
                  <a:pt x="244730" y="390087"/>
                </a:cubicBezTo>
                <a:cubicBezTo>
                  <a:pt x="247197" y="382486"/>
                  <a:pt x="249431" y="374952"/>
                  <a:pt x="251431" y="367484"/>
                </a:cubicBezTo>
                <a:close/>
                <a:moveTo>
                  <a:pt x="311839" y="351682"/>
                </a:moveTo>
                <a:lnTo>
                  <a:pt x="311839" y="371685"/>
                </a:lnTo>
                <a:lnTo>
                  <a:pt x="335842" y="371685"/>
                </a:lnTo>
                <a:lnTo>
                  <a:pt x="335842" y="351682"/>
                </a:lnTo>
                <a:close/>
                <a:moveTo>
                  <a:pt x="560470" y="338280"/>
                </a:moveTo>
                <a:lnTo>
                  <a:pt x="563670" y="353282"/>
                </a:lnTo>
                <a:cubicBezTo>
                  <a:pt x="554069" y="354216"/>
                  <a:pt x="544435" y="354983"/>
                  <a:pt x="534767" y="355583"/>
                </a:cubicBezTo>
                <a:cubicBezTo>
                  <a:pt x="525099" y="356183"/>
                  <a:pt x="515264" y="356683"/>
                  <a:pt x="505263" y="357083"/>
                </a:cubicBezTo>
                <a:lnTo>
                  <a:pt x="505263" y="363684"/>
                </a:lnTo>
                <a:lnTo>
                  <a:pt x="585473" y="363684"/>
                </a:lnTo>
                <a:lnTo>
                  <a:pt x="585473" y="376885"/>
                </a:lnTo>
                <a:lnTo>
                  <a:pt x="505263" y="376885"/>
                </a:lnTo>
                <a:lnTo>
                  <a:pt x="505263" y="384286"/>
                </a:lnTo>
                <a:lnTo>
                  <a:pt x="565871" y="384286"/>
                </a:lnTo>
                <a:lnTo>
                  <a:pt x="565871" y="439893"/>
                </a:lnTo>
                <a:lnTo>
                  <a:pt x="505263" y="439893"/>
                </a:lnTo>
                <a:lnTo>
                  <a:pt x="505263" y="447894"/>
                </a:lnTo>
                <a:lnTo>
                  <a:pt x="567671" y="447894"/>
                </a:lnTo>
                <a:lnTo>
                  <a:pt x="567671" y="461496"/>
                </a:lnTo>
                <a:lnTo>
                  <a:pt x="505263" y="461496"/>
                </a:lnTo>
                <a:lnTo>
                  <a:pt x="505263" y="469297"/>
                </a:lnTo>
                <a:lnTo>
                  <a:pt x="583073" y="469297"/>
                </a:lnTo>
                <a:lnTo>
                  <a:pt x="583073" y="484499"/>
                </a:lnTo>
                <a:lnTo>
                  <a:pt x="407451" y="484499"/>
                </a:lnTo>
                <a:lnTo>
                  <a:pt x="407451" y="469297"/>
                </a:lnTo>
                <a:lnTo>
                  <a:pt x="485260" y="469297"/>
                </a:lnTo>
                <a:lnTo>
                  <a:pt x="485260" y="461496"/>
                </a:lnTo>
                <a:lnTo>
                  <a:pt x="421853" y="461496"/>
                </a:lnTo>
                <a:lnTo>
                  <a:pt x="421853" y="447894"/>
                </a:lnTo>
                <a:lnTo>
                  <a:pt x="485260" y="447894"/>
                </a:lnTo>
                <a:lnTo>
                  <a:pt x="485260" y="439893"/>
                </a:lnTo>
                <a:lnTo>
                  <a:pt x="424653" y="439893"/>
                </a:lnTo>
                <a:lnTo>
                  <a:pt x="424653" y="384286"/>
                </a:lnTo>
                <a:lnTo>
                  <a:pt x="485260" y="384286"/>
                </a:lnTo>
                <a:lnTo>
                  <a:pt x="485260" y="376885"/>
                </a:lnTo>
                <a:lnTo>
                  <a:pt x="405250" y="376885"/>
                </a:lnTo>
                <a:lnTo>
                  <a:pt x="405250" y="363684"/>
                </a:lnTo>
                <a:lnTo>
                  <a:pt x="485260" y="363684"/>
                </a:lnTo>
                <a:lnTo>
                  <a:pt x="485260" y="357683"/>
                </a:lnTo>
                <a:cubicBezTo>
                  <a:pt x="465125" y="358083"/>
                  <a:pt x="444255" y="358083"/>
                  <a:pt x="422653" y="357683"/>
                </a:cubicBezTo>
                <a:lnTo>
                  <a:pt x="421453" y="342881"/>
                </a:lnTo>
                <a:cubicBezTo>
                  <a:pt x="447322" y="343148"/>
                  <a:pt x="471625" y="342914"/>
                  <a:pt x="494362" y="342181"/>
                </a:cubicBezTo>
                <a:cubicBezTo>
                  <a:pt x="517098" y="341448"/>
                  <a:pt x="539134" y="340147"/>
                  <a:pt x="560470" y="338280"/>
                </a:cubicBezTo>
                <a:close/>
                <a:moveTo>
                  <a:pt x="670484" y="329479"/>
                </a:moveTo>
                <a:lnTo>
                  <a:pt x="691686" y="336480"/>
                </a:lnTo>
                <a:cubicBezTo>
                  <a:pt x="690486" y="339014"/>
                  <a:pt x="689253" y="341481"/>
                  <a:pt x="687986" y="343881"/>
                </a:cubicBezTo>
                <a:cubicBezTo>
                  <a:pt x="686719" y="346281"/>
                  <a:pt x="685485" y="348615"/>
                  <a:pt x="684285" y="350882"/>
                </a:cubicBezTo>
                <a:lnTo>
                  <a:pt x="775297" y="350882"/>
                </a:lnTo>
                <a:lnTo>
                  <a:pt x="775297" y="371085"/>
                </a:lnTo>
                <a:lnTo>
                  <a:pt x="672684" y="371085"/>
                </a:lnTo>
                <a:cubicBezTo>
                  <a:pt x="669884" y="375752"/>
                  <a:pt x="666983" y="380252"/>
                  <a:pt x="663983" y="384586"/>
                </a:cubicBezTo>
                <a:cubicBezTo>
                  <a:pt x="660982" y="388920"/>
                  <a:pt x="657882" y="393221"/>
                  <a:pt x="654682" y="397488"/>
                </a:cubicBezTo>
                <a:lnTo>
                  <a:pt x="689286" y="397488"/>
                </a:lnTo>
                <a:lnTo>
                  <a:pt x="689286" y="377085"/>
                </a:lnTo>
                <a:lnTo>
                  <a:pt x="712089" y="377085"/>
                </a:lnTo>
                <a:lnTo>
                  <a:pt x="712089" y="397488"/>
                </a:lnTo>
                <a:lnTo>
                  <a:pt x="768096" y="397488"/>
                </a:lnTo>
                <a:lnTo>
                  <a:pt x="768096" y="418490"/>
                </a:lnTo>
                <a:lnTo>
                  <a:pt x="712089" y="418490"/>
                </a:lnTo>
                <a:lnTo>
                  <a:pt x="712089" y="438293"/>
                </a:lnTo>
                <a:lnTo>
                  <a:pt x="784498" y="438293"/>
                </a:lnTo>
                <a:lnTo>
                  <a:pt x="784498" y="459496"/>
                </a:lnTo>
                <a:lnTo>
                  <a:pt x="712089" y="459496"/>
                </a:lnTo>
                <a:lnTo>
                  <a:pt x="712089" y="487299"/>
                </a:lnTo>
                <a:lnTo>
                  <a:pt x="689286" y="487299"/>
                </a:lnTo>
                <a:lnTo>
                  <a:pt x="689286" y="459496"/>
                </a:lnTo>
                <a:lnTo>
                  <a:pt x="606476" y="459496"/>
                </a:lnTo>
                <a:lnTo>
                  <a:pt x="606476" y="438293"/>
                </a:lnTo>
                <a:lnTo>
                  <a:pt x="689286" y="438293"/>
                </a:lnTo>
                <a:lnTo>
                  <a:pt x="689286" y="418490"/>
                </a:lnTo>
                <a:lnTo>
                  <a:pt x="626478" y="418490"/>
                </a:lnTo>
                <a:lnTo>
                  <a:pt x="626478" y="397488"/>
                </a:lnTo>
                <a:cubicBezTo>
                  <a:pt x="632079" y="391754"/>
                  <a:pt x="638746" y="382953"/>
                  <a:pt x="646481" y="371085"/>
                </a:cubicBezTo>
                <a:lnTo>
                  <a:pt x="615477" y="371085"/>
                </a:lnTo>
                <a:lnTo>
                  <a:pt x="615477" y="350882"/>
                </a:lnTo>
                <a:lnTo>
                  <a:pt x="658882" y="350882"/>
                </a:lnTo>
                <a:cubicBezTo>
                  <a:pt x="661149" y="347015"/>
                  <a:pt x="663249" y="343314"/>
                  <a:pt x="665183" y="339781"/>
                </a:cubicBezTo>
                <a:cubicBezTo>
                  <a:pt x="667117" y="336247"/>
                  <a:pt x="668883" y="332813"/>
                  <a:pt x="670484" y="329479"/>
                </a:cubicBezTo>
                <a:close/>
                <a:moveTo>
                  <a:pt x="613076" y="309477"/>
                </a:moveTo>
                <a:lnTo>
                  <a:pt x="778897" y="309477"/>
                </a:lnTo>
                <a:lnTo>
                  <a:pt x="778897" y="346081"/>
                </a:lnTo>
                <a:lnTo>
                  <a:pt x="756294" y="346081"/>
                </a:lnTo>
                <a:lnTo>
                  <a:pt x="756294" y="329279"/>
                </a:lnTo>
                <a:lnTo>
                  <a:pt x="635279" y="329279"/>
                </a:lnTo>
                <a:lnTo>
                  <a:pt x="635279" y="346081"/>
                </a:lnTo>
                <a:lnTo>
                  <a:pt x="613076" y="346081"/>
                </a:lnTo>
                <a:close/>
                <a:moveTo>
                  <a:pt x="453256" y="302476"/>
                </a:moveTo>
                <a:lnTo>
                  <a:pt x="475059" y="302476"/>
                </a:lnTo>
                <a:lnTo>
                  <a:pt x="475059" y="313277"/>
                </a:lnTo>
                <a:lnTo>
                  <a:pt x="514664" y="313277"/>
                </a:lnTo>
                <a:lnTo>
                  <a:pt x="514664" y="302476"/>
                </a:lnTo>
                <a:lnTo>
                  <a:pt x="536667" y="302476"/>
                </a:lnTo>
                <a:lnTo>
                  <a:pt x="536667" y="313277"/>
                </a:lnTo>
                <a:lnTo>
                  <a:pt x="582073" y="313277"/>
                </a:lnTo>
                <a:lnTo>
                  <a:pt x="582073" y="329479"/>
                </a:lnTo>
                <a:lnTo>
                  <a:pt x="536667" y="329479"/>
                </a:lnTo>
                <a:lnTo>
                  <a:pt x="536667" y="336680"/>
                </a:lnTo>
                <a:lnTo>
                  <a:pt x="514664" y="336680"/>
                </a:lnTo>
                <a:lnTo>
                  <a:pt x="514664" y="329479"/>
                </a:lnTo>
                <a:lnTo>
                  <a:pt x="475059" y="329479"/>
                </a:lnTo>
                <a:lnTo>
                  <a:pt x="475059" y="338881"/>
                </a:lnTo>
                <a:lnTo>
                  <a:pt x="453256" y="338881"/>
                </a:lnTo>
                <a:lnTo>
                  <a:pt x="453256" y="329479"/>
                </a:lnTo>
                <a:lnTo>
                  <a:pt x="407651" y="329479"/>
                </a:lnTo>
                <a:lnTo>
                  <a:pt x="407651" y="313277"/>
                </a:lnTo>
                <a:lnTo>
                  <a:pt x="453256" y="313277"/>
                </a:lnTo>
                <a:close/>
                <a:moveTo>
                  <a:pt x="82610" y="301476"/>
                </a:moveTo>
                <a:lnTo>
                  <a:pt x="107013" y="301476"/>
                </a:lnTo>
                <a:lnTo>
                  <a:pt x="107013" y="346682"/>
                </a:lnTo>
                <a:lnTo>
                  <a:pt x="180222" y="346682"/>
                </a:lnTo>
                <a:lnTo>
                  <a:pt x="180222" y="369484"/>
                </a:lnTo>
                <a:lnTo>
                  <a:pt x="106413" y="369484"/>
                </a:lnTo>
                <a:cubicBezTo>
                  <a:pt x="106413" y="370151"/>
                  <a:pt x="106380" y="370718"/>
                  <a:pt x="106313" y="371185"/>
                </a:cubicBezTo>
                <a:cubicBezTo>
                  <a:pt x="106247" y="371651"/>
                  <a:pt x="106213" y="372151"/>
                  <a:pt x="106213" y="372685"/>
                </a:cubicBezTo>
                <a:cubicBezTo>
                  <a:pt x="108747" y="382819"/>
                  <a:pt x="112147" y="392221"/>
                  <a:pt x="116414" y="400888"/>
                </a:cubicBezTo>
                <a:cubicBezTo>
                  <a:pt x="120682" y="409556"/>
                  <a:pt x="126082" y="417724"/>
                  <a:pt x="132616" y="425391"/>
                </a:cubicBezTo>
                <a:cubicBezTo>
                  <a:pt x="139151" y="433059"/>
                  <a:pt x="146952" y="440293"/>
                  <a:pt x="156019" y="447094"/>
                </a:cubicBezTo>
                <a:cubicBezTo>
                  <a:pt x="165087" y="453895"/>
                  <a:pt x="175622" y="460563"/>
                  <a:pt x="187623" y="467097"/>
                </a:cubicBezTo>
                <a:lnTo>
                  <a:pt x="172421" y="489699"/>
                </a:lnTo>
                <a:cubicBezTo>
                  <a:pt x="153352" y="477965"/>
                  <a:pt x="137584" y="465396"/>
                  <a:pt x="125116" y="451995"/>
                </a:cubicBezTo>
                <a:cubicBezTo>
                  <a:pt x="112647" y="438593"/>
                  <a:pt x="103013" y="424358"/>
                  <a:pt x="96212" y="409289"/>
                </a:cubicBezTo>
                <a:cubicBezTo>
                  <a:pt x="92345" y="417690"/>
                  <a:pt x="87711" y="425625"/>
                  <a:pt x="82310" y="433092"/>
                </a:cubicBezTo>
                <a:cubicBezTo>
                  <a:pt x="76909" y="440560"/>
                  <a:pt x="70842" y="447661"/>
                  <a:pt x="64108" y="454395"/>
                </a:cubicBezTo>
                <a:cubicBezTo>
                  <a:pt x="57374" y="461129"/>
                  <a:pt x="50173" y="467463"/>
                  <a:pt x="42505" y="473397"/>
                </a:cubicBezTo>
                <a:cubicBezTo>
                  <a:pt x="34838" y="479332"/>
                  <a:pt x="26937" y="484966"/>
                  <a:pt x="18802" y="490300"/>
                </a:cubicBezTo>
                <a:lnTo>
                  <a:pt x="3000" y="469897"/>
                </a:lnTo>
                <a:cubicBezTo>
                  <a:pt x="12735" y="464430"/>
                  <a:pt x="22103" y="458162"/>
                  <a:pt x="31104" y="451095"/>
                </a:cubicBezTo>
                <a:cubicBezTo>
                  <a:pt x="40105" y="444027"/>
                  <a:pt x="48173" y="436259"/>
                  <a:pt x="55307" y="427792"/>
                </a:cubicBezTo>
                <a:cubicBezTo>
                  <a:pt x="62441" y="419324"/>
                  <a:pt x="68375" y="410223"/>
                  <a:pt x="73109" y="400488"/>
                </a:cubicBezTo>
                <a:cubicBezTo>
                  <a:pt x="77843" y="390754"/>
                  <a:pt x="80810" y="380419"/>
                  <a:pt x="82010" y="369484"/>
                </a:cubicBezTo>
                <a:lnTo>
                  <a:pt x="9801" y="369484"/>
                </a:lnTo>
                <a:lnTo>
                  <a:pt x="9801" y="346682"/>
                </a:lnTo>
                <a:lnTo>
                  <a:pt x="82610" y="346682"/>
                </a:lnTo>
                <a:close/>
                <a:moveTo>
                  <a:pt x="240030" y="300876"/>
                </a:moveTo>
                <a:lnTo>
                  <a:pt x="261033" y="301876"/>
                </a:lnTo>
                <a:cubicBezTo>
                  <a:pt x="260232" y="306543"/>
                  <a:pt x="259399" y="311177"/>
                  <a:pt x="258532" y="315778"/>
                </a:cubicBezTo>
                <a:cubicBezTo>
                  <a:pt x="257665" y="320378"/>
                  <a:pt x="256765" y="324879"/>
                  <a:pt x="255832" y="329279"/>
                </a:cubicBezTo>
                <a:lnTo>
                  <a:pt x="286036" y="329279"/>
                </a:lnTo>
                <a:lnTo>
                  <a:pt x="286036" y="351082"/>
                </a:lnTo>
                <a:lnTo>
                  <a:pt x="250431" y="351082"/>
                </a:lnTo>
                <a:cubicBezTo>
                  <a:pt x="246564" y="365351"/>
                  <a:pt x="241963" y="378719"/>
                  <a:pt x="236629" y="391187"/>
                </a:cubicBezTo>
                <a:cubicBezTo>
                  <a:pt x="231295" y="403655"/>
                  <a:pt x="225028" y="415557"/>
                  <a:pt x="217827" y="426892"/>
                </a:cubicBezTo>
                <a:lnTo>
                  <a:pt x="200225" y="416890"/>
                </a:lnTo>
                <a:cubicBezTo>
                  <a:pt x="206226" y="407289"/>
                  <a:pt x="211626" y="397054"/>
                  <a:pt x="216427" y="386186"/>
                </a:cubicBezTo>
                <a:cubicBezTo>
                  <a:pt x="221227" y="375318"/>
                  <a:pt x="225428" y="363617"/>
                  <a:pt x="229029" y="351082"/>
                </a:cubicBezTo>
                <a:lnTo>
                  <a:pt x="208826" y="351082"/>
                </a:lnTo>
                <a:lnTo>
                  <a:pt x="208826" y="329279"/>
                </a:lnTo>
                <a:lnTo>
                  <a:pt x="234629" y="329279"/>
                </a:lnTo>
                <a:cubicBezTo>
                  <a:pt x="235696" y="324745"/>
                  <a:pt x="236663" y="320112"/>
                  <a:pt x="237530" y="315378"/>
                </a:cubicBezTo>
                <a:cubicBezTo>
                  <a:pt x="238396" y="310644"/>
                  <a:pt x="239230" y="305810"/>
                  <a:pt x="240030" y="300876"/>
                </a:cubicBezTo>
                <a:close/>
                <a:moveTo>
                  <a:pt x="304838" y="299076"/>
                </a:moveTo>
                <a:lnTo>
                  <a:pt x="325040" y="303476"/>
                </a:lnTo>
                <a:cubicBezTo>
                  <a:pt x="322107" y="313611"/>
                  <a:pt x="319106" y="322945"/>
                  <a:pt x="316039" y="331480"/>
                </a:cubicBezTo>
                <a:lnTo>
                  <a:pt x="339642" y="331480"/>
                </a:lnTo>
                <a:lnTo>
                  <a:pt x="337042" y="322278"/>
                </a:lnTo>
                <a:cubicBezTo>
                  <a:pt x="335042" y="315744"/>
                  <a:pt x="333242" y="310477"/>
                  <a:pt x="331641" y="306476"/>
                </a:cubicBezTo>
                <a:lnTo>
                  <a:pt x="349244" y="302076"/>
                </a:lnTo>
                <a:cubicBezTo>
                  <a:pt x="350044" y="303943"/>
                  <a:pt x="350910" y="306210"/>
                  <a:pt x="351844" y="308877"/>
                </a:cubicBezTo>
                <a:cubicBezTo>
                  <a:pt x="352777" y="311544"/>
                  <a:pt x="353777" y="314544"/>
                  <a:pt x="354844" y="317878"/>
                </a:cubicBezTo>
                <a:lnTo>
                  <a:pt x="359045" y="331480"/>
                </a:lnTo>
                <a:lnTo>
                  <a:pt x="383848" y="331480"/>
                </a:lnTo>
                <a:lnTo>
                  <a:pt x="383848" y="351682"/>
                </a:lnTo>
                <a:lnTo>
                  <a:pt x="355244" y="351682"/>
                </a:lnTo>
                <a:lnTo>
                  <a:pt x="355244" y="371685"/>
                </a:lnTo>
                <a:lnTo>
                  <a:pt x="381247" y="371685"/>
                </a:lnTo>
                <a:lnTo>
                  <a:pt x="381247" y="390887"/>
                </a:lnTo>
                <a:lnTo>
                  <a:pt x="355244" y="390887"/>
                </a:lnTo>
                <a:lnTo>
                  <a:pt x="355244" y="412090"/>
                </a:lnTo>
                <a:lnTo>
                  <a:pt x="381247" y="412090"/>
                </a:lnTo>
                <a:lnTo>
                  <a:pt x="381247" y="431692"/>
                </a:lnTo>
                <a:lnTo>
                  <a:pt x="355244" y="431692"/>
                </a:lnTo>
                <a:lnTo>
                  <a:pt x="355244" y="456295"/>
                </a:lnTo>
                <a:lnTo>
                  <a:pt x="386448" y="456295"/>
                </a:lnTo>
                <a:lnTo>
                  <a:pt x="386448" y="475898"/>
                </a:lnTo>
                <a:lnTo>
                  <a:pt x="311839" y="475898"/>
                </a:lnTo>
                <a:lnTo>
                  <a:pt x="311839" y="486099"/>
                </a:lnTo>
                <a:lnTo>
                  <a:pt x="292436" y="486099"/>
                </a:lnTo>
                <a:lnTo>
                  <a:pt x="292436" y="383886"/>
                </a:lnTo>
                <a:lnTo>
                  <a:pt x="286436" y="393887"/>
                </a:lnTo>
                <a:lnTo>
                  <a:pt x="270434" y="383886"/>
                </a:lnTo>
                <a:cubicBezTo>
                  <a:pt x="273901" y="377885"/>
                  <a:pt x="277568" y="371118"/>
                  <a:pt x="281435" y="363584"/>
                </a:cubicBezTo>
                <a:cubicBezTo>
                  <a:pt x="285302" y="356049"/>
                  <a:pt x="288636" y="348615"/>
                  <a:pt x="291436" y="341281"/>
                </a:cubicBezTo>
                <a:cubicBezTo>
                  <a:pt x="294370" y="333947"/>
                  <a:pt x="296937" y="326779"/>
                  <a:pt x="299137" y="319778"/>
                </a:cubicBezTo>
                <a:cubicBezTo>
                  <a:pt x="301337" y="312777"/>
                  <a:pt x="303238" y="305876"/>
                  <a:pt x="304838" y="299076"/>
                </a:cubicBezTo>
                <a:close/>
                <a:moveTo>
                  <a:pt x="1844430" y="159820"/>
                </a:moveTo>
                <a:cubicBezTo>
                  <a:pt x="1847631" y="159820"/>
                  <a:pt x="1850164" y="160754"/>
                  <a:pt x="1852031" y="162620"/>
                </a:cubicBezTo>
                <a:cubicBezTo>
                  <a:pt x="1853898" y="164487"/>
                  <a:pt x="1854831" y="167088"/>
                  <a:pt x="1854831" y="170421"/>
                </a:cubicBezTo>
                <a:cubicBezTo>
                  <a:pt x="1854831" y="173622"/>
                  <a:pt x="1853898" y="176155"/>
                  <a:pt x="1852031" y="178022"/>
                </a:cubicBezTo>
                <a:cubicBezTo>
                  <a:pt x="1850164" y="179889"/>
                  <a:pt x="1847631" y="180823"/>
                  <a:pt x="1844430" y="180823"/>
                </a:cubicBezTo>
                <a:cubicBezTo>
                  <a:pt x="1841230" y="180823"/>
                  <a:pt x="1838696" y="179889"/>
                  <a:pt x="1836829" y="178022"/>
                </a:cubicBezTo>
                <a:cubicBezTo>
                  <a:pt x="1834963" y="176155"/>
                  <a:pt x="1834029" y="173622"/>
                  <a:pt x="1834029" y="170421"/>
                </a:cubicBezTo>
                <a:cubicBezTo>
                  <a:pt x="1834029" y="167088"/>
                  <a:pt x="1834963" y="164487"/>
                  <a:pt x="1836829" y="162620"/>
                </a:cubicBezTo>
                <a:cubicBezTo>
                  <a:pt x="1838696" y="160754"/>
                  <a:pt x="1841230" y="159820"/>
                  <a:pt x="1844430" y="159820"/>
                </a:cubicBezTo>
                <a:close/>
                <a:moveTo>
                  <a:pt x="1054332" y="134817"/>
                </a:moveTo>
                <a:cubicBezTo>
                  <a:pt x="1060732" y="139484"/>
                  <a:pt x="1067600" y="143785"/>
                  <a:pt x="1074934" y="147719"/>
                </a:cubicBezTo>
                <a:cubicBezTo>
                  <a:pt x="1082268" y="151652"/>
                  <a:pt x="1090203" y="155153"/>
                  <a:pt x="1098737" y="158220"/>
                </a:cubicBezTo>
                <a:cubicBezTo>
                  <a:pt x="1108338" y="154753"/>
                  <a:pt x="1116873" y="151086"/>
                  <a:pt x="1124340" y="147218"/>
                </a:cubicBezTo>
                <a:cubicBezTo>
                  <a:pt x="1131808" y="143351"/>
                  <a:pt x="1138475" y="139217"/>
                  <a:pt x="1144343" y="134817"/>
                </a:cubicBezTo>
                <a:close/>
                <a:moveTo>
                  <a:pt x="281435" y="133017"/>
                </a:moveTo>
                <a:lnTo>
                  <a:pt x="281435" y="171021"/>
                </a:lnTo>
                <a:lnTo>
                  <a:pt x="356244" y="171021"/>
                </a:lnTo>
                <a:lnTo>
                  <a:pt x="356244" y="133017"/>
                </a:lnTo>
                <a:close/>
                <a:moveTo>
                  <a:pt x="675884" y="131817"/>
                </a:moveTo>
                <a:lnTo>
                  <a:pt x="752694" y="131817"/>
                </a:lnTo>
                <a:lnTo>
                  <a:pt x="752694" y="145218"/>
                </a:lnTo>
                <a:lnTo>
                  <a:pt x="675884" y="145218"/>
                </a:lnTo>
                <a:close/>
                <a:moveTo>
                  <a:pt x="268433" y="120615"/>
                </a:moveTo>
                <a:lnTo>
                  <a:pt x="369246" y="120615"/>
                </a:lnTo>
                <a:lnTo>
                  <a:pt x="369246" y="183223"/>
                </a:lnTo>
                <a:lnTo>
                  <a:pt x="268433" y="183223"/>
                </a:lnTo>
                <a:close/>
                <a:moveTo>
                  <a:pt x="58807" y="114814"/>
                </a:moveTo>
                <a:lnTo>
                  <a:pt x="105813" y="114814"/>
                </a:lnTo>
                <a:lnTo>
                  <a:pt x="105813" y="154419"/>
                </a:lnTo>
                <a:cubicBezTo>
                  <a:pt x="108080" y="152552"/>
                  <a:pt x="110547" y="150252"/>
                  <a:pt x="113214" y="147519"/>
                </a:cubicBezTo>
                <a:cubicBezTo>
                  <a:pt x="115881" y="144785"/>
                  <a:pt x="118481" y="141884"/>
                  <a:pt x="121015" y="138817"/>
                </a:cubicBezTo>
                <a:lnTo>
                  <a:pt x="126016" y="149819"/>
                </a:lnTo>
                <a:cubicBezTo>
                  <a:pt x="124149" y="151686"/>
                  <a:pt x="122048" y="153719"/>
                  <a:pt x="119715" y="155920"/>
                </a:cubicBezTo>
                <a:cubicBezTo>
                  <a:pt x="117381" y="158120"/>
                  <a:pt x="114881" y="160320"/>
                  <a:pt x="112214" y="162520"/>
                </a:cubicBezTo>
                <a:cubicBezTo>
                  <a:pt x="109547" y="164721"/>
                  <a:pt x="106880" y="166888"/>
                  <a:pt x="104213" y="169021"/>
                </a:cubicBezTo>
                <a:cubicBezTo>
                  <a:pt x="101546" y="171155"/>
                  <a:pt x="99012" y="173088"/>
                  <a:pt x="96612" y="174822"/>
                </a:cubicBezTo>
                <a:lnTo>
                  <a:pt x="90211" y="166821"/>
                </a:lnTo>
                <a:cubicBezTo>
                  <a:pt x="91945" y="165087"/>
                  <a:pt x="93078" y="163621"/>
                  <a:pt x="93612" y="162420"/>
                </a:cubicBezTo>
                <a:cubicBezTo>
                  <a:pt x="94145" y="161220"/>
                  <a:pt x="94412" y="160020"/>
                  <a:pt x="94412" y="158820"/>
                </a:cubicBezTo>
                <a:lnTo>
                  <a:pt x="94412" y="126416"/>
                </a:lnTo>
                <a:lnTo>
                  <a:pt x="70409" y="126416"/>
                </a:lnTo>
                <a:lnTo>
                  <a:pt x="70409" y="138017"/>
                </a:lnTo>
                <a:cubicBezTo>
                  <a:pt x="70409" y="148952"/>
                  <a:pt x="69142" y="157753"/>
                  <a:pt x="66608" y="164421"/>
                </a:cubicBezTo>
                <a:cubicBezTo>
                  <a:pt x="64075" y="171221"/>
                  <a:pt x="58941" y="179222"/>
                  <a:pt x="51206" y="188424"/>
                </a:cubicBezTo>
                <a:lnTo>
                  <a:pt x="41405" y="181223"/>
                </a:lnTo>
                <a:cubicBezTo>
                  <a:pt x="44872" y="177356"/>
                  <a:pt x="47773" y="173788"/>
                  <a:pt x="50106" y="170521"/>
                </a:cubicBezTo>
                <a:cubicBezTo>
                  <a:pt x="52440" y="167254"/>
                  <a:pt x="54140" y="164154"/>
                  <a:pt x="55207" y="161220"/>
                </a:cubicBezTo>
                <a:cubicBezTo>
                  <a:pt x="57607" y="155219"/>
                  <a:pt x="58807" y="146752"/>
                  <a:pt x="58807" y="135817"/>
                </a:cubicBezTo>
                <a:close/>
                <a:moveTo>
                  <a:pt x="1682010" y="105013"/>
                </a:moveTo>
                <a:lnTo>
                  <a:pt x="1682010" y="142818"/>
                </a:lnTo>
                <a:lnTo>
                  <a:pt x="1723215" y="142818"/>
                </a:lnTo>
                <a:lnTo>
                  <a:pt x="1723215" y="105013"/>
                </a:lnTo>
                <a:close/>
                <a:moveTo>
                  <a:pt x="1670009" y="92812"/>
                </a:moveTo>
                <a:lnTo>
                  <a:pt x="1735217" y="92812"/>
                </a:lnTo>
                <a:lnTo>
                  <a:pt x="1735217" y="155420"/>
                </a:lnTo>
                <a:lnTo>
                  <a:pt x="1670009" y="155420"/>
                </a:lnTo>
                <a:close/>
                <a:moveTo>
                  <a:pt x="267633" y="89411"/>
                </a:moveTo>
                <a:lnTo>
                  <a:pt x="369846" y="89411"/>
                </a:lnTo>
                <a:lnTo>
                  <a:pt x="369846" y="101413"/>
                </a:lnTo>
                <a:lnTo>
                  <a:pt x="267633" y="101413"/>
                </a:lnTo>
                <a:close/>
                <a:moveTo>
                  <a:pt x="633879" y="89011"/>
                </a:moveTo>
                <a:lnTo>
                  <a:pt x="633879" y="159820"/>
                </a:lnTo>
                <a:lnTo>
                  <a:pt x="659082" y="159820"/>
                </a:lnTo>
                <a:lnTo>
                  <a:pt x="659082" y="89011"/>
                </a:lnTo>
                <a:close/>
                <a:moveTo>
                  <a:pt x="47806" y="83210"/>
                </a:moveTo>
                <a:lnTo>
                  <a:pt x="116414" y="83210"/>
                </a:lnTo>
                <a:lnTo>
                  <a:pt x="116414" y="94412"/>
                </a:lnTo>
                <a:lnTo>
                  <a:pt x="47806" y="94412"/>
                </a:lnTo>
                <a:close/>
                <a:moveTo>
                  <a:pt x="1045130" y="82410"/>
                </a:moveTo>
                <a:lnTo>
                  <a:pt x="1045130" y="98812"/>
                </a:lnTo>
                <a:lnTo>
                  <a:pt x="1146943" y="98812"/>
                </a:lnTo>
                <a:lnTo>
                  <a:pt x="1146943" y="82410"/>
                </a:lnTo>
                <a:close/>
                <a:moveTo>
                  <a:pt x="1844430" y="72409"/>
                </a:moveTo>
                <a:cubicBezTo>
                  <a:pt x="1847631" y="72409"/>
                  <a:pt x="1850164" y="73343"/>
                  <a:pt x="1852031" y="75209"/>
                </a:cubicBezTo>
                <a:cubicBezTo>
                  <a:pt x="1853898" y="77076"/>
                  <a:pt x="1854831" y="79610"/>
                  <a:pt x="1854831" y="82810"/>
                </a:cubicBezTo>
                <a:cubicBezTo>
                  <a:pt x="1854831" y="86011"/>
                  <a:pt x="1853898" y="88544"/>
                  <a:pt x="1852031" y="90411"/>
                </a:cubicBezTo>
                <a:cubicBezTo>
                  <a:pt x="1850164" y="92278"/>
                  <a:pt x="1847631" y="93212"/>
                  <a:pt x="1844430" y="93212"/>
                </a:cubicBezTo>
                <a:cubicBezTo>
                  <a:pt x="1841230" y="93212"/>
                  <a:pt x="1838696" y="92278"/>
                  <a:pt x="1836829" y="90411"/>
                </a:cubicBezTo>
                <a:cubicBezTo>
                  <a:pt x="1834963" y="88544"/>
                  <a:pt x="1834029" y="86011"/>
                  <a:pt x="1834029" y="82810"/>
                </a:cubicBezTo>
                <a:cubicBezTo>
                  <a:pt x="1834029" y="79610"/>
                  <a:pt x="1834963" y="77076"/>
                  <a:pt x="1836829" y="75209"/>
                </a:cubicBezTo>
                <a:cubicBezTo>
                  <a:pt x="1838696" y="73343"/>
                  <a:pt x="1841230" y="72409"/>
                  <a:pt x="1844430" y="72409"/>
                </a:cubicBezTo>
                <a:close/>
                <a:moveTo>
                  <a:pt x="868508" y="72209"/>
                </a:moveTo>
                <a:lnTo>
                  <a:pt x="868508" y="120615"/>
                </a:lnTo>
                <a:lnTo>
                  <a:pt x="917915" y="120615"/>
                </a:lnTo>
                <a:lnTo>
                  <a:pt x="917915" y="72209"/>
                </a:lnTo>
                <a:close/>
                <a:moveTo>
                  <a:pt x="1603800" y="69409"/>
                </a:moveTo>
                <a:lnTo>
                  <a:pt x="1641005" y="69409"/>
                </a:lnTo>
                <a:lnTo>
                  <a:pt x="1641005" y="159020"/>
                </a:lnTo>
                <a:cubicBezTo>
                  <a:pt x="1643939" y="156620"/>
                  <a:pt x="1646906" y="153819"/>
                  <a:pt x="1649906" y="150619"/>
                </a:cubicBezTo>
                <a:cubicBezTo>
                  <a:pt x="1652906" y="147419"/>
                  <a:pt x="1655673" y="144285"/>
                  <a:pt x="1658207" y="141218"/>
                </a:cubicBezTo>
                <a:lnTo>
                  <a:pt x="1665408" y="152619"/>
                </a:lnTo>
                <a:cubicBezTo>
                  <a:pt x="1660741" y="157953"/>
                  <a:pt x="1655407" y="163287"/>
                  <a:pt x="1649406" y="168621"/>
                </a:cubicBezTo>
                <a:cubicBezTo>
                  <a:pt x="1643405" y="173955"/>
                  <a:pt x="1637205" y="179089"/>
                  <a:pt x="1630804" y="184023"/>
                </a:cubicBezTo>
                <a:lnTo>
                  <a:pt x="1622603" y="173822"/>
                </a:lnTo>
                <a:cubicBezTo>
                  <a:pt x="1624603" y="171822"/>
                  <a:pt x="1626036" y="169821"/>
                  <a:pt x="1626903" y="167821"/>
                </a:cubicBezTo>
                <a:cubicBezTo>
                  <a:pt x="1627770" y="165821"/>
                  <a:pt x="1628203" y="163087"/>
                  <a:pt x="1628203" y="159620"/>
                </a:cubicBezTo>
                <a:lnTo>
                  <a:pt x="1628203" y="81810"/>
                </a:lnTo>
                <a:lnTo>
                  <a:pt x="1603800" y="81810"/>
                </a:lnTo>
                <a:close/>
                <a:moveTo>
                  <a:pt x="1411576" y="64608"/>
                </a:moveTo>
                <a:lnTo>
                  <a:pt x="1454182" y="64608"/>
                </a:lnTo>
                <a:lnTo>
                  <a:pt x="1454182" y="75810"/>
                </a:lnTo>
                <a:lnTo>
                  <a:pt x="1435379" y="75810"/>
                </a:lnTo>
                <a:lnTo>
                  <a:pt x="1435379" y="104613"/>
                </a:lnTo>
                <a:lnTo>
                  <a:pt x="1455382" y="104613"/>
                </a:lnTo>
                <a:lnTo>
                  <a:pt x="1455382" y="116015"/>
                </a:lnTo>
                <a:lnTo>
                  <a:pt x="1435379" y="116015"/>
                </a:lnTo>
                <a:lnTo>
                  <a:pt x="1435379" y="162620"/>
                </a:lnTo>
                <a:cubicBezTo>
                  <a:pt x="1438046" y="161020"/>
                  <a:pt x="1440947" y="159120"/>
                  <a:pt x="1444080" y="156920"/>
                </a:cubicBezTo>
                <a:cubicBezTo>
                  <a:pt x="1447214" y="154719"/>
                  <a:pt x="1450714" y="151952"/>
                  <a:pt x="1454582" y="148619"/>
                </a:cubicBezTo>
                <a:lnTo>
                  <a:pt x="1458182" y="160420"/>
                </a:lnTo>
                <a:cubicBezTo>
                  <a:pt x="1452581" y="164554"/>
                  <a:pt x="1447114" y="168421"/>
                  <a:pt x="1441780" y="172022"/>
                </a:cubicBezTo>
                <a:cubicBezTo>
                  <a:pt x="1436446" y="175622"/>
                  <a:pt x="1430579" y="179356"/>
                  <a:pt x="1424178" y="183223"/>
                </a:cubicBezTo>
                <a:lnTo>
                  <a:pt x="1417577" y="174022"/>
                </a:lnTo>
                <a:cubicBezTo>
                  <a:pt x="1420111" y="172155"/>
                  <a:pt x="1421778" y="170588"/>
                  <a:pt x="1422578" y="169321"/>
                </a:cubicBezTo>
                <a:cubicBezTo>
                  <a:pt x="1423378" y="168054"/>
                  <a:pt x="1423778" y="166354"/>
                  <a:pt x="1423778" y="164221"/>
                </a:cubicBezTo>
                <a:lnTo>
                  <a:pt x="1423778" y="116015"/>
                </a:lnTo>
                <a:lnTo>
                  <a:pt x="1402375" y="116015"/>
                </a:lnTo>
                <a:lnTo>
                  <a:pt x="1402375" y="104613"/>
                </a:lnTo>
                <a:lnTo>
                  <a:pt x="1423778" y="104613"/>
                </a:lnTo>
                <a:lnTo>
                  <a:pt x="1423778" y="75810"/>
                </a:lnTo>
                <a:lnTo>
                  <a:pt x="1411576" y="75810"/>
                </a:lnTo>
                <a:close/>
                <a:moveTo>
                  <a:pt x="856907" y="60008"/>
                </a:moveTo>
                <a:lnTo>
                  <a:pt x="929716" y="60008"/>
                </a:lnTo>
                <a:lnTo>
                  <a:pt x="929716" y="133217"/>
                </a:lnTo>
                <a:lnTo>
                  <a:pt x="856907" y="133217"/>
                </a:lnTo>
                <a:close/>
                <a:moveTo>
                  <a:pt x="267633" y="59207"/>
                </a:moveTo>
                <a:lnTo>
                  <a:pt x="369846" y="59207"/>
                </a:lnTo>
                <a:lnTo>
                  <a:pt x="369846" y="70809"/>
                </a:lnTo>
                <a:lnTo>
                  <a:pt x="267633" y="70809"/>
                </a:lnTo>
                <a:close/>
                <a:moveTo>
                  <a:pt x="1539992" y="58807"/>
                </a:moveTo>
                <a:lnTo>
                  <a:pt x="1539992" y="77210"/>
                </a:lnTo>
                <a:lnTo>
                  <a:pt x="1561595" y="77210"/>
                </a:lnTo>
                <a:lnTo>
                  <a:pt x="1561595" y="58807"/>
                </a:lnTo>
                <a:close/>
                <a:moveTo>
                  <a:pt x="1045130" y="57807"/>
                </a:moveTo>
                <a:lnTo>
                  <a:pt x="1045130" y="72609"/>
                </a:lnTo>
                <a:lnTo>
                  <a:pt x="1146943" y="72609"/>
                </a:lnTo>
                <a:lnTo>
                  <a:pt x="1146943" y="57807"/>
                </a:lnTo>
                <a:close/>
                <a:moveTo>
                  <a:pt x="1659807" y="55207"/>
                </a:moveTo>
                <a:lnTo>
                  <a:pt x="1752019" y="55207"/>
                </a:lnTo>
                <a:lnTo>
                  <a:pt x="1752019" y="67409"/>
                </a:lnTo>
                <a:lnTo>
                  <a:pt x="1659807" y="67409"/>
                </a:lnTo>
                <a:close/>
                <a:moveTo>
                  <a:pt x="39005" y="53807"/>
                </a:moveTo>
                <a:lnTo>
                  <a:pt x="49406" y="58807"/>
                </a:lnTo>
                <a:cubicBezTo>
                  <a:pt x="47539" y="63208"/>
                  <a:pt x="45506" y="67642"/>
                  <a:pt x="43305" y="72109"/>
                </a:cubicBezTo>
                <a:cubicBezTo>
                  <a:pt x="41105" y="76576"/>
                  <a:pt x="38805" y="80944"/>
                  <a:pt x="36404" y="85211"/>
                </a:cubicBezTo>
                <a:lnTo>
                  <a:pt x="36404" y="189224"/>
                </a:lnTo>
                <a:lnTo>
                  <a:pt x="24403" y="189224"/>
                </a:lnTo>
                <a:lnTo>
                  <a:pt x="24403" y="104413"/>
                </a:lnTo>
                <a:cubicBezTo>
                  <a:pt x="21869" y="108147"/>
                  <a:pt x="19269" y="111781"/>
                  <a:pt x="16602" y="115315"/>
                </a:cubicBezTo>
                <a:cubicBezTo>
                  <a:pt x="13935" y="118848"/>
                  <a:pt x="11268" y="122349"/>
                  <a:pt x="8601" y="125816"/>
                </a:cubicBezTo>
                <a:lnTo>
                  <a:pt x="0" y="118415"/>
                </a:lnTo>
                <a:cubicBezTo>
                  <a:pt x="7868" y="108547"/>
                  <a:pt x="15135" y="98112"/>
                  <a:pt x="21803" y="87111"/>
                </a:cubicBezTo>
                <a:cubicBezTo>
                  <a:pt x="28470" y="76110"/>
                  <a:pt x="34204" y="65008"/>
                  <a:pt x="39005" y="53807"/>
                </a:cubicBezTo>
                <a:close/>
                <a:moveTo>
                  <a:pt x="139617" y="51607"/>
                </a:moveTo>
                <a:cubicBezTo>
                  <a:pt x="139084" y="53073"/>
                  <a:pt x="138551" y="54507"/>
                  <a:pt x="138017" y="55907"/>
                </a:cubicBezTo>
                <a:cubicBezTo>
                  <a:pt x="137484" y="57307"/>
                  <a:pt x="136950" y="58741"/>
                  <a:pt x="136417" y="60208"/>
                </a:cubicBezTo>
                <a:cubicBezTo>
                  <a:pt x="138284" y="84744"/>
                  <a:pt x="142751" y="105280"/>
                  <a:pt x="149819" y="121815"/>
                </a:cubicBezTo>
                <a:cubicBezTo>
                  <a:pt x="157420" y="103013"/>
                  <a:pt x="162220" y="79610"/>
                  <a:pt x="164220" y="51607"/>
                </a:cubicBezTo>
                <a:close/>
                <a:moveTo>
                  <a:pt x="1539992" y="31204"/>
                </a:moveTo>
                <a:lnTo>
                  <a:pt x="1539992" y="49006"/>
                </a:lnTo>
                <a:lnTo>
                  <a:pt x="1561595" y="49006"/>
                </a:lnTo>
                <a:lnTo>
                  <a:pt x="1561595" y="31204"/>
                </a:lnTo>
                <a:close/>
                <a:moveTo>
                  <a:pt x="828703" y="27003"/>
                </a:moveTo>
                <a:lnTo>
                  <a:pt x="828703" y="167621"/>
                </a:lnTo>
                <a:lnTo>
                  <a:pt x="957920" y="167621"/>
                </a:lnTo>
                <a:lnTo>
                  <a:pt x="957920" y="27003"/>
                </a:lnTo>
                <a:close/>
                <a:moveTo>
                  <a:pt x="476859" y="20003"/>
                </a:moveTo>
                <a:lnTo>
                  <a:pt x="572871" y="20003"/>
                </a:lnTo>
                <a:lnTo>
                  <a:pt x="572871" y="179222"/>
                </a:lnTo>
                <a:lnTo>
                  <a:pt x="468858" y="179222"/>
                </a:lnTo>
                <a:lnTo>
                  <a:pt x="468858" y="165821"/>
                </a:lnTo>
                <a:lnTo>
                  <a:pt x="559470" y="165821"/>
                </a:lnTo>
                <a:lnTo>
                  <a:pt x="559470" y="102613"/>
                </a:lnTo>
                <a:lnTo>
                  <a:pt x="480860" y="102613"/>
                </a:lnTo>
                <a:lnTo>
                  <a:pt x="480860" y="89011"/>
                </a:lnTo>
                <a:lnTo>
                  <a:pt x="559470" y="89011"/>
                </a:lnTo>
                <a:lnTo>
                  <a:pt x="559470" y="33604"/>
                </a:lnTo>
                <a:lnTo>
                  <a:pt x="476859" y="33604"/>
                </a:lnTo>
                <a:close/>
                <a:moveTo>
                  <a:pt x="1460582" y="18202"/>
                </a:moveTo>
                <a:lnTo>
                  <a:pt x="1496387" y="18202"/>
                </a:lnTo>
                <a:lnTo>
                  <a:pt x="1496387" y="29604"/>
                </a:lnTo>
                <a:cubicBezTo>
                  <a:pt x="1492653" y="37605"/>
                  <a:pt x="1488719" y="45406"/>
                  <a:pt x="1484585" y="53007"/>
                </a:cubicBezTo>
                <a:cubicBezTo>
                  <a:pt x="1480452" y="60608"/>
                  <a:pt x="1476051" y="67809"/>
                  <a:pt x="1471384" y="74609"/>
                </a:cubicBezTo>
                <a:lnTo>
                  <a:pt x="1495587" y="74609"/>
                </a:lnTo>
                <a:lnTo>
                  <a:pt x="1495587" y="85811"/>
                </a:lnTo>
                <a:cubicBezTo>
                  <a:pt x="1494387" y="97146"/>
                  <a:pt x="1492820" y="107514"/>
                  <a:pt x="1490886" y="116915"/>
                </a:cubicBezTo>
                <a:cubicBezTo>
                  <a:pt x="1488953" y="126316"/>
                  <a:pt x="1486586" y="134817"/>
                  <a:pt x="1483785" y="142418"/>
                </a:cubicBezTo>
                <a:cubicBezTo>
                  <a:pt x="1488053" y="148285"/>
                  <a:pt x="1492453" y="153153"/>
                  <a:pt x="1496987" y="157020"/>
                </a:cubicBezTo>
                <a:cubicBezTo>
                  <a:pt x="1503788" y="162620"/>
                  <a:pt x="1511789" y="166621"/>
                  <a:pt x="1520990" y="169021"/>
                </a:cubicBezTo>
                <a:cubicBezTo>
                  <a:pt x="1530191" y="171422"/>
                  <a:pt x="1539992" y="172688"/>
                  <a:pt x="1550394" y="172822"/>
                </a:cubicBezTo>
                <a:cubicBezTo>
                  <a:pt x="1558128" y="172955"/>
                  <a:pt x="1564862" y="172822"/>
                  <a:pt x="1570596" y="172422"/>
                </a:cubicBezTo>
                <a:cubicBezTo>
                  <a:pt x="1576330" y="172022"/>
                  <a:pt x="1581464" y="171422"/>
                  <a:pt x="1585998" y="170621"/>
                </a:cubicBezTo>
                <a:lnTo>
                  <a:pt x="1583798" y="183623"/>
                </a:lnTo>
                <a:cubicBezTo>
                  <a:pt x="1581531" y="183890"/>
                  <a:pt x="1579264" y="184090"/>
                  <a:pt x="1576997" y="184223"/>
                </a:cubicBezTo>
                <a:cubicBezTo>
                  <a:pt x="1574730" y="184356"/>
                  <a:pt x="1572263" y="184490"/>
                  <a:pt x="1569596" y="184623"/>
                </a:cubicBezTo>
                <a:cubicBezTo>
                  <a:pt x="1566929" y="184757"/>
                  <a:pt x="1563962" y="184823"/>
                  <a:pt x="1560695" y="184823"/>
                </a:cubicBezTo>
                <a:cubicBezTo>
                  <a:pt x="1557428" y="184823"/>
                  <a:pt x="1553661" y="184757"/>
                  <a:pt x="1549393" y="184623"/>
                </a:cubicBezTo>
                <a:cubicBezTo>
                  <a:pt x="1537259" y="184356"/>
                  <a:pt x="1526257" y="182690"/>
                  <a:pt x="1516389" y="179623"/>
                </a:cubicBezTo>
                <a:cubicBezTo>
                  <a:pt x="1506522" y="176555"/>
                  <a:pt x="1497520" y="171755"/>
                  <a:pt x="1489386" y="165221"/>
                </a:cubicBezTo>
                <a:cubicBezTo>
                  <a:pt x="1487386" y="163754"/>
                  <a:pt x="1485519" y="162087"/>
                  <a:pt x="1483785" y="160220"/>
                </a:cubicBezTo>
                <a:cubicBezTo>
                  <a:pt x="1482052" y="158353"/>
                  <a:pt x="1480318" y="156420"/>
                  <a:pt x="1478585" y="154419"/>
                </a:cubicBezTo>
                <a:cubicBezTo>
                  <a:pt x="1475918" y="160020"/>
                  <a:pt x="1472884" y="165554"/>
                  <a:pt x="1469484" y="171021"/>
                </a:cubicBezTo>
                <a:cubicBezTo>
                  <a:pt x="1466083" y="176489"/>
                  <a:pt x="1462049" y="182290"/>
                  <a:pt x="1457382" y="188424"/>
                </a:cubicBezTo>
                <a:lnTo>
                  <a:pt x="1447381" y="181023"/>
                </a:lnTo>
                <a:cubicBezTo>
                  <a:pt x="1452448" y="174755"/>
                  <a:pt x="1456982" y="168588"/>
                  <a:pt x="1460982" y="162520"/>
                </a:cubicBezTo>
                <a:cubicBezTo>
                  <a:pt x="1464983" y="156453"/>
                  <a:pt x="1468450" y="150219"/>
                  <a:pt x="1471384" y="143818"/>
                </a:cubicBezTo>
                <a:cubicBezTo>
                  <a:pt x="1468050" y="138084"/>
                  <a:pt x="1465150" y="131750"/>
                  <a:pt x="1462683" y="124816"/>
                </a:cubicBezTo>
                <a:cubicBezTo>
                  <a:pt x="1460216" y="117881"/>
                  <a:pt x="1458249" y="110214"/>
                  <a:pt x="1456782" y="101813"/>
                </a:cubicBezTo>
                <a:lnTo>
                  <a:pt x="1467183" y="99212"/>
                </a:lnTo>
                <a:cubicBezTo>
                  <a:pt x="1469317" y="110947"/>
                  <a:pt x="1472517" y="121215"/>
                  <a:pt x="1476784" y="130016"/>
                </a:cubicBezTo>
                <a:cubicBezTo>
                  <a:pt x="1478785" y="123482"/>
                  <a:pt x="1480418" y="116515"/>
                  <a:pt x="1481685" y="109114"/>
                </a:cubicBezTo>
                <a:cubicBezTo>
                  <a:pt x="1482952" y="101713"/>
                  <a:pt x="1483919" y="93812"/>
                  <a:pt x="1484585" y="85411"/>
                </a:cubicBezTo>
                <a:lnTo>
                  <a:pt x="1459382" y="85411"/>
                </a:lnTo>
                <a:lnTo>
                  <a:pt x="1459382" y="74609"/>
                </a:lnTo>
                <a:cubicBezTo>
                  <a:pt x="1464183" y="67809"/>
                  <a:pt x="1468650" y="60574"/>
                  <a:pt x="1472784" y="52907"/>
                </a:cubicBezTo>
                <a:cubicBezTo>
                  <a:pt x="1476918" y="45239"/>
                  <a:pt x="1480852" y="37405"/>
                  <a:pt x="1484585" y="29404"/>
                </a:cubicBezTo>
                <a:lnTo>
                  <a:pt x="1460582" y="29404"/>
                </a:lnTo>
                <a:close/>
                <a:moveTo>
                  <a:pt x="606476" y="18002"/>
                </a:moveTo>
                <a:lnTo>
                  <a:pt x="680085" y="18002"/>
                </a:lnTo>
                <a:lnTo>
                  <a:pt x="680085" y="31204"/>
                </a:lnTo>
                <a:lnTo>
                  <a:pt x="650281" y="31204"/>
                </a:lnTo>
                <a:cubicBezTo>
                  <a:pt x="646814" y="46673"/>
                  <a:pt x="642013" y="61674"/>
                  <a:pt x="635879" y="76210"/>
                </a:cubicBezTo>
                <a:lnTo>
                  <a:pt x="670884" y="76210"/>
                </a:lnTo>
                <a:lnTo>
                  <a:pt x="670884" y="172422"/>
                </a:lnTo>
                <a:lnTo>
                  <a:pt x="622278" y="172422"/>
                </a:lnTo>
                <a:lnTo>
                  <a:pt x="622278" y="104613"/>
                </a:lnTo>
                <a:cubicBezTo>
                  <a:pt x="618011" y="112081"/>
                  <a:pt x="613610" y="119282"/>
                  <a:pt x="609076" y="126216"/>
                </a:cubicBezTo>
                <a:lnTo>
                  <a:pt x="598475" y="118015"/>
                </a:lnTo>
                <a:cubicBezTo>
                  <a:pt x="607409" y="104813"/>
                  <a:pt x="615177" y="90778"/>
                  <a:pt x="621778" y="75910"/>
                </a:cubicBezTo>
                <a:cubicBezTo>
                  <a:pt x="628378" y="61041"/>
                  <a:pt x="633412" y="46139"/>
                  <a:pt x="636879" y="31204"/>
                </a:cubicBezTo>
                <a:lnTo>
                  <a:pt x="606476" y="31204"/>
                </a:lnTo>
                <a:close/>
                <a:moveTo>
                  <a:pt x="1667808" y="16202"/>
                </a:moveTo>
                <a:lnTo>
                  <a:pt x="1773621" y="16202"/>
                </a:lnTo>
                <a:lnTo>
                  <a:pt x="1773621" y="162020"/>
                </a:lnTo>
                <a:cubicBezTo>
                  <a:pt x="1773621" y="166421"/>
                  <a:pt x="1773388" y="170055"/>
                  <a:pt x="1772921" y="172922"/>
                </a:cubicBezTo>
                <a:cubicBezTo>
                  <a:pt x="1772455" y="175789"/>
                  <a:pt x="1771488" y="178122"/>
                  <a:pt x="1770021" y="179923"/>
                </a:cubicBezTo>
                <a:cubicBezTo>
                  <a:pt x="1768554" y="181723"/>
                  <a:pt x="1766454" y="183123"/>
                  <a:pt x="1763720" y="184123"/>
                </a:cubicBezTo>
                <a:cubicBezTo>
                  <a:pt x="1760987" y="185123"/>
                  <a:pt x="1757353" y="185823"/>
                  <a:pt x="1752819" y="186223"/>
                </a:cubicBezTo>
                <a:cubicBezTo>
                  <a:pt x="1748552" y="186623"/>
                  <a:pt x="1744518" y="186890"/>
                  <a:pt x="1740717" y="187023"/>
                </a:cubicBezTo>
                <a:cubicBezTo>
                  <a:pt x="1736917" y="187157"/>
                  <a:pt x="1732550" y="187223"/>
                  <a:pt x="1727616" y="187223"/>
                </a:cubicBezTo>
                <a:lnTo>
                  <a:pt x="1725215" y="172422"/>
                </a:lnTo>
                <a:cubicBezTo>
                  <a:pt x="1729349" y="172822"/>
                  <a:pt x="1732916" y="173055"/>
                  <a:pt x="1735917" y="173122"/>
                </a:cubicBezTo>
                <a:cubicBezTo>
                  <a:pt x="1738917" y="173188"/>
                  <a:pt x="1742284" y="173155"/>
                  <a:pt x="1746018" y="173022"/>
                </a:cubicBezTo>
                <a:cubicBezTo>
                  <a:pt x="1749352" y="172888"/>
                  <a:pt x="1752052" y="172655"/>
                  <a:pt x="1754119" y="172322"/>
                </a:cubicBezTo>
                <a:cubicBezTo>
                  <a:pt x="1756186" y="171988"/>
                  <a:pt x="1757720" y="171288"/>
                  <a:pt x="1758720" y="170221"/>
                </a:cubicBezTo>
                <a:cubicBezTo>
                  <a:pt x="1759720" y="169155"/>
                  <a:pt x="1760387" y="167654"/>
                  <a:pt x="1760720" y="165721"/>
                </a:cubicBezTo>
                <a:cubicBezTo>
                  <a:pt x="1761053" y="163787"/>
                  <a:pt x="1761220" y="161220"/>
                  <a:pt x="1761220" y="158020"/>
                </a:cubicBezTo>
                <a:lnTo>
                  <a:pt x="1761220" y="28604"/>
                </a:lnTo>
                <a:lnTo>
                  <a:pt x="1667808" y="28604"/>
                </a:lnTo>
                <a:close/>
                <a:moveTo>
                  <a:pt x="685886" y="14602"/>
                </a:moveTo>
                <a:lnTo>
                  <a:pt x="763895" y="14602"/>
                </a:lnTo>
                <a:lnTo>
                  <a:pt x="756694" y="90811"/>
                </a:lnTo>
                <a:lnTo>
                  <a:pt x="777697" y="90811"/>
                </a:lnTo>
                <a:cubicBezTo>
                  <a:pt x="777564" y="99613"/>
                  <a:pt x="777430" y="107380"/>
                  <a:pt x="777297" y="114114"/>
                </a:cubicBezTo>
                <a:cubicBezTo>
                  <a:pt x="777164" y="120849"/>
                  <a:pt x="776964" y="127016"/>
                  <a:pt x="776697" y="132617"/>
                </a:cubicBezTo>
                <a:cubicBezTo>
                  <a:pt x="776430" y="138217"/>
                  <a:pt x="776097" y="143518"/>
                  <a:pt x="775697" y="148519"/>
                </a:cubicBezTo>
                <a:cubicBezTo>
                  <a:pt x="775297" y="153519"/>
                  <a:pt x="774897" y="158620"/>
                  <a:pt x="774497" y="163821"/>
                </a:cubicBezTo>
                <a:cubicBezTo>
                  <a:pt x="774230" y="167421"/>
                  <a:pt x="773730" y="170521"/>
                  <a:pt x="772996" y="173122"/>
                </a:cubicBezTo>
                <a:cubicBezTo>
                  <a:pt x="772263" y="175722"/>
                  <a:pt x="770996" y="177922"/>
                  <a:pt x="769196" y="179723"/>
                </a:cubicBezTo>
                <a:cubicBezTo>
                  <a:pt x="767396" y="181523"/>
                  <a:pt x="764995" y="182956"/>
                  <a:pt x="761995" y="184023"/>
                </a:cubicBezTo>
                <a:cubicBezTo>
                  <a:pt x="758995" y="185090"/>
                  <a:pt x="755028" y="185823"/>
                  <a:pt x="750094" y="186223"/>
                </a:cubicBezTo>
                <a:cubicBezTo>
                  <a:pt x="744626" y="186757"/>
                  <a:pt x="739226" y="187057"/>
                  <a:pt x="733892" y="187123"/>
                </a:cubicBezTo>
                <a:cubicBezTo>
                  <a:pt x="728558" y="187190"/>
                  <a:pt x="724490" y="187157"/>
                  <a:pt x="721690" y="187023"/>
                </a:cubicBezTo>
                <a:lnTo>
                  <a:pt x="719290" y="172422"/>
                </a:lnTo>
                <a:cubicBezTo>
                  <a:pt x="722757" y="172688"/>
                  <a:pt x="727024" y="172922"/>
                  <a:pt x="732091" y="173122"/>
                </a:cubicBezTo>
                <a:cubicBezTo>
                  <a:pt x="737159" y="173322"/>
                  <a:pt x="742026" y="173288"/>
                  <a:pt x="746693" y="173022"/>
                </a:cubicBezTo>
                <a:cubicBezTo>
                  <a:pt x="749760" y="172888"/>
                  <a:pt x="752227" y="172622"/>
                  <a:pt x="754094" y="172222"/>
                </a:cubicBezTo>
                <a:cubicBezTo>
                  <a:pt x="755961" y="171822"/>
                  <a:pt x="757428" y="171121"/>
                  <a:pt x="758495" y="170121"/>
                </a:cubicBezTo>
                <a:cubicBezTo>
                  <a:pt x="759561" y="169121"/>
                  <a:pt x="760328" y="167721"/>
                  <a:pt x="760795" y="165921"/>
                </a:cubicBezTo>
                <a:cubicBezTo>
                  <a:pt x="761262" y="164121"/>
                  <a:pt x="761628" y="161687"/>
                  <a:pt x="761895" y="158620"/>
                </a:cubicBezTo>
                <a:cubicBezTo>
                  <a:pt x="762695" y="150619"/>
                  <a:pt x="763262" y="142318"/>
                  <a:pt x="763595" y="133717"/>
                </a:cubicBezTo>
                <a:cubicBezTo>
                  <a:pt x="763929" y="125116"/>
                  <a:pt x="764095" y="115214"/>
                  <a:pt x="764095" y="104013"/>
                </a:cubicBezTo>
                <a:lnTo>
                  <a:pt x="689886" y="104013"/>
                </a:lnTo>
                <a:lnTo>
                  <a:pt x="695687" y="36805"/>
                </a:lnTo>
                <a:lnTo>
                  <a:pt x="708488" y="37805"/>
                </a:lnTo>
                <a:lnTo>
                  <a:pt x="703288" y="90811"/>
                </a:lnTo>
                <a:lnTo>
                  <a:pt x="743493" y="90811"/>
                </a:lnTo>
                <a:lnTo>
                  <a:pt x="749694" y="27404"/>
                </a:lnTo>
                <a:lnTo>
                  <a:pt x="685886" y="27404"/>
                </a:lnTo>
                <a:close/>
                <a:moveTo>
                  <a:pt x="815302" y="13202"/>
                </a:moveTo>
                <a:lnTo>
                  <a:pt x="971321" y="13202"/>
                </a:lnTo>
                <a:lnTo>
                  <a:pt x="971321" y="181023"/>
                </a:lnTo>
                <a:lnTo>
                  <a:pt x="815302" y="181023"/>
                </a:lnTo>
                <a:close/>
                <a:moveTo>
                  <a:pt x="1627403" y="4601"/>
                </a:moveTo>
                <a:cubicBezTo>
                  <a:pt x="1629404" y="7001"/>
                  <a:pt x="1631637" y="9801"/>
                  <a:pt x="1634104" y="13002"/>
                </a:cubicBezTo>
                <a:cubicBezTo>
                  <a:pt x="1636571" y="16202"/>
                  <a:pt x="1639071" y="19469"/>
                  <a:pt x="1641605" y="22803"/>
                </a:cubicBezTo>
                <a:cubicBezTo>
                  <a:pt x="1644139" y="26137"/>
                  <a:pt x="1646539" y="29470"/>
                  <a:pt x="1648806" y="32804"/>
                </a:cubicBezTo>
                <a:cubicBezTo>
                  <a:pt x="1651073" y="36138"/>
                  <a:pt x="1653006" y="39072"/>
                  <a:pt x="1654607" y="41605"/>
                </a:cubicBezTo>
                <a:lnTo>
                  <a:pt x="1643605" y="49806"/>
                </a:lnTo>
                <a:cubicBezTo>
                  <a:pt x="1642405" y="47673"/>
                  <a:pt x="1640605" y="44906"/>
                  <a:pt x="1638205" y="41505"/>
                </a:cubicBezTo>
                <a:cubicBezTo>
                  <a:pt x="1635804" y="38105"/>
                  <a:pt x="1633304" y="34538"/>
                  <a:pt x="1630704" y="30804"/>
                </a:cubicBezTo>
                <a:cubicBezTo>
                  <a:pt x="1628103" y="27070"/>
                  <a:pt x="1625503" y="23536"/>
                  <a:pt x="1622903" y="20203"/>
                </a:cubicBezTo>
                <a:cubicBezTo>
                  <a:pt x="1620302" y="16869"/>
                  <a:pt x="1618202" y="14269"/>
                  <a:pt x="1616602" y="12402"/>
                </a:cubicBezTo>
                <a:close/>
                <a:moveTo>
                  <a:pt x="41405" y="4601"/>
                </a:moveTo>
                <a:lnTo>
                  <a:pt x="51606" y="10401"/>
                </a:lnTo>
                <a:cubicBezTo>
                  <a:pt x="46539" y="20403"/>
                  <a:pt x="40772" y="29970"/>
                  <a:pt x="34304" y="39105"/>
                </a:cubicBezTo>
                <a:cubicBezTo>
                  <a:pt x="27837" y="48239"/>
                  <a:pt x="20736" y="57207"/>
                  <a:pt x="13002" y="66008"/>
                </a:cubicBezTo>
                <a:lnTo>
                  <a:pt x="3600" y="58407"/>
                </a:lnTo>
                <a:cubicBezTo>
                  <a:pt x="11335" y="49873"/>
                  <a:pt x="18436" y="41005"/>
                  <a:pt x="24903" y="31804"/>
                </a:cubicBezTo>
                <a:cubicBezTo>
                  <a:pt x="31370" y="22603"/>
                  <a:pt x="36871" y="13535"/>
                  <a:pt x="41405" y="4601"/>
                </a:cubicBezTo>
                <a:close/>
                <a:moveTo>
                  <a:pt x="139617" y="3601"/>
                </a:moveTo>
                <a:lnTo>
                  <a:pt x="151219" y="5201"/>
                </a:lnTo>
                <a:cubicBezTo>
                  <a:pt x="150019" y="11602"/>
                  <a:pt x="148785" y="17569"/>
                  <a:pt x="147518" y="23103"/>
                </a:cubicBezTo>
                <a:cubicBezTo>
                  <a:pt x="146252" y="28637"/>
                  <a:pt x="144885" y="34004"/>
                  <a:pt x="143418" y="39205"/>
                </a:cubicBezTo>
                <a:lnTo>
                  <a:pt x="186623" y="39205"/>
                </a:lnTo>
                <a:lnTo>
                  <a:pt x="186623" y="51607"/>
                </a:lnTo>
                <a:lnTo>
                  <a:pt x="175822" y="51607"/>
                </a:lnTo>
                <a:cubicBezTo>
                  <a:pt x="173022" y="84544"/>
                  <a:pt x="167554" y="110547"/>
                  <a:pt x="159420" y="129616"/>
                </a:cubicBezTo>
                <a:lnTo>
                  <a:pt x="156619" y="135817"/>
                </a:lnTo>
                <a:cubicBezTo>
                  <a:pt x="160887" y="143818"/>
                  <a:pt x="165721" y="151552"/>
                  <a:pt x="171121" y="159020"/>
                </a:cubicBezTo>
                <a:cubicBezTo>
                  <a:pt x="176522" y="166488"/>
                  <a:pt x="182623" y="173622"/>
                  <a:pt x="189424" y="180423"/>
                </a:cubicBezTo>
                <a:lnTo>
                  <a:pt x="180823" y="189824"/>
                </a:lnTo>
                <a:cubicBezTo>
                  <a:pt x="168154" y="175689"/>
                  <a:pt x="157886" y="161687"/>
                  <a:pt x="150019" y="147819"/>
                </a:cubicBezTo>
                <a:cubicBezTo>
                  <a:pt x="145751" y="155019"/>
                  <a:pt x="140684" y="162220"/>
                  <a:pt x="134817" y="169421"/>
                </a:cubicBezTo>
                <a:cubicBezTo>
                  <a:pt x="128949" y="176622"/>
                  <a:pt x="122282" y="184023"/>
                  <a:pt x="114814" y="191624"/>
                </a:cubicBezTo>
                <a:lnTo>
                  <a:pt x="105813" y="182223"/>
                </a:lnTo>
                <a:cubicBezTo>
                  <a:pt x="122482" y="166888"/>
                  <a:pt x="135017" y="151219"/>
                  <a:pt x="143418" y="135217"/>
                </a:cubicBezTo>
                <a:cubicBezTo>
                  <a:pt x="143418" y="135084"/>
                  <a:pt x="143384" y="134984"/>
                  <a:pt x="143318" y="134917"/>
                </a:cubicBezTo>
                <a:cubicBezTo>
                  <a:pt x="143251" y="134850"/>
                  <a:pt x="143218" y="134750"/>
                  <a:pt x="143218" y="134617"/>
                </a:cubicBezTo>
                <a:cubicBezTo>
                  <a:pt x="139751" y="127016"/>
                  <a:pt x="136750" y="118615"/>
                  <a:pt x="134217" y="109414"/>
                </a:cubicBezTo>
                <a:cubicBezTo>
                  <a:pt x="131683" y="100213"/>
                  <a:pt x="129683" y="90011"/>
                  <a:pt x="128216" y="78810"/>
                </a:cubicBezTo>
                <a:lnTo>
                  <a:pt x="124015" y="87211"/>
                </a:lnTo>
                <a:lnTo>
                  <a:pt x="114614" y="80210"/>
                </a:lnTo>
                <a:cubicBezTo>
                  <a:pt x="117948" y="73809"/>
                  <a:pt x="120915" y="67575"/>
                  <a:pt x="123515" y="61508"/>
                </a:cubicBezTo>
                <a:cubicBezTo>
                  <a:pt x="126116" y="55440"/>
                  <a:pt x="128416" y="49340"/>
                  <a:pt x="130416" y="43205"/>
                </a:cubicBezTo>
                <a:cubicBezTo>
                  <a:pt x="132416" y="37071"/>
                  <a:pt x="134150" y="30771"/>
                  <a:pt x="135617" y="24303"/>
                </a:cubicBezTo>
                <a:cubicBezTo>
                  <a:pt x="137084" y="17836"/>
                  <a:pt x="138417" y="10935"/>
                  <a:pt x="139617" y="3601"/>
                </a:cubicBezTo>
                <a:close/>
                <a:moveTo>
                  <a:pt x="243230" y="3400"/>
                </a:moveTo>
                <a:lnTo>
                  <a:pt x="255832" y="6801"/>
                </a:lnTo>
                <a:cubicBezTo>
                  <a:pt x="253565" y="14802"/>
                  <a:pt x="251231" y="22303"/>
                  <a:pt x="248831" y="29304"/>
                </a:cubicBezTo>
                <a:cubicBezTo>
                  <a:pt x="246431" y="36305"/>
                  <a:pt x="243897" y="43139"/>
                  <a:pt x="241230" y="49806"/>
                </a:cubicBezTo>
                <a:lnTo>
                  <a:pt x="241230" y="190024"/>
                </a:lnTo>
                <a:lnTo>
                  <a:pt x="228628" y="190024"/>
                </a:lnTo>
                <a:lnTo>
                  <a:pt x="228628" y="77210"/>
                </a:lnTo>
                <a:cubicBezTo>
                  <a:pt x="226228" y="81877"/>
                  <a:pt x="223728" y="86444"/>
                  <a:pt x="221127" y="90911"/>
                </a:cubicBezTo>
                <a:cubicBezTo>
                  <a:pt x="218527" y="95379"/>
                  <a:pt x="215827" y="99879"/>
                  <a:pt x="213027" y="104413"/>
                </a:cubicBezTo>
                <a:lnTo>
                  <a:pt x="201425" y="97012"/>
                </a:lnTo>
                <a:cubicBezTo>
                  <a:pt x="205559" y="90611"/>
                  <a:pt x="209626" y="83777"/>
                  <a:pt x="213627" y="76510"/>
                </a:cubicBezTo>
                <a:cubicBezTo>
                  <a:pt x="217627" y="69242"/>
                  <a:pt x="221561" y="61408"/>
                  <a:pt x="225428" y="53007"/>
                </a:cubicBezTo>
                <a:cubicBezTo>
                  <a:pt x="229295" y="44606"/>
                  <a:pt x="232662" y="36271"/>
                  <a:pt x="235529" y="28004"/>
                </a:cubicBezTo>
                <a:cubicBezTo>
                  <a:pt x="238396" y="19736"/>
                  <a:pt x="240963" y="11535"/>
                  <a:pt x="243230" y="3400"/>
                </a:cubicBezTo>
                <a:close/>
                <a:moveTo>
                  <a:pt x="435054" y="3200"/>
                </a:moveTo>
                <a:lnTo>
                  <a:pt x="447856" y="3200"/>
                </a:lnTo>
                <a:lnTo>
                  <a:pt x="447856" y="40205"/>
                </a:lnTo>
                <a:lnTo>
                  <a:pt x="474859" y="40205"/>
                </a:lnTo>
                <a:lnTo>
                  <a:pt x="474859" y="53407"/>
                </a:lnTo>
                <a:lnTo>
                  <a:pt x="447856" y="53407"/>
                </a:lnTo>
                <a:lnTo>
                  <a:pt x="447856" y="90411"/>
                </a:lnTo>
                <a:cubicBezTo>
                  <a:pt x="452256" y="88544"/>
                  <a:pt x="456557" y="86711"/>
                  <a:pt x="460757" y="84911"/>
                </a:cubicBezTo>
                <a:cubicBezTo>
                  <a:pt x="464958" y="83110"/>
                  <a:pt x="468925" y="81344"/>
                  <a:pt x="472659" y="79610"/>
                </a:cubicBezTo>
                <a:lnTo>
                  <a:pt x="475059" y="92612"/>
                </a:lnTo>
                <a:cubicBezTo>
                  <a:pt x="471725" y="94212"/>
                  <a:pt x="467692" y="96012"/>
                  <a:pt x="462958" y="98012"/>
                </a:cubicBezTo>
                <a:cubicBezTo>
                  <a:pt x="458224" y="100013"/>
                  <a:pt x="453190" y="102146"/>
                  <a:pt x="447856" y="104413"/>
                </a:cubicBezTo>
                <a:lnTo>
                  <a:pt x="447856" y="164821"/>
                </a:lnTo>
                <a:cubicBezTo>
                  <a:pt x="447856" y="172155"/>
                  <a:pt x="446622" y="177256"/>
                  <a:pt x="444155" y="180123"/>
                </a:cubicBezTo>
                <a:cubicBezTo>
                  <a:pt x="441688" y="182990"/>
                  <a:pt x="437588" y="184757"/>
                  <a:pt x="431854" y="185423"/>
                </a:cubicBezTo>
                <a:cubicBezTo>
                  <a:pt x="428387" y="185823"/>
                  <a:pt x="424986" y="186090"/>
                  <a:pt x="421653" y="186223"/>
                </a:cubicBezTo>
                <a:cubicBezTo>
                  <a:pt x="418319" y="186357"/>
                  <a:pt x="414985" y="186357"/>
                  <a:pt x="411651" y="186223"/>
                </a:cubicBezTo>
                <a:lnTo>
                  <a:pt x="409251" y="171822"/>
                </a:lnTo>
                <a:cubicBezTo>
                  <a:pt x="411385" y="172088"/>
                  <a:pt x="414052" y="172288"/>
                  <a:pt x="417252" y="172422"/>
                </a:cubicBezTo>
                <a:cubicBezTo>
                  <a:pt x="420452" y="172555"/>
                  <a:pt x="423253" y="172622"/>
                  <a:pt x="425653" y="172622"/>
                </a:cubicBezTo>
                <a:cubicBezTo>
                  <a:pt x="427787" y="172622"/>
                  <a:pt x="429487" y="172522"/>
                  <a:pt x="430754" y="172322"/>
                </a:cubicBezTo>
                <a:cubicBezTo>
                  <a:pt x="432020" y="172122"/>
                  <a:pt x="432954" y="171688"/>
                  <a:pt x="433554" y="171021"/>
                </a:cubicBezTo>
                <a:cubicBezTo>
                  <a:pt x="434154" y="170355"/>
                  <a:pt x="434554" y="169388"/>
                  <a:pt x="434754" y="168121"/>
                </a:cubicBezTo>
                <a:cubicBezTo>
                  <a:pt x="434954" y="166854"/>
                  <a:pt x="435054" y="165154"/>
                  <a:pt x="435054" y="163020"/>
                </a:cubicBezTo>
                <a:lnTo>
                  <a:pt x="435054" y="109414"/>
                </a:lnTo>
                <a:cubicBezTo>
                  <a:pt x="429854" y="111281"/>
                  <a:pt x="424786" y="113114"/>
                  <a:pt x="419852" y="114914"/>
                </a:cubicBezTo>
                <a:cubicBezTo>
                  <a:pt x="414918" y="116715"/>
                  <a:pt x="410318" y="118282"/>
                  <a:pt x="406051" y="119615"/>
                </a:cubicBezTo>
                <a:lnTo>
                  <a:pt x="402050" y="106613"/>
                </a:lnTo>
                <a:cubicBezTo>
                  <a:pt x="406717" y="105280"/>
                  <a:pt x="411885" y="103646"/>
                  <a:pt x="417552" y="101713"/>
                </a:cubicBezTo>
                <a:cubicBezTo>
                  <a:pt x="423219" y="99779"/>
                  <a:pt x="429053" y="97679"/>
                  <a:pt x="435054" y="95412"/>
                </a:cubicBezTo>
                <a:lnTo>
                  <a:pt x="435054" y="53407"/>
                </a:lnTo>
                <a:lnTo>
                  <a:pt x="405851" y="53407"/>
                </a:lnTo>
                <a:lnTo>
                  <a:pt x="405851" y="40205"/>
                </a:lnTo>
                <a:lnTo>
                  <a:pt x="435054" y="40205"/>
                </a:lnTo>
                <a:close/>
                <a:moveTo>
                  <a:pt x="79610" y="3000"/>
                </a:moveTo>
                <a:lnTo>
                  <a:pt x="90411" y="3000"/>
                </a:lnTo>
                <a:lnTo>
                  <a:pt x="90411" y="53207"/>
                </a:lnTo>
                <a:lnTo>
                  <a:pt x="105213" y="53207"/>
                </a:lnTo>
                <a:lnTo>
                  <a:pt x="105213" y="19002"/>
                </a:lnTo>
                <a:lnTo>
                  <a:pt x="115614" y="19002"/>
                </a:lnTo>
                <a:lnTo>
                  <a:pt x="115614" y="64208"/>
                </a:lnTo>
                <a:lnTo>
                  <a:pt x="54407" y="64208"/>
                </a:lnTo>
                <a:lnTo>
                  <a:pt x="54407" y="19002"/>
                </a:lnTo>
                <a:lnTo>
                  <a:pt x="64808" y="19002"/>
                </a:lnTo>
                <a:lnTo>
                  <a:pt x="64808" y="53207"/>
                </a:lnTo>
                <a:lnTo>
                  <a:pt x="79610" y="53207"/>
                </a:lnTo>
                <a:close/>
                <a:moveTo>
                  <a:pt x="1528991" y="2400"/>
                </a:moveTo>
                <a:lnTo>
                  <a:pt x="1539992" y="2400"/>
                </a:lnTo>
                <a:lnTo>
                  <a:pt x="1539992" y="21403"/>
                </a:lnTo>
                <a:lnTo>
                  <a:pt x="1571996" y="21403"/>
                </a:lnTo>
                <a:lnTo>
                  <a:pt x="1571996" y="49006"/>
                </a:lnTo>
                <a:lnTo>
                  <a:pt x="1584598" y="49006"/>
                </a:lnTo>
                <a:lnTo>
                  <a:pt x="1584598" y="58807"/>
                </a:lnTo>
                <a:lnTo>
                  <a:pt x="1571996" y="58807"/>
                </a:lnTo>
                <a:lnTo>
                  <a:pt x="1571996" y="87011"/>
                </a:lnTo>
                <a:lnTo>
                  <a:pt x="1539992" y="87011"/>
                </a:lnTo>
                <a:lnTo>
                  <a:pt x="1539992" y="105013"/>
                </a:lnTo>
                <a:lnTo>
                  <a:pt x="1575997" y="105013"/>
                </a:lnTo>
                <a:lnTo>
                  <a:pt x="1575997" y="115214"/>
                </a:lnTo>
                <a:lnTo>
                  <a:pt x="1539992" y="115214"/>
                </a:lnTo>
                <a:lnTo>
                  <a:pt x="1539992" y="133217"/>
                </a:lnTo>
                <a:lnTo>
                  <a:pt x="1581197" y="133217"/>
                </a:lnTo>
                <a:lnTo>
                  <a:pt x="1581197" y="143618"/>
                </a:lnTo>
                <a:lnTo>
                  <a:pt x="1539992" y="143618"/>
                </a:lnTo>
                <a:lnTo>
                  <a:pt x="1539992" y="165021"/>
                </a:lnTo>
                <a:lnTo>
                  <a:pt x="1528991" y="165021"/>
                </a:lnTo>
                <a:lnTo>
                  <a:pt x="1528991" y="143618"/>
                </a:lnTo>
                <a:lnTo>
                  <a:pt x="1495787" y="143618"/>
                </a:lnTo>
                <a:lnTo>
                  <a:pt x="1495787" y="133217"/>
                </a:lnTo>
                <a:lnTo>
                  <a:pt x="1528991" y="133217"/>
                </a:lnTo>
                <a:lnTo>
                  <a:pt x="1528991" y="115214"/>
                </a:lnTo>
                <a:lnTo>
                  <a:pt x="1502788" y="115214"/>
                </a:lnTo>
                <a:lnTo>
                  <a:pt x="1502788" y="105013"/>
                </a:lnTo>
                <a:lnTo>
                  <a:pt x="1528991" y="105013"/>
                </a:lnTo>
                <a:lnTo>
                  <a:pt x="1528991" y="87011"/>
                </a:lnTo>
                <a:lnTo>
                  <a:pt x="1503788" y="87011"/>
                </a:lnTo>
                <a:lnTo>
                  <a:pt x="1503788" y="77210"/>
                </a:lnTo>
                <a:lnTo>
                  <a:pt x="1528991" y="77210"/>
                </a:lnTo>
                <a:lnTo>
                  <a:pt x="1528991" y="58807"/>
                </a:lnTo>
                <a:lnTo>
                  <a:pt x="1498187" y="58807"/>
                </a:lnTo>
                <a:lnTo>
                  <a:pt x="1498187" y="49006"/>
                </a:lnTo>
                <a:lnTo>
                  <a:pt x="1528991" y="49006"/>
                </a:lnTo>
                <a:lnTo>
                  <a:pt x="1528991" y="31204"/>
                </a:lnTo>
                <a:lnTo>
                  <a:pt x="1503988" y="31204"/>
                </a:lnTo>
                <a:lnTo>
                  <a:pt x="1503988" y="21403"/>
                </a:lnTo>
                <a:lnTo>
                  <a:pt x="1528991" y="21403"/>
                </a:lnTo>
                <a:close/>
                <a:moveTo>
                  <a:pt x="320040" y="2000"/>
                </a:moveTo>
                <a:cubicBezTo>
                  <a:pt x="321507" y="5067"/>
                  <a:pt x="323274" y="9035"/>
                  <a:pt x="325341" y="13902"/>
                </a:cubicBezTo>
                <a:cubicBezTo>
                  <a:pt x="327407" y="18769"/>
                  <a:pt x="329241" y="23336"/>
                  <a:pt x="330841" y="27604"/>
                </a:cubicBezTo>
                <a:lnTo>
                  <a:pt x="386248" y="27604"/>
                </a:lnTo>
                <a:lnTo>
                  <a:pt x="386248" y="40205"/>
                </a:lnTo>
                <a:lnTo>
                  <a:pt x="256232" y="40205"/>
                </a:lnTo>
                <a:lnTo>
                  <a:pt x="256232" y="27604"/>
                </a:lnTo>
                <a:lnTo>
                  <a:pt x="317040" y="27604"/>
                </a:lnTo>
                <a:cubicBezTo>
                  <a:pt x="315706" y="23870"/>
                  <a:pt x="314306" y="20136"/>
                  <a:pt x="312839" y="16402"/>
                </a:cubicBezTo>
                <a:cubicBezTo>
                  <a:pt x="311372" y="12668"/>
                  <a:pt x="309905" y="9268"/>
                  <a:pt x="308438" y="6201"/>
                </a:cubicBezTo>
                <a:close/>
                <a:moveTo>
                  <a:pt x="1425778" y="1600"/>
                </a:moveTo>
                <a:lnTo>
                  <a:pt x="1437380" y="4001"/>
                </a:lnTo>
                <a:cubicBezTo>
                  <a:pt x="1434979" y="12135"/>
                  <a:pt x="1432179" y="20203"/>
                  <a:pt x="1428978" y="28204"/>
                </a:cubicBezTo>
                <a:lnTo>
                  <a:pt x="1458182" y="28204"/>
                </a:lnTo>
                <a:lnTo>
                  <a:pt x="1458182" y="39405"/>
                </a:lnTo>
                <a:lnTo>
                  <a:pt x="1423978" y="39405"/>
                </a:lnTo>
                <a:cubicBezTo>
                  <a:pt x="1421711" y="44072"/>
                  <a:pt x="1419344" y="48606"/>
                  <a:pt x="1416877" y="53007"/>
                </a:cubicBezTo>
                <a:cubicBezTo>
                  <a:pt x="1414410" y="57407"/>
                  <a:pt x="1411843" y="61674"/>
                  <a:pt x="1409176" y="65808"/>
                </a:cubicBezTo>
                <a:lnTo>
                  <a:pt x="1399175" y="59207"/>
                </a:lnTo>
                <a:cubicBezTo>
                  <a:pt x="1405042" y="50940"/>
                  <a:pt x="1410243" y="41805"/>
                  <a:pt x="1414777" y="31804"/>
                </a:cubicBezTo>
                <a:cubicBezTo>
                  <a:pt x="1419311" y="21803"/>
                  <a:pt x="1422978" y="11735"/>
                  <a:pt x="1425778" y="1600"/>
                </a:cubicBezTo>
                <a:close/>
                <a:moveTo>
                  <a:pt x="1048931" y="1600"/>
                </a:moveTo>
                <a:lnTo>
                  <a:pt x="1061732" y="5601"/>
                </a:lnTo>
                <a:cubicBezTo>
                  <a:pt x="1060266" y="8268"/>
                  <a:pt x="1058832" y="10835"/>
                  <a:pt x="1057432" y="13302"/>
                </a:cubicBezTo>
                <a:cubicBezTo>
                  <a:pt x="1056032" y="15769"/>
                  <a:pt x="1054598" y="18136"/>
                  <a:pt x="1053131" y="20403"/>
                </a:cubicBezTo>
                <a:lnTo>
                  <a:pt x="1179147" y="20403"/>
                </a:lnTo>
                <a:lnTo>
                  <a:pt x="1179147" y="31404"/>
                </a:lnTo>
                <a:lnTo>
                  <a:pt x="1046131" y="31404"/>
                </a:lnTo>
                <a:cubicBezTo>
                  <a:pt x="1044130" y="34338"/>
                  <a:pt x="1042130" y="37105"/>
                  <a:pt x="1040130" y="39705"/>
                </a:cubicBezTo>
                <a:cubicBezTo>
                  <a:pt x="1038130" y="42305"/>
                  <a:pt x="1036063" y="44939"/>
                  <a:pt x="1033929" y="47606"/>
                </a:cubicBezTo>
                <a:lnTo>
                  <a:pt x="1160145" y="47606"/>
                </a:lnTo>
                <a:lnTo>
                  <a:pt x="1160145" y="109014"/>
                </a:lnTo>
                <a:lnTo>
                  <a:pt x="1060732" y="109014"/>
                </a:lnTo>
                <a:lnTo>
                  <a:pt x="1070134" y="113214"/>
                </a:lnTo>
                <a:cubicBezTo>
                  <a:pt x="1068667" y="115214"/>
                  <a:pt x="1067167" y="117115"/>
                  <a:pt x="1065633" y="118915"/>
                </a:cubicBezTo>
                <a:cubicBezTo>
                  <a:pt x="1064099" y="120715"/>
                  <a:pt x="1062599" y="122482"/>
                  <a:pt x="1061132" y="124216"/>
                </a:cubicBezTo>
                <a:lnTo>
                  <a:pt x="1163745" y="124216"/>
                </a:lnTo>
                <a:lnTo>
                  <a:pt x="1163745" y="134817"/>
                </a:lnTo>
                <a:cubicBezTo>
                  <a:pt x="1156544" y="140684"/>
                  <a:pt x="1148943" y="146018"/>
                  <a:pt x="1140942" y="150819"/>
                </a:cubicBezTo>
                <a:cubicBezTo>
                  <a:pt x="1132941" y="155620"/>
                  <a:pt x="1124474" y="159953"/>
                  <a:pt x="1115539" y="163821"/>
                </a:cubicBezTo>
                <a:cubicBezTo>
                  <a:pt x="1125674" y="166754"/>
                  <a:pt x="1136442" y="169321"/>
                  <a:pt x="1147843" y="171522"/>
                </a:cubicBezTo>
                <a:cubicBezTo>
                  <a:pt x="1159245" y="173722"/>
                  <a:pt x="1171613" y="175555"/>
                  <a:pt x="1184948" y="177022"/>
                </a:cubicBezTo>
                <a:lnTo>
                  <a:pt x="1179747" y="189224"/>
                </a:lnTo>
                <a:cubicBezTo>
                  <a:pt x="1163479" y="186690"/>
                  <a:pt x="1148943" y="183790"/>
                  <a:pt x="1136142" y="180523"/>
                </a:cubicBezTo>
                <a:cubicBezTo>
                  <a:pt x="1123340" y="177256"/>
                  <a:pt x="1111339" y="173622"/>
                  <a:pt x="1100137" y="169621"/>
                </a:cubicBezTo>
                <a:cubicBezTo>
                  <a:pt x="1088669" y="173888"/>
                  <a:pt x="1075968" y="177656"/>
                  <a:pt x="1062033" y="180923"/>
                </a:cubicBezTo>
                <a:cubicBezTo>
                  <a:pt x="1048097" y="184190"/>
                  <a:pt x="1032062" y="187357"/>
                  <a:pt x="1013927" y="190424"/>
                </a:cubicBezTo>
                <a:lnTo>
                  <a:pt x="1008926" y="179022"/>
                </a:lnTo>
                <a:cubicBezTo>
                  <a:pt x="1023861" y="176756"/>
                  <a:pt x="1037530" y="174322"/>
                  <a:pt x="1049931" y="171722"/>
                </a:cubicBezTo>
                <a:cubicBezTo>
                  <a:pt x="1062333" y="169121"/>
                  <a:pt x="1073667" y="166288"/>
                  <a:pt x="1083935" y="163220"/>
                </a:cubicBezTo>
                <a:cubicBezTo>
                  <a:pt x="1076734" y="160020"/>
                  <a:pt x="1069933" y="156520"/>
                  <a:pt x="1063533" y="152719"/>
                </a:cubicBezTo>
                <a:cubicBezTo>
                  <a:pt x="1057132" y="148919"/>
                  <a:pt x="1050998" y="144885"/>
                  <a:pt x="1045130" y="140618"/>
                </a:cubicBezTo>
                <a:cubicBezTo>
                  <a:pt x="1040463" y="144752"/>
                  <a:pt x="1035563" y="148685"/>
                  <a:pt x="1030429" y="152419"/>
                </a:cubicBezTo>
                <a:cubicBezTo>
                  <a:pt x="1025295" y="156153"/>
                  <a:pt x="1019527" y="159887"/>
                  <a:pt x="1013126" y="163621"/>
                </a:cubicBezTo>
                <a:lnTo>
                  <a:pt x="1004925" y="154219"/>
                </a:lnTo>
                <a:cubicBezTo>
                  <a:pt x="1016660" y="147419"/>
                  <a:pt x="1026828" y="140251"/>
                  <a:pt x="1035429" y="132717"/>
                </a:cubicBezTo>
                <a:cubicBezTo>
                  <a:pt x="1044030" y="125182"/>
                  <a:pt x="1051331" y="117281"/>
                  <a:pt x="1057332" y="109014"/>
                </a:cubicBezTo>
                <a:lnTo>
                  <a:pt x="1031929" y="109014"/>
                </a:lnTo>
                <a:lnTo>
                  <a:pt x="1031929" y="50006"/>
                </a:lnTo>
                <a:cubicBezTo>
                  <a:pt x="1028862" y="53473"/>
                  <a:pt x="1025728" y="56874"/>
                  <a:pt x="1022528" y="60208"/>
                </a:cubicBezTo>
                <a:cubicBezTo>
                  <a:pt x="1019327" y="63541"/>
                  <a:pt x="1015927" y="66942"/>
                  <a:pt x="1012326" y="70409"/>
                </a:cubicBezTo>
                <a:lnTo>
                  <a:pt x="1003125" y="61808"/>
                </a:lnTo>
                <a:cubicBezTo>
                  <a:pt x="1011793" y="53807"/>
                  <a:pt x="1020194" y="44472"/>
                  <a:pt x="1028328" y="33804"/>
                </a:cubicBezTo>
                <a:cubicBezTo>
                  <a:pt x="1036463" y="23136"/>
                  <a:pt x="1043330" y="12402"/>
                  <a:pt x="1048931" y="1600"/>
                </a:cubicBezTo>
                <a:close/>
                <a:moveTo>
                  <a:pt x="1337767" y="1000"/>
                </a:moveTo>
                <a:lnTo>
                  <a:pt x="1350169" y="7801"/>
                </a:lnTo>
                <a:cubicBezTo>
                  <a:pt x="1348302" y="10868"/>
                  <a:pt x="1345968" y="14502"/>
                  <a:pt x="1343168" y="18702"/>
                </a:cubicBezTo>
                <a:cubicBezTo>
                  <a:pt x="1340367" y="22903"/>
                  <a:pt x="1337100" y="27337"/>
                  <a:pt x="1333367" y="32004"/>
                </a:cubicBezTo>
                <a:cubicBezTo>
                  <a:pt x="1331633" y="34271"/>
                  <a:pt x="1329999" y="36338"/>
                  <a:pt x="1328466" y="38205"/>
                </a:cubicBezTo>
                <a:cubicBezTo>
                  <a:pt x="1326932" y="40072"/>
                  <a:pt x="1325432" y="41805"/>
                  <a:pt x="1323965" y="43406"/>
                </a:cubicBezTo>
                <a:lnTo>
                  <a:pt x="1369771" y="43406"/>
                </a:lnTo>
                <a:lnTo>
                  <a:pt x="1369771" y="56207"/>
                </a:lnTo>
                <a:lnTo>
                  <a:pt x="1300362" y="56207"/>
                </a:lnTo>
                <a:lnTo>
                  <a:pt x="1300362" y="93212"/>
                </a:lnTo>
                <a:lnTo>
                  <a:pt x="1300362" y="95012"/>
                </a:lnTo>
                <a:lnTo>
                  <a:pt x="1379772" y="95012"/>
                </a:lnTo>
                <a:lnTo>
                  <a:pt x="1379772" y="108814"/>
                </a:lnTo>
                <a:lnTo>
                  <a:pt x="1301163" y="108814"/>
                </a:lnTo>
                <a:cubicBezTo>
                  <a:pt x="1306230" y="125082"/>
                  <a:pt x="1315564" y="138984"/>
                  <a:pt x="1329166" y="150519"/>
                </a:cubicBezTo>
                <a:cubicBezTo>
                  <a:pt x="1342768" y="162054"/>
                  <a:pt x="1360703" y="170821"/>
                  <a:pt x="1382973" y="176822"/>
                </a:cubicBezTo>
                <a:lnTo>
                  <a:pt x="1377172" y="190024"/>
                </a:lnTo>
                <a:cubicBezTo>
                  <a:pt x="1356636" y="183890"/>
                  <a:pt x="1339301" y="175422"/>
                  <a:pt x="1325165" y="164621"/>
                </a:cubicBezTo>
                <a:cubicBezTo>
                  <a:pt x="1311030" y="153819"/>
                  <a:pt x="1300496" y="140618"/>
                  <a:pt x="1293562" y="125016"/>
                </a:cubicBezTo>
                <a:cubicBezTo>
                  <a:pt x="1291961" y="128883"/>
                  <a:pt x="1289994" y="132683"/>
                  <a:pt x="1287661" y="136417"/>
                </a:cubicBezTo>
                <a:cubicBezTo>
                  <a:pt x="1285327" y="140151"/>
                  <a:pt x="1282693" y="143751"/>
                  <a:pt x="1279760" y="147218"/>
                </a:cubicBezTo>
                <a:cubicBezTo>
                  <a:pt x="1272826" y="155620"/>
                  <a:pt x="1263725" y="163354"/>
                  <a:pt x="1252456" y="170421"/>
                </a:cubicBezTo>
                <a:cubicBezTo>
                  <a:pt x="1241188" y="177489"/>
                  <a:pt x="1227687" y="184223"/>
                  <a:pt x="1211951" y="190624"/>
                </a:cubicBezTo>
                <a:lnTo>
                  <a:pt x="1204550" y="178022"/>
                </a:lnTo>
                <a:cubicBezTo>
                  <a:pt x="1220686" y="172022"/>
                  <a:pt x="1234354" y="165421"/>
                  <a:pt x="1245556" y="158220"/>
                </a:cubicBezTo>
                <a:cubicBezTo>
                  <a:pt x="1256757" y="151019"/>
                  <a:pt x="1265025" y="143818"/>
                  <a:pt x="1270359" y="136617"/>
                </a:cubicBezTo>
                <a:cubicBezTo>
                  <a:pt x="1273959" y="131683"/>
                  <a:pt x="1276960" y="127016"/>
                  <a:pt x="1279360" y="122615"/>
                </a:cubicBezTo>
                <a:cubicBezTo>
                  <a:pt x="1281760" y="118215"/>
                  <a:pt x="1283494" y="113614"/>
                  <a:pt x="1284560" y="108814"/>
                </a:cubicBezTo>
                <a:lnTo>
                  <a:pt x="1207151" y="108814"/>
                </a:lnTo>
                <a:lnTo>
                  <a:pt x="1207151" y="95012"/>
                </a:lnTo>
                <a:lnTo>
                  <a:pt x="1286361" y="95012"/>
                </a:lnTo>
                <a:lnTo>
                  <a:pt x="1286361" y="94012"/>
                </a:lnTo>
                <a:lnTo>
                  <a:pt x="1286361" y="56207"/>
                </a:lnTo>
                <a:lnTo>
                  <a:pt x="1216952" y="56207"/>
                </a:lnTo>
                <a:lnTo>
                  <a:pt x="1216952" y="43406"/>
                </a:lnTo>
                <a:lnTo>
                  <a:pt x="1306563" y="43406"/>
                </a:lnTo>
                <a:cubicBezTo>
                  <a:pt x="1308563" y="41139"/>
                  <a:pt x="1310697" y="38605"/>
                  <a:pt x="1312964" y="35805"/>
                </a:cubicBezTo>
                <a:cubicBezTo>
                  <a:pt x="1315231" y="33004"/>
                  <a:pt x="1317698" y="29870"/>
                  <a:pt x="1320365" y="26403"/>
                </a:cubicBezTo>
                <a:cubicBezTo>
                  <a:pt x="1328366" y="16002"/>
                  <a:pt x="1334167" y="7534"/>
                  <a:pt x="1337767" y="1000"/>
                </a:cubicBezTo>
                <a:close/>
                <a:moveTo>
                  <a:pt x="1248556" y="0"/>
                </a:moveTo>
                <a:cubicBezTo>
                  <a:pt x="1252290" y="3867"/>
                  <a:pt x="1257024" y="9401"/>
                  <a:pt x="1262758" y="16602"/>
                </a:cubicBezTo>
                <a:cubicBezTo>
                  <a:pt x="1265691" y="20069"/>
                  <a:pt x="1268192" y="23236"/>
                  <a:pt x="1270259" y="26103"/>
                </a:cubicBezTo>
                <a:cubicBezTo>
                  <a:pt x="1272326" y="28970"/>
                  <a:pt x="1274092" y="31537"/>
                  <a:pt x="1275559" y="33804"/>
                </a:cubicBezTo>
                <a:lnTo>
                  <a:pt x="1264558" y="42405"/>
                </a:lnTo>
                <a:cubicBezTo>
                  <a:pt x="1261891" y="38138"/>
                  <a:pt x="1257690" y="32271"/>
                  <a:pt x="1251956" y="24803"/>
                </a:cubicBezTo>
                <a:cubicBezTo>
                  <a:pt x="1246356" y="17336"/>
                  <a:pt x="1241755" y="11802"/>
                  <a:pt x="1238155" y="8201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171" name="图片 170">
            <a:extLst>
              <a:ext uri="{FF2B5EF4-FFF2-40B4-BE49-F238E27FC236}">
                <a16:creationId xmlns:a16="http://schemas.microsoft.com/office/drawing/2014/main" id="{261A0D23-98DC-48A9-9775-3F9224EA592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693" y="3617212"/>
            <a:ext cx="2083862" cy="1048624"/>
          </a:xfrm>
          <a:prstGeom prst="roundRect">
            <a:avLst>
              <a:gd name="adj" fmla="val 7324"/>
            </a:avLst>
          </a:prstGeom>
          <a:ln>
            <a:noFill/>
          </a:ln>
        </p:spPr>
      </p:pic>
      <p:pic>
        <p:nvPicPr>
          <p:cNvPr id="161" name="图片 160" descr="图标&#10;&#10;低可信度描述已自动生成">
            <a:extLst>
              <a:ext uri="{FF2B5EF4-FFF2-40B4-BE49-F238E27FC236}">
                <a16:creationId xmlns:a16="http://schemas.microsoft.com/office/drawing/2014/main" id="{8586E1ED-D8F3-48F4-BB0A-197C8553C35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812" y="3751779"/>
            <a:ext cx="779486" cy="779486"/>
          </a:xfrm>
          <a:prstGeom prst="rect">
            <a:avLst/>
          </a:prstGeom>
        </p:spPr>
      </p:pic>
      <p:sp>
        <p:nvSpPr>
          <p:cNvPr id="167" name="TextBox 164">
            <a:extLst>
              <a:ext uri="{FF2B5EF4-FFF2-40B4-BE49-F238E27FC236}">
                <a16:creationId xmlns:a16="http://schemas.microsoft.com/office/drawing/2014/main" id="{F2F9758A-30EA-4DCA-92DF-00DE456BE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36837" y="3812722"/>
            <a:ext cx="181634" cy="657602"/>
          </a:xfrm>
          <a:custGeom>
            <a:avLst/>
            <a:gdLst/>
            <a:ahLst/>
            <a:cxnLst/>
            <a:rect l="l" t="t" r="r" b="b"/>
            <a:pathLst>
              <a:path w="208712" h="755637">
                <a:moveTo>
                  <a:pt x="85954" y="558470"/>
                </a:moveTo>
                <a:lnTo>
                  <a:pt x="198882" y="558470"/>
                </a:lnTo>
                <a:lnTo>
                  <a:pt x="198882" y="746379"/>
                </a:lnTo>
                <a:lnTo>
                  <a:pt x="76581" y="746379"/>
                </a:lnTo>
                <a:lnTo>
                  <a:pt x="76581" y="720090"/>
                </a:lnTo>
                <a:lnTo>
                  <a:pt x="172364" y="720090"/>
                </a:lnTo>
                <a:lnTo>
                  <a:pt x="172364" y="661568"/>
                </a:lnTo>
                <a:lnTo>
                  <a:pt x="90297" y="661568"/>
                </a:lnTo>
                <a:lnTo>
                  <a:pt x="90297" y="634822"/>
                </a:lnTo>
                <a:lnTo>
                  <a:pt x="172364" y="634822"/>
                </a:lnTo>
                <a:lnTo>
                  <a:pt x="172364" y="584530"/>
                </a:lnTo>
                <a:lnTo>
                  <a:pt x="85954" y="584530"/>
                </a:lnTo>
                <a:close/>
                <a:moveTo>
                  <a:pt x="32918" y="542925"/>
                </a:moveTo>
                <a:lnTo>
                  <a:pt x="58064" y="542925"/>
                </a:lnTo>
                <a:lnTo>
                  <a:pt x="58064" y="581330"/>
                </a:lnTo>
                <a:lnTo>
                  <a:pt x="83896" y="581330"/>
                </a:lnTo>
                <a:lnTo>
                  <a:pt x="83896" y="606476"/>
                </a:lnTo>
                <a:lnTo>
                  <a:pt x="58064" y="606476"/>
                </a:lnTo>
                <a:lnTo>
                  <a:pt x="58064" y="635737"/>
                </a:lnTo>
                <a:cubicBezTo>
                  <a:pt x="62179" y="634060"/>
                  <a:pt x="65951" y="632536"/>
                  <a:pt x="69380" y="631165"/>
                </a:cubicBezTo>
                <a:cubicBezTo>
                  <a:pt x="72809" y="629793"/>
                  <a:pt x="76124" y="628421"/>
                  <a:pt x="79324" y="627050"/>
                </a:cubicBezTo>
                <a:lnTo>
                  <a:pt x="85039" y="651967"/>
                </a:lnTo>
                <a:cubicBezTo>
                  <a:pt x="77724" y="655472"/>
                  <a:pt x="68732" y="659282"/>
                  <a:pt x="58064" y="663397"/>
                </a:cubicBezTo>
                <a:lnTo>
                  <a:pt x="58064" y="729005"/>
                </a:lnTo>
                <a:cubicBezTo>
                  <a:pt x="58064" y="733577"/>
                  <a:pt x="57683" y="737349"/>
                  <a:pt x="56921" y="740321"/>
                </a:cubicBezTo>
                <a:cubicBezTo>
                  <a:pt x="56159" y="743293"/>
                  <a:pt x="55016" y="745731"/>
                  <a:pt x="53492" y="747636"/>
                </a:cubicBezTo>
                <a:cubicBezTo>
                  <a:pt x="51968" y="749541"/>
                  <a:pt x="50025" y="750989"/>
                  <a:pt x="47663" y="751980"/>
                </a:cubicBezTo>
                <a:cubicBezTo>
                  <a:pt x="45301" y="752970"/>
                  <a:pt x="42520" y="753770"/>
                  <a:pt x="39319" y="754380"/>
                </a:cubicBezTo>
                <a:cubicBezTo>
                  <a:pt x="35966" y="754990"/>
                  <a:pt x="31737" y="755371"/>
                  <a:pt x="26632" y="755523"/>
                </a:cubicBezTo>
                <a:cubicBezTo>
                  <a:pt x="21527" y="755675"/>
                  <a:pt x="16840" y="755675"/>
                  <a:pt x="12573" y="755523"/>
                </a:cubicBezTo>
                <a:lnTo>
                  <a:pt x="7315" y="729005"/>
                </a:lnTo>
                <a:cubicBezTo>
                  <a:pt x="10058" y="729310"/>
                  <a:pt x="13106" y="729501"/>
                  <a:pt x="16459" y="729577"/>
                </a:cubicBezTo>
                <a:cubicBezTo>
                  <a:pt x="19812" y="729653"/>
                  <a:pt x="22555" y="729691"/>
                  <a:pt x="24689" y="729691"/>
                </a:cubicBezTo>
                <a:cubicBezTo>
                  <a:pt x="28499" y="729691"/>
                  <a:pt x="30823" y="729234"/>
                  <a:pt x="31661" y="728320"/>
                </a:cubicBezTo>
                <a:cubicBezTo>
                  <a:pt x="32499" y="727405"/>
                  <a:pt x="32918" y="724738"/>
                  <a:pt x="32918" y="720319"/>
                </a:cubicBezTo>
                <a:lnTo>
                  <a:pt x="32918" y="672998"/>
                </a:lnTo>
                <a:cubicBezTo>
                  <a:pt x="27737" y="674827"/>
                  <a:pt x="23127" y="676427"/>
                  <a:pt x="19088" y="677799"/>
                </a:cubicBezTo>
                <a:cubicBezTo>
                  <a:pt x="15049" y="679171"/>
                  <a:pt x="11201" y="680390"/>
                  <a:pt x="7544" y="681457"/>
                </a:cubicBezTo>
                <a:lnTo>
                  <a:pt x="0" y="655625"/>
                </a:lnTo>
                <a:cubicBezTo>
                  <a:pt x="4267" y="654406"/>
                  <a:pt x="9106" y="652958"/>
                  <a:pt x="14516" y="651281"/>
                </a:cubicBezTo>
                <a:cubicBezTo>
                  <a:pt x="19926" y="649605"/>
                  <a:pt x="26060" y="647548"/>
                  <a:pt x="32918" y="645109"/>
                </a:cubicBezTo>
                <a:lnTo>
                  <a:pt x="32918" y="606476"/>
                </a:lnTo>
                <a:lnTo>
                  <a:pt x="4801" y="606476"/>
                </a:lnTo>
                <a:lnTo>
                  <a:pt x="4801" y="581330"/>
                </a:lnTo>
                <a:lnTo>
                  <a:pt x="32918" y="581330"/>
                </a:lnTo>
                <a:close/>
                <a:moveTo>
                  <a:pt x="1600" y="359435"/>
                </a:moveTo>
                <a:lnTo>
                  <a:pt x="208712" y="359435"/>
                </a:lnTo>
                <a:lnTo>
                  <a:pt x="208712" y="388696"/>
                </a:lnTo>
                <a:lnTo>
                  <a:pt x="1600" y="388696"/>
                </a:lnTo>
                <a:close/>
                <a:moveTo>
                  <a:pt x="85954" y="15545"/>
                </a:moveTo>
                <a:lnTo>
                  <a:pt x="198882" y="15545"/>
                </a:lnTo>
                <a:lnTo>
                  <a:pt x="198882" y="203454"/>
                </a:lnTo>
                <a:lnTo>
                  <a:pt x="76581" y="203454"/>
                </a:lnTo>
                <a:lnTo>
                  <a:pt x="76581" y="177165"/>
                </a:lnTo>
                <a:lnTo>
                  <a:pt x="172364" y="177165"/>
                </a:lnTo>
                <a:lnTo>
                  <a:pt x="172364" y="118643"/>
                </a:lnTo>
                <a:lnTo>
                  <a:pt x="90297" y="118643"/>
                </a:lnTo>
                <a:lnTo>
                  <a:pt x="90297" y="91897"/>
                </a:lnTo>
                <a:lnTo>
                  <a:pt x="172364" y="91897"/>
                </a:lnTo>
                <a:lnTo>
                  <a:pt x="172364" y="41605"/>
                </a:lnTo>
                <a:lnTo>
                  <a:pt x="85954" y="41605"/>
                </a:lnTo>
                <a:close/>
                <a:moveTo>
                  <a:pt x="32918" y="0"/>
                </a:moveTo>
                <a:lnTo>
                  <a:pt x="58064" y="0"/>
                </a:lnTo>
                <a:lnTo>
                  <a:pt x="58064" y="38405"/>
                </a:lnTo>
                <a:lnTo>
                  <a:pt x="83896" y="38405"/>
                </a:lnTo>
                <a:lnTo>
                  <a:pt x="83896" y="63551"/>
                </a:lnTo>
                <a:lnTo>
                  <a:pt x="58064" y="63551"/>
                </a:lnTo>
                <a:lnTo>
                  <a:pt x="58064" y="92812"/>
                </a:lnTo>
                <a:cubicBezTo>
                  <a:pt x="62179" y="91135"/>
                  <a:pt x="65951" y="89611"/>
                  <a:pt x="69380" y="88240"/>
                </a:cubicBezTo>
                <a:cubicBezTo>
                  <a:pt x="72809" y="86868"/>
                  <a:pt x="76124" y="85496"/>
                  <a:pt x="79324" y="84125"/>
                </a:cubicBezTo>
                <a:lnTo>
                  <a:pt x="85039" y="109042"/>
                </a:lnTo>
                <a:cubicBezTo>
                  <a:pt x="77724" y="112547"/>
                  <a:pt x="68732" y="116357"/>
                  <a:pt x="58064" y="120472"/>
                </a:cubicBezTo>
                <a:lnTo>
                  <a:pt x="58064" y="186080"/>
                </a:lnTo>
                <a:cubicBezTo>
                  <a:pt x="58064" y="190652"/>
                  <a:pt x="57683" y="194424"/>
                  <a:pt x="56921" y="197396"/>
                </a:cubicBezTo>
                <a:cubicBezTo>
                  <a:pt x="56159" y="200368"/>
                  <a:pt x="55016" y="202806"/>
                  <a:pt x="53492" y="204711"/>
                </a:cubicBezTo>
                <a:cubicBezTo>
                  <a:pt x="51968" y="206616"/>
                  <a:pt x="50025" y="208064"/>
                  <a:pt x="47663" y="209055"/>
                </a:cubicBezTo>
                <a:cubicBezTo>
                  <a:pt x="45301" y="210045"/>
                  <a:pt x="42520" y="210845"/>
                  <a:pt x="39319" y="211455"/>
                </a:cubicBezTo>
                <a:cubicBezTo>
                  <a:pt x="35966" y="212065"/>
                  <a:pt x="31737" y="212446"/>
                  <a:pt x="26632" y="212598"/>
                </a:cubicBezTo>
                <a:cubicBezTo>
                  <a:pt x="21527" y="212750"/>
                  <a:pt x="16840" y="212750"/>
                  <a:pt x="12573" y="212598"/>
                </a:cubicBezTo>
                <a:lnTo>
                  <a:pt x="7315" y="186080"/>
                </a:lnTo>
                <a:cubicBezTo>
                  <a:pt x="10058" y="186385"/>
                  <a:pt x="13106" y="186576"/>
                  <a:pt x="16459" y="186652"/>
                </a:cubicBezTo>
                <a:cubicBezTo>
                  <a:pt x="19812" y="186728"/>
                  <a:pt x="22555" y="186766"/>
                  <a:pt x="24689" y="186766"/>
                </a:cubicBezTo>
                <a:cubicBezTo>
                  <a:pt x="28499" y="186766"/>
                  <a:pt x="30823" y="186309"/>
                  <a:pt x="31661" y="185395"/>
                </a:cubicBezTo>
                <a:cubicBezTo>
                  <a:pt x="32499" y="184480"/>
                  <a:pt x="32918" y="181813"/>
                  <a:pt x="32918" y="177394"/>
                </a:cubicBezTo>
                <a:lnTo>
                  <a:pt x="32918" y="130073"/>
                </a:lnTo>
                <a:cubicBezTo>
                  <a:pt x="27737" y="131902"/>
                  <a:pt x="23127" y="133502"/>
                  <a:pt x="19088" y="134874"/>
                </a:cubicBezTo>
                <a:cubicBezTo>
                  <a:pt x="15049" y="136246"/>
                  <a:pt x="11201" y="137465"/>
                  <a:pt x="7544" y="138532"/>
                </a:cubicBezTo>
                <a:lnTo>
                  <a:pt x="0" y="112700"/>
                </a:lnTo>
                <a:cubicBezTo>
                  <a:pt x="4267" y="111481"/>
                  <a:pt x="9106" y="110033"/>
                  <a:pt x="14516" y="108356"/>
                </a:cubicBezTo>
                <a:cubicBezTo>
                  <a:pt x="19926" y="106680"/>
                  <a:pt x="26060" y="104623"/>
                  <a:pt x="32918" y="102184"/>
                </a:cubicBezTo>
                <a:lnTo>
                  <a:pt x="32918" y="63551"/>
                </a:lnTo>
                <a:lnTo>
                  <a:pt x="4801" y="63551"/>
                </a:lnTo>
                <a:lnTo>
                  <a:pt x="4801" y="38405"/>
                </a:lnTo>
                <a:lnTo>
                  <a:pt x="32918" y="384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ED65B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id="{1CB0CC42-FC3A-49F5-9A72-D11612DC87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32935" y="5977928"/>
            <a:ext cx="3326130" cy="331261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2DB2F796-4590-4D23-8B07-A3CE4EBDE322}"/>
              </a:ext>
            </a:extLst>
          </p:cNvPr>
          <p:cNvGrpSpPr/>
          <p:nvPr/>
        </p:nvGrpSpPr>
        <p:grpSpPr>
          <a:xfrm>
            <a:off x="334051" y="4865643"/>
            <a:ext cx="1855427" cy="1675355"/>
            <a:chOff x="9843812" y="5034235"/>
            <a:chExt cx="2025468" cy="1828892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0DB27773-CFA4-4E4C-AB22-3F1AA829D9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845" t="-10846" r="-10845" b="-10846"/>
            <a:stretch/>
          </p:blipFill>
          <p:spPr>
            <a:xfrm>
              <a:off x="9937341" y="5769955"/>
              <a:ext cx="1087099" cy="1093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768B266A-B38A-42B2-8688-826A5E1CD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43812" y="5034235"/>
              <a:ext cx="2025468" cy="58709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13312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673836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4278122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 advTm="1000">
        <p159:morph option="byObject"/>
      </p:transition>
    </mc:Choice>
    <mc:Fallback xmlns="">
      <p:transition advTm="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866"/>
          <a:stretch/>
        </p:blipFill>
        <p:spPr>
          <a:xfrm>
            <a:off x="-874232" y="-3698639"/>
            <a:ext cx="13906935" cy="13906935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4225126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2860760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2792575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 advTm="1000">
        <p159:morph option="byObject"/>
      </p:transition>
    </mc:Choice>
    <mc:Fallback xmlns="">
      <p:transition advTm="1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537"/>
          <a:stretch/>
        </p:blipFill>
        <p:spPr>
          <a:xfrm>
            <a:off x="-1538170" y="-4000764"/>
            <a:ext cx="15234812" cy="15234812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1106419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3035236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rgbClr val="212641"/>
            </a:gs>
            <a:gs pos="74000">
              <a:srgbClr val="1313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7FC1E788-505B-4697-8CF8-5853325716E1}"/>
              </a:ext>
            </a:extLst>
          </p:cNvPr>
          <p:cNvGrpSpPr/>
          <p:nvPr/>
        </p:nvGrpSpPr>
        <p:grpSpPr>
          <a:xfrm rot="2276787">
            <a:off x="3249760" y="8702"/>
            <a:ext cx="5692480" cy="6840596"/>
            <a:chOff x="3774077" y="1306287"/>
            <a:chExt cx="3684775" cy="4427958"/>
          </a:xfrm>
          <a:gradFill>
            <a:gsLst>
              <a:gs pos="3000">
                <a:srgbClr val="66625E"/>
              </a:gs>
              <a:gs pos="100000">
                <a:srgbClr val="21273D">
                  <a:alpha val="20000"/>
                </a:srgb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2CFEE03-B56C-441B-8B81-C9C908ABAC44}"/>
                </a:ext>
              </a:extLst>
            </p:cNvPr>
            <p:cNvSpPr/>
            <p:nvPr/>
          </p:nvSpPr>
          <p:spPr>
            <a:xfrm>
              <a:off x="5720443" y="1306287"/>
              <a:ext cx="1738409" cy="4070907"/>
            </a:xfrm>
            <a:custGeom>
              <a:avLst/>
              <a:gdLst>
                <a:gd name="connsiteX0" fmla="*/ 5389 w 1738409"/>
                <a:gd name="connsiteY0" fmla="*/ 0 h 4070907"/>
                <a:gd name="connsiteX1" fmla="*/ 321039 w 1738409"/>
                <a:gd name="connsiteY1" fmla="*/ 378278 h 4070907"/>
                <a:gd name="connsiteX2" fmla="*/ 752711 w 1738409"/>
                <a:gd name="connsiteY2" fmla="*/ 581169 h 4070907"/>
                <a:gd name="connsiteX3" fmla="*/ 810556 w 1738409"/>
                <a:gd name="connsiteY3" fmla="*/ 622326 h 4070907"/>
                <a:gd name="connsiteX4" fmla="*/ 816702 w 1738409"/>
                <a:gd name="connsiteY4" fmla="*/ 625428 h 4070907"/>
                <a:gd name="connsiteX5" fmla="*/ 791631 w 1738409"/>
                <a:gd name="connsiteY5" fmla="*/ 718456 h 4070907"/>
                <a:gd name="connsiteX6" fmla="*/ 1182155 w 1738409"/>
                <a:gd name="connsiteY6" fmla="*/ 1028700 h 4070907"/>
                <a:gd name="connsiteX7" fmla="*/ 1263758 w 1738409"/>
                <a:gd name="connsiteY7" fmla="*/ 992830 h 4070907"/>
                <a:gd name="connsiteX8" fmla="*/ 1372678 w 1738409"/>
                <a:gd name="connsiteY8" fmla="*/ 1120503 h 4070907"/>
                <a:gd name="connsiteX9" fmla="*/ 1508140 w 1738409"/>
                <a:gd name="connsiteY9" fmla="*/ 1331038 h 4070907"/>
                <a:gd name="connsiteX10" fmla="*/ 1453352 w 1738409"/>
                <a:gd name="connsiteY10" fmla="*/ 3211840 h 4070907"/>
                <a:gd name="connsiteX11" fmla="*/ 1305864 w 1738409"/>
                <a:gd name="connsiteY11" fmla="*/ 3414133 h 4070907"/>
                <a:gd name="connsiteX12" fmla="*/ 1231980 w 1738409"/>
                <a:gd name="connsiteY12" fmla="*/ 3491164 h 4070907"/>
                <a:gd name="connsiteX13" fmla="*/ 1158116 w 1738409"/>
                <a:gd name="connsiteY13" fmla="*/ 3369127 h 4070907"/>
                <a:gd name="connsiteX14" fmla="*/ 875088 w 1738409"/>
                <a:gd name="connsiteY14" fmla="*/ 3615870 h 4070907"/>
                <a:gd name="connsiteX15" fmla="*/ 494088 w 1738409"/>
                <a:gd name="connsiteY15" fmla="*/ 3806370 h 4070907"/>
                <a:gd name="connsiteX16" fmla="*/ 556041 w 1738409"/>
                <a:gd name="connsiteY16" fmla="*/ 3947977 h 4070907"/>
                <a:gd name="connsiteX17" fmla="*/ 510459 w 1738409"/>
                <a:gd name="connsiteY17" fmla="*/ 3967744 h 4070907"/>
                <a:gd name="connsiteX18" fmla="*/ 153585 w 1738409"/>
                <a:gd name="connsiteY18" fmla="*/ 4056477 h 4070907"/>
                <a:gd name="connsiteX19" fmla="*/ 0 w 1738409"/>
                <a:gd name="connsiteY19" fmla="*/ 4070907 h 4070907"/>
                <a:gd name="connsiteX20" fmla="*/ 0 w 1738409"/>
                <a:gd name="connsiteY20" fmla="*/ 3646099 h 4070907"/>
                <a:gd name="connsiteX21" fmla="*/ 185995 w 1738409"/>
                <a:gd name="connsiteY21" fmla="*/ 3619153 h 4070907"/>
                <a:gd name="connsiteX22" fmla="*/ 1093846 w 1738409"/>
                <a:gd name="connsiteY22" fmla="*/ 2985231 h 4070907"/>
                <a:gd name="connsiteX23" fmla="*/ 1136053 w 1738409"/>
                <a:gd name="connsiteY23" fmla="*/ 1536336 h 4070907"/>
                <a:gd name="connsiteX24" fmla="*/ 80255 w 1738409"/>
                <a:gd name="connsiteY24" fmla="*/ 812448 h 4070907"/>
                <a:gd name="connsiteX25" fmla="*/ 0 w 1738409"/>
                <a:gd name="connsiteY25" fmla="*/ 807018 h 4070907"/>
                <a:gd name="connsiteX26" fmla="*/ 0 w 1738409"/>
                <a:gd name="connsiteY26" fmla="*/ 527957 h 4070907"/>
                <a:gd name="connsiteX27" fmla="*/ 0 w 1738409"/>
                <a:gd name="connsiteY27" fmla="*/ 380160 h 4070907"/>
                <a:gd name="connsiteX28" fmla="*/ 1508 w 1738409"/>
                <a:gd name="connsiteY28" fmla="*/ 380237 h 407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8409" h="4070907">
                  <a:moveTo>
                    <a:pt x="5389" y="0"/>
                  </a:moveTo>
                  <a:cubicBezTo>
                    <a:pt x="74545" y="192314"/>
                    <a:pt x="204488" y="311149"/>
                    <a:pt x="321039" y="378278"/>
                  </a:cubicBezTo>
                  <a:cubicBezTo>
                    <a:pt x="591183" y="514406"/>
                    <a:pt x="625800" y="496349"/>
                    <a:pt x="752711" y="581169"/>
                  </a:cubicBezTo>
                  <a:lnTo>
                    <a:pt x="810556" y="622326"/>
                  </a:lnTo>
                  <a:lnTo>
                    <a:pt x="816702" y="625428"/>
                  </a:lnTo>
                  <a:lnTo>
                    <a:pt x="791631" y="718456"/>
                  </a:lnTo>
                  <a:cubicBezTo>
                    <a:pt x="1070123" y="885825"/>
                    <a:pt x="1053341" y="925285"/>
                    <a:pt x="1182155" y="1028700"/>
                  </a:cubicBezTo>
                  <a:lnTo>
                    <a:pt x="1263758" y="992830"/>
                  </a:lnTo>
                  <a:lnTo>
                    <a:pt x="1372678" y="1120503"/>
                  </a:lnTo>
                  <a:cubicBezTo>
                    <a:pt x="1422128" y="1187000"/>
                    <a:pt x="1467439" y="1257272"/>
                    <a:pt x="1508140" y="1331038"/>
                  </a:cubicBezTo>
                  <a:cubicBezTo>
                    <a:pt x="1833744" y="1921170"/>
                    <a:pt x="1812756" y="2641662"/>
                    <a:pt x="1453352" y="3211840"/>
                  </a:cubicBezTo>
                  <a:cubicBezTo>
                    <a:pt x="1408426" y="3283112"/>
                    <a:pt x="1359101" y="3350627"/>
                    <a:pt x="1305864" y="3414133"/>
                  </a:cubicBezTo>
                  <a:lnTo>
                    <a:pt x="1231980" y="3491164"/>
                  </a:lnTo>
                  <a:lnTo>
                    <a:pt x="1158116" y="3369127"/>
                  </a:lnTo>
                  <a:cubicBezTo>
                    <a:pt x="1056516" y="3484032"/>
                    <a:pt x="969431" y="3533622"/>
                    <a:pt x="875088" y="3615870"/>
                  </a:cubicBezTo>
                  <a:cubicBezTo>
                    <a:pt x="641045" y="3750731"/>
                    <a:pt x="661002" y="3733194"/>
                    <a:pt x="494088" y="3806370"/>
                  </a:cubicBezTo>
                  <a:lnTo>
                    <a:pt x="556041" y="3947977"/>
                  </a:lnTo>
                  <a:lnTo>
                    <a:pt x="510459" y="3967744"/>
                  </a:lnTo>
                  <a:cubicBezTo>
                    <a:pt x="395365" y="4008881"/>
                    <a:pt x="275858" y="4038741"/>
                    <a:pt x="153585" y="4056477"/>
                  </a:cubicBezTo>
                  <a:lnTo>
                    <a:pt x="0" y="4070907"/>
                  </a:lnTo>
                  <a:lnTo>
                    <a:pt x="0" y="3646099"/>
                  </a:lnTo>
                  <a:lnTo>
                    <a:pt x="185995" y="3619153"/>
                  </a:lnTo>
                  <a:cubicBezTo>
                    <a:pt x="556525" y="3539883"/>
                    <a:pt x="886192" y="3314662"/>
                    <a:pt x="1093846" y="2985231"/>
                  </a:cubicBezTo>
                  <a:cubicBezTo>
                    <a:pt x="1370717" y="2545989"/>
                    <a:pt x="1386885" y="1990951"/>
                    <a:pt x="1136053" y="1536336"/>
                  </a:cubicBezTo>
                  <a:cubicBezTo>
                    <a:pt x="916575" y="1138549"/>
                    <a:pt x="523046" y="872696"/>
                    <a:pt x="80255" y="812448"/>
                  </a:cubicBezTo>
                  <a:lnTo>
                    <a:pt x="0" y="807018"/>
                  </a:lnTo>
                  <a:lnTo>
                    <a:pt x="0" y="527957"/>
                  </a:lnTo>
                  <a:lnTo>
                    <a:pt x="0" y="380160"/>
                  </a:lnTo>
                  <a:lnTo>
                    <a:pt x="1508" y="3802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3A28C9B-7130-4233-B5E7-AC117040CFD0}"/>
                </a:ext>
              </a:extLst>
            </p:cNvPr>
            <p:cNvSpPr/>
            <p:nvPr/>
          </p:nvSpPr>
          <p:spPr>
            <a:xfrm flipH="1" flipV="1">
              <a:off x="3774077" y="1663338"/>
              <a:ext cx="1738409" cy="4070907"/>
            </a:xfrm>
            <a:custGeom>
              <a:avLst/>
              <a:gdLst>
                <a:gd name="connsiteX0" fmla="*/ 5389 w 1738409"/>
                <a:gd name="connsiteY0" fmla="*/ 0 h 4070907"/>
                <a:gd name="connsiteX1" fmla="*/ 321039 w 1738409"/>
                <a:gd name="connsiteY1" fmla="*/ 378278 h 4070907"/>
                <a:gd name="connsiteX2" fmla="*/ 752711 w 1738409"/>
                <a:gd name="connsiteY2" fmla="*/ 581169 h 4070907"/>
                <a:gd name="connsiteX3" fmla="*/ 810556 w 1738409"/>
                <a:gd name="connsiteY3" fmla="*/ 622326 h 4070907"/>
                <a:gd name="connsiteX4" fmla="*/ 816702 w 1738409"/>
                <a:gd name="connsiteY4" fmla="*/ 625428 h 4070907"/>
                <a:gd name="connsiteX5" fmla="*/ 791631 w 1738409"/>
                <a:gd name="connsiteY5" fmla="*/ 718456 h 4070907"/>
                <a:gd name="connsiteX6" fmla="*/ 1182155 w 1738409"/>
                <a:gd name="connsiteY6" fmla="*/ 1028700 h 4070907"/>
                <a:gd name="connsiteX7" fmla="*/ 1263758 w 1738409"/>
                <a:gd name="connsiteY7" fmla="*/ 992830 h 4070907"/>
                <a:gd name="connsiteX8" fmla="*/ 1372678 w 1738409"/>
                <a:gd name="connsiteY8" fmla="*/ 1120503 h 4070907"/>
                <a:gd name="connsiteX9" fmla="*/ 1508140 w 1738409"/>
                <a:gd name="connsiteY9" fmla="*/ 1331038 h 4070907"/>
                <a:gd name="connsiteX10" fmla="*/ 1453352 w 1738409"/>
                <a:gd name="connsiteY10" fmla="*/ 3211840 h 4070907"/>
                <a:gd name="connsiteX11" fmla="*/ 1305864 w 1738409"/>
                <a:gd name="connsiteY11" fmla="*/ 3414133 h 4070907"/>
                <a:gd name="connsiteX12" fmla="*/ 1231980 w 1738409"/>
                <a:gd name="connsiteY12" fmla="*/ 3491164 h 4070907"/>
                <a:gd name="connsiteX13" fmla="*/ 1158116 w 1738409"/>
                <a:gd name="connsiteY13" fmla="*/ 3369127 h 4070907"/>
                <a:gd name="connsiteX14" fmla="*/ 875088 w 1738409"/>
                <a:gd name="connsiteY14" fmla="*/ 3615870 h 4070907"/>
                <a:gd name="connsiteX15" fmla="*/ 494088 w 1738409"/>
                <a:gd name="connsiteY15" fmla="*/ 3806370 h 4070907"/>
                <a:gd name="connsiteX16" fmla="*/ 556041 w 1738409"/>
                <a:gd name="connsiteY16" fmla="*/ 3947977 h 4070907"/>
                <a:gd name="connsiteX17" fmla="*/ 510459 w 1738409"/>
                <a:gd name="connsiteY17" fmla="*/ 3967744 h 4070907"/>
                <a:gd name="connsiteX18" fmla="*/ 153585 w 1738409"/>
                <a:gd name="connsiteY18" fmla="*/ 4056477 h 4070907"/>
                <a:gd name="connsiteX19" fmla="*/ 0 w 1738409"/>
                <a:gd name="connsiteY19" fmla="*/ 4070907 h 4070907"/>
                <a:gd name="connsiteX20" fmla="*/ 0 w 1738409"/>
                <a:gd name="connsiteY20" fmla="*/ 3646099 h 4070907"/>
                <a:gd name="connsiteX21" fmla="*/ 185995 w 1738409"/>
                <a:gd name="connsiteY21" fmla="*/ 3619153 h 4070907"/>
                <a:gd name="connsiteX22" fmla="*/ 1093846 w 1738409"/>
                <a:gd name="connsiteY22" fmla="*/ 2985231 h 4070907"/>
                <a:gd name="connsiteX23" fmla="*/ 1136053 w 1738409"/>
                <a:gd name="connsiteY23" fmla="*/ 1536336 h 4070907"/>
                <a:gd name="connsiteX24" fmla="*/ 80255 w 1738409"/>
                <a:gd name="connsiteY24" fmla="*/ 812448 h 4070907"/>
                <a:gd name="connsiteX25" fmla="*/ 0 w 1738409"/>
                <a:gd name="connsiteY25" fmla="*/ 807018 h 4070907"/>
                <a:gd name="connsiteX26" fmla="*/ 0 w 1738409"/>
                <a:gd name="connsiteY26" fmla="*/ 527957 h 4070907"/>
                <a:gd name="connsiteX27" fmla="*/ 0 w 1738409"/>
                <a:gd name="connsiteY27" fmla="*/ 380160 h 4070907"/>
                <a:gd name="connsiteX28" fmla="*/ 1508 w 1738409"/>
                <a:gd name="connsiteY28" fmla="*/ 380237 h 407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8409" h="4070907">
                  <a:moveTo>
                    <a:pt x="5389" y="0"/>
                  </a:moveTo>
                  <a:cubicBezTo>
                    <a:pt x="74545" y="192314"/>
                    <a:pt x="204488" y="311149"/>
                    <a:pt x="321039" y="378278"/>
                  </a:cubicBezTo>
                  <a:cubicBezTo>
                    <a:pt x="591183" y="514406"/>
                    <a:pt x="625800" y="496349"/>
                    <a:pt x="752711" y="581169"/>
                  </a:cubicBezTo>
                  <a:lnTo>
                    <a:pt x="810556" y="622326"/>
                  </a:lnTo>
                  <a:lnTo>
                    <a:pt x="816702" y="625428"/>
                  </a:lnTo>
                  <a:lnTo>
                    <a:pt x="791631" y="718456"/>
                  </a:lnTo>
                  <a:cubicBezTo>
                    <a:pt x="1070123" y="885825"/>
                    <a:pt x="1053341" y="925285"/>
                    <a:pt x="1182155" y="1028700"/>
                  </a:cubicBezTo>
                  <a:lnTo>
                    <a:pt x="1263758" y="992830"/>
                  </a:lnTo>
                  <a:lnTo>
                    <a:pt x="1372678" y="1120503"/>
                  </a:lnTo>
                  <a:cubicBezTo>
                    <a:pt x="1422128" y="1187000"/>
                    <a:pt x="1467439" y="1257272"/>
                    <a:pt x="1508140" y="1331038"/>
                  </a:cubicBezTo>
                  <a:cubicBezTo>
                    <a:pt x="1833744" y="1921170"/>
                    <a:pt x="1812756" y="2641662"/>
                    <a:pt x="1453352" y="3211840"/>
                  </a:cubicBezTo>
                  <a:cubicBezTo>
                    <a:pt x="1408426" y="3283112"/>
                    <a:pt x="1359101" y="3350627"/>
                    <a:pt x="1305864" y="3414133"/>
                  </a:cubicBezTo>
                  <a:lnTo>
                    <a:pt x="1231980" y="3491164"/>
                  </a:lnTo>
                  <a:lnTo>
                    <a:pt x="1158116" y="3369127"/>
                  </a:lnTo>
                  <a:cubicBezTo>
                    <a:pt x="1056516" y="3484032"/>
                    <a:pt x="969431" y="3533622"/>
                    <a:pt x="875088" y="3615870"/>
                  </a:cubicBezTo>
                  <a:cubicBezTo>
                    <a:pt x="641045" y="3750731"/>
                    <a:pt x="661002" y="3733194"/>
                    <a:pt x="494088" y="3806370"/>
                  </a:cubicBezTo>
                  <a:lnTo>
                    <a:pt x="556041" y="3947977"/>
                  </a:lnTo>
                  <a:lnTo>
                    <a:pt x="510459" y="3967744"/>
                  </a:lnTo>
                  <a:cubicBezTo>
                    <a:pt x="395365" y="4008881"/>
                    <a:pt x="275858" y="4038741"/>
                    <a:pt x="153585" y="4056477"/>
                  </a:cubicBezTo>
                  <a:lnTo>
                    <a:pt x="0" y="4070907"/>
                  </a:lnTo>
                  <a:lnTo>
                    <a:pt x="0" y="3646099"/>
                  </a:lnTo>
                  <a:lnTo>
                    <a:pt x="185995" y="3619153"/>
                  </a:lnTo>
                  <a:cubicBezTo>
                    <a:pt x="556525" y="3539883"/>
                    <a:pt x="886192" y="3314662"/>
                    <a:pt x="1093846" y="2985231"/>
                  </a:cubicBezTo>
                  <a:cubicBezTo>
                    <a:pt x="1370717" y="2545989"/>
                    <a:pt x="1386885" y="1990951"/>
                    <a:pt x="1136053" y="1536336"/>
                  </a:cubicBezTo>
                  <a:cubicBezTo>
                    <a:pt x="916575" y="1138549"/>
                    <a:pt x="523046" y="872696"/>
                    <a:pt x="80255" y="812448"/>
                  </a:cubicBezTo>
                  <a:lnTo>
                    <a:pt x="0" y="807018"/>
                  </a:lnTo>
                  <a:lnTo>
                    <a:pt x="0" y="527957"/>
                  </a:lnTo>
                  <a:lnTo>
                    <a:pt x="0" y="380160"/>
                  </a:lnTo>
                  <a:lnTo>
                    <a:pt x="1508" y="3802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4EAEF29-0789-43F6-B834-6FEEFD8870C4}"/>
              </a:ext>
            </a:extLst>
          </p:cNvPr>
          <p:cNvGrpSpPr/>
          <p:nvPr/>
        </p:nvGrpSpPr>
        <p:grpSpPr>
          <a:xfrm>
            <a:off x="3989001" y="1318490"/>
            <a:ext cx="4213998" cy="4221020"/>
            <a:chOff x="6513513" y="1290638"/>
            <a:chExt cx="1905000" cy="1908175"/>
          </a:xfrm>
          <a:gradFill>
            <a:gsLst>
              <a:gs pos="0">
                <a:srgbClr val="4C4442"/>
              </a:gs>
              <a:gs pos="100000">
                <a:srgbClr val="B6A77F"/>
              </a:gs>
            </a:gsLst>
            <a:lin ang="5400000" scaled="1"/>
          </a:gradFill>
        </p:grpSpPr>
        <p:sp>
          <p:nvSpPr>
            <p:cNvPr id="11" name="Freeform 2496">
              <a:extLst>
                <a:ext uri="{FF2B5EF4-FFF2-40B4-BE49-F238E27FC236}">
                  <a16:creationId xmlns:a16="http://schemas.microsoft.com/office/drawing/2014/main" id="{2ED06992-4681-4C30-8A09-25732C844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5" y="1752601"/>
              <a:ext cx="982663" cy="987425"/>
            </a:xfrm>
            <a:custGeom>
              <a:avLst/>
              <a:gdLst>
                <a:gd name="T0" fmla="*/ 91 w 322"/>
                <a:gd name="T1" fmla="*/ 307 h 323"/>
                <a:gd name="T2" fmla="*/ 161 w 322"/>
                <a:gd name="T3" fmla="*/ 323 h 323"/>
                <a:gd name="T4" fmla="*/ 94 w 322"/>
                <a:gd name="T5" fmla="*/ 301 h 323"/>
                <a:gd name="T6" fmla="*/ 173 w 322"/>
                <a:gd name="T7" fmla="*/ 316 h 323"/>
                <a:gd name="T8" fmla="*/ 242 w 322"/>
                <a:gd name="T9" fmla="*/ 301 h 323"/>
                <a:gd name="T10" fmla="*/ 33 w 322"/>
                <a:gd name="T11" fmla="*/ 249 h 323"/>
                <a:gd name="T12" fmla="*/ 80 w 322"/>
                <a:gd name="T13" fmla="*/ 301 h 323"/>
                <a:gd name="T14" fmla="*/ 33 w 322"/>
                <a:gd name="T15" fmla="*/ 249 h 323"/>
                <a:gd name="T16" fmla="*/ 248 w 322"/>
                <a:gd name="T17" fmla="*/ 290 h 323"/>
                <a:gd name="T18" fmla="*/ 301 w 322"/>
                <a:gd name="T19" fmla="*/ 242 h 323"/>
                <a:gd name="T20" fmla="*/ 6 w 322"/>
                <a:gd name="T21" fmla="*/ 173 h 323"/>
                <a:gd name="T22" fmla="*/ 21 w 322"/>
                <a:gd name="T23" fmla="*/ 242 h 323"/>
                <a:gd name="T24" fmla="*/ 6 w 322"/>
                <a:gd name="T25" fmla="*/ 173 h 323"/>
                <a:gd name="T26" fmla="*/ 316 w 322"/>
                <a:gd name="T27" fmla="*/ 161 h 323"/>
                <a:gd name="T28" fmla="*/ 301 w 322"/>
                <a:gd name="T29" fmla="*/ 229 h 323"/>
                <a:gd name="T30" fmla="*/ 322 w 322"/>
                <a:gd name="T31" fmla="*/ 161 h 323"/>
                <a:gd name="T32" fmla="*/ 15 w 322"/>
                <a:gd name="T33" fmla="*/ 92 h 323"/>
                <a:gd name="T34" fmla="*/ 0 w 322"/>
                <a:gd name="T35" fmla="*/ 162 h 323"/>
                <a:gd name="T36" fmla="*/ 21 w 322"/>
                <a:gd name="T37" fmla="*/ 94 h 323"/>
                <a:gd name="T38" fmla="*/ 300 w 322"/>
                <a:gd name="T39" fmla="*/ 80 h 323"/>
                <a:gd name="T40" fmla="*/ 316 w 322"/>
                <a:gd name="T41" fmla="*/ 149 h 323"/>
                <a:gd name="T42" fmla="*/ 300 w 322"/>
                <a:gd name="T43" fmla="*/ 80 h 323"/>
                <a:gd name="T44" fmla="*/ 21 w 322"/>
                <a:gd name="T45" fmla="*/ 81 h 323"/>
                <a:gd name="T46" fmla="*/ 73 w 322"/>
                <a:gd name="T47" fmla="*/ 33 h 323"/>
                <a:gd name="T48" fmla="*/ 241 w 322"/>
                <a:gd name="T49" fmla="*/ 21 h 323"/>
                <a:gd name="T50" fmla="*/ 289 w 322"/>
                <a:gd name="T51" fmla="*/ 73 h 323"/>
                <a:gd name="T52" fmla="*/ 241 w 322"/>
                <a:gd name="T53" fmla="*/ 21 h 323"/>
                <a:gd name="T54" fmla="*/ 80 w 322"/>
                <a:gd name="T55" fmla="*/ 22 h 323"/>
                <a:gd name="T56" fmla="*/ 149 w 322"/>
                <a:gd name="T57" fmla="*/ 7 h 323"/>
                <a:gd name="T58" fmla="*/ 161 w 322"/>
                <a:gd name="T59" fmla="*/ 0 h 323"/>
                <a:gd name="T60" fmla="*/ 161 w 322"/>
                <a:gd name="T61" fmla="*/ 6 h 323"/>
                <a:gd name="T62" fmla="*/ 230 w 322"/>
                <a:gd name="T63" fmla="*/ 1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2" h="323">
                  <a:moveTo>
                    <a:pt x="94" y="301"/>
                  </a:moveTo>
                  <a:cubicBezTo>
                    <a:pt x="91" y="307"/>
                    <a:pt x="91" y="307"/>
                    <a:pt x="91" y="307"/>
                  </a:cubicBezTo>
                  <a:cubicBezTo>
                    <a:pt x="113" y="317"/>
                    <a:pt x="136" y="323"/>
                    <a:pt x="161" y="32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1" y="317"/>
                    <a:pt x="161" y="317"/>
                    <a:pt x="161" y="317"/>
                  </a:cubicBezTo>
                  <a:cubicBezTo>
                    <a:pt x="137" y="317"/>
                    <a:pt x="115" y="311"/>
                    <a:pt x="94" y="301"/>
                  </a:cubicBezTo>
                  <a:moveTo>
                    <a:pt x="239" y="296"/>
                  </a:moveTo>
                  <a:cubicBezTo>
                    <a:pt x="218" y="307"/>
                    <a:pt x="196" y="314"/>
                    <a:pt x="173" y="316"/>
                  </a:cubicBezTo>
                  <a:cubicBezTo>
                    <a:pt x="173" y="322"/>
                    <a:pt x="173" y="322"/>
                    <a:pt x="173" y="322"/>
                  </a:cubicBezTo>
                  <a:cubicBezTo>
                    <a:pt x="198" y="320"/>
                    <a:pt x="221" y="313"/>
                    <a:pt x="242" y="301"/>
                  </a:cubicBezTo>
                  <a:cubicBezTo>
                    <a:pt x="239" y="296"/>
                    <a:pt x="239" y="296"/>
                    <a:pt x="239" y="296"/>
                  </a:cubicBezTo>
                  <a:moveTo>
                    <a:pt x="33" y="249"/>
                  </a:moveTo>
                  <a:cubicBezTo>
                    <a:pt x="28" y="252"/>
                    <a:pt x="28" y="252"/>
                    <a:pt x="28" y="252"/>
                  </a:cubicBezTo>
                  <a:cubicBezTo>
                    <a:pt x="41" y="272"/>
                    <a:pt x="60" y="289"/>
                    <a:pt x="80" y="301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63" y="284"/>
                    <a:pt x="46" y="268"/>
                    <a:pt x="33" y="249"/>
                  </a:cubicBezTo>
                  <a:moveTo>
                    <a:pt x="295" y="239"/>
                  </a:moveTo>
                  <a:cubicBezTo>
                    <a:pt x="284" y="259"/>
                    <a:pt x="268" y="276"/>
                    <a:pt x="248" y="290"/>
                  </a:cubicBezTo>
                  <a:cubicBezTo>
                    <a:pt x="252" y="295"/>
                    <a:pt x="252" y="295"/>
                    <a:pt x="252" y="295"/>
                  </a:cubicBezTo>
                  <a:cubicBezTo>
                    <a:pt x="272" y="281"/>
                    <a:pt x="289" y="263"/>
                    <a:pt x="301" y="242"/>
                  </a:cubicBezTo>
                  <a:cubicBezTo>
                    <a:pt x="295" y="239"/>
                    <a:pt x="295" y="239"/>
                    <a:pt x="295" y="239"/>
                  </a:cubicBezTo>
                  <a:moveTo>
                    <a:pt x="6" y="173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98"/>
                    <a:pt x="9" y="221"/>
                    <a:pt x="21" y="242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15" y="219"/>
                    <a:pt x="8" y="197"/>
                    <a:pt x="6" y="173"/>
                  </a:cubicBezTo>
                  <a:moveTo>
                    <a:pt x="322" y="161"/>
                  </a:moveTo>
                  <a:cubicBezTo>
                    <a:pt x="316" y="161"/>
                    <a:pt x="316" y="161"/>
                    <a:pt x="316" y="161"/>
                  </a:cubicBezTo>
                  <a:cubicBezTo>
                    <a:pt x="316" y="161"/>
                    <a:pt x="316" y="161"/>
                    <a:pt x="316" y="161"/>
                  </a:cubicBezTo>
                  <a:cubicBezTo>
                    <a:pt x="316" y="185"/>
                    <a:pt x="311" y="208"/>
                    <a:pt x="301" y="229"/>
                  </a:cubicBezTo>
                  <a:cubicBezTo>
                    <a:pt x="306" y="231"/>
                    <a:pt x="306" y="231"/>
                    <a:pt x="306" y="231"/>
                  </a:cubicBezTo>
                  <a:cubicBezTo>
                    <a:pt x="317" y="209"/>
                    <a:pt x="322" y="186"/>
                    <a:pt x="322" y="161"/>
                  </a:cubicBezTo>
                  <a:cubicBezTo>
                    <a:pt x="322" y="161"/>
                    <a:pt x="322" y="161"/>
                    <a:pt x="322" y="161"/>
                  </a:cubicBezTo>
                  <a:moveTo>
                    <a:pt x="15" y="92"/>
                  </a:moveTo>
                  <a:cubicBezTo>
                    <a:pt x="5" y="113"/>
                    <a:pt x="0" y="137"/>
                    <a:pt x="0" y="161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38"/>
                    <a:pt x="11" y="115"/>
                    <a:pt x="21" y="94"/>
                  </a:cubicBezTo>
                  <a:cubicBezTo>
                    <a:pt x="15" y="92"/>
                    <a:pt x="15" y="92"/>
                    <a:pt x="15" y="92"/>
                  </a:cubicBezTo>
                  <a:moveTo>
                    <a:pt x="300" y="80"/>
                  </a:moveTo>
                  <a:cubicBezTo>
                    <a:pt x="295" y="83"/>
                    <a:pt x="295" y="83"/>
                    <a:pt x="295" y="83"/>
                  </a:cubicBezTo>
                  <a:cubicBezTo>
                    <a:pt x="307" y="103"/>
                    <a:pt x="314" y="126"/>
                    <a:pt x="316" y="149"/>
                  </a:cubicBezTo>
                  <a:cubicBezTo>
                    <a:pt x="322" y="149"/>
                    <a:pt x="322" y="149"/>
                    <a:pt x="322" y="149"/>
                  </a:cubicBezTo>
                  <a:cubicBezTo>
                    <a:pt x="320" y="124"/>
                    <a:pt x="313" y="101"/>
                    <a:pt x="300" y="80"/>
                  </a:cubicBezTo>
                  <a:moveTo>
                    <a:pt x="70" y="28"/>
                  </a:moveTo>
                  <a:cubicBezTo>
                    <a:pt x="50" y="42"/>
                    <a:pt x="33" y="60"/>
                    <a:pt x="21" y="81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38" y="64"/>
                    <a:pt x="54" y="46"/>
                    <a:pt x="73" y="33"/>
                  </a:cubicBezTo>
                  <a:cubicBezTo>
                    <a:pt x="70" y="28"/>
                    <a:pt x="70" y="28"/>
                    <a:pt x="70" y="28"/>
                  </a:cubicBezTo>
                  <a:moveTo>
                    <a:pt x="241" y="21"/>
                  </a:moveTo>
                  <a:cubicBezTo>
                    <a:pt x="238" y="27"/>
                    <a:pt x="238" y="27"/>
                    <a:pt x="238" y="27"/>
                  </a:cubicBezTo>
                  <a:cubicBezTo>
                    <a:pt x="258" y="38"/>
                    <a:pt x="276" y="54"/>
                    <a:pt x="289" y="73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80" y="50"/>
                    <a:pt x="262" y="33"/>
                    <a:pt x="241" y="21"/>
                  </a:cubicBezTo>
                  <a:moveTo>
                    <a:pt x="148" y="0"/>
                  </a:moveTo>
                  <a:cubicBezTo>
                    <a:pt x="124" y="2"/>
                    <a:pt x="101" y="9"/>
                    <a:pt x="80" y="22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103" y="15"/>
                    <a:pt x="125" y="8"/>
                    <a:pt x="149" y="7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61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84" y="6"/>
                    <a:pt x="207" y="11"/>
                    <a:pt x="228" y="21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09" y="5"/>
                    <a:pt x="185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2497">
              <a:extLst>
                <a:ext uri="{FF2B5EF4-FFF2-40B4-BE49-F238E27FC236}">
                  <a16:creationId xmlns:a16="http://schemas.microsoft.com/office/drawing/2014/main" id="{6E4CCCFD-008B-416E-9B87-21342BE43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5" y="1587501"/>
              <a:ext cx="1312863" cy="1314450"/>
            </a:xfrm>
            <a:custGeom>
              <a:avLst/>
              <a:gdLst>
                <a:gd name="T0" fmla="*/ 243 w 430"/>
                <a:gd name="T1" fmla="*/ 427 h 430"/>
                <a:gd name="T2" fmla="*/ 194 w 430"/>
                <a:gd name="T3" fmla="*/ 424 h 430"/>
                <a:gd name="T4" fmla="*/ 162 w 430"/>
                <a:gd name="T5" fmla="*/ 424 h 430"/>
                <a:gd name="T6" fmla="*/ 246 w 430"/>
                <a:gd name="T7" fmla="*/ 422 h 430"/>
                <a:gd name="T8" fmla="*/ 257 w 430"/>
                <a:gd name="T9" fmla="*/ 418 h 430"/>
                <a:gd name="T10" fmla="*/ 165 w 430"/>
                <a:gd name="T11" fmla="*/ 418 h 430"/>
                <a:gd name="T12" fmla="*/ 147 w 430"/>
                <a:gd name="T13" fmla="*/ 413 h 430"/>
                <a:gd name="T14" fmla="*/ 308 w 430"/>
                <a:gd name="T15" fmla="*/ 408 h 430"/>
                <a:gd name="T16" fmla="*/ 120 w 430"/>
                <a:gd name="T17" fmla="*/ 404 h 430"/>
                <a:gd name="T18" fmla="*/ 308 w 430"/>
                <a:gd name="T19" fmla="*/ 401 h 430"/>
                <a:gd name="T20" fmla="*/ 324 w 430"/>
                <a:gd name="T21" fmla="*/ 392 h 430"/>
                <a:gd name="T22" fmla="*/ 335 w 430"/>
                <a:gd name="T23" fmla="*/ 394 h 430"/>
                <a:gd name="T24" fmla="*/ 93 w 430"/>
                <a:gd name="T25" fmla="*/ 383 h 430"/>
                <a:gd name="T26" fmla="*/ 82 w 430"/>
                <a:gd name="T27" fmla="*/ 377 h 430"/>
                <a:gd name="T28" fmla="*/ 74 w 430"/>
                <a:gd name="T29" fmla="*/ 367 h 430"/>
                <a:gd name="T30" fmla="*/ 364 w 430"/>
                <a:gd name="T31" fmla="*/ 361 h 430"/>
                <a:gd name="T32" fmla="*/ 367 w 430"/>
                <a:gd name="T33" fmla="*/ 356 h 430"/>
                <a:gd name="T34" fmla="*/ 386 w 430"/>
                <a:gd name="T35" fmla="*/ 343 h 430"/>
                <a:gd name="T36" fmla="*/ 39 w 430"/>
                <a:gd name="T37" fmla="*/ 336 h 430"/>
                <a:gd name="T38" fmla="*/ 31 w 430"/>
                <a:gd name="T39" fmla="*/ 327 h 430"/>
                <a:gd name="T40" fmla="*/ 38 w 430"/>
                <a:gd name="T41" fmla="*/ 324 h 430"/>
                <a:gd name="T42" fmla="*/ 29 w 430"/>
                <a:gd name="T43" fmla="*/ 308 h 430"/>
                <a:gd name="T44" fmla="*/ 410 w 430"/>
                <a:gd name="T45" fmla="*/ 301 h 430"/>
                <a:gd name="T46" fmla="*/ 18 w 430"/>
                <a:gd name="T47" fmla="*/ 286 h 430"/>
                <a:gd name="T48" fmla="*/ 14 w 430"/>
                <a:gd name="T49" fmla="*/ 287 h 430"/>
                <a:gd name="T50" fmla="*/ 11 w 430"/>
                <a:gd name="T51" fmla="*/ 271 h 430"/>
                <a:gd name="T52" fmla="*/ 424 w 430"/>
                <a:gd name="T53" fmla="*/ 261 h 430"/>
                <a:gd name="T54" fmla="*/ 427 w 430"/>
                <a:gd name="T55" fmla="*/ 249 h 430"/>
                <a:gd name="T56" fmla="*/ 427 w 430"/>
                <a:gd name="T57" fmla="*/ 237 h 430"/>
                <a:gd name="T58" fmla="*/ 423 w 430"/>
                <a:gd name="T59" fmla="*/ 235 h 430"/>
                <a:gd name="T60" fmla="*/ 1 w 430"/>
                <a:gd name="T61" fmla="*/ 217 h 430"/>
                <a:gd name="T62" fmla="*/ 6 w 430"/>
                <a:gd name="T63" fmla="*/ 218 h 430"/>
                <a:gd name="T64" fmla="*/ 422 w 430"/>
                <a:gd name="T65" fmla="*/ 202 h 430"/>
                <a:gd name="T66" fmla="*/ 7 w 430"/>
                <a:gd name="T67" fmla="*/ 194 h 430"/>
                <a:gd name="T68" fmla="*/ 427 w 430"/>
                <a:gd name="T69" fmla="*/ 179 h 430"/>
                <a:gd name="T70" fmla="*/ 11 w 430"/>
                <a:gd name="T71" fmla="*/ 168 h 430"/>
                <a:gd name="T72" fmla="*/ 13 w 430"/>
                <a:gd name="T73" fmla="*/ 162 h 430"/>
                <a:gd name="T74" fmla="*/ 12 w 430"/>
                <a:gd name="T75" fmla="*/ 148 h 430"/>
                <a:gd name="T76" fmla="*/ 15 w 430"/>
                <a:gd name="T77" fmla="*/ 136 h 430"/>
                <a:gd name="T78" fmla="*/ 404 w 430"/>
                <a:gd name="T79" fmla="*/ 130 h 430"/>
                <a:gd name="T80" fmla="*/ 23 w 430"/>
                <a:gd name="T81" fmla="*/ 119 h 430"/>
                <a:gd name="T82" fmla="*/ 401 w 430"/>
                <a:gd name="T83" fmla="*/ 106 h 430"/>
                <a:gd name="T84" fmla="*/ 38 w 430"/>
                <a:gd name="T85" fmla="*/ 104 h 430"/>
                <a:gd name="T86" fmla="*/ 41 w 430"/>
                <a:gd name="T87" fmla="*/ 90 h 430"/>
                <a:gd name="T88" fmla="*/ 56 w 430"/>
                <a:gd name="T89" fmla="*/ 80 h 430"/>
                <a:gd name="T90" fmla="*/ 371 w 430"/>
                <a:gd name="T91" fmla="*/ 79 h 430"/>
                <a:gd name="T92" fmla="*/ 371 w 430"/>
                <a:gd name="T93" fmla="*/ 67 h 430"/>
                <a:gd name="T94" fmla="*/ 361 w 430"/>
                <a:gd name="T95" fmla="*/ 60 h 430"/>
                <a:gd name="T96" fmla="*/ 69 w 430"/>
                <a:gd name="T97" fmla="*/ 57 h 430"/>
                <a:gd name="T98" fmla="*/ 83 w 430"/>
                <a:gd name="T99" fmla="*/ 45 h 430"/>
                <a:gd name="T100" fmla="*/ 99 w 430"/>
                <a:gd name="T101" fmla="*/ 42 h 430"/>
                <a:gd name="T102" fmla="*/ 329 w 430"/>
                <a:gd name="T103" fmla="*/ 35 h 430"/>
                <a:gd name="T104" fmla="*/ 319 w 430"/>
                <a:gd name="T105" fmla="*/ 27 h 430"/>
                <a:gd name="T106" fmla="*/ 302 w 430"/>
                <a:gd name="T107" fmla="*/ 27 h 430"/>
                <a:gd name="T108" fmla="*/ 286 w 430"/>
                <a:gd name="T109" fmla="*/ 19 h 430"/>
                <a:gd name="T110" fmla="*/ 153 w 430"/>
                <a:gd name="T111" fmla="*/ 16 h 430"/>
                <a:gd name="T112" fmla="*/ 280 w 430"/>
                <a:gd name="T113" fmla="*/ 17 h 430"/>
                <a:gd name="T114" fmla="*/ 261 w 430"/>
                <a:gd name="T115" fmla="*/ 13 h 430"/>
                <a:gd name="T116" fmla="*/ 179 w 430"/>
                <a:gd name="T117" fmla="*/ 9 h 430"/>
                <a:gd name="T118" fmla="*/ 212 w 430"/>
                <a:gd name="T119" fmla="*/ 6 h 430"/>
                <a:gd name="T120" fmla="*/ 170 w 430"/>
                <a:gd name="T121" fmla="*/ 5 h 430"/>
                <a:gd name="T122" fmla="*/ 234 w 430"/>
                <a:gd name="T123" fmla="*/ 2 h 430"/>
                <a:gd name="T124" fmla="*/ 209 w 430"/>
                <a:gd name="T125" fmla="*/ 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0" h="430">
                  <a:moveTo>
                    <a:pt x="209" y="429"/>
                  </a:moveTo>
                  <a:cubicBezTo>
                    <a:pt x="209" y="430"/>
                    <a:pt x="209" y="430"/>
                    <a:pt x="209" y="430"/>
                  </a:cubicBezTo>
                  <a:cubicBezTo>
                    <a:pt x="211" y="430"/>
                    <a:pt x="213" y="430"/>
                    <a:pt x="215" y="430"/>
                  </a:cubicBezTo>
                  <a:cubicBezTo>
                    <a:pt x="216" y="430"/>
                    <a:pt x="218" y="430"/>
                    <a:pt x="219" y="430"/>
                  </a:cubicBezTo>
                  <a:cubicBezTo>
                    <a:pt x="219" y="429"/>
                    <a:pt x="219" y="429"/>
                    <a:pt x="219" y="429"/>
                  </a:cubicBezTo>
                  <a:cubicBezTo>
                    <a:pt x="218" y="429"/>
                    <a:pt x="216" y="429"/>
                    <a:pt x="215" y="429"/>
                  </a:cubicBezTo>
                  <a:cubicBezTo>
                    <a:pt x="213" y="429"/>
                    <a:pt x="211" y="429"/>
                    <a:pt x="209" y="429"/>
                  </a:cubicBezTo>
                  <a:moveTo>
                    <a:pt x="231" y="428"/>
                  </a:moveTo>
                  <a:cubicBezTo>
                    <a:pt x="229" y="428"/>
                    <a:pt x="227" y="429"/>
                    <a:pt x="225" y="429"/>
                  </a:cubicBezTo>
                  <a:cubicBezTo>
                    <a:pt x="225" y="430"/>
                    <a:pt x="225" y="430"/>
                    <a:pt x="225" y="430"/>
                  </a:cubicBezTo>
                  <a:cubicBezTo>
                    <a:pt x="227" y="430"/>
                    <a:pt x="229" y="430"/>
                    <a:pt x="231" y="430"/>
                  </a:cubicBezTo>
                  <a:cubicBezTo>
                    <a:pt x="231" y="428"/>
                    <a:pt x="231" y="428"/>
                    <a:pt x="231" y="428"/>
                  </a:cubicBezTo>
                  <a:moveTo>
                    <a:pt x="243" y="427"/>
                  </a:moveTo>
                  <a:cubicBezTo>
                    <a:pt x="241" y="427"/>
                    <a:pt x="239" y="428"/>
                    <a:pt x="237" y="428"/>
                  </a:cubicBezTo>
                  <a:cubicBezTo>
                    <a:pt x="238" y="429"/>
                    <a:pt x="238" y="429"/>
                    <a:pt x="238" y="429"/>
                  </a:cubicBezTo>
                  <a:cubicBezTo>
                    <a:pt x="240" y="429"/>
                    <a:pt x="242" y="429"/>
                    <a:pt x="244" y="429"/>
                  </a:cubicBezTo>
                  <a:cubicBezTo>
                    <a:pt x="243" y="427"/>
                    <a:pt x="243" y="427"/>
                    <a:pt x="243" y="427"/>
                  </a:cubicBezTo>
                  <a:moveTo>
                    <a:pt x="175" y="425"/>
                  </a:moveTo>
                  <a:cubicBezTo>
                    <a:pt x="174" y="427"/>
                    <a:pt x="174" y="427"/>
                    <a:pt x="174" y="427"/>
                  </a:cubicBezTo>
                  <a:cubicBezTo>
                    <a:pt x="176" y="427"/>
                    <a:pt x="178" y="427"/>
                    <a:pt x="180" y="428"/>
                  </a:cubicBezTo>
                  <a:cubicBezTo>
                    <a:pt x="181" y="426"/>
                    <a:pt x="181" y="426"/>
                    <a:pt x="181" y="426"/>
                  </a:cubicBezTo>
                  <a:cubicBezTo>
                    <a:pt x="179" y="426"/>
                    <a:pt x="177" y="425"/>
                    <a:pt x="175" y="425"/>
                  </a:cubicBezTo>
                  <a:moveTo>
                    <a:pt x="256" y="425"/>
                  </a:moveTo>
                  <a:cubicBezTo>
                    <a:pt x="254" y="425"/>
                    <a:pt x="252" y="426"/>
                    <a:pt x="249" y="426"/>
                  </a:cubicBezTo>
                  <a:cubicBezTo>
                    <a:pt x="250" y="428"/>
                    <a:pt x="250" y="428"/>
                    <a:pt x="250" y="428"/>
                  </a:cubicBezTo>
                  <a:cubicBezTo>
                    <a:pt x="252" y="427"/>
                    <a:pt x="254" y="427"/>
                    <a:pt x="256" y="427"/>
                  </a:cubicBezTo>
                  <a:cubicBezTo>
                    <a:pt x="256" y="425"/>
                    <a:pt x="256" y="425"/>
                    <a:pt x="256" y="425"/>
                  </a:cubicBezTo>
                  <a:moveTo>
                    <a:pt x="192" y="424"/>
                  </a:moveTo>
                  <a:cubicBezTo>
                    <a:pt x="192" y="428"/>
                    <a:pt x="192" y="428"/>
                    <a:pt x="192" y="428"/>
                  </a:cubicBezTo>
                  <a:cubicBezTo>
                    <a:pt x="190" y="428"/>
                    <a:pt x="188" y="427"/>
                    <a:pt x="187" y="427"/>
                  </a:cubicBezTo>
                  <a:cubicBezTo>
                    <a:pt x="187" y="429"/>
                    <a:pt x="187" y="429"/>
                    <a:pt x="187" y="429"/>
                  </a:cubicBezTo>
                  <a:cubicBezTo>
                    <a:pt x="189" y="429"/>
                    <a:pt x="191" y="429"/>
                    <a:pt x="193" y="429"/>
                  </a:cubicBezTo>
                  <a:cubicBezTo>
                    <a:pt x="193" y="429"/>
                    <a:pt x="193" y="429"/>
                    <a:pt x="193" y="429"/>
                  </a:cubicBezTo>
                  <a:cubicBezTo>
                    <a:pt x="194" y="424"/>
                    <a:pt x="194" y="424"/>
                    <a:pt x="194" y="424"/>
                  </a:cubicBezTo>
                  <a:cubicBezTo>
                    <a:pt x="192" y="424"/>
                    <a:pt x="192" y="424"/>
                    <a:pt x="192" y="424"/>
                  </a:cubicBezTo>
                  <a:moveTo>
                    <a:pt x="221" y="423"/>
                  </a:moveTo>
                  <a:cubicBezTo>
                    <a:pt x="219" y="423"/>
                    <a:pt x="217" y="423"/>
                    <a:pt x="215" y="423"/>
                  </a:cubicBezTo>
                  <a:cubicBezTo>
                    <a:pt x="215" y="423"/>
                    <a:pt x="215" y="423"/>
                    <a:pt x="215" y="423"/>
                  </a:cubicBezTo>
                  <a:cubicBezTo>
                    <a:pt x="215" y="424"/>
                    <a:pt x="215" y="424"/>
                    <a:pt x="215" y="424"/>
                  </a:cubicBezTo>
                  <a:cubicBezTo>
                    <a:pt x="217" y="424"/>
                    <a:pt x="219" y="424"/>
                    <a:pt x="221" y="424"/>
                  </a:cubicBezTo>
                  <a:cubicBezTo>
                    <a:pt x="221" y="423"/>
                    <a:pt x="221" y="423"/>
                    <a:pt x="221" y="423"/>
                  </a:cubicBezTo>
                  <a:moveTo>
                    <a:pt x="205" y="423"/>
                  </a:moveTo>
                  <a:cubicBezTo>
                    <a:pt x="205" y="427"/>
                    <a:pt x="205" y="427"/>
                    <a:pt x="205" y="427"/>
                  </a:cubicBezTo>
                  <a:cubicBezTo>
                    <a:pt x="206" y="427"/>
                    <a:pt x="206" y="427"/>
                    <a:pt x="206" y="427"/>
                  </a:cubicBezTo>
                  <a:cubicBezTo>
                    <a:pt x="207" y="424"/>
                    <a:pt x="207" y="424"/>
                    <a:pt x="207" y="424"/>
                  </a:cubicBezTo>
                  <a:cubicBezTo>
                    <a:pt x="207" y="424"/>
                    <a:pt x="208" y="424"/>
                    <a:pt x="209" y="424"/>
                  </a:cubicBezTo>
                  <a:cubicBezTo>
                    <a:pt x="209" y="423"/>
                    <a:pt x="209" y="423"/>
                    <a:pt x="209" y="423"/>
                  </a:cubicBezTo>
                  <a:cubicBezTo>
                    <a:pt x="208" y="423"/>
                    <a:pt x="207" y="423"/>
                    <a:pt x="206" y="423"/>
                  </a:cubicBezTo>
                  <a:cubicBezTo>
                    <a:pt x="205" y="423"/>
                    <a:pt x="205" y="423"/>
                    <a:pt x="205" y="423"/>
                  </a:cubicBezTo>
                  <a:moveTo>
                    <a:pt x="163" y="422"/>
                  </a:moveTo>
                  <a:cubicBezTo>
                    <a:pt x="162" y="424"/>
                    <a:pt x="162" y="424"/>
                    <a:pt x="162" y="424"/>
                  </a:cubicBezTo>
                  <a:cubicBezTo>
                    <a:pt x="164" y="424"/>
                    <a:pt x="166" y="425"/>
                    <a:pt x="168" y="425"/>
                  </a:cubicBezTo>
                  <a:cubicBezTo>
                    <a:pt x="169" y="424"/>
                    <a:pt x="169" y="424"/>
                    <a:pt x="169" y="424"/>
                  </a:cubicBezTo>
                  <a:cubicBezTo>
                    <a:pt x="167" y="423"/>
                    <a:pt x="165" y="423"/>
                    <a:pt x="163" y="422"/>
                  </a:cubicBezTo>
                  <a:moveTo>
                    <a:pt x="267" y="422"/>
                  </a:moveTo>
                  <a:cubicBezTo>
                    <a:pt x="266" y="423"/>
                    <a:pt x="264" y="423"/>
                    <a:pt x="262" y="424"/>
                  </a:cubicBezTo>
                  <a:cubicBezTo>
                    <a:pt x="262" y="425"/>
                    <a:pt x="262" y="425"/>
                    <a:pt x="262" y="425"/>
                  </a:cubicBezTo>
                  <a:cubicBezTo>
                    <a:pt x="264" y="425"/>
                    <a:pt x="266" y="424"/>
                    <a:pt x="268" y="424"/>
                  </a:cubicBezTo>
                  <a:cubicBezTo>
                    <a:pt x="267" y="422"/>
                    <a:pt x="267" y="422"/>
                    <a:pt x="267" y="422"/>
                  </a:cubicBezTo>
                  <a:moveTo>
                    <a:pt x="233" y="422"/>
                  </a:moveTo>
                  <a:cubicBezTo>
                    <a:pt x="231" y="422"/>
                    <a:pt x="229" y="422"/>
                    <a:pt x="227" y="422"/>
                  </a:cubicBezTo>
                  <a:cubicBezTo>
                    <a:pt x="227" y="424"/>
                    <a:pt x="227" y="424"/>
                    <a:pt x="227" y="424"/>
                  </a:cubicBezTo>
                  <a:cubicBezTo>
                    <a:pt x="229" y="424"/>
                    <a:pt x="231" y="424"/>
                    <a:pt x="233" y="423"/>
                  </a:cubicBezTo>
                  <a:cubicBezTo>
                    <a:pt x="233" y="422"/>
                    <a:pt x="233" y="422"/>
                    <a:pt x="233" y="422"/>
                  </a:cubicBezTo>
                  <a:moveTo>
                    <a:pt x="245" y="421"/>
                  </a:moveTo>
                  <a:cubicBezTo>
                    <a:pt x="243" y="421"/>
                    <a:pt x="241" y="421"/>
                    <a:pt x="239" y="421"/>
                  </a:cubicBezTo>
                  <a:cubicBezTo>
                    <a:pt x="239" y="423"/>
                    <a:pt x="239" y="423"/>
                    <a:pt x="239" y="423"/>
                  </a:cubicBezTo>
                  <a:cubicBezTo>
                    <a:pt x="241" y="423"/>
                    <a:pt x="244" y="422"/>
                    <a:pt x="246" y="422"/>
                  </a:cubicBezTo>
                  <a:cubicBezTo>
                    <a:pt x="245" y="421"/>
                    <a:pt x="245" y="421"/>
                    <a:pt x="245" y="421"/>
                  </a:cubicBezTo>
                  <a:moveTo>
                    <a:pt x="183" y="420"/>
                  </a:moveTo>
                  <a:cubicBezTo>
                    <a:pt x="183" y="422"/>
                    <a:pt x="183" y="422"/>
                    <a:pt x="183" y="422"/>
                  </a:cubicBezTo>
                  <a:cubicBezTo>
                    <a:pt x="185" y="422"/>
                    <a:pt x="187" y="422"/>
                    <a:pt x="189" y="423"/>
                  </a:cubicBezTo>
                  <a:cubicBezTo>
                    <a:pt x="189" y="421"/>
                    <a:pt x="189" y="421"/>
                    <a:pt x="189" y="421"/>
                  </a:cubicBezTo>
                  <a:cubicBezTo>
                    <a:pt x="187" y="421"/>
                    <a:pt x="185" y="421"/>
                    <a:pt x="183" y="420"/>
                  </a:cubicBezTo>
                  <a:moveTo>
                    <a:pt x="151" y="419"/>
                  </a:moveTo>
                  <a:cubicBezTo>
                    <a:pt x="150" y="421"/>
                    <a:pt x="150" y="421"/>
                    <a:pt x="150" y="421"/>
                  </a:cubicBezTo>
                  <a:cubicBezTo>
                    <a:pt x="152" y="421"/>
                    <a:pt x="154" y="422"/>
                    <a:pt x="156" y="422"/>
                  </a:cubicBezTo>
                  <a:cubicBezTo>
                    <a:pt x="157" y="421"/>
                    <a:pt x="157" y="421"/>
                    <a:pt x="157" y="421"/>
                  </a:cubicBezTo>
                  <a:cubicBezTo>
                    <a:pt x="155" y="420"/>
                    <a:pt x="153" y="420"/>
                    <a:pt x="151" y="419"/>
                  </a:cubicBezTo>
                  <a:moveTo>
                    <a:pt x="279" y="419"/>
                  </a:moveTo>
                  <a:cubicBezTo>
                    <a:pt x="277" y="420"/>
                    <a:pt x="275" y="420"/>
                    <a:pt x="273" y="421"/>
                  </a:cubicBezTo>
                  <a:cubicBezTo>
                    <a:pt x="274" y="422"/>
                    <a:pt x="274" y="422"/>
                    <a:pt x="274" y="422"/>
                  </a:cubicBezTo>
                  <a:cubicBezTo>
                    <a:pt x="276" y="422"/>
                    <a:pt x="278" y="421"/>
                    <a:pt x="280" y="420"/>
                  </a:cubicBezTo>
                  <a:cubicBezTo>
                    <a:pt x="279" y="419"/>
                    <a:pt x="279" y="419"/>
                    <a:pt x="279" y="419"/>
                  </a:cubicBezTo>
                  <a:moveTo>
                    <a:pt x="257" y="418"/>
                  </a:moveTo>
                  <a:cubicBezTo>
                    <a:pt x="255" y="419"/>
                    <a:pt x="253" y="419"/>
                    <a:pt x="251" y="420"/>
                  </a:cubicBezTo>
                  <a:cubicBezTo>
                    <a:pt x="252" y="421"/>
                    <a:pt x="252" y="421"/>
                    <a:pt x="252" y="421"/>
                  </a:cubicBezTo>
                  <a:cubicBezTo>
                    <a:pt x="254" y="421"/>
                    <a:pt x="256" y="420"/>
                    <a:pt x="258" y="420"/>
                  </a:cubicBezTo>
                  <a:cubicBezTo>
                    <a:pt x="257" y="418"/>
                    <a:pt x="257" y="418"/>
                    <a:pt x="257" y="418"/>
                  </a:cubicBezTo>
                  <a:moveTo>
                    <a:pt x="171" y="418"/>
                  </a:moveTo>
                  <a:cubicBezTo>
                    <a:pt x="171" y="420"/>
                    <a:pt x="171" y="420"/>
                    <a:pt x="171" y="420"/>
                  </a:cubicBezTo>
                  <a:cubicBezTo>
                    <a:pt x="173" y="420"/>
                    <a:pt x="175" y="420"/>
                    <a:pt x="177" y="421"/>
                  </a:cubicBezTo>
                  <a:cubicBezTo>
                    <a:pt x="177" y="419"/>
                    <a:pt x="177" y="419"/>
                    <a:pt x="177" y="419"/>
                  </a:cubicBezTo>
                  <a:cubicBezTo>
                    <a:pt x="175" y="419"/>
                    <a:pt x="173" y="419"/>
                    <a:pt x="171" y="418"/>
                  </a:cubicBezTo>
                  <a:moveTo>
                    <a:pt x="269" y="416"/>
                  </a:moveTo>
                  <a:cubicBezTo>
                    <a:pt x="267" y="416"/>
                    <a:pt x="265" y="417"/>
                    <a:pt x="263" y="417"/>
                  </a:cubicBezTo>
                  <a:cubicBezTo>
                    <a:pt x="264" y="419"/>
                    <a:pt x="264" y="419"/>
                    <a:pt x="264" y="419"/>
                  </a:cubicBezTo>
                  <a:cubicBezTo>
                    <a:pt x="266" y="418"/>
                    <a:pt x="268" y="418"/>
                    <a:pt x="270" y="417"/>
                  </a:cubicBezTo>
                  <a:cubicBezTo>
                    <a:pt x="269" y="416"/>
                    <a:pt x="269" y="416"/>
                    <a:pt x="269" y="416"/>
                  </a:cubicBezTo>
                  <a:moveTo>
                    <a:pt x="159" y="415"/>
                  </a:moveTo>
                  <a:cubicBezTo>
                    <a:pt x="159" y="417"/>
                    <a:pt x="159" y="417"/>
                    <a:pt x="159" y="417"/>
                  </a:cubicBezTo>
                  <a:cubicBezTo>
                    <a:pt x="161" y="417"/>
                    <a:pt x="163" y="418"/>
                    <a:pt x="165" y="418"/>
                  </a:cubicBezTo>
                  <a:cubicBezTo>
                    <a:pt x="165" y="417"/>
                    <a:pt x="165" y="417"/>
                    <a:pt x="165" y="417"/>
                  </a:cubicBezTo>
                  <a:cubicBezTo>
                    <a:pt x="163" y="416"/>
                    <a:pt x="161" y="416"/>
                    <a:pt x="159" y="415"/>
                  </a:cubicBezTo>
                  <a:moveTo>
                    <a:pt x="139" y="415"/>
                  </a:moveTo>
                  <a:cubicBezTo>
                    <a:pt x="139" y="417"/>
                    <a:pt x="139" y="417"/>
                    <a:pt x="139" y="417"/>
                  </a:cubicBezTo>
                  <a:cubicBezTo>
                    <a:pt x="141" y="417"/>
                    <a:pt x="143" y="418"/>
                    <a:pt x="145" y="419"/>
                  </a:cubicBezTo>
                  <a:cubicBezTo>
                    <a:pt x="145" y="417"/>
                    <a:pt x="145" y="417"/>
                    <a:pt x="145" y="417"/>
                  </a:cubicBezTo>
                  <a:cubicBezTo>
                    <a:pt x="143" y="417"/>
                    <a:pt x="141" y="416"/>
                    <a:pt x="139" y="415"/>
                  </a:cubicBezTo>
                  <a:moveTo>
                    <a:pt x="280" y="412"/>
                  </a:moveTo>
                  <a:cubicBezTo>
                    <a:pt x="279" y="413"/>
                    <a:pt x="279" y="413"/>
                    <a:pt x="279" y="413"/>
                  </a:cubicBezTo>
                  <a:cubicBezTo>
                    <a:pt x="278" y="413"/>
                    <a:pt x="277" y="413"/>
                    <a:pt x="275" y="414"/>
                  </a:cubicBezTo>
                  <a:cubicBezTo>
                    <a:pt x="276" y="415"/>
                    <a:pt x="276" y="415"/>
                    <a:pt x="276" y="415"/>
                  </a:cubicBezTo>
                  <a:cubicBezTo>
                    <a:pt x="277" y="415"/>
                    <a:pt x="278" y="415"/>
                    <a:pt x="279" y="414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1" y="415"/>
                    <a:pt x="281" y="415"/>
                    <a:pt x="281" y="415"/>
                  </a:cubicBezTo>
                  <a:cubicBezTo>
                    <a:pt x="280" y="412"/>
                    <a:pt x="280" y="412"/>
                    <a:pt x="280" y="412"/>
                  </a:cubicBezTo>
                  <a:moveTo>
                    <a:pt x="148" y="412"/>
                  </a:moveTo>
                  <a:cubicBezTo>
                    <a:pt x="147" y="413"/>
                    <a:pt x="147" y="413"/>
                    <a:pt x="147" y="413"/>
                  </a:cubicBezTo>
                  <a:cubicBezTo>
                    <a:pt x="149" y="414"/>
                    <a:pt x="151" y="414"/>
                    <a:pt x="153" y="415"/>
                  </a:cubicBezTo>
                  <a:cubicBezTo>
                    <a:pt x="153" y="413"/>
                    <a:pt x="153" y="413"/>
                    <a:pt x="153" y="413"/>
                  </a:cubicBezTo>
                  <a:cubicBezTo>
                    <a:pt x="151" y="413"/>
                    <a:pt x="150" y="412"/>
                    <a:pt x="148" y="412"/>
                  </a:cubicBezTo>
                  <a:moveTo>
                    <a:pt x="128" y="410"/>
                  </a:moveTo>
                  <a:cubicBezTo>
                    <a:pt x="127" y="412"/>
                    <a:pt x="127" y="412"/>
                    <a:pt x="127" y="412"/>
                  </a:cubicBezTo>
                  <a:cubicBezTo>
                    <a:pt x="129" y="413"/>
                    <a:pt x="131" y="414"/>
                    <a:pt x="133" y="414"/>
                  </a:cubicBezTo>
                  <a:cubicBezTo>
                    <a:pt x="134" y="413"/>
                    <a:pt x="134" y="413"/>
                    <a:pt x="134" y="413"/>
                  </a:cubicBezTo>
                  <a:cubicBezTo>
                    <a:pt x="132" y="412"/>
                    <a:pt x="130" y="411"/>
                    <a:pt x="128" y="410"/>
                  </a:cubicBezTo>
                  <a:moveTo>
                    <a:pt x="292" y="409"/>
                  </a:moveTo>
                  <a:cubicBezTo>
                    <a:pt x="290" y="409"/>
                    <a:pt x="290" y="409"/>
                    <a:pt x="290" y="409"/>
                  </a:cubicBezTo>
                  <a:cubicBezTo>
                    <a:pt x="293" y="416"/>
                    <a:pt x="293" y="416"/>
                    <a:pt x="293" y="416"/>
                  </a:cubicBezTo>
                  <a:cubicBezTo>
                    <a:pt x="294" y="416"/>
                    <a:pt x="294" y="416"/>
                    <a:pt x="294" y="416"/>
                  </a:cubicBezTo>
                  <a:cubicBezTo>
                    <a:pt x="295" y="415"/>
                    <a:pt x="296" y="415"/>
                    <a:pt x="298" y="414"/>
                  </a:cubicBezTo>
                  <a:cubicBezTo>
                    <a:pt x="297" y="413"/>
                    <a:pt x="297" y="413"/>
                    <a:pt x="297" y="413"/>
                  </a:cubicBezTo>
                  <a:cubicBezTo>
                    <a:pt x="296" y="413"/>
                    <a:pt x="295" y="413"/>
                    <a:pt x="294" y="414"/>
                  </a:cubicBezTo>
                  <a:cubicBezTo>
                    <a:pt x="292" y="409"/>
                    <a:pt x="292" y="409"/>
                    <a:pt x="292" y="409"/>
                  </a:cubicBezTo>
                  <a:moveTo>
                    <a:pt x="308" y="408"/>
                  </a:moveTo>
                  <a:cubicBezTo>
                    <a:pt x="306" y="408"/>
                    <a:pt x="304" y="409"/>
                    <a:pt x="303" y="410"/>
                  </a:cubicBezTo>
                  <a:cubicBezTo>
                    <a:pt x="303" y="412"/>
                    <a:pt x="303" y="412"/>
                    <a:pt x="303" y="412"/>
                  </a:cubicBezTo>
                  <a:cubicBezTo>
                    <a:pt x="305" y="411"/>
                    <a:pt x="307" y="410"/>
                    <a:pt x="309" y="409"/>
                  </a:cubicBezTo>
                  <a:cubicBezTo>
                    <a:pt x="308" y="408"/>
                    <a:pt x="308" y="408"/>
                    <a:pt x="308" y="408"/>
                  </a:cubicBezTo>
                  <a:moveTo>
                    <a:pt x="136" y="407"/>
                  </a:moveTo>
                  <a:cubicBezTo>
                    <a:pt x="136" y="409"/>
                    <a:pt x="136" y="409"/>
                    <a:pt x="136" y="409"/>
                  </a:cubicBezTo>
                  <a:cubicBezTo>
                    <a:pt x="137" y="409"/>
                    <a:pt x="139" y="410"/>
                    <a:pt x="141" y="411"/>
                  </a:cubicBezTo>
                  <a:cubicBezTo>
                    <a:pt x="142" y="410"/>
                    <a:pt x="142" y="410"/>
                    <a:pt x="142" y="410"/>
                  </a:cubicBezTo>
                  <a:cubicBezTo>
                    <a:pt x="140" y="409"/>
                    <a:pt x="138" y="408"/>
                    <a:pt x="136" y="407"/>
                  </a:cubicBezTo>
                  <a:moveTo>
                    <a:pt x="120" y="404"/>
                  </a:moveTo>
                  <a:cubicBezTo>
                    <a:pt x="118" y="408"/>
                    <a:pt x="118" y="408"/>
                    <a:pt x="118" y="408"/>
                  </a:cubicBezTo>
                  <a:cubicBezTo>
                    <a:pt x="119" y="408"/>
                    <a:pt x="119" y="408"/>
                    <a:pt x="119" y="408"/>
                  </a:cubicBezTo>
                  <a:cubicBezTo>
                    <a:pt x="120" y="408"/>
                    <a:pt x="121" y="409"/>
                    <a:pt x="122" y="409"/>
                  </a:cubicBezTo>
                  <a:cubicBezTo>
                    <a:pt x="122" y="408"/>
                    <a:pt x="122" y="408"/>
                    <a:pt x="122" y="408"/>
                  </a:cubicBezTo>
                  <a:cubicBezTo>
                    <a:pt x="122" y="408"/>
                    <a:pt x="121" y="407"/>
                    <a:pt x="120" y="407"/>
                  </a:cubicBezTo>
                  <a:cubicBezTo>
                    <a:pt x="121" y="405"/>
                    <a:pt x="121" y="405"/>
                    <a:pt x="121" y="405"/>
                  </a:cubicBezTo>
                  <a:cubicBezTo>
                    <a:pt x="120" y="404"/>
                    <a:pt x="120" y="404"/>
                    <a:pt x="120" y="404"/>
                  </a:cubicBezTo>
                  <a:moveTo>
                    <a:pt x="302" y="404"/>
                  </a:moveTo>
                  <a:cubicBezTo>
                    <a:pt x="300" y="404"/>
                    <a:pt x="298" y="405"/>
                    <a:pt x="297" y="406"/>
                  </a:cubicBezTo>
                  <a:cubicBezTo>
                    <a:pt x="297" y="408"/>
                    <a:pt x="297" y="408"/>
                    <a:pt x="297" y="408"/>
                  </a:cubicBezTo>
                  <a:cubicBezTo>
                    <a:pt x="299" y="407"/>
                    <a:pt x="301" y="406"/>
                    <a:pt x="303" y="405"/>
                  </a:cubicBezTo>
                  <a:cubicBezTo>
                    <a:pt x="302" y="404"/>
                    <a:pt x="302" y="404"/>
                    <a:pt x="302" y="404"/>
                  </a:cubicBezTo>
                  <a:moveTo>
                    <a:pt x="125" y="402"/>
                  </a:moveTo>
                  <a:cubicBezTo>
                    <a:pt x="124" y="404"/>
                    <a:pt x="124" y="404"/>
                    <a:pt x="124" y="404"/>
                  </a:cubicBezTo>
                  <a:cubicBezTo>
                    <a:pt x="126" y="405"/>
                    <a:pt x="128" y="405"/>
                    <a:pt x="130" y="406"/>
                  </a:cubicBezTo>
                  <a:cubicBezTo>
                    <a:pt x="131" y="405"/>
                    <a:pt x="131" y="405"/>
                    <a:pt x="131" y="405"/>
                  </a:cubicBezTo>
                  <a:cubicBezTo>
                    <a:pt x="129" y="404"/>
                    <a:pt x="127" y="403"/>
                    <a:pt x="125" y="402"/>
                  </a:cubicBezTo>
                  <a:moveTo>
                    <a:pt x="319" y="402"/>
                  </a:moveTo>
                  <a:cubicBezTo>
                    <a:pt x="317" y="403"/>
                    <a:pt x="315" y="404"/>
                    <a:pt x="314" y="405"/>
                  </a:cubicBezTo>
                  <a:cubicBezTo>
                    <a:pt x="314" y="406"/>
                    <a:pt x="314" y="406"/>
                    <a:pt x="314" y="406"/>
                  </a:cubicBezTo>
                  <a:cubicBezTo>
                    <a:pt x="316" y="405"/>
                    <a:pt x="318" y="404"/>
                    <a:pt x="320" y="403"/>
                  </a:cubicBezTo>
                  <a:cubicBezTo>
                    <a:pt x="319" y="402"/>
                    <a:pt x="319" y="402"/>
                    <a:pt x="319" y="402"/>
                  </a:cubicBezTo>
                  <a:moveTo>
                    <a:pt x="313" y="398"/>
                  </a:moveTo>
                  <a:cubicBezTo>
                    <a:pt x="311" y="399"/>
                    <a:pt x="309" y="400"/>
                    <a:pt x="308" y="401"/>
                  </a:cubicBezTo>
                  <a:cubicBezTo>
                    <a:pt x="308" y="402"/>
                    <a:pt x="308" y="402"/>
                    <a:pt x="308" y="402"/>
                  </a:cubicBezTo>
                  <a:cubicBezTo>
                    <a:pt x="310" y="401"/>
                    <a:pt x="312" y="400"/>
                    <a:pt x="314" y="399"/>
                  </a:cubicBezTo>
                  <a:cubicBezTo>
                    <a:pt x="313" y="398"/>
                    <a:pt x="313" y="398"/>
                    <a:pt x="313" y="398"/>
                  </a:cubicBezTo>
                  <a:moveTo>
                    <a:pt x="109" y="397"/>
                  </a:moveTo>
                  <a:cubicBezTo>
                    <a:pt x="108" y="400"/>
                    <a:pt x="108" y="400"/>
                    <a:pt x="108" y="400"/>
                  </a:cubicBezTo>
                  <a:cubicBezTo>
                    <a:pt x="106" y="399"/>
                    <a:pt x="105" y="398"/>
                    <a:pt x="103" y="397"/>
                  </a:cubicBezTo>
                  <a:cubicBezTo>
                    <a:pt x="102" y="399"/>
                    <a:pt x="102" y="399"/>
                    <a:pt x="102" y="399"/>
                  </a:cubicBezTo>
                  <a:cubicBezTo>
                    <a:pt x="104" y="400"/>
                    <a:pt x="106" y="401"/>
                    <a:pt x="108" y="402"/>
                  </a:cubicBezTo>
                  <a:cubicBezTo>
                    <a:pt x="108" y="402"/>
                    <a:pt x="108" y="402"/>
                    <a:pt x="108" y="402"/>
                  </a:cubicBezTo>
                  <a:cubicBezTo>
                    <a:pt x="111" y="398"/>
                    <a:pt x="111" y="398"/>
                    <a:pt x="111" y="398"/>
                  </a:cubicBezTo>
                  <a:cubicBezTo>
                    <a:pt x="109" y="397"/>
                    <a:pt x="109" y="397"/>
                    <a:pt x="109" y="397"/>
                  </a:cubicBezTo>
                  <a:moveTo>
                    <a:pt x="329" y="396"/>
                  </a:moveTo>
                  <a:cubicBezTo>
                    <a:pt x="328" y="397"/>
                    <a:pt x="326" y="398"/>
                    <a:pt x="324" y="399"/>
                  </a:cubicBezTo>
                  <a:cubicBezTo>
                    <a:pt x="325" y="400"/>
                    <a:pt x="325" y="400"/>
                    <a:pt x="325" y="400"/>
                  </a:cubicBezTo>
                  <a:cubicBezTo>
                    <a:pt x="327" y="399"/>
                    <a:pt x="329" y="398"/>
                    <a:pt x="330" y="397"/>
                  </a:cubicBezTo>
                  <a:cubicBezTo>
                    <a:pt x="329" y="396"/>
                    <a:pt x="329" y="396"/>
                    <a:pt x="329" y="396"/>
                  </a:cubicBezTo>
                  <a:moveTo>
                    <a:pt x="324" y="392"/>
                  </a:moveTo>
                  <a:cubicBezTo>
                    <a:pt x="322" y="393"/>
                    <a:pt x="320" y="394"/>
                    <a:pt x="318" y="395"/>
                  </a:cubicBezTo>
                  <a:cubicBezTo>
                    <a:pt x="319" y="396"/>
                    <a:pt x="319" y="396"/>
                    <a:pt x="319" y="396"/>
                  </a:cubicBezTo>
                  <a:cubicBezTo>
                    <a:pt x="321" y="395"/>
                    <a:pt x="323" y="394"/>
                    <a:pt x="324" y="393"/>
                  </a:cubicBezTo>
                  <a:cubicBezTo>
                    <a:pt x="324" y="392"/>
                    <a:pt x="324" y="392"/>
                    <a:pt x="324" y="392"/>
                  </a:cubicBezTo>
                  <a:moveTo>
                    <a:pt x="93" y="391"/>
                  </a:moveTo>
                  <a:cubicBezTo>
                    <a:pt x="92" y="392"/>
                    <a:pt x="92" y="392"/>
                    <a:pt x="92" y="392"/>
                  </a:cubicBezTo>
                  <a:cubicBezTo>
                    <a:pt x="94" y="393"/>
                    <a:pt x="95" y="394"/>
                    <a:pt x="97" y="395"/>
                  </a:cubicBezTo>
                  <a:cubicBezTo>
                    <a:pt x="98" y="394"/>
                    <a:pt x="98" y="394"/>
                    <a:pt x="98" y="394"/>
                  </a:cubicBezTo>
                  <a:cubicBezTo>
                    <a:pt x="96" y="393"/>
                    <a:pt x="94" y="392"/>
                    <a:pt x="93" y="391"/>
                  </a:cubicBezTo>
                  <a:moveTo>
                    <a:pt x="103" y="390"/>
                  </a:moveTo>
                  <a:cubicBezTo>
                    <a:pt x="102" y="391"/>
                    <a:pt x="102" y="391"/>
                    <a:pt x="102" y="391"/>
                  </a:cubicBezTo>
                  <a:cubicBezTo>
                    <a:pt x="104" y="392"/>
                    <a:pt x="105" y="393"/>
                    <a:pt x="107" y="394"/>
                  </a:cubicBezTo>
                  <a:cubicBezTo>
                    <a:pt x="108" y="393"/>
                    <a:pt x="108" y="393"/>
                    <a:pt x="108" y="393"/>
                  </a:cubicBezTo>
                  <a:cubicBezTo>
                    <a:pt x="106" y="392"/>
                    <a:pt x="104" y="391"/>
                    <a:pt x="103" y="390"/>
                  </a:cubicBezTo>
                  <a:moveTo>
                    <a:pt x="340" y="389"/>
                  </a:moveTo>
                  <a:cubicBezTo>
                    <a:pt x="338" y="390"/>
                    <a:pt x="336" y="391"/>
                    <a:pt x="335" y="392"/>
                  </a:cubicBezTo>
                  <a:cubicBezTo>
                    <a:pt x="335" y="394"/>
                    <a:pt x="335" y="394"/>
                    <a:pt x="335" y="394"/>
                  </a:cubicBezTo>
                  <a:cubicBezTo>
                    <a:pt x="337" y="392"/>
                    <a:pt x="339" y="391"/>
                    <a:pt x="341" y="390"/>
                  </a:cubicBezTo>
                  <a:cubicBezTo>
                    <a:pt x="340" y="389"/>
                    <a:pt x="340" y="389"/>
                    <a:pt x="340" y="389"/>
                  </a:cubicBezTo>
                  <a:moveTo>
                    <a:pt x="334" y="385"/>
                  </a:moveTo>
                  <a:cubicBezTo>
                    <a:pt x="332" y="386"/>
                    <a:pt x="331" y="388"/>
                    <a:pt x="329" y="389"/>
                  </a:cubicBezTo>
                  <a:cubicBezTo>
                    <a:pt x="330" y="390"/>
                    <a:pt x="330" y="390"/>
                    <a:pt x="330" y="390"/>
                  </a:cubicBezTo>
                  <a:cubicBezTo>
                    <a:pt x="331" y="389"/>
                    <a:pt x="333" y="388"/>
                    <a:pt x="335" y="387"/>
                  </a:cubicBezTo>
                  <a:cubicBezTo>
                    <a:pt x="334" y="385"/>
                    <a:pt x="334" y="385"/>
                    <a:pt x="334" y="385"/>
                  </a:cubicBezTo>
                  <a:moveTo>
                    <a:pt x="83" y="383"/>
                  </a:moveTo>
                  <a:cubicBezTo>
                    <a:pt x="82" y="384"/>
                    <a:pt x="82" y="384"/>
                    <a:pt x="82" y="384"/>
                  </a:cubicBezTo>
                  <a:cubicBezTo>
                    <a:pt x="84" y="386"/>
                    <a:pt x="85" y="387"/>
                    <a:pt x="87" y="388"/>
                  </a:cubicBezTo>
                  <a:cubicBezTo>
                    <a:pt x="88" y="387"/>
                    <a:pt x="88" y="387"/>
                    <a:pt x="88" y="387"/>
                  </a:cubicBezTo>
                  <a:cubicBezTo>
                    <a:pt x="86" y="386"/>
                    <a:pt x="85" y="385"/>
                    <a:pt x="83" y="383"/>
                  </a:cubicBezTo>
                  <a:moveTo>
                    <a:pt x="93" y="383"/>
                  </a:moveTo>
                  <a:cubicBezTo>
                    <a:pt x="92" y="384"/>
                    <a:pt x="92" y="384"/>
                    <a:pt x="92" y="384"/>
                  </a:cubicBezTo>
                  <a:cubicBezTo>
                    <a:pt x="93" y="385"/>
                    <a:pt x="95" y="386"/>
                    <a:pt x="97" y="388"/>
                  </a:cubicBezTo>
                  <a:cubicBezTo>
                    <a:pt x="98" y="386"/>
                    <a:pt x="98" y="386"/>
                    <a:pt x="98" y="386"/>
                  </a:cubicBezTo>
                  <a:cubicBezTo>
                    <a:pt x="96" y="385"/>
                    <a:pt x="94" y="384"/>
                    <a:pt x="93" y="383"/>
                  </a:cubicBezTo>
                  <a:moveTo>
                    <a:pt x="349" y="381"/>
                  </a:moveTo>
                  <a:cubicBezTo>
                    <a:pt x="348" y="383"/>
                    <a:pt x="346" y="384"/>
                    <a:pt x="345" y="385"/>
                  </a:cubicBezTo>
                  <a:cubicBezTo>
                    <a:pt x="345" y="386"/>
                    <a:pt x="345" y="386"/>
                    <a:pt x="345" y="386"/>
                  </a:cubicBezTo>
                  <a:cubicBezTo>
                    <a:pt x="347" y="385"/>
                    <a:pt x="349" y="384"/>
                    <a:pt x="350" y="383"/>
                  </a:cubicBezTo>
                  <a:cubicBezTo>
                    <a:pt x="349" y="381"/>
                    <a:pt x="349" y="381"/>
                    <a:pt x="349" y="381"/>
                  </a:cubicBezTo>
                  <a:moveTo>
                    <a:pt x="344" y="378"/>
                  </a:moveTo>
                  <a:cubicBezTo>
                    <a:pt x="342" y="379"/>
                    <a:pt x="341" y="380"/>
                    <a:pt x="339" y="382"/>
                  </a:cubicBezTo>
                  <a:cubicBezTo>
                    <a:pt x="340" y="383"/>
                    <a:pt x="340" y="383"/>
                    <a:pt x="340" y="383"/>
                  </a:cubicBezTo>
                  <a:cubicBezTo>
                    <a:pt x="341" y="382"/>
                    <a:pt x="343" y="380"/>
                    <a:pt x="345" y="379"/>
                  </a:cubicBezTo>
                  <a:cubicBezTo>
                    <a:pt x="344" y="378"/>
                    <a:pt x="344" y="378"/>
                    <a:pt x="344" y="378"/>
                  </a:cubicBezTo>
                  <a:moveTo>
                    <a:pt x="74" y="375"/>
                  </a:moveTo>
                  <a:cubicBezTo>
                    <a:pt x="73" y="377"/>
                    <a:pt x="73" y="377"/>
                    <a:pt x="73" y="377"/>
                  </a:cubicBezTo>
                  <a:cubicBezTo>
                    <a:pt x="74" y="378"/>
                    <a:pt x="76" y="379"/>
                    <a:pt x="77" y="381"/>
                  </a:cubicBezTo>
                  <a:cubicBezTo>
                    <a:pt x="78" y="379"/>
                    <a:pt x="78" y="379"/>
                    <a:pt x="78" y="379"/>
                  </a:cubicBezTo>
                  <a:cubicBezTo>
                    <a:pt x="77" y="378"/>
                    <a:pt x="75" y="377"/>
                    <a:pt x="74" y="375"/>
                  </a:cubicBezTo>
                  <a:moveTo>
                    <a:pt x="83" y="375"/>
                  </a:moveTo>
                  <a:cubicBezTo>
                    <a:pt x="82" y="377"/>
                    <a:pt x="82" y="377"/>
                    <a:pt x="82" y="377"/>
                  </a:cubicBezTo>
                  <a:cubicBezTo>
                    <a:pt x="83" y="378"/>
                    <a:pt x="85" y="379"/>
                    <a:pt x="87" y="380"/>
                  </a:cubicBezTo>
                  <a:cubicBezTo>
                    <a:pt x="88" y="379"/>
                    <a:pt x="88" y="379"/>
                    <a:pt x="88" y="379"/>
                  </a:cubicBezTo>
                  <a:cubicBezTo>
                    <a:pt x="86" y="378"/>
                    <a:pt x="84" y="377"/>
                    <a:pt x="83" y="375"/>
                  </a:cubicBezTo>
                  <a:moveTo>
                    <a:pt x="358" y="373"/>
                  </a:moveTo>
                  <a:cubicBezTo>
                    <a:pt x="357" y="374"/>
                    <a:pt x="357" y="374"/>
                    <a:pt x="357" y="374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56" y="375"/>
                    <a:pt x="355" y="376"/>
                    <a:pt x="354" y="377"/>
                  </a:cubicBezTo>
                  <a:cubicBezTo>
                    <a:pt x="355" y="379"/>
                    <a:pt x="355" y="379"/>
                    <a:pt x="355" y="379"/>
                  </a:cubicBezTo>
                  <a:cubicBezTo>
                    <a:pt x="356" y="377"/>
                    <a:pt x="358" y="376"/>
                    <a:pt x="359" y="375"/>
                  </a:cubicBezTo>
                  <a:cubicBezTo>
                    <a:pt x="360" y="375"/>
                    <a:pt x="360" y="375"/>
                    <a:pt x="360" y="375"/>
                  </a:cubicBezTo>
                  <a:cubicBezTo>
                    <a:pt x="358" y="373"/>
                    <a:pt x="358" y="373"/>
                    <a:pt x="358" y="373"/>
                  </a:cubicBezTo>
                  <a:moveTo>
                    <a:pt x="353" y="370"/>
                  </a:moveTo>
                  <a:cubicBezTo>
                    <a:pt x="352" y="371"/>
                    <a:pt x="350" y="373"/>
                    <a:pt x="348" y="374"/>
                  </a:cubicBezTo>
                  <a:cubicBezTo>
                    <a:pt x="349" y="375"/>
                    <a:pt x="349" y="375"/>
                    <a:pt x="349" y="375"/>
                  </a:cubicBezTo>
                  <a:cubicBezTo>
                    <a:pt x="351" y="374"/>
                    <a:pt x="353" y="373"/>
                    <a:pt x="354" y="371"/>
                  </a:cubicBezTo>
                  <a:cubicBezTo>
                    <a:pt x="353" y="370"/>
                    <a:pt x="353" y="370"/>
                    <a:pt x="353" y="370"/>
                  </a:cubicBezTo>
                  <a:moveTo>
                    <a:pt x="74" y="367"/>
                  </a:moveTo>
                  <a:cubicBezTo>
                    <a:pt x="73" y="368"/>
                    <a:pt x="73" y="368"/>
                    <a:pt x="73" y="368"/>
                  </a:cubicBezTo>
                  <a:cubicBezTo>
                    <a:pt x="74" y="370"/>
                    <a:pt x="76" y="371"/>
                    <a:pt x="77" y="373"/>
                  </a:cubicBezTo>
                  <a:cubicBezTo>
                    <a:pt x="78" y="371"/>
                    <a:pt x="78" y="371"/>
                    <a:pt x="78" y="371"/>
                  </a:cubicBezTo>
                  <a:cubicBezTo>
                    <a:pt x="77" y="370"/>
                    <a:pt x="75" y="369"/>
                    <a:pt x="74" y="367"/>
                  </a:cubicBezTo>
                  <a:moveTo>
                    <a:pt x="65" y="367"/>
                  </a:moveTo>
                  <a:cubicBezTo>
                    <a:pt x="64" y="368"/>
                    <a:pt x="64" y="368"/>
                    <a:pt x="64" y="368"/>
                  </a:cubicBezTo>
                  <a:cubicBezTo>
                    <a:pt x="65" y="370"/>
                    <a:pt x="66" y="371"/>
                    <a:pt x="68" y="372"/>
                  </a:cubicBezTo>
                  <a:cubicBezTo>
                    <a:pt x="69" y="371"/>
                    <a:pt x="69" y="371"/>
                    <a:pt x="69" y="371"/>
                  </a:cubicBezTo>
                  <a:cubicBezTo>
                    <a:pt x="68" y="370"/>
                    <a:pt x="66" y="369"/>
                    <a:pt x="65" y="367"/>
                  </a:cubicBezTo>
                  <a:moveTo>
                    <a:pt x="364" y="361"/>
                  </a:moveTo>
                  <a:cubicBezTo>
                    <a:pt x="363" y="362"/>
                    <a:pt x="363" y="362"/>
                    <a:pt x="363" y="362"/>
                  </a:cubicBezTo>
                  <a:cubicBezTo>
                    <a:pt x="368" y="367"/>
                    <a:pt x="368" y="367"/>
                    <a:pt x="368" y="367"/>
                  </a:cubicBezTo>
                  <a:cubicBezTo>
                    <a:pt x="368" y="366"/>
                    <a:pt x="368" y="366"/>
                    <a:pt x="368" y="366"/>
                  </a:cubicBezTo>
                  <a:cubicBezTo>
                    <a:pt x="369" y="365"/>
                    <a:pt x="370" y="364"/>
                    <a:pt x="371" y="363"/>
                  </a:cubicBezTo>
                  <a:cubicBezTo>
                    <a:pt x="370" y="362"/>
                    <a:pt x="370" y="362"/>
                    <a:pt x="370" y="362"/>
                  </a:cubicBezTo>
                  <a:cubicBezTo>
                    <a:pt x="369" y="363"/>
                    <a:pt x="368" y="364"/>
                    <a:pt x="368" y="365"/>
                  </a:cubicBezTo>
                  <a:cubicBezTo>
                    <a:pt x="364" y="361"/>
                    <a:pt x="364" y="361"/>
                    <a:pt x="364" y="361"/>
                  </a:cubicBezTo>
                  <a:moveTo>
                    <a:pt x="65" y="359"/>
                  </a:moveTo>
                  <a:cubicBezTo>
                    <a:pt x="64" y="360"/>
                    <a:pt x="64" y="360"/>
                    <a:pt x="64" y="360"/>
                  </a:cubicBezTo>
                  <a:cubicBezTo>
                    <a:pt x="65" y="361"/>
                    <a:pt x="67" y="363"/>
                    <a:pt x="68" y="364"/>
                  </a:cubicBezTo>
                  <a:cubicBezTo>
                    <a:pt x="69" y="363"/>
                    <a:pt x="69" y="363"/>
                    <a:pt x="69" y="363"/>
                  </a:cubicBezTo>
                  <a:cubicBezTo>
                    <a:pt x="68" y="362"/>
                    <a:pt x="66" y="360"/>
                    <a:pt x="65" y="359"/>
                  </a:cubicBezTo>
                  <a:moveTo>
                    <a:pt x="56" y="358"/>
                  </a:moveTo>
                  <a:cubicBezTo>
                    <a:pt x="55" y="359"/>
                    <a:pt x="55" y="359"/>
                    <a:pt x="55" y="359"/>
                  </a:cubicBezTo>
                  <a:cubicBezTo>
                    <a:pt x="56" y="361"/>
                    <a:pt x="58" y="362"/>
                    <a:pt x="59" y="364"/>
                  </a:cubicBezTo>
                  <a:cubicBezTo>
                    <a:pt x="60" y="363"/>
                    <a:pt x="60" y="363"/>
                    <a:pt x="60" y="363"/>
                  </a:cubicBezTo>
                  <a:cubicBezTo>
                    <a:pt x="59" y="361"/>
                    <a:pt x="58" y="360"/>
                    <a:pt x="56" y="358"/>
                  </a:cubicBezTo>
                  <a:moveTo>
                    <a:pt x="378" y="353"/>
                  </a:moveTo>
                  <a:cubicBezTo>
                    <a:pt x="377" y="355"/>
                    <a:pt x="376" y="356"/>
                    <a:pt x="374" y="358"/>
                  </a:cubicBezTo>
                  <a:cubicBezTo>
                    <a:pt x="375" y="359"/>
                    <a:pt x="375" y="359"/>
                    <a:pt x="375" y="359"/>
                  </a:cubicBezTo>
                  <a:cubicBezTo>
                    <a:pt x="377" y="357"/>
                    <a:pt x="378" y="356"/>
                    <a:pt x="379" y="354"/>
                  </a:cubicBezTo>
                  <a:cubicBezTo>
                    <a:pt x="378" y="353"/>
                    <a:pt x="378" y="353"/>
                    <a:pt x="378" y="353"/>
                  </a:cubicBezTo>
                  <a:moveTo>
                    <a:pt x="371" y="352"/>
                  </a:moveTo>
                  <a:cubicBezTo>
                    <a:pt x="370" y="353"/>
                    <a:pt x="368" y="355"/>
                    <a:pt x="367" y="356"/>
                  </a:cubicBezTo>
                  <a:cubicBezTo>
                    <a:pt x="368" y="357"/>
                    <a:pt x="368" y="357"/>
                    <a:pt x="368" y="357"/>
                  </a:cubicBezTo>
                  <a:cubicBezTo>
                    <a:pt x="370" y="356"/>
                    <a:pt x="371" y="354"/>
                    <a:pt x="372" y="353"/>
                  </a:cubicBezTo>
                  <a:cubicBezTo>
                    <a:pt x="371" y="352"/>
                    <a:pt x="371" y="352"/>
                    <a:pt x="371" y="352"/>
                  </a:cubicBezTo>
                  <a:moveTo>
                    <a:pt x="57" y="350"/>
                  </a:moveTo>
                  <a:cubicBezTo>
                    <a:pt x="56" y="351"/>
                    <a:pt x="56" y="351"/>
                    <a:pt x="56" y="351"/>
                  </a:cubicBezTo>
                  <a:cubicBezTo>
                    <a:pt x="57" y="352"/>
                    <a:pt x="58" y="354"/>
                    <a:pt x="60" y="355"/>
                  </a:cubicBezTo>
                  <a:cubicBezTo>
                    <a:pt x="61" y="354"/>
                    <a:pt x="61" y="354"/>
                    <a:pt x="61" y="354"/>
                  </a:cubicBezTo>
                  <a:cubicBezTo>
                    <a:pt x="59" y="353"/>
                    <a:pt x="58" y="351"/>
                    <a:pt x="57" y="350"/>
                  </a:cubicBezTo>
                  <a:moveTo>
                    <a:pt x="51" y="349"/>
                  </a:moveTo>
                  <a:cubicBezTo>
                    <a:pt x="48" y="352"/>
                    <a:pt x="48" y="352"/>
                    <a:pt x="48" y="352"/>
                  </a:cubicBezTo>
                  <a:cubicBezTo>
                    <a:pt x="49" y="352"/>
                    <a:pt x="49" y="352"/>
                    <a:pt x="49" y="352"/>
                  </a:cubicBezTo>
                  <a:cubicBezTo>
                    <a:pt x="50" y="353"/>
                    <a:pt x="50" y="354"/>
                    <a:pt x="51" y="355"/>
                  </a:cubicBezTo>
                  <a:cubicBezTo>
                    <a:pt x="52" y="354"/>
                    <a:pt x="52" y="354"/>
                    <a:pt x="52" y="354"/>
                  </a:cubicBezTo>
                  <a:cubicBezTo>
                    <a:pt x="52" y="353"/>
                    <a:pt x="51" y="352"/>
                    <a:pt x="51" y="352"/>
                  </a:cubicBezTo>
                  <a:cubicBezTo>
                    <a:pt x="52" y="350"/>
                    <a:pt x="52" y="350"/>
                    <a:pt x="52" y="350"/>
                  </a:cubicBezTo>
                  <a:cubicBezTo>
                    <a:pt x="51" y="349"/>
                    <a:pt x="51" y="349"/>
                    <a:pt x="51" y="349"/>
                  </a:cubicBezTo>
                  <a:moveTo>
                    <a:pt x="386" y="343"/>
                  </a:moveTo>
                  <a:cubicBezTo>
                    <a:pt x="385" y="345"/>
                    <a:pt x="383" y="347"/>
                    <a:pt x="382" y="348"/>
                  </a:cubicBezTo>
                  <a:cubicBezTo>
                    <a:pt x="383" y="349"/>
                    <a:pt x="383" y="349"/>
                    <a:pt x="383" y="349"/>
                  </a:cubicBezTo>
                  <a:cubicBezTo>
                    <a:pt x="385" y="348"/>
                    <a:pt x="386" y="346"/>
                    <a:pt x="387" y="344"/>
                  </a:cubicBezTo>
                  <a:cubicBezTo>
                    <a:pt x="386" y="343"/>
                    <a:pt x="386" y="343"/>
                    <a:pt x="386" y="343"/>
                  </a:cubicBezTo>
                  <a:moveTo>
                    <a:pt x="379" y="342"/>
                  </a:moveTo>
                  <a:cubicBezTo>
                    <a:pt x="378" y="344"/>
                    <a:pt x="376" y="346"/>
                    <a:pt x="375" y="347"/>
                  </a:cubicBezTo>
                  <a:cubicBezTo>
                    <a:pt x="376" y="348"/>
                    <a:pt x="376" y="348"/>
                    <a:pt x="376" y="348"/>
                  </a:cubicBezTo>
                  <a:cubicBezTo>
                    <a:pt x="378" y="347"/>
                    <a:pt x="379" y="345"/>
                    <a:pt x="380" y="343"/>
                  </a:cubicBezTo>
                  <a:cubicBezTo>
                    <a:pt x="379" y="342"/>
                    <a:pt x="379" y="342"/>
                    <a:pt x="379" y="342"/>
                  </a:cubicBezTo>
                  <a:moveTo>
                    <a:pt x="39" y="336"/>
                  </a:moveTo>
                  <a:cubicBezTo>
                    <a:pt x="37" y="337"/>
                    <a:pt x="37" y="337"/>
                    <a:pt x="37" y="337"/>
                  </a:cubicBezTo>
                  <a:cubicBezTo>
                    <a:pt x="39" y="339"/>
                    <a:pt x="40" y="340"/>
                    <a:pt x="41" y="342"/>
                  </a:cubicBezTo>
                  <a:cubicBezTo>
                    <a:pt x="41" y="343"/>
                    <a:pt x="41" y="343"/>
                    <a:pt x="41" y="343"/>
                  </a:cubicBezTo>
                  <a:cubicBezTo>
                    <a:pt x="45" y="340"/>
                    <a:pt x="45" y="340"/>
                    <a:pt x="45" y="340"/>
                  </a:cubicBezTo>
                  <a:cubicBezTo>
                    <a:pt x="45" y="338"/>
                    <a:pt x="45" y="338"/>
                    <a:pt x="45" y="338"/>
                  </a:cubicBezTo>
                  <a:cubicBezTo>
                    <a:pt x="42" y="340"/>
                    <a:pt x="42" y="340"/>
                    <a:pt x="42" y="340"/>
                  </a:cubicBezTo>
                  <a:cubicBezTo>
                    <a:pt x="41" y="339"/>
                    <a:pt x="40" y="338"/>
                    <a:pt x="39" y="336"/>
                  </a:cubicBezTo>
                  <a:moveTo>
                    <a:pt x="393" y="333"/>
                  </a:moveTo>
                  <a:cubicBezTo>
                    <a:pt x="392" y="335"/>
                    <a:pt x="391" y="337"/>
                    <a:pt x="389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92" y="338"/>
                    <a:pt x="393" y="336"/>
                    <a:pt x="394" y="334"/>
                  </a:cubicBezTo>
                  <a:cubicBezTo>
                    <a:pt x="393" y="333"/>
                    <a:pt x="393" y="333"/>
                    <a:pt x="393" y="333"/>
                  </a:cubicBezTo>
                  <a:moveTo>
                    <a:pt x="386" y="333"/>
                  </a:moveTo>
                  <a:cubicBezTo>
                    <a:pt x="385" y="334"/>
                    <a:pt x="384" y="336"/>
                    <a:pt x="383" y="338"/>
                  </a:cubicBezTo>
                  <a:cubicBezTo>
                    <a:pt x="384" y="338"/>
                    <a:pt x="384" y="338"/>
                    <a:pt x="384" y="338"/>
                  </a:cubicBezTo>
                  <a:cubicBezTo>
                    <a:pt x="385" y="337"/>
                    <a:pt x="386" y="335"/>
                    <a:pt x="387" y="333"/>
                  </a:cubicBezTo>
                  <a:cubicBezTo>
                    <a:pt x="386" y="333"/>
                    <a:pt x="386" y="333"/>
                    <a:pt x="386" y="333"/>
                  </a:cubicBezTo>
                  <a:moveTo>
                    <a:pt x="41" y="329"/>
                  </a:moveTo>
                  <a:cubicBezTo>
                    <a:pt x="40" y="330"/>
                    <a:pt x="40" y="330"/>
                    <a:pt x="40" y="330"/>
                  </a:cubicBezTo>
                  <a:cubicBezTo>
                    <a:pt x="41" y="332"/>
                    <a:pt x="42" y="333"/>
                    <a:pt x="44" y="335"/>
                  </a:cubicBezTo>
                  <a:cubicBezTo>
                    <a:pt x="45" y="334"/>
                    <a:pt x="45" y="334"/>
                    <a:pt x="45" y="334"/>
                  </a:cubicBezTo>
                  <a:cubicBezTo>
                    <a:pt x="44" y="332"/>
                    <a:pt x="43" y="331"/>
                    <a:pt x="41" y="329"/>
                  </a:cubicBezTo>
                  <a:moveTo>
                    <a:pt x="32" y="326"/>
                  </a:moveTo>
                  <a:cubicBezTo>
                    <a:pt x="31" y="327"/>
                    <a:pt x="31" y="327"/>
                    <a:pt x="31" y="327"/>
                  </a:cubicBezTo>
                  <a:cubicBezTo>
                    <a:pt x="32" y="328"/>
                    <a:pt x="33" y="330"/>
                    <a:pt x="34" y="332"/>
                  </a:cubicBezTo>
                  <a:cubicBezTo>
                    <a:pt x="35" y="331"/>
                    <a:pt x="35" y="331"/>
                    <a:pt x="35" y="331"/>
                  </a:cubicBezTo>
                  <a:cubicBezTo>
                    <a:pt x="34" y="329"/>
                    <a:pt x="33" y="328"/>
                    <a:pt x="32" y="326"/>
                  </a:cubicBezTo>
                  <a:moveTo>
                    <a:pt x="399" y="323"/>
                  </a:moveTo>
                  <a:cubicBezTo>
                    <a:pt x="398" y="325"/>
                    <a:pt x="397" y="327"/>
                    <a:pt x="396" y="328"/>
                  </a:cubicBezTo>
                  <a:cubicBezTo>
                    <a:pt x="398" y="329"/>
                    <a:pt x="398" y="329"/>
                    <a:pt x="398" y="329"/>
                  </a:cubicBezTo>
                  <a:cubicBezTo>
                    <a:pt x="399" y="327"/>
                    <a:pt x="400" y="326"/>
                    <a:pt x="401" y="324"/>
                  </a:cubicBezTo>
                  <a:cubicBezTo>
                    <a:pt x="399" y="323"/>
                    <a:pt x="399" y="323"/>
                    <a:pt x="399" y="323"/>
                  </a:cubicBezTo>
                  <a:moveTo>
                    <a:pt x="393" y="322"/>
                  </a:moveTo>
                  <a:cubicBezTo>
                    <a:pt x="392" y="324"/>
                    <a:pt x="391" y="326"/>
                    <a:pt x="390" y="327"/>
                  </a:cubicBezTo>
                  <a:cubicBezTo>
                    <a:pt x="391" y="328"/>
                    <a:pt x="391" y="328"/>
                    <a:pt x="391" y="328"/>
                  </a:cubicBezTo>
                  <a:cubicBezTo>
                    <a:pt x="392" y="327"/>
                    <a:pt x="393" y="325"/>
                    <a:pt x="394" y="323"/>
                  </a:cubicBezTo>
                  <a:cubicBezTo>
                    <a:pt x="393" y="322"/>
                    <a:pt x="393" y="322"/>
                    <a:pt x="393" y="322"/>
                  </a:cubicBezTo>
                  <a:moveTo>
                    <a:pt x="35" y="319"/>
                  </a:moveTo>
                  <a:cubicBezTo>
                    <a:pt x="34" y="319"/>
                    <a:pt x="34" y="319"/>
                    <a:pt x="34" y="319"/>
                  </a:cubicBezTo>
                  <a:cubicBezTo>
                    <a:pt x="35" y="321"/>
                    <a:pt x="36" y="323"/>
                    <a:pt x="37" y="325"/>
                  </a:cubicBezTo>
                  <a:cubicBezTo>
                    <a:pt x="38" y="324"/>
                    <a:pt x="38" y="324"/>
                    <a:pt x="38" y="324"/>
                  </a:cubicBezTo>
                  <a:cubicBezTo>
                    <a:pt x="37" y="322"/>
                    <a:pt x="36" y="320"/>
                    <a:pt x="35" y="319"/>
                  </a:cubicBezTo>
                  <a:moveTo>
                    <a:pt x="26" y="315"/>
                  </a:moveTo>
                  <a:cubicBezTo>
                    <a:pt x="25" y="316"/>
                    <a:pt x="25" y="316"/>
                    <a:pt x="25" y="316"/>
                  </a:cubicBezTo>
                  <a:cubicBezTo>
                    <a:pt x="26" y="318"/>
                    <a:pt x="27" y="320"/>
                    <a:pt x="28" y="321"/>
                  </a:cubicBezTo>
                  <a:cubicBezTo>
                    <a:pt x="29" y="321"/>
                    <a:pt x="29" y="321"/>
                    <a:pt x="29" y="321"/>
                  </a:cubicBezTo>
                  <a:cubicBezTo>
                    <a:pt x="28" y="319"/>
                    <a:pt x="27" y="317"/>
                    <a:pt x="26" y="315"/>
                  </a:cubicBezTo>
                  <a:moveTo>
                    <a:pt x="405" y="312"/>
                  </a:moveTo>
                  <a:cubicBezTo>
                    <a:pt x="404" y="314"/>
                    <a:pt x="403" y="316"/>
                    <a:pt x="402" y="318"/>
                  </a:cubicBezTo>
                  <a:cubicBezTo>
                    <a:pt x="404" y="318"/>
                    <a:pt x="404" y="318"/>
                    <a:pt x="404" y="318"/>
                  </a:cubicBezTo>
                  <a:cubicBezTo>
                    <a:pt x="405" y="317"/>
                    <a:pt x="406" y="315"/>
                    <a:pt x="407" y="313"/>
                  </a:cubicBezTo>
                  <a:cubicBezTo>
                    <a:pt x="405" y="312"/>
                    <a:pt x="405" y="312"/>
                    <a:pt x="405" y="312"/>
                  </a:cubicBezTo>
                  <a:moveTo>
                    <a:pt x="399" y="312"/>
                  </a:moveTo>
                  <a:cubicBezTo>
                    <a:pt x="398" y="313"/>
                    <a:pt x="397" y="315"/>
                    <a:pt x="396" y="317"/>
                  </a:cubicBezTo>
                  <a:cubicBezTo>
                    <a:pt x="397" y="318"/>
                    <a:pt x="397" y="318"/>
                    <a:pt x="397" y="318"/>
                  </a:cubicBezTo>
                  <a:cubicBezTo>
                    <a:pt x="398" y="316"/>
                    <a:pt x="399" y="314"/>
                    <a:pt x="400" y="312"/>
                  </a:cubicBezTo>
                  <a:cubicBezTo>
                    <a:pt x="399" y="312"/>
                    <a:pt x="399" y="312"/>
                    <a:pt x="399" y="312"/>
                  </a:cubicBezTo>
                  <a:moveTo>
                    <a:pt x="29" y="308"/>
                  </a:moveTo>
                  <a:cubicBezTo>
                    <a:pt x="28" y="309"/>
                    <a:pt x="28" y="309"/>
                    <a:pt x="28" y="309"/>
                  </a:cubicBezTo>
                  <a:cubicBezTo>
                    <a:pt x="29" y="310"/>
                    <a:pt x="30" y="312"/>
                    <a:pt x="31" y="314"/>
                  </a:cubicBezTo>
                  <a:cubicBezTo>
                    <a:pt x="32" y="313"/>
                    <a:pt x="32" y="313"/>
                    <a:pt x="32" y="313"/>
                  </a:cubicBezTo>
                  <a:cubicBezTo>
                    <a:pt x="31" y="311"/>
                    <a:pt x="30" y="310"/>
                    <a:pt x="29" y="308"/>
                  </a:cubicBezTo>
                  <a:moveTo>
                    <a:pt x="21" y="304"/>
                  </a:moveTo>
                  <a:cubicBezTo>
                    <a:pt x="19" y="305"/>
                    <a:pt x="19" y="305"/>
                    <a:pt x="19" y="305"/>
                  </a:cubicBezTo>
                  <a:cubicBezTo>
                    <a:pt x="20" y="307"/>
                    <a:pt x="21" y="309"/>
                    <a:pt x="22" y="310"/>
                  </a:cubicBezTo>
                  <a:cubicBezTo>
                    <a:pt x="23" y="310"/>
                    <a:pt x="23" y="310"/>
                    <a:pt x="23" y="310"/>
                  </a:cubicBezTo>
                  <a:cubicBezTo>
                    <a:pt x="22" y="308"/>
                    <a:pt x="21" y="306"/>
                    <a:pt x="21" y="304"/>
                  </a:cubicBezTo>
                  <a:moveTo>
                    <a:pt x="410" y="301"/>
                  </a:moveTo>
                  <a:cubicBezTo>
                    <a:pt x="410" y="303"/>
                    <a:pt x="410" y="303"/>
                    <a:pt x="410" y="303"/>
                  </a:cubicBezTo>
                  <a:cubicBezTo>
                    <a:pt x="410" y="303"/>
                    <a:pt x="410" y="303"/>
                    <a:pt x="410" y="303"/>
                  </a:cubicBezTo>
                  <a:cubicBezTo>
                    <a:pt x="409" y="304"/>
                    <a:pt x="409" y="306"/>
                    <a:pt x="408" y="307"/>
                  </a:cubicBezTo>
                  <a:cubicBezTo>
                    <a:pt x="409" y="308"/>
                    <a:pt x="409" y="308"/>
                    <a:pt x="409" y="308"/>
                  </a:cubicBezTo>
                  <a:cubicBezTo>
                    <a:pt x="410" y="306"/>
                    <a:pt x="411" y="304"/>
                    <a:pt x="412" y="303"/>
                  </a:cubicBezTo>
                  <a:cubicBezTo>
                    <a:pt x="412" y="302"/>
                    <a:pt x="412" y="302"/>
                    <a:pt x="412" y="302"/>
                  </a:cubicBezTo>
                  <a:cubicBezTo>
                    <a:pt x="410" y="301"/>
                    <a:pt x="410" y="301"/>
                    <a:pt x="410" y="301"/>
                  </a:cubicBezTo>
                  <a:moveTo>
                    <a:pt x="404" y="301"/>
                  </a:moveTo>
                  <a:cubicBezTo>
                    <a:pt x="403" y="302"/>
                    <a:pt x="402" y="304"/>
                    <a:pt x="402" y="306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4" y="305"/>
                    <a:pt x="405" y="303"/>
                    <a:pt x="406" y="301"/>
                  </a:cubicBezTo>
                  <a:cubicBezTo>
                    <a:pt x="404" y="301"/>
                    <a:pt x="404" y="301"/>
                    <a:pt x="404" y="301"/>
                  </a:cubicBezTo>
                  <a:moveTo>
                    <a:pt x="24" y="297"/>
                  </a:moveTo>
                  <a:cubicBezTo>
                    <a:pt x="23" y="297"/>
                    <a:pt x="23" y="297"/>
                    <a:pt x="23" y="297"/>
                  </a:cubicBezTo>
                  <a:cubicBezTo>
                    <a:pt x="23" y="299"/>
                    <a:pt x="24" y="301"/>
                    <a:pt x="25" y="303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6" y="300"/>
                    <a:pt x="25" y="299"/>
                    <a:pt x="24" y="297"/>
                  </a:cubicBezTo>
                  <a:moveTo>
                    <a:pt x="16" y="293"/>
                  </a:moveTo>
                  <a:cubicBezTo>
                    <a:pt x="14" y="293"/>
                    <a:pt x="14" y="293"/>
                    <a:pt x="14" y="293"/>
                  </a:cubicBezTo>
                  <a:cubicBezTo>
                    <a:pt x="15" y="295"/>
                    <a:pt x="16" y="297"/>
                    <a:pt x="17" y="299"/>
                  </a:cubicBezTo>
                  <a:cubicBezTo>
                    <a:pt x="18" y="299"/>
                    <a:pt x="18" y="299"/>
                    <a:pt x="18" y="299"/>
                  </a:cubicBezTo>
                  <a:cubicBezTo>
                    <a:pt x="17" y="297"/>
                    <a:pt x="17" y="295"/>
                    <a:pt x="16" y="293"/>
                  </a:cubicBezTo>
                  <a:moveTo>
                    <a:pt x="20" y="285"/>
                  </a:moveTo>
                  <a:cubicBezTo>
                    <a:pt x="18" y="286"/>
                    <a:pt x="18" y="286"/>
                    <a:pt x="18" y="286"/>
                  </a:cubicBezTo>
                  <a:cubicBezTo>
                    <a:pt x="19" y="288"/>
                    <a:pt x="20" y="290"/>
                    <a:pt x="20" y="292"/>
                  </a:cubicBezTo>
                  <a:cubicBezTo>
                    <a:pt x="22" y="291"/>
                    <a:pt x="22" y="291"/>
                    <a:pt x="22" y="291"/>
                  </a:cubicBezTo>
                  <a:cubicBezTo>
                    <a:pt x="21" y="289"/>
                    <a:pt x="20" y="287"/>
                    <a:pt x="20" y="285"/>
                  </a:cubicBezTo>
                  <a:moveTo>
                    <a:pt x="417" y="285"/>
                  </a:moveTo>
                  <a:cubicBezTo>
                    <a:pt x="416" y="286"/>
                    <a:pt x="416" y="288"/>
                    <a:pt x="415" y="290"/>
                  </a:cubicBezTo>
                  <a:cubicBezTo>
                    <a:pt x="410" y="288"/>
                    <a:pt x="410" y="288"/>
                    <a:pt x="410" y="288"/>
                  </a:cubicBezTo>
                  <a:cubicBezTo>
                    <a:pt x="410" y="288"/>
                    <a:pt x="410" y="288"/>
                    <a:pt x="410" y="288"/>
                  </a:cubicBezTo>
                  <a:cubicBezTo>
                    <a:pt x="409" y="288"/>
                    <a:pt x="409" y="288"/>
                    <a:pt x="409" y="288"/>
                  </a:cubicBezTo>
                  <a:cubicBezTo>
                    <a:pt x="409" y="289"/>
                    <a:pt x="409" y="289"/>
                    <a:pt x="409" y="289"/>
                  </a:cubicBezTo>
                  <a:cubicBezTo>
                    <a:pt x="416" y="292"/>
                    <a:pt x="416" y="292"/>
                    <a:pt x="416" y="292"/>
                  </a:cubicBezTo>
                  <a:cubicBezTo>
                    <a:pt x="416" y="291"/>
                    <a:pt x="416" y="291"/>
                    <a:pt x="416" y="291"/>
                  </a:cubicBezTo>
                  <a:cubicBezTo>
                    <a:pt x="417" y="289"/>
                    <a:pt x="418" y="287"/>
                    <a:pt x="418" y="285"/>
                  </a:cubicBezTo>
                  <a:cubicBezTo>
                    <a:pt x="417" y="285"/>
                    <a:pt x="417" y="285"/>
                    <a:pt x="417" y="285"/>
                  </a:cubicBezTo>
                  <a:moveTo>
                    <a:pt x="12" y="281"/>
                  </a:moveTo>
                  <a:cubicBezTo>
                    <a:pt x="10" y="282"/>
                    <a:pt x="10" y="282"/>
                    <a:pt x="10" y="282"/>
                  </a:cubicBezTo>
                  <a:cubicBezTo>
                    <a:pt x="11" y="284"/>
                    <a:pt x="12" y="286"/>
                    <a:pt x="12" y="288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3" y="285"/>
                    <a:pt x="12" y="283"/>
                    <a:pt x="12" y="281"/>
                  </a:cubicBezTo>
                  <a:moveTo>
                    <a:pt x="413" y="277"/>
                  </a:moveTo>
                  <a:cubicBezTo>
                    <a:pt x="413" y="279"/>
                    <a:pt x="412" y="280"/>
                    <a:pt x="411" y="282"/>
                  </a:cubicBezTo>
                  <a:cubicBezTo>
                    <a:pt x="413" y="283"/>
                    <a:pt x="413" y="283"/>
                    <a:pt x="413" y="283"/>
                  </a:cubicBezTo>
                  <a:cubicBezTo>
                    <a:pt x="413" y="281"/>
                    <a:pt x="414" y="279"/>
                    <a:pt x="415" y="277"/>
                  </a:cubicBezTo>
                  <a:cubicBezTo>
                    <a:pt x="413" y="277"/>
                    <a:pt x="413" y="277"/>
                    <a:pt x="413" y="277"/>
                  </a:cubicBezTo>
                  <a:moveTo>
                    <a:pt x="16" y="274"/>
                  </a:moveTo>
                  <a:cubicBezTo>
                    <a:pt x="14" y="274"/>
                    <a:pt x="14" y="274"/>
                    <a:pt x="14" y="274"/>
                  </a:cubicBezTo>
                  <a:cubicBezTo>
                    <a:pt x="15" y="276"/>
                    <a:pt x="15" y="278"/>
                    <a:pt x="16" y="280"/>
                  </a:cubicBezTo>
                  <a:cubicBezTo>
                    <a:pt x="18" y="280"/>
                    <a:pt x="18" y="280"/>
                    <a:pt x="18" y="280"/>
                  </a:cubicBezTo>
                  <a:cubicBezTo>
                    <a:pt x="17" y="278"/>
                    <a:pt x="16" y="276"/>
                    <a:pt x="16" y="274"/>
                  </a:cubicBezTo>
                  <a:moveTo>
                    <a:pt x="421" y="273"/>
                  </a:moveTo>
                  <a:cubicBezTo>
                    <a:pt x="420" y="275"/>
                    <a:pt x="419" y="277"/>
                    <a:pt x="419" y="279"/>
                  </a:cubicBezTo>
                  <a:cubicBezTo>
                    <a:pt x="420" y="279"/>
                    <a:pt x="420" y="279"/>
                    <a:pt x="420" y="279"/>
                  </a:cubicBezTo>
                  <a:cubicBezTo>
                    <a:pt x="421" y="278"/>
                    <a:pt x="422" y="276"/>
                    <a:pt x="422" y="274"/>
                  </a:cubicBezTo>
                  <a:cubicBezTo>
                    <a:pt x="421" y="273"/>
                    <a:pt x="421" y="273"/>
                    <a:pt x="421" y="273"/>
                  </a:cubicBezTo>
                  <a:moveTo>
                    <a:pt x="11" y="271"/>
                  </a:moveTo>
                  <a:cubicBezTo>
                    <a:pt x="7" y="272"/>
                    <a:pt x="7" y="272"/>
                    <a:pt x="7" y="272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4"/>
                    <a:pt x="8" y="275"/>
                    <a:pt x="8" y="276"/>
                  </a:cubicBezTo>
                  <a:cubicBezTo>
                    <a:pt x="10" y="276"/>
                    <a:pt x="10" y="276"/>
                    <a:pt x="10" y="276"/>
                  </a:cubicBezTo>
                  <a:cubicBezTo>
                    <a:pt x="10" y="275"/>
                    <a:pt x="9" y="274"/>
                    <a:pt x="9" y="273"/>
                  </a:cubicBezTo>
                  <a:cubicBezTo>
                    <a:pt x="11" y="273"/>
                    <a:pt x="11" y="273"/>
                    <a:pt x="11" y="273"/>
                  </a:cubicBezTo>
                  <a:cubicBezTo>
                    <a:pt x="11" y="271"/>
                    <a:pt x="11" y="271"/>
                    <a:pt x="11" y="271"/>
                  </a:cubicBezTo>
                  <a:moveTo>
                    <a:pt x="416" y="265"/>
                  </a:moveTo>
                  <a:cubicBezTo>
                    <a:pt x="416" y="267"/>
                    <a:pt x="415" y="269"/>
                    <a:pt x="415" y="271"/>
                  </a:cubicBezTo>
                  <a:cubicBezTo>
                    <a:pt x="416" y="271"/>
                    <a:pt x="416" y="271"/>
                    <a:pt x="416" y="271"/>
                  </a:cubicBezTo>
                  <a:cubicBezTo>
                    <a:pt x="417" y="269"/>
                    <a:pt x="417" y="267"/>
                    <a:pt x="418" y="265"/>
                  </a:cubicBezTo>
                  <a:cubicBezTo>
                    <a:pt x="416" y="265"/>
                    <a:pt x="416" y="265"/>
                    <a:pt x="416" y="265"/>
                  </a:cubicBezTo>
                  <a:moveTo>
                    <a:pt x="424" y="261"/>
                  </a:moveTo>
                  <a:cubicBezTo>
                    <a:pt x="423" y="263"/>
                    <a:pt x="423" y="265"/>
                    <a:pt x="422" y="267"/>
                  </a:cubicBezTo>
                  <a:cubicBezTo>
                    <a:pt x="424" y="268"/>
                    <a:pt x="424" y="268"/>
                    <a:pt x="424" y="268"/>
                  </a:cubicBezTo>
                  <a:cubicBezTo>
                    <a:pt x="424" y="266"/>
                    <a:pt x="425" y="264"/>
                    <a:pt x="425" y="262"/>
                  </a:cubicBezTo>
                  <a:cubicBezTo>
                    <a:pt x="424" y="261"/>
                    <a:pt x="424" y="261"/>
                    <a:pt x="424" y="261"/>
                  </a:cubicBezTo>
                  <a:moveTo>
                    <a:pt x="5" y="254"/>
                  </a:moveTo>
                  <a:cubicBezTo>
                    <a:pt x="3" y="254"/>
                    <a:pt x="3" y="254"/>
                    <a:pt x="3" y="254"/>
                  </a:cubicBezTo>
                  <a:cubicBezTo>
                    <a:pt x="4" y="256"/>
                    <a:pt x="4" y="258"/>
                    <a:pt x="4" y="260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9" y="260"/>
                    <a:pt x="9" y="260"/>
                    <a:pt x="9" y="260"/>
                  </a:cubicBezTo>
                  <a:cubicBezTo>
                    <a:pt x="9" y="259"/>
                    <a:pt x="9" y="259"/>
                    <a:pt x="9" y="259"/>
                  </a:cubicBezTo>
                  <a:cubicBezTo>
                    <a:pt x="6" y="259"/>
                    <a:pt x="6" y="259"/>
                    <a:pt x="6" y="259"/>
                  </a:cubicBezTo>
                  <a:cubicBezTo>
                    <a:pt x="5" y="258"/>
                    <a:pt x="5" y="256"/>
                    <a:pt x="5" y="254"/>
                  </a:cubicBezTo>
                  <a:moveTo>
                    <a:pt x="419" y="253"/>
                  </a:moveTo>
                  <a:cubicBezTo>
                    <a:pt x="419" y="255"/>
                    <a:pt x="418" y="257"/>
                    <a:pt x="418" y="259"/>
                  </a:cubicBezTo>
                  <a:cubicBezTo>
                    <a:pt x="419" y="259"/>
                    <a:pt x="419" y="259"/>
                    <a:pt x="419" y="259"/>
                  </a:cubicBezTo>
                  <a:cubicBezTo>
                    <a:pt x="420" y="257"/>
                    <a:pt x="420" y="255"/>
                    <a:pt x="421" y="253"/>
                  </a:cubicBezTo>
                  <a:cubicBezTo>
                    <a:pt x="419" y="253"/>
                    <a:pt x="419" y="253"/>
                    <a:pt x="419" y="253"/>
                  </a:cubicBezTo>
                  <a:moveTo>
                    <a:pt x="426" y="249"/>
                  </a:moveTo>
                  <a:cubicBezTo>
                    <a:pt x="426" y="251"/>
                    <a:pt x="425" y="253"/>
                    <a:pt x="425" y="255"/>
                  </a:cubicBezTo>
                  <a:cubicBezTo>
                    <a:pt x="426" y="256"/>
                    <a:pt x="426" y="256"/>
                    <a:pt x="426" y="256"/>
                  </a:cubicBezTo>
                  <a:cubicBezTo>
                    <a:pt x="427" y="254"/>
                    <a:pt x="427" y="251"/>
                    <a:pt x="427" y="249"/>
                  </a:cubicBezTo>
                  <a:cubicBezTo>
                    <a:pt x="426" y="249"/>
                    <a:pt x="426" y="249"/>
                    <a:pt x="426" y="249"/>
                  </a:cubicBezTo>
                  <a:moveTo>
                    <a:pt x="10" y="249"/>
                  </a:moveTo>
                  <a:cubicBezTo>
                    <a:pt x="9" y="249"/>
                    <a:pt x="9" y="249"/>
                    <a:pt x="9" y="249"/>
                  </a:cubicBezTo>
                  <a:cubicBezTo>
                    <a:pt x="9" y="251"/>
                    <a:pt x="9" y="253"/>
                    <a:pt x="10" y="255"/>
                  </a:cubicBezTo>
                  <a:cubicBezTo>
                    <a:pt x="11" y="255"/>
                    <a:pt x="11" y="255"/>
                    <a:pt x="11" y="255"/>
                  </a:cubicBezTo>
                  <a:cubicBezTo>
                    <a:pt x="11" y="253"/>
                    <a:pt x="10" y="251"/>
                    <a:pt x="10" y="249"/>
                  </a:cubicBezTo>
                  <a:moveTo>
                    <a:pt x="3" y="242"/>
                  </a:moveTo>
                  <a:cubicBezTo>
                    <a:pt x="1" y="242"/>
                    <a:pt x="1" y="242"/>
                    <a:pt x="1" y="242"/>
                  </a:cubicBezTo>
                  <a:cubicBezTo>
                    <a:pt x="2" y="244"/>
                    <a:pt x="2" y="246"/>
                    <a:pt x="2" y="248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3" y="246"/>
                    <a:pt x="3" y="244"/>
                    <a:pt x="3" y="242"/>
                  </a:cubicBezTo>
                  <a:moveTo>
                    <a:pt x="421" y="241"/>
                  </a:moveTo>
                  <a:cubicBezTo>
                    <a:pt x="421" y="243"/>
                    <a:pt x="420" y="245"/>
                    <a:pt x="420" y="247"/>
                  </a:cubicBezTo>
                  <a:cubicBezTo>
                    <a:pt x="422" y="247"/>
                    <a:pt x="422" y="247"/>
                    <a:pt x="422" y="247"/>
                  </a:cubicBezTo>
                  <a:cubicBezTo>
                    <a:pt x="422" y="245"/>
                    <a:pt x="422" y="243"/>
                    <a:pt x="422" y="241"/>
                  </a:cubicBezTo>
                  <a:cubicBezTo>
                    <a:pt x="421" y="241"/>
                    <a:pt x="421" y="241"/>
                    <a:pt x="421" y="241"/>
                  </a:cubicBezTo>
                  <a:moveTo>
                    <a:pt x="427" y="237"/>
                  </a:moveTo>
                  <a:cubicBezTo>
                    <a:pt x="427" y="239"/>
                    <a:pt x="427" y="241"/>
                    <a:pt x="427" y="243"/>
                  </a:cubicBezTo>
                  <a:cubicBezTo>
                    <a:pt x="428" y="243"/>
                    <a:pt x="428" y="243"/>
                    <a:pt x="428" y="243"/>
                  </a:cubicBezTo>
                  <a:cubicBezTo>
                    <a:pt x="429" y="241"/>
                    <a:pt x="429" y="239"/>
                    <a:pt x="429" y="237"/>
                  </a:cubicBezTo>
                  <a:cubicBezTo>
                    <a:pt x="427" y="237"/>
                    <a:pt x="427" y="237"/>
                    <a:pt x="427" y="237"/>
                  </a:cubicBezTo>
                  <a:moveTo>
                    <a:pt x="9" y="237"/>
                  </a:moveTo>
                  <a:cubicBezTo>
                    <a:pt x="7" y="237"/>
                    <a:pt x="7" y="237"/>
                    <a:pt x="7" y="237"/>
                  </a:cubicBezTo>
                  <a:cubicBezTo>
                    <a:pt x="7" y="239"/>
                    <a:pt x="7" y="241"/>
                    <a:pt x="8" y="243"/>
                  </a:cubicBezTo>
                  <a:cubicBezTo>
                    <a:pt x="9" y="243"/>
                    <a:pt x="9" y="243"/>
                    <a:pt x="9" y="243"/>
                  </a:cubicBezTo>
                  <a:cubicBezTo>
                    <a:pt x="9" y="241"/>
                    <a:pt x="9" y="239"/>
                    <a:pt x="9" y="237"/>
                  </a:cubicBezTo>
                  <a:moveTo>
                    <a:pt x="2" y="23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32"/>
                    <a:pt x="1" y="234"/>
                    <a:pt x="1" y="236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34"/>
                    <a:pt x="2" y="232"/>
                    <a:pt x="2" y="230"/>
                  </a:cubicBezTo>
                  <a:moveTo>
                    <a:pt x="422" y="228"/>
                  </a:moveTo>
                  <a:cubicBezTo>
                    <a:pt x="422" y="231"/>
                    <a:pt x="422" y="233"/>
                    <a:pt x="422" y="235"/>
                  </a:cubicBezTo>
                  <a:cubicBezTo>
                    <a:pt x="423" y="235"/>
                    <a:pt x="423" y="235"/>
                    <a:pt x="423" y="235"/>
                  </a:cubicBezTo>
                  <a:cubicBezTo>
                    <a:pt x="423" y="233"/>
                    <a:pt x="423" y="231"/>
                    <a:pt x="424" y="229"/>
                  </a:cubicBezTo>
                  <a:cubicBezTo>
                    <a:pt x="422" y="228"/>
                    <a:pt x="422" y="228"/>
                    <a:pt x="422" y="228"/>
                  </a:cubicBezTo>
                  <a:moveTo>
                    <a:pt x="428" y="225"/>
                  </a:moveTo>
                  <a:cubicBezTo>
                    <a:pt x="428" y="227"/>
                    <a:pt x="428" y="229"/>
                    <a:pt x="428" y="231"/>
                  </a:cubicBezTo>
                  <a:cubicBezTo>
                    <a:pt x="430" y="231"/>
                    <a:pt x="430" y="231"/>
                    <a:pt x="430" y="231"/>
                  </a:cubicBezTo>
                  <a:cubicBezTo>
                    <a:pt x="430" y="229"/>
                    <a:pt x="430" y="227"/>
                    <a:pt x="430" y="225"/>
                  </a:cubicBezTo>
                  <a:cubicBezTo>
                    <a:pt x="428" y="225"/>
                    <a:pt x="428" y="225"/>
                    <a:pt x="428" y="225"/>
                  </a:cubicBezTo>
                  <a:moveTo>
                    <a:pt x="8" y="224"/>
                  </a:moveTo>
                  <a:cubicBezTo>
                    <a:pt x="6" y="224"/>
                    <a:pt x="6" y="224"/>
                    <a:pt x="6" y="224"/>
                  </a:cubicBezTo>
                  <a:cubicBezTo>
                    <a:pt x="6" y="226"/>
                    <a:pt x="6" y="229"/>
                    <a:pt x="6" y="231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8" y="228"/>
                    <a:pt x="8" y="226"/>
                    <a:pt x="8" y="224"/>
                  </a:cubicBezTo>
                  <a:moveTo>
                    <a:pt x="1" y="217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0" y="220"/>
                    <a:pt x="0" y="222"/>
                    <a:pt x="0" y="224"/>
                  </a:cubicBezTo>
                  <a:cubicBezTo>
                    <a:pt x="1" y="224"/>
                    <a:pt x="1" y="224"/>
                    <a:pt x="1" y="224"/>
                  </a:cubicBezTo>
                  <a:cubicBezTo>
                    <a:pt x="1" y="222"/>
                    <a:pt x="1" y="220"/>
                    <a:pt x="1" y="217"/>
                  </a:cubicBezTo>
                  <a:moveTo>
                    <a:pt x="424" y="216"/>
                  </a:moveTo>
                  <a:cubicBezTo>
                    <a:pt x="422" y="216"/>
                    <a:pt x="422" y="216"/>
                    <a:pt x="422" y="216"/>
                  </a:cubicBezTo>
                  <a:cubicBezTo>
                    <a:pt x="422" y="218"/>
                    <a:pt x="422" y="220"/>
                    <a:pt x="422" y="222"/>
                  </a:cubicBezTo>
                  <a:cubicBezTo>
                    <a:pt x="424" y="222"/>
                    <a:pt x="424" y="222"/>
                    <a:pt x="424" y="222"/>
                  </a:cubicBezTo>
                  <a:cubicBezTo>
                    <a:pt x="424" y="220"/>
                    <a:pt x="424" y="218"/>
                    <a:pt x="424" y="216"/>
                  </a:cubicBezTo>
                  <a:moveTo>
                    <a:pt x="430" y="214"/>
                  </a:moveTo>
                  <a:cubicBezTo>
                    <a:pt x="428" y="214"/>
                    <a:pt x="428" y="214"/>
                    <a:pt x="428" y="214"/>
                  </a:cubicBezTo>
                  <a:cubicBezTo>
                    <a:pt x="428" y="215"/>
                    <a:pt x="428" y="215"/>
                    <a:pt x="428" y="215"/>
                  </a:cubicBezTo>
                  <a:cubicBezTo>
                    <a:pt x="429" y="215"/>
                    <a:pt x="429" y="215"/>
                    <a:pt x="429" y="215"/>
                  </a:cubicBezTo>
                  <a:cubicBezTo>
                    <a:pt x="429" y="215"/>
                    <a:pt x="429" y="215"/>
                    <a:pt x="429" y="215"/>
                  </a:cubicBezTo>
                  <a:cubicBezTo>
                    <a:pt x="429" y="216"/>
                    <a:pt x="429" y="218"/>
                    <a:pt x="429" y="219"/>
                  </a:cubicBezTo>
                  <a:cubicBezTo>
                    <a:pt x="430" y="219"/>
                    <a:pt x="430" y="219"/>
                    <a:pt x="430" y="219"/>
                  </a:cubicBezTo>
                  <a:cubicBezTo>
                    <a:pt x="430" y="218"/>
                    <a:pt x="430" y="216"/>
                    <a:pt x="430" y="215"/>
                  </a:cubicBezTo>
                  <a:cubicBezTo>
                    <a:pt x="430" y="214"/>
                    <a:pt x="430" y="214"/>
                    <a:pt x="430" y="214"/>
                  </a:cubicBezTo>
                  <a:moveTo>
                    <a:pt x="6" y="212"/>
                  </a:moveTo>
                  <a:cubicBezTo>
                    <a:pt x="6" y="213"/>
                    <a:pt x="6" y="214"/>
                    <a:pt x="6" y="215"/>
                  </a:cubicBezTo>
                  <a:cubicBezTo>
                    <a:pt x="6" y="216"/>
                    <a:pt x="6" y="217"/>
                    <a:pt x="6" y="218"/>
                  </a:cubicBezTo>
                  <a:cubicBezTo>
                    <a:pt x="7" y="218"/>
                    <a:pt x="7" y="218"/>
                    <a:pt x="7" y="218"/>
                  </a:cubicBezTo>
                  <a:cubicBezTo>
                    <a:pt x="7" y="217"/>
                    <a:pt x="7" y="216"/>
                    <a:pt x="7" y="215"/>
                  </a:cubicBezTo>
                  <a:cubicBezTo>
                    <a:pt x="7" y="214"/>
                    <a:pt x="7" y="213"/>
                    <a:pt x="7" y="212"/>
                  </a:cubicBezTo>
                  <a:cubicBezTo>
                    <a:pt x="6" y="212"/>
                    <a:pt x="6" y="212"/>
                    <a:pt x="6" y="212"/>
                  </a:cubicBezTo>
                  <a:moveTo>
                    <a:pt x="0" y="205"/>
                  </a:moveTo>
                  <a:cubicBezTo>
                    <a:pt x="0" y="207"/>
                    <a:pt x="0" y="209"/>
                    <a:pt x="0" y="211"/>
                  </a:cubicBezTo>
                  <a:cubicBezTo>
                    <a:pt x="1" y="211"/>
                    <a:pt x="1" y="211"/>
                    <a:pt x="1" y="211"/>
                  </a:cubicBezTo>
                  <a:cubicBezTo>
                    <a:pt x="1" y="209"/>
                    <a:pt x="1" y="207"/>
                    <a:pt x="2" y="205"/>
                  </a:cubicBezTo>
                  <a:cubicBezTo>
                    <a:pt x="0" y="205"/>
                    <a:pt x="0" y="205"/>
                    <a:pt x="0" y="205"/>
                  </a:cubicBezTo>
                  <a:moveTo>
                    <a:pt x="6" y="200"/>
                  </a:moveTo>
                  <a:cubicBezTo>
                    <a:pt x="6" y="202"/>
                    <a:pt x="6" y="204"/>
                    <a:pt x="6" y="206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8" y="204"/>
                    <a:pt x="8" y="202"/>
                    <a:pt x="8" y="200"/>
                  </a:cubicBezTo>
                  <a:cubicBezTo>
                    <a:pt x="6" y="200"/>
                    <a:pt x="6" y="200"/>
                    <a:pt x="6" y="200"/>
                  </a:cubicBezTo>
                  <a:moveTo>
                    <a:pt x="423" y="196"/>
                  </a:moveTo>
                  <a:cubicBezTo>
                    <a:pt x="422" y="196"/>
                    <a:pt x="422" y="196"/>
                    <a:pt x="422" y="196"/>
                  </a:cubicBezTo>
                  <a:cubicBezTo>
                    <a:pt x="422" y="198"/>
                    <a:pt x="422" y="200"/>
                    <a:pt x="422" y="202"/>
                  </a:cubicBezTo>
                  <a:cubicBezTo>
                    <a:pt x="422" y="203"/>
                    <a:pt x="422" y="203"/>
                    <a:pt x="422" y="203"/>
                  </a:cubicBezTo>
                  <a:cubicBezTo>
                    <a:pt x="427" y="202"/>
                    <a:pt x="427" y="202"/>
                    <a:pt x="427" y="202"/>
                  </a:cubicBezTo>
                  <a:cubicBezTo>
                    <a:pt x="427" y="201"/>
                    <a:pt x="427" y="201"/>
                    <a:pt x="427" y="201"/>
                  </a:cubicBezTo>
                  <a:cubicBezTo>
                    <a:pt x="423" y="201"/>
                    <a:pt x="423" y="201"/>
                    <a:pt x="423" y="201"/>
                  </a:cubicBezTo>
                  <a:cubicBezTo>
                    <a:pt x="423" y="199"/>
                    <a:pt x="423" y="198"/>
                    <a:pt x="423" y="196"/>
                  </a:cubicBezTo>
                  <a:moveTo>
                    <a:pt x="1" y="193"/>
                  </a:moveTo>
                  <a:cubicBezTo>
                    <a:pt x="1" y="195"/>
                    <a:pt x="1" y="197"/>
                    <a:pt x="0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197"/>
                    <a:pt x="2" y="195"/>
                    <a:pt x="2" y="193"/>
                  </a:cubicBezTo>
                  <a:cubicBezTo>
                    <a:pt x="1" y="193"/>
                    <a:pt x="1" y="193"/>
                    <a:pt x="1" y="193"/>
                  </a:cubicBezTo>
                  <a:moveTo>
                    <a:pt x="429" y="191"/>
                  </a:moveTo>
                  <a:cubicBezTo>
                    <a:pt x="427" y="191"/>
                    <a:pt x="427" y="191"/>
                    <a:pt x="427" y="191"/>
                  </a:cubicBezTo>
                  <a:cubicBezTo>
                    <a:pt x="427" y="193"/>
                    <a:pt x="428" y="196"/>
                    <a:pt x="428" y="198"/>
                  </a:cubicBezTo>
                  <a:cubicBezTo>
                    <a:pt x="429" y="197"/>
                    <a:pt x="429" y="197"/>
                    <a:pt x="429" y="197"/>
                  </a:cubicBezTo>
                  <a:cubicBezTo>
                    <a:pt x="429" y="195"/>
                    <a:pt x="429" y="193"/>
                    <a:pt x="429" y="191"/>
                  </a:cubicBezTo>
                  <a:moveTo>
                    <a:pt x="8" y="187"/>
                  </a:moveTo>
                  <a:cubicBezTo>
                    <a:pt x="7" y="190"/>
                    <a:pt x="7" y="192"/>
                    <a:pt x="7" y="194"/>
                  </a:cubicBezTo>
                  <a:cubicBezTo>
                    <a:pt x="9" y="194"/>
                    <a:pt x="9" y="194"/>
                    <a:pt x="9" y="194"/>
                  </a:cubicBezTo>
                  <a:cubicBezTo>
                    <a:pt x="9" y="192"/>
                    <a:pt x="9" y="190"/>
                    <a:pt x="9" y="188"/>
                  </a:cubicBezTo>
                  <a:cubicBezTo>
                    <a:pt x="8" y="187"/>
                    <a:pt x="8" y="187"/>
                    <a:pt x="8" y="187"/>
                  </a:cubicBezTo>
                  <a:moveTo>
                    <a:pt x="422" y="184"/>
                  </a:moveTo>
                  <a:cubicBezTo>
                    <a:pt x="420" y="184"/>
                    <a:pt x="420" y="184"/>
                    <a:pt x="420" y="184"/>
                  </a:cubicBezTo>
                  <a:cubicBezTo>
                    <a:pt x="420" y="186"/>
                    <a:pt x="421" y="188"/>
                    <a:pt x="421" y="190"/>
                  </a:cubicBezTo>
                  <a:cubicBezTo>
                    <a:pt x="422" y="190"/>
                    <a:pt x="422" y="190"/>
                    <a:pt x="422" y="190"/>
                  </a:cubicBezTo>
                  <a:cubicBezTo>
                    <a:pt x="422" y="188"/>
                    <a:pt x="422" y="186"/>
                    <a:pt x="422" y="184"/>
                  </a:cubicBezTo>
                  <a:moveTo>
                    <a:pt x="2" y="183"/>
                  </a:moveTo>
                  <a:cubicBezTo>
                    <a:pt x="2" y="184"/>
                    <a:pt x="2" y="184"/>
                    <a:pt x="2" y="184"/>
                  </a:cubicBezTo>
                  <a:cubicBezTo>
                    <a:pt x="2" y="185"/>
                    <a:pt x="2" y="186"/>
                    <a:pt x="2" y="187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3" y="186"/>
                    <a:pt x="3" y="185"/>
                    <a:pt x="3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3"/>
                    <a:pt x="6" y="183"/>
                    <a:pt x="6" y="183"/>
                  </a:cubicBezTo>
                  <a:cubicBezTo>
                    <a:pt x="2" y="183"/>
                    <a:pt x="2" y="183"/>
                    <a:pt x="2" y="183"/>
                  </a:cubicBezTo>
                  <a:moveTo>
                    <a:pt x="427" y="179"/>
                  </a:moveTo>
                  <a:cubicBezTo>
                    <a:pt x="426" y="179"/>
                    <a:pt x="426" y="179"/>
                    <a:pt x="426" y="179"/>
                  </a:cubicBezTo>
                  <a:cubicBezTo>
                    <a:pt x="426" y="181"/>
                    <a:pt x="426" y="183"/>
                    <a:pt x="426" y="185"/>
                  </a:cubicBezTo>
                  <a:cubicBezTo>
                    <a:pt x="428" y="185"/>
                    <a:pt x="428" y="185"/>
                    <a:pt x="428" y="185"/>
                  </a:cubicBezTo>
                  <a:cubicBezTo>
                    <a:pt x="428" y="183"/>
                    <a:pt x="427" y="181"/>
                    <a:pt x="427" y="179"/>
                  </a:cubicBezTo>
                  <a:moveTo>
                    <a:pt x="419" y="171"/>
                  </a:moveTo>
                  <a:cubicBezTo>
                    <a:pt x="418" y="172"/>
                    <a:pt x="418" y="172"/>
                    <a:pt x="418" y="172"/>
                  </a:cubicBezTo>
                  <a:cubicBezTo>
                    <a:pt x="418" y="174"/>
                    <a:pt x="419" y="176"/>
                    <a:pt x="419" y="178"/>
                  </a:cubicBezTo>
                  <a:cubicBezTo>
                    <a:pt x="421" y="177"/>
                    <a:pt x="421" y="177"/>
                    <a:pt x="421" y="177"/>
                  </a:cubicBezTo>
                  <a:cubicBezTo>
                    <a:pt x="420" y="175"/>
                    <a:pt x="420" y="173"/>
                    <a:pt x="419" y="171"/>
                  </a:cubicBezTo>
                  <a:moveTo>
                    <a:pt x="11" y="168"/>
                  </a:moveTo>
                  <a:cubicBezTo>
                    <a:pt x="11" y="169"/>
                    <a:pt x="11" y="170"/>
                    <a:pt x="10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72"/>
                    <a:pt x="5" y="172"/>
                    <a:pt x="5" y="172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1"/>
                    <a:pt x="12" y="170"/>
                    <a:pt x="13" y="168"/>
                  </a:cubicBezTo>
                  <a:cubicBezTo>
                    <a:pt x="11" y="168"/>
                    <a:pt x="11" y="168"/>
                    <a:pt x="11" y="168"/>
                  </a:cubicBezTo>
                  <a:moveTo>
                    <a:pt x="425" y="167"/>
                  </a:moveTo>
                  <a:cubicBezTo>
                    <a:pt x="423" y="167"/>
                    <a:pt x="423" y="167"/>
                    <a:pt x="423" y="167"/>
                  </a:cubicBezTo>
                  <a:cubicBezTo>
                    <a:pt x="424" y="169"/>
                    <a:pt x="424" y="171"/>
                    <a:pt x="424" y="173"/>
                  </a:cubicBezTo>
                  <a:cubicBezTo>
                    <a:pt x="426" y="173"/>
                    <a:pt x="426" y="173"/>
                    <a:pt x="426" y="173"/>
                  </a:cubicBezTo>
                  <a:cubicBezTo>
                    <a:pt x="426" y="171"/>
                    <a:pt x="425" y="169"/>
                    <a:pt x="425" y="167"/>
                  </a:cubicBezTo>
                  <a:moveTo>
                    <a:pt x="416" y="159"/>
                  </a:moveTo>
                  <a:cubicBezTo>
                    <a:pt x="415" y="160"/>
                    <a:pt x="415" y="160"/>
                    <a:pt x="415" y="160"/>
                  </a:cubicBezTo>
                  <a:cubicBezTo>
                    <a:pt x="415" y="162"/>
                    <a:pt x="416" y="164"/>
                    <a:pt x="416" y="166"/>
                  </a:cubicBezTo>
                  <a:cubicBezTo>
                    <a:pt x="418" y="165"/>
                    <a:pt x="418" y="165"/>
                    <a:pt x="418" y="165"/>
                  </a:cubicBezTo>
                  <a:cubicBezTo>
                    <a:pt x="417" y="163"/>
                    <a:pt x="417" y="161"/>
                    <a:pt x="416" y="159"/>
                  </a:cubicBezTo>
                  <a:moveTo>
                    <a:pt x="7" y="159"/>
                  </a:moveTo>
                  <a:cubicBezTo>
                    <a:pt x="7" y="161"/>
                    <a:pt x="6" y="163"/>
                    <a:pt x="6" y="16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8" y="163"/>
                    <a:pt x="8" y="161"/>
                    <a:pt x="9" y="159"/>
                  </a:cubicBezTo>
                  <a:cubicBezTo>
                    <a:pt x="7" y="159"/>
                    <a:pt x="7" y="159"/>
                    <a:pt x="7" y="159"/>
                  </a:cubicBezTo>
                  <a:moveTo>
                    <a:pt x="14" y="156"/>
                  </a:moveTo>
                  <a:cubicBezTo>
                    <a:pt x="14" y="158"/>
                    <a:pt x="13" y="160"/>
                    <a:pt x="13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1"/>
                    <a:pt x="15" y="159"/>
                    <a:pt x="16" y="157"/>
                  </a:cubicBezTo>
                  <a:cubicBezTo>
                    <a:pt x="14" y="156"/>
                    <a:pt x="14" y="156"/>
                    <a:pt x="14" y="156"/>
                  </a:cubicBezTo>
                  <a:moveTo>
                    <a:pt x="422" y="155"/>
                  </a:moveTo>
                  <a:cubicBezTo>
                    <a:pt x="420" y="155"/>
                    <a:pt x="420" y="155"/>
                    <a:pt x="420" y="155"/>
                  </a:cubicBezTo>
                  <a:cubicBezTo>
                    <a:pt x="421" y="157"/>
                    <a:pt x="421" y="159"/>
                    <a:pt x="422" y="161"/>
                  </a:cubicBezTo>
                  <a:cubicBezTo>
                    <a:pt x="423" y="161"/>
                    <a:pt x="423" y="161"/>
                    <a:pt x="423" y="161"/>
                  </a:cubicBezTo>
                  <a:cubicBezTo>
                    <a:pt x="423" y="159"/>
                    <a:pt x="422" y="157"/>
                    <a:pt x="422" y="155"/>
                  </a:cubicBezTo>
                  <a:moveTo>
                    <a:pt x="413" y="148"/>
                  </a:moveTo>
                  <a:cubicBezTo>
                    <a:pt x="411" y="148"/>
                    <a:pt x="411" y="148"/>
                    <a:pt x="411" y="148"/>
                  </a:cubicBezTo>
                  <a:cubicBezTo>
                    <a:pt x="412" y="150"/>
                    <a:pt x="413" y="152"/>
                    <a:pt x="413" y="154"/>
                  </a:cubicBezTo>
                  <a:cubicBezTo>
                    <a:pt x="415" y="153"/>
                    <a:pt x="415" y="153"/>
                    <a:pt x="415" y="153"/>
                  </a:cubicBezTo>
                  <a:cubicBezTo>
                    <a:pt x="414" y="152"/>
                    <a:pt x="413" y="150"/>
                    <a:pt x="413" y="148"/>
                  </a:cubicBezTo>
                  <a:moveTo>
                    <a:pt x="11" y="147"/>
                  </a:moveTo>
                  <a:cubicBezTo>
                    <a:pt x="10" y="149"/>
                    <a:pt x="10" y="151"/>
                    <a:pt x="9" y="153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1" y="152"/>
                    <a:pt x="12" y="150"/>
                    <a:pt x="12" y="148"/>
                  </a:cubicBezTo>
                  <a:cubicBezTo>
                    <a:pt x="11" y="147"/>
                    <a:pt x="11" y="147"/>
                    <a:pt x="11" y="147"/>
                  </a:cubicBezTo>
                  <a:moveTo>
                    <a:pt x="18" y="144"/>
                  </a:moveTo>
                  <a:cubicBezTo>
                    <a:pt x="18" y="146"/>
                    <a:pt x="17" y="148"/>
                    <a:pt x="16" y="150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49"/>
                    <a:pt x="19" y="147"/>
                    <a:pt x="20" y="145"/>
                  </a:cubicBezTo>
                  <a:cubicBezTo>
                    <a:pt x="18" y="144"/>
                    <a:pt x="18" y="144"/>
                    <a:pt x="18" y="144"/>
                  </a:cubicBezTo>
                  <a:moveTo>
                    <a:pt x="418" y="143"/>
                  </a:moveTo>
                  <a:cubicBezTo>
                    <a:pt x="416" y="144"/>
                    <a:pt x="416" y="144"/>
                    <a:pt x="416" y="144"/>
                  </a:cubicBezTo>
                  <a:cubicBezTo>
                    <a:pt x="417" y="146"/>
                    <a:pt x="418" y="148"/>
                    <a:pt x="418" y="150"/>
                  </a:cubicBezTo>
                  <a:cubicBezTo>
                    <a:pt x="420" y="149"/>
                    <a:pt x="420" y="149"/>
                    <a:pt x="420" y="149"/>
                  </a:cubicBezTo>
                  <a:cubicBezTo>
                    <a:pt x="419" y="147"/>
                    <a:pt x="418" y="145"/>
                    <a:pt x="418" y="143"/>
                  </a:cubicBezTo>
                  <a:moveTo>
                    <a:pt x="408" y="136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08" y="139"/>
                    <a:pt x="409" y="140"/>
                    <a:pt x="409" y="142"/>
                  </a:cubicBezTo>
                  <a:cubicBezTo>
                    <a:pt x="411" y="142"/>
                    <a:pt x="411" y="142"/>
                    <a:pt x="411" y="142"/>
                  </a:cubicBezTo>
                  <a:cubicBezTo>
                    <a:pt x="410" y="140"/>
                    <a:pt x="409" y="138"/>
                    <a:pt x="408" y="136"/>
                  </a:cubicBezTo>
                  <a:moveTo>
                    <a:pt x="15" y="136"/>
                  </a:moveTo>
                  <a:cubicBezTo>
                    <a:pt x="14" y="137"/>
                    <a:pt x="13" y="139"/>
                    <a:pt x="13" y="141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5" y="140"/>
                    <a:pt x="16" y="138"/>
                    <a:pt x="16" y="136"/>
                  </a:cubicBezTo>
                  <a:cubicBezTo>
                    <a:pt x="15" y="136"/>
                    <a:pt x="15" y="136"/>
                    <a:pt x="15" y="136"/>
                  </a:cubicBezTo>
                  <a:moveTo>
                    <a:pt x="23" y="133"/>
                  </a:moveTo>
                  <a:cubicBezTo>
                    <a:pt x="22" y="135"/>
                    <a:pt x="21" y="137"/>
                    <a:pt x="20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3" y="137"/>
                    <a:pt x="23" y="135"/>
                    <a:pt x="24" y="134"/>
                  </a:cubicBezTo>
                  <a:cubicBezTo>
                    <a:pt x="23" y="133"/>
                    <a:pt x="23" y="133"/>
                    <a:pt x="23" y="133"/>
                  </a:cubicBezTo>
                  <a:moveTo>
                    <a:pt x="413" y="132"/>
                  </a:moveTo>
                  <a:cubicBezTo>
                    <a:pt x="412" y="132"/>
                    <a:pt x="412" y="132"/>
                    <a:pt x="412" y="132"/>
                  </a:cubicBezTo>
                  <a:cubicBezTo>
                    <a:pt x="413" y="134"/>
                    <a:pt x="413" y="136"/>
                    <a:pt x="414" y="138"/>
                  </a:cubicBezTo>
                  <a:cubicBezTo>
                    <a:pt x="416" y="138"/>
                    <a:pt x="416" y="138"/>
                    <a:pt x="416" y="138"/>
                  </a:cubicBezTo>
                  <a:cubicBezTo>
                    <a:pt x="415" y="136"/>
                    <a:pt x="414" y="134"/>
                    <a:pt x="413" y="132"/>
                  </a:cubicBezTo>
                  <a:moveTo>
                    <a:pt x="409" y="127"/>
                  </a:moveTo>
                  <a:cubicBezTo>
                    <a:pt x="405" y="129"/>
                    <a:pt x="405" y="129"/>
                    <a:pt x="405" y="129"/>
                  </a:cubicBezTo>
                  <a:cubicBezTo>
                    <a:pt x="404" y="130"/>
                    <a:pt x="404" y="130"/>
                    <a:pt x="404" y="130"/>
                  </a:cubicBezTo>
                  <a:cubicBezTo>
                    <a:pt x="405" y="131"/>
                    <a:pt x="405" y="131"/>
                    <a:pt x="405" y="131"/>
                  </a:cubicBezTo>
                  <a:cubicBezTo>
                    <a:pt x="406" y="130"/>
                    <a:pt x="406" y="130"/>
                    <a:pt x="406" y="130"/>
                  </a:cubicBezTo>
                  <a:cubicBezTo>
                    <a:pt x="406" y="130"/>
                    <a:pt x="406" y="130"/>
                    <a:pt x="406" y="130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09" y="127"/>
                    <a:pt x="409" y="127"/>
                    <a:pt x="409" y="127"/>
                  </a:cubicBezTo>
                  <a:moveTo>
                    <a:pt x="20" y="124"/>
                  </a:moveTo>
                  <a:cubicBezTo>
                    <a:pt x="19" y="126"/>
                    <a:pt x="18" y="128"/>
                    <a:pt x="17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20" y="129"/>
                    <a:pt x="20" y="127"/>
                    <a:pt x="21" y="125"/>
                  </a:cubicBezTo>
                  <a:cubicBezTo>
                    <a:pt x="20" y="124"/>
                    <a:pt x="20" y="124"/>
                    <a:pt x="20" y="124"/>
                  </a:cubicBezTo>
                  <a:moveTo>
                    <a:pt x="28" y="122"/>
                  </a:moveTo>
                  <a:cubicBezTo>
                    <a:pt x="27" y="124"/>
                    <a:pt x="26" y="126"/>
                    <a:pt x="25" y="127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27" y="126"/>
                    <a:pt x="28" y="124"/>
                    <a:pt x="29" y="123"/>
                  </a:cubicBezTo>
                  <a:cubicBezTo>
                    <a:pt x="28" y="122"/>
                    <a:pt x="28" y="122"/>
                    <a:pt x="28" y="122"/>
                  </a:cubicBezTo>
                  <a:moveTo>
                    <a:pt x="25" y="113"/>
                  </a:moveTo>
                  <a:cubicBezTo>
                    <a:pt x="24" y="115"/>
                    <a:pt x="24" y="117"/>
                    <a:pt x="23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5" y="118"/>
                    <a:pt x="26" y="116"/>
                    <a:pt x="27" y="114"/>
                  </a:cubicBezTo>
                  <a:cubicBezTo>
                    <a:pt x="25" y="113"/>
                    <a:pt x="25" y="113"/>
                    <a:pt x="25" y="113"/>
                  </a:cubicBezTo>
                  <a:moveTo>
                    <a:pt x="397" y="113"/>
                  </a:moveTo>
                  <a:cubicBezTo>
                    <a:pt x="396" y="114"/>
                    <a:pt x="396" y="114"/>
                    <a:pt x="396" y="114"/>
                  </a:cubicBezTo>
                  <a:cubicBezTo>
                    <a:pt x="397" y="115"/>
                    <a:pt x="398" y="117"/>
                    <a:pt x="399" y="119"/>
                  </a:cubicBezTo>
                  <a:cubicBezTo>
                    <a:pt x="399" y="120"/>
                    <a:pt x="399" y="120"/>
                    <a:pt x="399" y="120"/>
                  </a:cubicBezTo>
                  <a:cubicBezTo>
                    <a:pt x="403" y="117"/>
                    <a:pt x="403" y="117"/>
                    <a:pt x="403" y="117"/>
                  </a:cubicBezTo>
                  <a:cubicBezTo>
                    <a:pt x="403" y="116"/>
                    <a:pt x="403" y="116"/>
                    <a:pt x="403" y="116"/>
                  </a:cubicBezTo>
                  <a:cubicBezTo>
                    <a:pt x="400" y="118"/>
                    <a:pt x="400" y="118"/>
                    <a:pt x="400" y="118"/>
                  </a:cubicBezTo>
                  <a:cubicBezTo>
                    <a:pt x="399" y="116"/>
                    <a:pt x="398" y="114"/>
                    <a:pt x="397" y="113"/>
                  </a:cubicBezTo>
                  <a:moveTo>
                    <a:pt x="34" y="111"/>
                  </a:moveTo>
                  <a:cubicBezTo>
                    <a:pt x="33" y="113"/>
                    <a:pt x="32" y="115"/>
                    <a:pt x="31" y="116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3" y="115"/>
                    <a:pt x="34" y="113"/>
                    <a:pt x="35" y="112"/>
                  </a:cubicBezTo>
                  <a:cubicBezTo>
                    <a:pt x="34" y="111"/>
                    <a:pt x="34" y="111"/>
                    <a:pt x="34" y="111"/>
                  </a:cubicBezTo>
                  <a:moveTo>
                    <a:pt x="401" y="106"/>
                  </a:moveTo>
                  <a:cubicBezTo>
                    <a:pt x="399" y="107"/>
                    <a:pt x="399" y="107"/>
                    <a:pt x="399" y="107"/>
                  </a:cubicBezTo>
                  <a:cubicBezTo>
                    <a:pt x="400" y="109"/>
                    <a:pt x="401" y="111"/>
                    <a:pt x="402" y="113"/>
                  </a:cubicBezTo>
                  <a:cubicBezTo>
                    <a:pt x="404" y="112"/>
                    <a:pt x="404" y="112"/>
                    <a:pt x="404" y="112"/>
                  </a:cubicBezTo>
                  <a:cubicBezTo>
                    <a:pt x="403" y="110"/>
                    <a:pt x="402" y="108"/>
                    <a:pt x="401" y="106"/>
                  </a:cubicBezTo>
                  <a:moveTo>
                    <a:pt x="32" y="103"/>
                  </a:moveTo>
                  <a:cubicBezTo>
                    <a:pt x="31" y="104"/>
                    <a:pt x="29" y="106"/>
                    <a:pt x="28" y="108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1" y="107"/>
                    <a:pt x="32" y="105"/>
                    <a:pt x="33" y="103"/>
                  </a:cubicBezTo>
                  <a:cubicBezTo>
                    <a:pt x="32" y="103"/>
                    <a:pt x="32" y="103"/>
                    <a:pt x="32" y="103"/>
                  </a:cubicBezTo>
                  <a:moveTo>
                    <a:pt x="391" y="102"/>
                  </a:moveTo>
                  <a:cubicBezTo>
                    <a:pt x="390" y="103"/>
                    <a:pt x="390" y="103"/>
                    <a:pt x="390" y="103"/>
                  </a:cubicBezTo>
                  <a:cubicBezTo>
                    <a:pt x="391" y="105"/>
                    <a:pt x="392" y="107"/>
                    <a:pt x="393" y="108"/>
                  </a:cubicBezTo>
                  <a:cubicBezTo>
                    <a:pt x="394" y="108"/>
                    <a:pt x="394" y="108"/>
                    <a:pt x="394" y="108"/>
                  </a:cubicBezTo>
                  <a:cubicBezTo>
                    <a:pt x="393" y="106"/>
                    <a:pt x="392" y="104"/>
                    <a:pt x="391" y="102"/>
                  </a:cubicBezTo>
                  <a:moveTo>
                    <a:pt x="37" y="101"/>
                  </a:moveTo>
                  <a:cubicBezTo>
                    <a:pt x="36" y="102"/>
                    <a:pt x="36" y="102"/>
                    <a:pt x="36" y="10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38" y="104"/>
                    <a:pt x="37" y="105"/>
                    <a:pt x="37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9" y="106"/>
                    <a:pt x="39" y="105"/>
                    <a:pt x="40" y="104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7" y="101"/>
                    <a:pt x="37" y="101"/>
                    <a:pt x="37" y="101"/>
                  </a:cubicBezTo>
                  <a:moveTo>
                    <a:pt x="394" y="96"/>
                  </a:moveTo>
                  <a:cubicBezTo>
                    <a:pt x="393" y="97"/>
                    <a:pt x="393" y="97"/>
                    <a:pt x="393" y="97"/>
                  </a:cubicBezTo>
                  <a:cubicBezTo>
                    <a:pt x="394" y="99"/>
                    <a:pt x="395" y="100"/>
                    <a:pt x="396" y="102"/>
                  </a:cubicBezTo>
                  <a:cubicBezTo>
                    <a:pt x="397" y="101"/>
                    <a:pt x="397" y="101"/>
                    <a:pt x="397" y="101"/>
                  </a:cubicBezTo>
                  <a:cubicBezTo>
                    <a:pt x="396" y="99"/>
                    <a:pt x="395" y="98"/>
                    <a:pt x="394" y="96"/>
                  </a:cubicBezTo>
                  <a:moveTo>
                    <a:pt x="384" y="92"/>
                  </a:moveTo>
                  <a:cubicBezTo>
                    <a:pt x="383" y="93"/>
                    <a:pt x="383" y="93"/>
                    <a:pt x="383" y="93"/>
                  </a:cubicBezTo>
                  <a:cubicBezTo>
                    <a:pt x="384" y="95"/>
                    <a:pt x="385" y="96"/>
                    <a:pt x="386" y="98"/>
                  </a:cubicBezTo>
                  <a:cubicBezTo>
                    <a:pt x="387" y="97"/>
                    <a:pt x="387" y="97"/>
                    <a:pt x="387" y="97"/>
                  </a:cubicBezTo>
                  <a:cubicBezTo>
                    <a:pt x="386" y="95"/>
                    <a:pt x="385" y="94"/>
                    <a:pt x="384" y="92"/>
                  </a:cubicBezTo>
                  <a:moveTo>
                    <a:pt x="42" y="89"/>
                  </a:moveTo>
                  <a:cubicBezTo>
                    <a:pt x="41" y="90"/>
                    <a:pt x="41" y="90"/>
                    <a:pt x="41" y="90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3"/>
                    <a:pt x="48" y="91"/>
                    <a:pt x="49" y="90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90"/>
                    <a:pt x="47" y="91"/>
                    <a:pt x="46" y="92"/>
                  </a:cubicBezTo>
                  <a:cubicBezTo>
                    <a:pt x="42" y="89"/>
                    <a:pt x="42" y="89"/>
                    <a:pt x="42" y="89"/>
                  </a:cubicBezTo>
                  <a:moveTo>
                    <a:pt x="387" y="86"/>
                  </a:moveTo>
                  <a:cubicBezTo>
                    <a:pt x="386" y="87"/>
                    <a:pt x="386" y="87"/>
                    <a:pt x="386" y="87"/>
                  </a:cubicBezTo>
                  <a:cubicBezTo>
                    <a:pt x="387" y="88"/>
                    <a:pt x="388" y="90"/>
                    <a:pt x="389" y="92"/>
                  </a:cubicBezTo>
                  <a:cubicBezTo>
                    <a:pt x="391" y="91"/>
                    <a:pt x="391" y="91"/>
                    <a:pt x="391" y="91"/>
                  </a:cubicBezTo>
                  <a:cubicBezTo>
                    <a:pt x="389" y="89"/>
                    <a:pt x="388" y="88"/>
                    <a:pt x="387" y="86"/>
                  </a:cubicBezTo>
                  <a:moveTo>
                    <a:pt x="376" y="82"/>
                  </a:moveTo>
                  <a:cubicBezTo>
                    <a:pt x="375" y="83"/>
                    <a:pt x="375" y="83"/>
                    <a:pt x="375" y="83"/>
                  </a:cubicBezTo>
                  <a:cubicBezTo>
                    <a:pt x="376" y="85"/>
                    <a:pt x="378" y="87"/>
                    <a:pt x="379" y="88"/>
                  </a:cubicBezTo>
                  <a:cubicBezTo>
                    <a:pt x="380" y="87"/>
                    <a:pt x="380" y="87"/>
                    <a:pt x="380" y="87"/>
                  </a:cubicBezTo>
                  <a:cubicBezTo>
                    <a:pt x="379" y="86"/>
                    <a:pt x="378" y="84"/>
                    <a:pt x="376" y="82"/>
                  </a:cubicBezTo>
                  <a:moveTo>
                    <a:pt x="56" y="80"/>
                  </a:moveTo>
                  <a:cubicBezTo>
                    <a:pt x="54" y="81"/>
                    <a:pt x="53" y="83"/>
                    <a:pt x="52" y="85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4" y="84"/>
                    <a:pt x="56" y="82"/>
                    <a:pt x="57" y="81"/>
                  </a:cubicBezTo>
                  <a:cubicBezTo>
                    <a:pt x="56" y="80"/>
                    <a:pt x="56" y="80"/>
                    <a:pt x="56" y="80"/>
                  </a:cubicBezTo>
                  <a:moveTo>
                    <a:pt x="48" y="79"/>
                  </a:moveTo>
                  <a:cubicBezTo>
                    <a:pt x="47" y="81"/>
                    <a:pt x="46" y="83"/>
                    <a:pt x="44" y="84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7" y="84"/>
                    <a:pt x="48" y="82"/>
                    <a:pt x="49" y="80"/>
                  </a:cubicBezTo>
                  <a:cubicBezTo>
                    <a:pt x="48" y="79"/>
                    <a:pt x="48" y="79"/>
                    <a:pt x="48" y="79"/>
                  </a:cubicBezTo>
                  <a:moveTo>
                    <a:pt x="379" y="76"/>
                  </a:moveTo>
                  <a:cubicBezTo>
                    <a:pt x="378" y="77"/>
                    <a:pt x="378" y="77"/>
                    <a:pt x="378" y="77"/>
                  </a:cubicBezTo>
                  <a:cubicBezTo>
                    <a:pt x="379" y="79"/>
                    <a:pt x="381" y="80"/>
                    <a:pt x="382" y="82"/>
                  </a:cubicBezTo>
                  <a:cubicBezTo>
                    <a:pt x="383" y="81"/>
                    <a:pt x="383" y="81"/>
                    <a:pt x="383" y="81"/>
                  </a:cubicBezTo>
                  <a:cubicBezTo>
                    <a:pt x="382" y="79"/>
                    <a:pt x="381" y="78"/>
                    <a:pt x="379" y="76"/>
                  </a:cubicBezTo>
                  <a:moveTo>
                    <a:pt x="368" y="73"/>
                  </a:moveTo>
                  <a:cubicBezTo>
                    <a:pt x="367" y="74"/>
                    <a:pt x="367" y="74"/>
                    <a:pt x="367" y="74"/>
                  </a:cubicBezTo>
                  <a:cubicBezTo>
                    <a:pt x="368" y="76"/>
                    <a:pt x="370" y="77"/>
                    <a:pt x="371" y="79"/>
                  </a:cubicBezTo>
                  <a:cubicBezTo>
                    <a:pt x="372" y="78"/>
                    <a:pt x="372" y="78"/>
                    <a:pt x="372" y="78"/>
                  </a:cubicBezTo>
                  <a:cubicBezTo>
                    <a:pt x="371" y="76"/>
                    <a:pt x="370" y="75"/>
                    <a:pt x="368" y="73"/>
                  </a:cubicBezTo>
                  <a:moveTo>
                    <a:pt x="64" y="71"/>
                  </a:moveTo>
                  <a:cubicBezTo>
                    <a:pt x="63" y="72"/>
                    <a:pt x="61" y="74"/>
                    <a:pt x="60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2" y="75"/>
                    <a:pt x="64" y="73"/>
                    <a:pt x="65" y="72"/>
                  </a:cubicBezTo>
                  <a:cubicBezTo>
                    <a:pt x="64" y="71"/>
                    <a:pt x="64" y="71"/>
                    <a:pt x="64" y="71"/>
                  </a:cubicBezTo>
                  <a:moveTo>
                    <a:pt x="56" y="70"/>
                  </a:moveTo>
                  <a:cubicBezTo>
                    <a:pt x="55" y="72"/>
                    <a:pt x="53" y="73"/>
                    <a:pt x="52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5" y="74"/>
                    <a:pt x="56" y="73"/>
                    <a:pt x="57" y="71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371" y="67"/>
                  </a:moveTo>
                  <a:cubicBezTo>
                    <a:pt x="370" y="68"/>
                    <a:pt x="370" y="68"/>
                    <a:pt x="370" y="68"/>
                  </a:cubicBezTo>
                  <a:cubicBezTo>
                    <a:pt x="371" y="70"/>
                    <a:pt x="373" y="71"/>
                    <a:pt x="374" y="73"/>
                  </a:cubicBezTo>
                  <a:cubicBezTo>
                    <a:pt x="375" y="72"/>
                    <a:pt x="375" y="72"/>
                    <a:pt x="375" y="72"/>
                  </a:cubicBezTo>
                  <a:cubicBezTo>
                    <a:pt x="374" y="70"/>
                    <a:pt x="372" y="69"/>
                    <a:pt x="371" y="67"/>
                  </a:cubicBezTo>
                  <a:moveTo>
                    <a:pt x="360" y="64"/>
                  </a:moveTo>
                  <a:cubicBezTo>
                    <a:pt x="358" y="65"/>
                    <a:pt x="358" y="65"/>
                    <a:pt x="358" y="65"/>
                  </a:cubicBezTo>
                  <a:cubicBezTo>
                    <a:pt x="360" y="67"/>
                    <a:pt x="361" y="68"/>
                    <a:pt x="363" y="70"/>
                  </a:cubicBezTo>
                  <a:cubicBezTo>
                    <a:pt x="364" y="69"/>
                    <a:pt x="364" y="69"/>
                    <a:pt x="364" y="69"/>
                  </a:cubicBezTo>
                  <a:cubicBezTo>
                    <a:pt x="362" y="67"/>
                    <a:pt x="361" y="66"/>
                    <a:pt x="360" y="64"/>
                  </a:cubicBezTo>
                  <a:moveTo>
                    <a:pt x="73" y="62"/>
                  </a:moveTo>
                  <a:cubicBezTo>
                    <a:pt x="71" y="63"/>
                    <a:pt x="70" y="65"/>
                    <a:pt x="68" y="66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71" y="66"/>
                    <a:pt x="72" y="65"/>
                    <a:pt x="74" y="63"/>
                  </a:cubicBezTo>
                  <a:cubicBezTo>
                    <a:pt x="73" y="62"/>
                    <a:pt x="73" y="62"/>
                    <a:pt x="73" y="62"/>
                  </a:cubicBezTo>
                  <a:moveTo>
                    <a:pt x="65" y="61"/>
                  </a:moveTo>
                  <a:cubicBezTo>
                    <a:pt x="63" y="63"/>
                    <a:pt x="62" y="64"/>
                    <a:pt x="60" y="66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3" y="65"/>
                    <a:pt x="64" y="64"/>
                    <a:pt x="66" y="62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362" y="58"/>
                  </a:moveTo>
                  <a:cubicBezTo>
                    <a:pt x="361" y="60"/>
                    <a:pt x="361" y="60"/>
                    <a:pt x="361" y="60"/>
                  </a:cubicBezTo>
                  <a:cubicBezTo>
                    <a:pt x="363" y="61"/>
                    <a:pt x="364" y="62"/>
                    <a:pt x="366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5" y="61"/>
                    <a:pt x="364" y="60"/>
                    <a:pt x="362" y="58"/>
                  </a:cubicBezTo>
                  <a:moveTo>
                    <a:pt x="357" y="56"/>
                  </a:moveTo>
                  <a:cubicBezTo>
                    <a:pt x="353" y="60"/>
                    <a:pt x="353" y="60"/>
                    <a:pt x="353" y="60"/>
                  </a:cubicBezTo>
                  <a:cubicBezTo>
                    <a:pt x="354" y="61"/>
                    <a:pt x="354" y="61"/>
                    <a:pt x="354" y="61"/>
                  </a:cubicBezTo>
                  <a:cubicBezTo>
                    <a:pt x="355" y="60"/>
                    <a:pt x="355" y="60"/>
                    <a:pt x="355" y="60"/>
                  </a:cubicBezTo>
                  <a:cubicBezTo>
                    <a:pt x="355" y="60"/>
                    <a:pt x="355" y="60"/>
                    <a:pt x="355" y="60"/>
                  </a:cubicBezTo>
                  <a:cubicBezTo>
                    <a:pt x="358" y="57"/>
                    <a:pt x="358" y="57"/>
                    <a:pt x="358" y="57"/>
                  </a:cubicBezTo>
                  <a:cubicBezTo>
                    <a:pt x="357" y="56"/>
                    <a:pt x="357" y="56"/>
                    <a:pt x="357" y="56"/>
                  </a:cubicBezTo>
                  <a:moveTo>
                    <a:pt x="82" y="54"/>
                  </a:moveTo>
                  <a:cubicBezTo>
                    <a:pt x="80" y="55"/>
                    <a:pt x="79" y="57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0" y="58"/>
                    <a:pt x="81" y="56"/>
                    <a:pt x="83" y="55"/>
                  </a:cubicBezTo>
                  <a:cubicBezTo>
                    <a:pt x="82" y="54"/>
                    <a:pt x="82" y="54"/>
                    <a:pt x="82" y="54"/>
                  </a:cubicBezTo>
                  <a:moveTo>
                    <a:pt x="74" y="53"/>
                  </a:moveTo>
                  <a:cubicBezTo>
                    <a:pt x="72" y="54"/>
                    <a:pt x="71" y="56"/>
                    <a:pt x="69" y="57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2" y="57"/>
                    <a:pt x="73" y="55"/>
                    <a:pt x="75" y="54"/>
                  </a:cubicBezTo>
                  <a:cubicBezTo>
                    <a:pt x="74" y="53"/>
                    <a:pt x="74" y="53"/>
                    <a:pt x="74" y="53"/>
                  </a:cubicBezTo>
                  <a:moveTo>
                    <a:pt x="340" y="48"/>
                  </a:moveTo>
                  <a:cubicBezTo>
                    <a:pt x="339" y="49"/>
                    <a:pt x="339" y="49"/>
                    <a:pt x="339" y="49"/>
                  </a:cubicBezTo>
                  <a:cubicBezTo>
                    <a:pt x="341" y="50"/>
                    <a:pt x="342" y="51"/>
                    <a:pt x="344" y="53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7" y="49"/>
                    <a:pt x="347" y="49"/>
                    <a:pt x="347" y="49"/>
                  </a:cubicBezTo>
                  <a:cubicBezTo>
                    <a:pt x="346" y="48"/>
                    <a:pt x="346" y="48"/>
                    <a:pt x="346" y="48"/>
                  </a:cubicBezTo>
                  <a:cubicBezTo>
                    <a:pt x="344" y="51"/>
                    <a:pt x="344" y="51"/>
                    <a:pt x="344" y="51"/>
                  </a:cubicBezTo>
                  <a:cubicBezTo>
                    <a:pt x="343" y="50"/>
                    <a:pt x="341" y="49"/>
                    <a:pt x="340" y="48"/>
                  </a:cubicBezTo>
                  <a:moveTo>
                    <a:pt x="92" y="46"/>
                  </a:moveTo>
                  <a:cubicBezTo>
                    <a:pt x="90" y="48"/>
                    <a:pt x="89" y="49"/>
                    <a:pt x="87" y="50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0"/>
                    <a:pt x="91" y="49"/>
                    <a:pt x="93" y="48"/>
                  </a:cubicBezTo>
                  <a:cubicBezTo>
                    <a:pt x="92" y="46"/>
                    <a:pt x="92" y="46"/>
                    <a:pt x="92" y="46"/>
                  </a:cubicBezTo>
                  <a:moveTo>
                    <a:pt x="83" y="45"/>
                  </a:moveTo>
                  <a:cubicBezTo>
                    <a:pt x="82" y="46"/>
                    <a:pt x="80" y="48"/>
                    <a:pt x="79" y="49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81" y="49"/>
                    <a:pt x="83" y="47"/>
                    <a:pt x="84" y="46"/>
                  </a:cubicBezTo>
                  <a:cubicBezTo>
                    <a:pt x="83" y="45"/>
                    <a:pt x="83" y="45"/>
                    <a:pt x="83" y="45"/>
                  </a:cubicBezTo>
                  <a:moveTo>
                    <a:pt x="330" y="41"/>
                  </a:moveTo>
                  <a:cubicBezTo>
                    <a:pt x="329" y="42"/>
                    <a:pt x="329" y="42"/>
                    <a:pt x="329" y="42"/>
                  </a:cubicBezTo>
                  <a:cubicBezTo>
                    <a:pt x="331" y="43"/>
                    <a:pt x="332" y="44"/>
                    <a:pt x="334" y="45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3" y="43"/>
                    <a:pt x="331" y="42"/>
                    <a:pt x="330" y="41"/>
                  </a:cubicBezTo>
                  <a:moveTo>
                    <a:pt x="340" y="40"/>
                  </a:moveTo>
                  <a:cubicBezTo>
                    <a:pt x="339" y="42"/>
                    <a:pt x="339" y="42"/>
                    <a:pt x="339" y="42"/>
                  </a:cubicBezTo>
                  <a:cubicBezTo>
                    <a:pt x="341" y="43"/>
                    <a:pt x="343" y="44"/>
                    <a:pt x="344" y="45"/>
                  </a:cubicBezTo>
                  <a:cubicBezTo>
                    <a:pt x="345" y="44"/>
                    <a:pt x="345" y="44"/>
                    <a:pt x="345" y="44"/>
                  </a:cubicBezTo>
                  <a:cubicBezTo>
                    <a:pt x="344" y="43"/>
                    <a:pt x="342" y="42"/>
                    <a:pt x="340" y="40"/>
                  </a:cubicBezTo>
                  <a:moveTo>
                    <a:pt x="99" y="39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7" y="42"/>
                    <a:pt x="97" y="43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9" y="43"/>
                    <a:pt x="99" y="43"/>
                    <a:pt x="100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9" y="39"/>
                    <a:pt x="99" y="39"/>
                    <a:pt x="99" y="39"/>
                  </a:cubicBezTo>
                  <a:moveTo>
                    <a:pt x="93" y="38"/>
                  </a:moveTo>
                  <a:cubicBezTo>
                    <a:pt x="92" y="39"/>
                    <a:pt x="90" y="40"/>
                    <a:pt x="88" y="41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91" y="41"/>
                    <a:pt x="92" y="40"/>
                    <a:pt x="94" y="39"/>
                  </a:cubicBezTo>
                  <a:cubicBezTo>
                    <a:pt x="93" y="38"/>
                    <a:pt x="93" y="38"/>
                    <a:pt x="93" y="38"/>
                  </a:cubicBezTo>
                  <a:moveTo>
                    <a:pt x="319" y="34"/>
                  </a:moveTo>
                  <a:cubicBezTo>
                    <a:pt x="318" y="35"/>
                    <a:pt x="318" y="35"/>
                    <a:pt x="318" y="35"/>
                  </a:cubicBezTo>
                  <a:cubicBezTo>
                    <a:pt x="320" y="36"/>
                    <a:pt x="322" y="37"/>
                    <a:pt x="324" y="39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3" y="36"/>
                    <a:pt x="321" y="35"/>
                    <a:pt x="319" y="34"/>
                  </a:cubicBezTo>
                  <a:moveTo>
                    <a:pt x="330" y="33"/>
                  </a:moveTo>
                  <a:cubicBezTo>
                    <a:pt x="329" y="35"/>
                    <a:pt x="329" y="35"/>
                    <a:pt x="329" y="35"/>
                  </a:cubicBezTo>
                  <a:cubicBezTo>
                    <a:pt x="331" y="36"/>
                    <a:pt x="333" y="37"/>
                    <a:pt x="334" y="38"/>
                  </a:cubicBezTo>
                  <a:cubicBezTo>
                    <a:pt x="335" y="37"/>
                    <a:pt x="335" y="37"/>
                    <a:pt x="335" y="37"/>
                  </a:cubicBezTo>
                  <a:cubicBezTo>
                    <a:pt x="334" y="36"/>
                    <a:pt x="332" y="35"/>
                    <a:pt x="330" y="33"/>
                  </a:cubicBezTo>
                  <a:moveTo>
                    <a:pt x="108" y="29"/>
                  </a:moveTo>
                  <a:cubicBezTo>
                    <a:pt x="107" y="30"/>
                    <a:pt x="107" y="30"/>
                    <a:pt x="107" y="3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2" y="35"/>
                    <a:pt x="113" y="34"/>
                    <a:pt x="114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3" y="33"/>
                    <a:pt x="112" y="34"/>
                    <a:pt x="111" y="34"/>
                  </a:cubicBezTo>
                  <a:cubicBezTo>
                    <a:pt x="108" y="29"/>
                    <a:pt x="108" y="29"/>
                    <a:pt x="108" y="29"/>
                  </a:cubicBezTo>
                  <a:moveTo>
                    <a:pt x="308" y="28"/>
                  </a:moveTo>
                  <a:cubicBezTo>
                    <a:pt x="308" y="30"/>
                    <a:pt x="308" y="30"/>
                    <a:pt x="308" y="30"/>
                  </a:cubicBezTo>
                  <a:cubicBezTo>
                    <a:pt x="309" y="31"/>
                    <a:pt x="311" y="31"/>
                    <a:pt x="313" y="32"/>
                  </a:cubicBezTo>
                  <a:cubicBezTo>
                    <a:pt x="314" y="31"/>
                    <a:pt x="314" y="31"/>
                    <a:pt x="314" y="31"/>
                  </a:cubicBezTo>
                  <a:cubicBezTo>
                    <a:pt x="312" y="30"/>
                    <a:pt x="310" y="29"/>
                    <a:pt x="308" y="28"/>
                  </a:cubicBezTo>
                  <a:moveTo>
                    <a:pt x="319" y="27"/>
                  </a:moveTo>
                  <a:cubicBezTo>
                    <a:pt x="319" y="28"/>
                    <a:pt x="319" y="28"/>
                    <a:pt x="319" y="28"/>
                  </a:cubicBezTo>
                  <a:cubicBezTo>
                    <a:pt x="320" y="29"/>
                    <a:pt x="322" y="31"/>
                    <a:pt x="324" y="32"/>
                  </a:cubicBezTo>
                  <a:cubicBezTo>
                    <a:pt x="325" y="30"/>
                    <a:pt x="325" y="30"/>
                    <a:pt x="325" y="30"/>
                  </a:cubicBezTo>
                  <a:cubicBezTo>
                    <a:pt x="323" y="29"/>
                    <a:pt x="321" y="28"/>
                    <a:pt x="319" y="27"/>
                  </a:cubicBezTo>
                  <a:moveTo>
                    <a:pt x="124" y="27"/>
                  </a:moveTo>
                  <a:cubicBezTo>
                    <a:pt x="123" y="28"/>
                    <a:pt x="121" y="29"/>
                    <a:pt x="119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1" y="30"/>
                    <a:pt x="123" y="29"/>
                    <a:pt x="125" y="28"/>
                  </a:cubicBezTo>
                  <a:cubicBezTo>
                    <a:pt x="124" y="27"/>
                    <a:pt x="124" y="27"/>
                    <a:pt x="124" y="27"/>
                  </a:cubicBezTo>
                  <a:moveTo>
                    <a:pt x="118" y="23"/>
                  </a:moveTo>
                  <a:cubicBezTo>
                    <a:pt x="116" y="24"/>
                    <a:pt x="114" y="25"/>
                    <a:pt x="112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5" y="27"/>
                    <a:pt x="117" y="26"/>
                    <a:pt x="118" y="25"/>
                  </a:cubicBezTo>
                  <a:cubicBezTo>
                    <a:pt x="118" y="23"/>
                    <a:pt x="118" y="23"/>
                    <a:pt x="118" y="23"/>
                  </a:cubicBezTo>
                  <a:moveTo>
                    <a:pt x="297" y="23"/>
                  </a:moveTo>
                  <a:cubicBezTo>
                    <a:pt x="297" y="24"/>
                    <a:pt x="297" y="24"/>
                    <a:pt x="297" y="24"/>
                  </a:cubicBezTo>
                  <a:cubicBezTo>
                    <a:pt x="298" y="25"/>
                    <a:pt x="300" y="26"/>
                    <a:pt x="302" y="27"/>
                  </a:cubicBezTo>
                  <a:cubicBezTo>
                    <a:pt x="303" y="26"/>
                    <a:pt x="303" y="26"/>
                    <a:pt x="303" y="26"/>
                  </a:cubicBezTo>
                  <a:cubicBezTo>
                    <a:pt x="301" y="25"/>
                    <a:pt x="299" y="24"/>
                    <a:pt x="297" y="23"/>
                  </a:cubicBezTo>
                  <a:moveTo>
                    <a:pt x="136" y="22"/>
                  </a:moveTo>
                  <a:cubicBezTo>
                    <a:pt x="134" y="23"/>
                    <a:pt x="132" y="23"/>
                    <a:pt x="130" y="24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3" y="25"/>
                    <a:pt x="134" y="24"/>
                    <a:pt x="136" y="23"/>
                  </a:cubicBezTo>
                  <a:cubicBezTo>
                    <a:pt x="136" y="22"/>
                    <a:pt x="136" y="22"/>
                    <a:pt x="136" y="22"/>
                  </a:cubicBezTo>
                  <a:moveTo>
                    <a:pt x="309" y="21"/>
                  </a:moveTo>
                  <a:cubicBezTo>
                    <a:pt x="308" y="23"/>
                    <a:pt x="308" y="23"/>
                    <a:pt x="308" y="23"/>
                  </a:cubicBezTo>
                  <a:cubicBezTo>
                    <a:pt x="310" y="24"/>
                    <a:pt x="311" y="25"/>
                    <a:pt x="313" y="26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2" y="23"/>
                    <a:pt x="310" y="22"/>
                    <a:pt x="309" y="21"/>
                  </a:cubicBezTo>
                  <a:moveTo>
                    <a:pt x="286" y="19"/>
                  </a:moveTo>
                  <a:cubicBezTo>
                    <a:pt x="285" y="20"/>
                    <a:pt x="285" y="20"/>
                    <a:pt x="285" y="20"/>
                  </a:cubicBezTo>
                  <a:cubicBezTo>
                    <a:pt x="287" y="21"/>
                    <a:pt x="289" y="21"/>
                    <a:pt x="291" y="22"/>
                  </a:cubicBezTo>
                  <a:cubicBezTo>
                    <a:pt x="291" y="21"/>
                    <a:pt x="291" y="21"/>
                    <a:pt x="291" y="21"/>
                  </a:cubicBezTo>
                  <a:cubicBezTo>
                    <a:pt x="290" y="20"/>
                    <a:pt x="288" y="19"/>
                    <a:pt x="286" y="19"/>
                  </a:cubicBezTo>
                  <a:moveTo>
                    <a:pt x="129" y="18"/>
                  </a:moveTo>
                  <a:cubicBezTo>
                    <a:pt x="127" y="19"/>
                    <a:pt x="125" y="20"/>
                    <a:pt x="123" y="21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6" y="21"/>
                    <a:pt x="128" y="20"/>
                    <a:pt x="129" y="19"/>
                  </a:cubicBezTo>
                  <a:cubicBezTo>
                    <a:pt x="129" y="18"/>
                    <a:pt x="129" y="18"/>
                    <a:pt x="129" y="18"/>
                  </a:cubicBezTo>
                  <a:moveTo>
                    <a:pt x="147" y="17"/>
                  </a:moveTo>
                  <a:cubicBezTo>
                    <a:pt x="145" y="18"/>
                    <a:pt x="143" y="19"/>
                    <a:pt x="142" y="20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4" y="20"/>
                    <a:pt x="146" y="20"/>
                    <a:pt x="148" y="19"/>
                  </a:cubicBezTo>
                  <a:cubicBezTo>
                    <a:pt x="147" y="17"/>
                    <a:pt x="147" y="17"/>
                    <a:pt x="147" y="17"/>
                  </a:cubicBezTo>
                  <a:moveTo>
                    <a:pt x="297" y="16"/>
                  </a:moveTo>
                  <a:cubicBezTo>
                    <a:pt x="297" y="18"/>
                    <a:pt x="297" y="18"/>
                    <a:pt x="297" y="18"/>
                  </a:cubicBezTo>
                  <a:cubicBezTo>
                    <a:pt x="299" y="19"/>
                    <a:pt x="300" y="19"/>
                    <a:pt x="302" y="20"/>
                  </a:cubicBezTo>
                  <a:cubicBezTo>
                    <a:pt x="303" y="19"/>
                    <a:pt x="303" y="19"/>
                    <a:pt x="303" y="19"/>
                  </a:cubicBezTo>
                  <a:cubicBezTo>
                    <a:pt x="301" y="18"/>
                    <a:pt x="299" y="17"/>
                    <a:pt x="297" y="16"/>
                  </a:cubicBezTo>
                  <a:moveTo>
                    <a:pt x="159" y="14"/>
                  </a:moveTo>
                  <a:cubicBezTo>
                    <a:pt x="157" y="14"/>
                    <a:pt x="155" y="15"/>
                    <a:pt x="153" y="16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6" y="16"/>
                    <a:pt x="158" y="16"/>
                    <a:pt x="160" y="15"/>
                  </a:cubicBezTo>
                  <a:cubicBezTo>
                    <a:pt x="159" y="14"/>
                    <a:pt x="159" y="14"/>
                    <a:pt x="159" y="14"/>
                  </a:cubicBezTo>
                  <a:moveTo>
                    <a:pt x="140" y="13"/>
                  </a:moveTo>
                  <a:cubicBezTo>
                    <a:pt x="138" y="14"/>
                    <a:pt x="136" y="15"/>
                    <a:pt x="135" y="16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7" y="16"/>
                    <a:pt x="139" y="16"/>
                    <a:pt x="141" y="15"/>
                  </a:cubicBezTo>
                  <a:cubicBezTo>
                    <a:pt x="140" y="13"/>
                    <a:pt x="140" y="13"/>
                    <a:pt x="140" y="13"/>
                  </a:cubicBezTo>
                  <a:moveTo>
                    <a:pt x="286" y="12"/>
                  </a:moveTo>
                  <a:cubicBezTo>
                    <a:pt x="285" y="13"/>
                    <a:pt x="285" y="13"/>
                    <a:pt x="285" y="13"/>
                  </a:cubicBezTo>
                  <a:cubicBezTo>
                    <a:pt x="287" y="14"/>
                    <a:pt x="289" y="15"/>
                    <a:pt x="291" y="16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0" y="13"/>
                    <a:pt x="288" y="13"/>
                    <a:pt x="286" y="12"/>
                  </a:cubicBezTo>
                  <a:moveTo>
                    <a:pt x="280" y="12"/>
                  </a:moveTo>
                  <a:cubicBezTo>
                    <a:pt x="278" y="17"/>
                    <a:pt x="278" y="17"/>
                    <a:pt x="278" y="17"/>
                  </a:cubicBezTo>
                  <a:cubicBezTo>
                    <a:pt x="279" y="18"/>
                    <a:pt x="279" y="18"/>
                    <a:pt x="279" y="18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2"/>
                    <a:pt x="281" y="12"/>
                    <a:pt x="281" y="12"/>
                  </a:cubicBezTo>
                  <a:cubicBezTo>
                    <a:pt x="280" y="12"/>
                    <a:pt x="280" y="12"/>
                    <a:pt x="280" y="12"/>
                  </a:cubicBezTo>
                  <a:moveTo>
                    <a:pt x="171" y="11"/>
                  </a:moveTo>
                  <a:cubicBezTo>
                    <a:pt x="169" y="11"/>
                    <a:pt x="167" y="12"/>
                    <a:pt x="165" y="12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7" y="13"/>
                    <a:pt x="169" y="13"/>
                    <a:pt x="171" y="12"/>
                  </a:cubicBezTo>
                  <a:cubicBezTo>
                    <a:pt x="171" y="11"/>
                    <a:pt x="171" y="11"/>
                    <a:pt x="171" y="11"/>
                  </a:cubicBezTo>
                  <a:moveTo>
                    <a:pt x="152" y="9"/>
                  </a:moveTo>
                  <a:cubicBezTo>
                    <a:pt x="150" y="10"/>
                    <a:pt x="148" y="11"/>
                    <a:pt x="146" y="11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9" y="12"/>
                    <a:pt x="150" y="12"/>
                    <a:pt x="152" y="11"/>
                  </a:cubicBezTo>
                  <a:cubicBezTo>
                    <a:pt x="152" y="9"/>
                    <a:pt x="152" y="9"/>
                    <a:pt x="152" y="9"/>
                  </a:cubicBezTo>
                  <a:moveTo>
                    <a:pt x="267" y="9"/>
                  </a:moveTo>
                  <a:cubicBezTo>
                    <a:pt x="266" y="13"/>
                    <a:pt x="266" y="13"/>
                    <a:pt x="266" y="13"/>
                  </a:cubicBezTo>
                  <a:cubicBezTo>
                    <a:pt x="264" y="12"/>
                    <a:pt x="263" y="12"/>
                    <a:pt x="261" y="11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3" y="13"/>
                    <a:pt x="265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0"/>
                    <a:pt x="268" y="10"/>
                    <a:pt x="268" y="10"/>
                  </a:cubicBezTo>
                  <a:cubicBezTo>
                    <a:pt x="267" y="9"/>
                    <a:pt x="267" y="9"/>
                    <a:pt x="267" y="9"/>
                  </a:cubicBezTo>
                  <a:moveTo>
                    <a:pt x="249" y="9"/>
                  </a:moveTo>
                  <a:cubicBezTo>
                    <a:pt x="249" y="11"/>
                    <a:pt x="249" y="11"/>
                    <a:pt x="249" y="11"/>
                  </a:cubicBezTo>
                  <a:cubicBezTo>
                    <a:pt x="251" y="11"/>
                    <a:pt x="253" y="11"/>
                    <a:pt x="255" y="12"/>
                  </a:cubicBezTo>
                  <a:cubicBezTo>
                    <a:pt x="255" y="10"/>
                    <a:pt x="255" y="10"/>
                    <a:pt x="255" y="10"/>
                  </a:cubicBezTo>
                  <a:cubicBezTo>
                    <a:pt x="253" y="10"/>
                    <a:pt x="251" y="9"/>
                    <a:pt x="249" y="9"/>
                  </a:cubicBezTo>
                  <a:moveTo>
                    <a:pt x="237" y="7"/>
                  </a:moveTo>
                  <a:cubicBezTo>
                    <a:pt x="236" y="9"/>
                    <a:pt x="236" y="9"/>
                    <a:pt x="236" y="9"/>
                  </a:cubicBezTo>
                  <a:cubicBezTo>
                    <a:pt x="238" y="9"/>
                    <a:pt x="240" y="9"/>
                    <a:pt x="242" y="10"/>
                  </a:cubicBezTo>
                  <a:cubicBezTo>
                    <a:pt x="243" y="8"/>
                    <a:pt x="243" y="8"/>
                    <a:pt x="243" y="8"/>
                  </a:cubicBezTo>
                  <a:cubicBezTo>
                    <a:pt x="241" y="8"/>
                    <a:pt x="239" y="8"/>
                    <a:pt x="237" y="7"/>
                  </a:cubicBezTo>
                  <a:moveTo>
                    <a:pt x="180" y="7"/>
                  </a:moveTo>
                  <a:cubicBezTo>
                    <a:pt x="179" y="7"/>
                    <a:pt x="179" y="7"/>
                    <a:pt x="179" y="7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9"/>
                    <a:pt x="178" y="10"/>
                    <a:pt x="177" y="10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8" y="11"/>
                    <a:pt x="179" y="11"/>
                    <a:pt x="180" y="11"/>
                  </a:cubicBezTo>
                  <a:cubicBezTo>
                    <a:pt x="181" y="11"/>
                    <a:pt x="181" y="11"/>
                    <a:pt x="181" y="11"/>
                  </a:cubicBezTo>
                  <a:cubicBezTo>
                    <a:pt x="180" y="7"/>
                    <a:pt x="180" y="7"/>
                    <a:pt x="180" y="7"/>
                  </a:cubicBezTo>
                  <a:moveTo>
                    <a:pt x="206" y="6"/>
                  </a:moveTo>
                  <a:cubicBezTo>
                    <a:pt x="204" y="7"/>
                    <a:pt x="202" y="7"/>
                    <a:pt x="200" y="7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2" y="8"/>
                    <a:pt x="204" y="8"/>
                    <a:pt x="206" y="8"/>
                  </a:cubicBezTo>
                  <a:cubicBezTo>
                    <a:pt x="206" y="6"/>
                    <a:pt x="206" y="6"/>
                    <a:pt x="206" y="6"/>
                  </a:cubicBezTo>
                  <a:moveTo>
                    <a:pt x="224" y="6"/>
                  </a:moveTo>
                  <a:cubicBezTo>
                    <a:pt x="224" y="8"/>
                    <a:pt x="224" y="8"/>
                    <a:pt x="224" y="8"/>
                  </a:cubicBezTo>
                  <a:cubicBezTo>
                    <a:pt x="226" y="8"/>
                    <a:pt x="228" y="8"/>
                    <a:pt x="230" y="8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28" y="7"/>
                    <a:pt x="226" y="7"/>
                    <a:pt x="224" y="6"/>
                  </a:cubicBezTo>
                  <a:moveTo>
                    <a:pt x="215" y="6"/>
                  </a:moveTo>
                  <a:cubicBezTo>
                    <a:pt x="214" y="6"/>
                    <a:pt x="213" y="6"/>
                    <a:pt x="212" y="6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3" y="8"/>
                    <a:pt x="214" y="8"/>
                    <a:pt x="215" y="8"/>
                  </a:cubicBezTo>
                  <a:cubicBezTo>
                    <a:pt x="216" y="8"/>
                    <a:pt x="217" y="8"/>
                    <a:pt x="218" y="8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6" y="6"/>
                    <a:pt x="215" y="6"/>
                  </a:cubicBezTo>
                  <a:moveTo>
                    <a:pt x="164" y="6"/>
                  </a:moveTo>
                  <a:cubicBezTo>
                    <a:pt x="162" y="7"/>
                    <a:pt x="160" y="7"/>
                    <a:pt x="158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60" y="9"/>
                    <a:pt x="162" y="8"/>
                    <a:pt x="164" y="8"/>
                  </a:cubicBezTo>
                  <a:cubicBezTo>
                    <a:pt x="164" y="6"/>
                    <a:pt x="164" y="6"/>
                    <a:pt x="164" y="6"/>
                  </a:cubicBezTo>
                  <a:moveTo>
                    <a:pt x="258" y="5"/>
                  </a:moveTo>
                  <a:cubicBezTo>
                    <a:pt x="258" y="6"/>
                    <a:pt x="258" y="6"/>
                    <a:pt x="258" y="6"/>
                  </a:cubicBezTo>
                  <a:cubicBezTo>
                    <a:pt x="260" y="6"/>
                    <a:pt x="262" y="7"/>
                    <a:pt x="264" y="7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2" y="5"/>
                    <a:pt x="260" y="5"/>
                    <a:pt x="258" y="5"/>
                  </a:cubicBezTo>
                  <a:moveTo>
                    <a:pt x="176" y="4"/>
                  </a:moveTo>
                  <a:cubicBezTo>
                    <a:pt x="174" y="4"/>
                    <a:pt x="172" y="4"/>
                    <a:pt x="170" y="5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72" y="6"/>
                    <a:pt x="174" y="6"/>
                    <a:pt x="176" y="5"/>
                  </a:cubicBezTo>
                  <a:cubicBezTo>
                    <a:pt x="176" y="4"/>
                    <a:pt x="176" y="4"/>
                    <a:pt x="176" y="4"/>
                  </a:cubicBezTo>
                  <a:moveTo>
                    <a:pt x="193" y="3"/>
                  </a:moveTo>
                  <a:cubicBezTo>
                    <a:pt x="191" y="3"/>
                    <a:pt x="191" y="3"/>
                    <a:pt x="191" y="3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193" y="7"/>
                    <a:pt x="193" y="7"/>
                    <a:pt x="193" y="7"/>
                  </a:cubicBezTo>
                  <a:cubicBezTo>
                    <a:pt x="193" y="7"/>
                    <a:pt x="193" y="7"/>
                    <a:pt x="193" y="7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46" y="2"/>
                  </a:moveTo>
                  <a:cubicBezTo>
                    <a:pt x="246" y="4"/>
                    <a:pt x="246" y="4"/>
                    <a:pt x="246" y="4"/>
                  </a:cubicBezTo>
                  <a:cubicBezTo>
                    <a:pt x="248" y="4"/>
                    <a:pt x="250" y="5"/>
                    <a:pt x="252" y="5"/>
                  </a:cubicBezTo>
                  <a:cubicBezTo>
                    <a:pt x="252" y="3"/>
                    <a:pt x="252" y="3"/>
                    <a:pt x="252" y="3"/>
                  </a:cubicBezTo>
                  <a:cubicBezTo>
                    <a:pt x="250" y="3"/>
                    <a:pt x="248" y="3"/>
                    <a:pt x="246" y="2"/>
                  </a:cubicBezTo>
                  <a:moveTo>
                    <a:pt x="234" y="1"/>
                  </a:moveTo>
                  <a:cubicBezTo>
                    <a:pt x="234" y="2"/>
                    <a:pt x="234" y="2"/>
                    <a:pt x="234" y="2"/>
                  </a:cubicBezTo>
                  <a:cubicBezTo>
                    <a:pt x="236" y="3"/>
                    <a:pt x="238" y="3"/>
                    <a:pt x="240" y="3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8" y="1"/>
                    <a:pt x="236" y="1"/>
                    <a:pt x="234" y="1"/>
                  </a:cubicBezTo>
                  <a:moveTo>
                    <a:pt x="203" y="0"/>
                  </a:moveTo>
                  <a:cubicBezTo>
                    <a:pt x="201" y="1"/>
                    <a:pt x="199" y="1"/>
                    <a:pt x="197" y="1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9" y="2"/>
                    <a:pt x="201" y="2"/>
                    <a:pt x="203" y="2"/>
                  </a:cubicBezTo>
                  <a:cubicBezTo>
                    <a:pt x="203" y="0"/>
                    <a:pt x="203" y="0"/>
                    <a:pt x="203" y="0"/>
                  </a:cubicBezTo>
                  <a:moveTo>
                    <a:pt x="222" y="0"/>
                  </a:moveTo>
                  <a:cubicBezTo>
                    <a:pt x="222" y="2"/>
                    <a:pt x="222" y="2"/>
                    <a:pt x="222" y="2"/>
                  </a:cubicBezTo>
                  <a:cubicBezTo>
                    <a:pt x="224" y="2"/>
                    <a:pt x="226" y="2"/>
                    <a:pt x="228" y="2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6" y="0"/>
                    <a:pt x="224" y="0"/>
                    <a:pt x="222" y="0"/>
                  </a:cubicBezTo>
                  <a:moveTo>
                    <a:pt x="216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3" y="0"/>
                    <a:pt x="211" y="0"/>
                    <a:pt x="209" y="0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11" y="2"/>
                    <a:pt x="212" y="2"/>
                    <a:pt x="214" y="2"/>
                  </a:cubicBezTo>
                  <a:cubicBezTo>
                    <a:pt x="214" y="2"/>
                    <a:pt x="215" y="2"/>
                    <a:pt x="215" y="2"/>
                  </a:cubicBezTo>
                  <a:cubicBezTo>
                    <a:pt x="216" y="2"/>
                    <a:pt x="216" y="2"/>
                    <a:pt x="216" y="2"/>
                  </a:cubicBezTo>
                  <a:cubicBezTo>
                    <a:pt x="216" y="0"/>
                    <a:pt x="216" y="0"/>
                    <a:pt x="2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498">
              <a:extLst>
                <a:ext uri="{FF2B5EF4-FFF2-40B4-BE49-F238E27FC236}">
                  <a16:creationId xmlns:a16="http://schemas.microsoft.com/office/drawing/2014/main" id="{0E7659E6-BC2C-423A-BA0E-2BCCC7A69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3513" y="1290638"/>
              <a:ext cx="1905000" cy="1908175"/>
            </a:xfrm>
            <a:custGeom>
              <a:avLst/>
              <a:gdLst>
                <a:gd name="T0" fmla="*/ 328 w 624"/>
                <a:gd name="T1" fmla="*/ 624 h 624"/>
                <a:gd name="T2" fmla="*/ 328 w 624"/>
                <a:gd name="T3" fmla="*/ 599 h 624"/>
                <a:gd name="T4" fmla="*/ 265 w 624"/>
                <a:gd name="T5" fmla="*/ 608 h 624"/>
                <a:gd name="T6" fmla="*/ 267 w 624"/>
                <a:gd name="T7" fmla="*/ 596 h 624"/>
                <a:gd name="T8" fmla="*/ 357 w 624"/>
                <a:gd name="T9" fmla="*/ 596 h 624"/>
                <a:gd name="T10" fmla="*/ 393 w 624"/>
                <a:gd name="T11" fmla="*/ 614 h 624"/>
                <a:gd name="T12" fmla="*/ 205 w 624"/>
                <a:gd name="T13" fmla="*/ 592 h 624"/>
                <a:gd name="T14" fmla="*/ 210 w 624"/>
                <a:gd name="T15" fmla="*/ 581 h 624"/>
                <a:gd name="T16" fmla="*/ 442 w 624"/>
                <a:gd name="T17" fmla="*/ 569 h 624"/>
                <a:gd name="T18" fmla="*/ 454 w 624"/>
                <a:gd name="T19" fmla="*/ 590 h 624"/>
                <a:gd name="T20" fmla="*/ 116 w 624"/>
                <a:gd name="T21" fmla="*/ 555 h 624"/>
                <a:gd name="T22" fmla="*/ 156 w 624"/>
                <a:gd name="T23" fmla="*/ 554 h 624"/>
                <a:gd name="T24" fmla="*/ 92 w 624"/>
                <a:gd name="T25" fmla="*/ 533 h 624"/>
                <a:gd name="T26" fmla="*/ 469 w 624"/>
                <a:gd name="T27" fmla="*/ 553 h 624"/>
                <a:gd name="T28" fmla="*/ 508 w 624"/>
                <a:gd name="T29" fmla="*/ 555 h 624"/>
                <a:gd name="T30" fmla="*/ 536 w 624"/>
                <a:gd name="T31" fmla="*/ 493 h 624"/>
                <a:gd name="T32" fmla="*/ 56 w 624"/>
                <a:gd name="T33" fmla="*/ 443 h 624"/>
                <a:gd name="T34" fmla="*/ 70 w 624"/>
                <a:gd name="T35" fmla="*/ 509 h 624"/>
                <a:gd name="T36" fmla="*/ 44 w 624"/>
                <a:gd name="T37" fmla="*/ 415 h 624"/>
                <a:gd name="T38" fmla="*/ 580 w 624"/>
                <a:gd name="T39" fmla="*/ 415 h 624"/>
                <a:gd name="T40" fmla="*/ 590 w 624"/>
                <a:gd name="T41" fmla="*/ 454 h 624"/>
                <a:gd name="T42" fmla="*/ 580 w 624"/>
                <a:gd name="T43" fmla="*/ 415 h 624"/>
                <a:gd name="T44" fmla="*/ 613 w 624"/>
                <a:gd name="T45" fmla="*/ 393 h 624"/>
                <a:gd name="T46" fmla="*/ 590 w 624"/>
                <a:gd name="T47" fmla="*/ 386 h 624"/>
                <a:gd name="T48" fmla="*/ 28 w 624"/>
                <a:gd name="T49" fmla="*/ 358 h 624"/>
                <a:gd name="T50" fmla="*/ 28 w 624"/>
                <a:gd name="T51" fmla="*/ 358 h 624"/>
                <a:gd name="T52" fmla="*/ 11 w 624"/>
                <a:gd name="T53" fmla="*/ 297 h 624"/>
                <a:gd name="T54" fmla="*/ 25 w 624"/>
                <a:gd name="T55" fmla="*/ 297 h 624"/>
                <a:gd name="T56" fmla="*/ 599 w 624"/>
                <a:gd name="T57" fmla="*/ 297 h 624"/>
                <a:gd name="T58" fmla="*/ 599 w 624"/>
                <a:gd name="T59" fmla="*/ 327 h 624"/>
                <a:gd name="T60" fmla="*/ 624 w 624"/>
                <a:gd name="T61" fmla="*/ 312 h 624"/>
                <a:gd name="T62" fmla="*/ 596 w 624"/>
                <a:gd name="T63" fmla="*/ 267 h 624"/>
                <a:gd name="T64" fmla="*/ 619 w 624"/>
                <a:gd name="T65" fmla="*/ 264 h 624"/>
                <a:gd name="T66" fmla="*/ 10 w 624"/>
                <a:gd name="T67" fmla="*/ 232 h 624"/>
                <a:gd name="T68" fmla="*/ 34 w 624"/>
                <a:gd name="T69" fmla="*/ 238 h 624"/>
                <a:gd name="T70" fmla="*/ 34 w 624"/>
                <a:gd name="T71" fmla="*/ 171 h 624"/>
                <a:gd name="T72" fmla="*/ 568 w 624"/>
                <a:gd name="T73" fmla="*/ 182 h 624"/>
                <a:gd name="T74" fmla="*/ 603 w 624"/>
                <a:gd name="T75" fmla="*/ 200 h 624"/>
                <a:gd name="T76" fmla="*/ 563 w 624"/>
                <a:gd name="T77" fmla="*/ 149 h 624"/>
                <a:gd name="T78" fmla="*/ 573 w 624"/>
                <a:gd name="T79" fmla="*/ 142 h 624"/>
                <a:gd name="T80" fmla="*/ 70 w 624"/>
                <a:gd name="T81" fmla="*/ 156 h 624"/>
                <a:gd name="T82" fmla="*/ 108 w 624"/>
                <a:gd name="T83" fmla="*/ 110 h 624"/>
                <a:gd name="T84" fmla="*/ 131 w 624"/>
                <a:gd name="T85" fmla="*/ 89 h 624"/>
                <a:gd name="T86" fmla="*/ 515 w 624"/>
                <a:gd name="T87" fmla="*/ 108 h 624"/>
                <a:gd name="T88" fmla="*/ 535 w 624"/>
                <a:gd name="T89" fmla="*/ 131 h 624"/>
                <a:gd name="T90" fmla="*/ 508 w 624"/>
                <a:gd name="T91" fmla="*/ 69 h 624"/>
                <a:gd name="T92" fmla="*/ 481 w 624"/>
                <a:gd name="T93" fmla="*/ 50 h 624"/>
                <a:gd name="T94" fmla="*/ 199 w 624"/>
                <a:gd name="T95" fmla="*/ 21 h 624"/>
                <a:gd name="T96" fmla="*/ 155 w 624"/>
                <a:gd name="T97" fmla="*/ 72 h 624"/>
                <a:gd name="T98" fmla="*/ 199 w 624"/>
                <a:gd name="T99" fmla="*/ 21 h 624"/>
                <a:gd name="T100" fmla="*/ 237 w 624"/>
                <a:gd name="T101" fmla="*/ 35 h 624"/>
                <a:gd name="T102" fmla="*/ 386 w 624"/>
                <a:gd name="T103" fmla="*/ 34 h 624"/>
                <a:gd name="T104" fmla="*/ 453 w 624"/>
                <a:gd name="T105" fmla="*/ 34 h 624"/>
                <a:gd name="T106" fmla="*/ 360 w 624"/>
                <a:gd name="T107" fmla="*/ 4 h 624"/>
                <a:gd name="T108" fmla="*/ 312 w 624"/>
                <a:gd name="T109" fmla="*/ 0 h 624"/>
                <a:gd name="T110" fmla="*/ 296 w 624"/>
                <a:gd name="T111" fmla="*/ 25 h 624"/>
                <a:gd name="T112" fmla="*/ 326 w 624"/>
                <a:gd name="T113" fmla="*/ 25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624">
                  <a:moveTo>
                    <a:pt x="328" y="599"/>
                  </a:moveTo>
                  <a:cubicBezTo>
                    <a:pt x="326" y="599"/>
                    <a:pt x="326" y="599"/>
                    <a:pt x="326" y="599"/>
                  </a:cubicBezTo>
                  <a:cubicBezTo>
                    <a:pt x="328" y="612"/>
                    <a:pt x="328" y="612"/>
                    <a:pt x="328" y="612"/>
                  </a:cubicBezTo>
                  <a:cubicBezTo>
                    <a:pt x="328" y="624"/>
                    <a:pt x="328" y="624"/>
                    <a:pt x="328" y="624"/>
                  </a:cubicBezTo>
                  <a:cubicBezTo>
                    <a:pt x="328" y="612"/>
                    <a:pt x="328" y="612"/>
                    <a:pt x="328" y="612"/>
                  </a:cubicBezTo>
                  <a:cubicBezTo>
                    <a:pt x="330" y="624"/>
                    <a:pt x="330" y="624"/>
                    <a:pt x="330" y="624"/>
                  </a:cubicBezTo>
                  <a:cubicBezTo>
                    <a:pt x="328" y="612"/>
                    <a:pt x="328" y="612"/>
                    <a:pt x="328" y="612"/>
                  </a:cubicBezTo>
                  <a:cubicBezTo>
                    <a:pt x="328" y="599"/>
                    <a:pt x="328" y="599"/>
                    <a:pt x="328" y="599"/>
                  </a:cubicBezTo>
                  <a:moveTo>
                    <a:pt x="238" y="590"/>
                  </a:moveTo>
                  <a:cubicBezTo>
                    <a:pt x="232" y="614"/>
                    <a:pt x="232" y="614"/>
                    <a:pt x="232" y="614"/>
                  </a:cubicBezTo>
                  <a:cubicBezTo>
                    <a:pt x="242" y="617"/>
                    <a:pt x="253" y="619"/>
                    <a:pt x="263" y="621"/>
                  </a:cubicBezTo>
                  <a:cubicBezTo>
                    <a:pt x="265" y="608"/>
                    <a:pt x="265" y="608"/>
                    <a:pt x="265" y="608"/>
                  </a:cubicBezTo>
                  <a:cubicBezTo>
                    <a:pt x="263" y="621"/>
                    <a:pt x="263" y="621"/>
                    <a:pt x="263" y="621"/>
                  </a:cubicBezTo>
                  <a:cubicBezTo>
                    <a:pt x="274" y="622"/>
                    <a:pt x="285" y="623"/>
                    <a:pt x="296" y="624"/>
                  </a:cubicBezTo>
                  <a:cubicBezTo>
                    <a:pt x="297" y="599"/>
                    <a:pt x="297" y="599"/>
                    <a:pt x="297" y="599"/>
                  </a:cubicBezTo>
                  <a:cubicBezTo>
                    <a:pt x="287" y="599"/>
                    <a:pt x="277" y="598"/>
                    <a:pt x="267" y="596"/>
                  </a:cubicBezTo>
                  <a:cubicBezTo>
                    <a:pt x="257" y="595"/>
                    <a:pt x="247" y="593"/>
                    <a:pt x="238" y="590"/>
                  </a:cubicBezTo>
                  <a:moveTo>
                    <a:pt x="415" y="581"/>
                  </a:moveTo>
                  <a:cubicBezTo>
                    <a:pt x="406" y="584"/>
                    <a:pt x="396" y="587"/>
                    <a:pt x="387" y="590"/>
                  </a:cubicBezTo>
                  <a:cubicBezTo>
                    <a:pt x="377" y="592"/>
                    <a:pt x="367" y="595"/>
                    <a:pt x="357" y="596"/>
                  </a:cubicBezTo>
                  <a:cubicBezTo>
                    <a:pt x="361" y="620"/>
                    <a:pt x="361" y="620"/>
                    <a:pt x="361" y="620"/>
                  </a:cubicBezTo>
                  <a:cubicBezTo>
                    <a:pt x="372" y="619"/>
                    <a:pt x="383" y="616"/>
                    <a:pt x="393" y="614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3" y="614"/>
                    <a:pt x="393" y="614"/>
                    <a:pt x="393" y="614"/>
                  </a:cubicBezTo>
                  <a:cubicBezTo>
                    <a:pt x="403" y="611"/>
                    <a:pt x="414" y="607"/>
                    <a:pt x="424" y="604"/>
                  </a:cubicBezTo>
                  <a:cubicBezTo>
                    <a:pt x="415" y="581"/>
                    <a:pt x="415" y="581"/>
                    <a:pt x="415" y="581"/>
                  </a:cubicBezTo>
                  <a:moveTo>
                    <a:pt x="209" y="581"/>
                  </a:moveTo>
                  <a:cubicBezTo>
                    <a:pt x="205" y="592"/>
                    <a:pt x="205" y="592"/>
                    <a:pt x="205" y="592"/>
                  </a:cubicBezTo>
                  <a:cubicBezTo>
                    <a:pt x="200" y="603"/>
                    <a:pt x="200" y="603"/>
                    <a:pt x="200" y="603"/>
                  </a:cubicBezTo>
                  <a:cubicBezTo>
                    <a:pt x="201" y="604"/>
                    <a:pt x="201" y="604"/>
                    <a:pt x="201" y="604"/>
                  </a:cubicBezTo>
                  <a:cubicBezTo>
                    <a:pt x="205" y="591"/>
                    <a:pt x="205" y="591"/>
                    <a:pt x="205" y="591"/>
                  </a:cubicBezTo>
                  <a:cubicBezTo>
                    <a:pt x="210" y="581"/>
                    <a:pt x="210" y="581"/>
                    <a:pt x="210" y="581"/>
                  </a:cubicBezTo>
                  <a:cubicBezTo>
                    <a:pt x="205" y="591"/>
                    <a:pt x="205" y="591"/>
                    <a:pt x="205" y="591"/>
                  </a:cubicBezTo>
                  <a:cubicBezTo>
                    <a:pt x="209" y="581"/>
                    <a:pt x="209" y="581"/>
                    <a:pt x="209" y="581"/>
                  </a:cubicBezTo>
                  <a:moveTo>
                    <a:pt x="443" y="568"/>
                  </a:moveTo>
                  <a:cubicBezTo>
                    <a:pt x="442" y="569"/>
                    <a:pt x="442" y="569"/>
                    <a:pt x="442" y="569"/>
                  </a:cubicBezTo>
                  <a:cubicBezTo>
                    <a:pt x="449" y="581"/>
                    <a:pt x="449" y="581"/>
                    <a:pt x="449" y="581"/>
                  </a:cubicBezTo>
                  <a:cubicBezTo>
                    <a:pt x="454" y="590"/>
                    <a:pt x="454" y="590"/>
                    <a:pt x="454" y="590"/>
                  </a:cubicBezTo>
                  <a:cubicBezTo>
                    <a:pt x="449" y="581"/>
                    <a:pt x="449" y="581"/>
                    <a:pt x="449" y="581"/>
                  </a:cubicBezTo>
                  <a:cubicBezTo>
                    <a:pt x="454" y="590"/>
                    <a:pt x="454" y="590"/>
                    <a:pt x="454" y="590"/>
                  </a:cubicBezTo>
                  <a:cubicBezTo>
                    <a:pt x="448" y="579"/>
                    <a:pt x="448" y="579"/>
                    <a:pt x="448" y="579"/>
                  </a:cubicBezTo>
                  <a:cubicBezTo>
                    <a:pt x="443" y="568"/>
                    <a:pt x="443" y="568"/>
                    <a:pt x="443" y="568"/>
                  </a:cubicBezTo>
                  <a:moveTo>
                    <a:pt x="131" y="536"/>
                  </a:moveTo>
                  <a:cubicBezTo>
                    <a:pt x="116" y="555"/>
                    <a:pt x="116" y="555"/>
                    <a:pt x="116" y="555"/>
                  </a:cubicBezTo>
                  <a:cubicBezTo>
                    <a:pt x="124" y="562"/>
                    <a:pt x="133" y="568"/>
                    <a:pt x="142" y="574"/>
                  </a:cubicBezTo>
                  <a:cubicBezTo>
                    <a:pt x="151" y="580"/>
                    <a:pt x="161" y="586"/>
                    <a:pt x="171" y="591"/>
                  </a:cubicBezTo>
                  <a:cubicBezTo>
                    <a:pt x="182" y="569"/>
                    <a:pt x="182" y="569"/>
                    <a:pt x="182" y="569"/>
                  </a:cubicBezTo>
                  <a:cubicBezTo>
                    <a:pt x="173" y="564"/>
                    <a:pt x="164" y="559"/>
                    <a:pt x="156" y="554"/>
                  </a:cubicBezTo>
                  <a:cubicBezTo>
                    <a:pt x="147" y="548"/>
                    <a:pt x="139" y="542"/>
                    <a:pt x="131" y="536"/>
                  </a:cubicBezTo>
                  <a:moveTo>
                    <a:pt x="109" y="516"/>
                  </a:moveTo>
                  <a:cubicBezTo>
                    <a:pt x="92" y="533"/>
                    <a:pt x="92" y="533"/>
                    <a:pt x="92" y="533"/>
                  </a:cubicBezTo>
                  <a:cubicBezTo>
                    <a:pt x="92" y="533"/>
                    <a:pt x="92" y="533"/>
                    <a:pt x="92" y="533"/>
                  </a:cubicBezTo>
                  <a:cubicBezTo>
                    <a:pt x="109" y="516"/>
                    <a:pt x="109" y="516"/>
                    <a:pt x="109" y="516"/>
                  </a:cubicBezTo>
                  <a:moveTo>
                    <a:pt x="515" y="516"/>
                  </a:moveTo>
                  <a:cubicBezTo>
                    <a:pt x="508" y="523"/>
                    <a:pt x="501" y="529"/>
                    <a:pt x="493" y="536"/>
                  </a:cubicBezTo>
                  <a:cubicBezTo>
                    <a:pt x="485" y="542"/>
                    <a:pt x="477" y="548"/>
                    <a:pt x="469" y="553"/>
                  </a:cubicBezTo>
                  <a:cubicBezTo>
                    <a:pt x="482" y="574"/>
                    <a:pt x="482" y="574"/>
                    <a:pt x="482" y="574"/>
                  </a:cubicBezTo>
                  <a:cubicBezTo>
                    <a:pt x="491" y="568"/>
                    <a:pt x="500" y="561"/>
                    <a:pt x="508" y="555"/>
                  </a:cubicBezTo>
                  <a:cubicBezTo>
                    <a:pt x="501" y="545"/>
                    <a:pt x="501" y="545"/>
                    <a:pt x="501" y="545"/>
                  </a:cubicBezTo>
                  <a:cubicBezTo>
                    <a:pt x="508" y="555"/>
                    <a:pt x="508" y="555"/>
                    <a:pt x="508" y="555"/>
                  </a:cubicBezTo>
                  <a:cubicBezTo>
                    <a:pt x="517" y="548"/>
                    <a:pt x="525" y="541"/>
                    <a:pt x="533" y="533"/>
                  </a:cubicBezTo>
                  <a:cubicBezTo>
                    <a:pt x="533" y="533"/>
                    <a:pt x="533" y="533"/>
                    <a:pt x="533" y="533"/>
                  </a:cubicBezTo>
                  <a:cubicBezTo>
                    <a:pt x="515" y="516"/>
                    <a:pt x="515" y="516"/>
                    <a:pt x="515" y="516"/>
                  </a:cubicBezTo>
                  <a:moveTo>
                    <a:pt x="536" y="493"/>
                  </a:moveTo>
                  <a:cubicBezTo>
                    <a:pt x="554" y="509"/>
                    <a:pt x="554" y="509"/>
                    <a:pt x="554" y="509"/>
                  </a:cubicBezTo>
                  <a:cubicBezTo>
                    <a:pt x="555" y="508"/>
                    <a:pt x="555" y="508"/>
                    <a:pt x="555" y="508"/>
                  </a:cubicBezTo>
                  <a:cubicBezTo>
                    <a:pt x="536" y="493"/>
                    <a:pt x="536" y="493"/>
                    <a:pt x="536" y="493"/>
                  </a:cubicBezTo>
                  <a:moveTo>
                    <a:pt x="56" y="443"/>
                  </a:moveTo>
                  <a:cubicBezTo>
                    <a:pt x="34" y="454"/>
                    <a:pt x="34" y="454"/>
                    <a:pt x="34" y="454"/>
                  </a:cubicBezTo>
                  <a:cubicBezTo>
                    <a:pt x="39" y="464"/>
                    <a:pt x="45" y="474"/>
                    <a:pt x="50" y="483"/>
                  </a:cubicBezTo>
                  <a:cubicBezTo>
                    <a:pt x="51" y="483"/>
                    <a:pt x="51" y="483"/>
                    <a:pt x="51" y="483"/>
                  </a:cubicBezTo>
                  <a:cubicBezTo>
                    <a:pt x="56" y="492"/>
                    <a:pt x="63" y="501"/>
                    <a:pt x="70" y="509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3" y="486"/>
                    <a:pt x="77" y="478"/>
                    <a:pt x="71" y="469"/>
                  </a:cubicBezTo>
                  <a:cubicBezTo>
                    <a:pt x="66" y="461"/>
                    <a:pt x="61" y="452"/>
                    <a:pt x="56" y="443"/>
                  </a:cubicBezTo>
                  <a:moveTo>
                    <a:pt x="44" y="415"/>
                  </a:moveTo>
                  <a:cubicBezTo>
                    <a:pt x="21" y="424"/>
                    <a:pt x="21" y="424"/>
                    <a:pt x="21" y="424"/>
                  </a:cubicBezTo>
                  <a:cubicBezTo>
                    <a:pt x="44" y="416"/>
                    <a:pt x="44" y="416"/>
                    <a:pt x="44" y="416"/>
                  </a:cubicBezTo>
                  <a:cubicBezTo>
                    <a:pt x="44" y="415"/>
                    <a:pt x="44" y="415"/>
                    <a:pt x="44" y="415"/>
                  </a:cubicBezTo>
                  <a:moveTo>
                    <a:pt x="580" y="415"/>
                  </a:moveTo>
                  <a:cubicBezTo>
                    <a:pt x="577" y="424"/>
                    <a:pt x="573" y="434"/>
                    <a:pt x="568" y="443"/>
                  </a:cubicBezTo>
                  <a:cubicBezTo>
                    <a:pt x="564" y="452"/>
                    <a:pt x="559" y="460"/>
                    <a:pt x="553" y="469"/>
                  </a:cubicBezTo>
                  <a:cubicBezTo>
                    <a:pt x="574" y="482"/>
                    <a:pt x="574" y="482"/>
                    <a:pt x="574" y="482"/>
                  </a:cubicBezTo>
                  <a:cubicBezTo>
                    <a:pt x="580" y="473"/>
                    <a:pt x="585" y="463"/>
                    <a:pt x="590" y="454"/>
                  </a:cubicBezTo>
                  <a:cubicBezTo>
                    <a:pt x="579" y="448"/>
                    <a:pt x="579" y="448"/>
                    <a:pt x="579" y="448"/>
                  </a:cubicBezTo>
                  <a:cubicBezTo>
                    <a:pt x="590" y="454"/>
                    <a:pt x="590" y="454"/>
                    <a:pt x="590" y="454"/>
                  </a:cubicBezTo>
                  <a:cubicBezTo>
                    <a:pt x="595" y="444"/>
                    <a:pt x="599" y="434"/>
                    <a:pt x="603" y="424"/>
                  </a:cubicBezTo>
                  <a:cubicBezTo>
                    <a:pt x="580" y="415"/>
                    <a:pt x="580" y="415"/>
                    <a:pt x="580" y="415"/>
                  </a:cubicBezTo>
                  <a:moveTo>
                    <a:pt x="590" y="386"/>
                  </a:moveTo>
                  <a:cubicBezTo>
                    <a:pt x="589" y="388"/>
                    <a:pt x="589" y="388"/>
                    <a:pt x="589" y="388"/>
                  </a:cubicBezTo>
                  <a:cubicBezTo>
                    <a:pt x="603" y="390"/>
                    <a:pt x="603" y="390"/>
                    <a:pt x="603" y="390"/>
                  </a:cubicBezTo>
                  <a:cubicBezTo>
                    <a:pt x="613" y="393"/>
                    <a:pt x="613" y="393"/>
                    <a:pt x="613" y="393"/>
                  </a:cubicBezTo>
                  <a:cubicBezTo>
                    <a:pt x="603" y="390"/>
                    <a:pt x="603" y="390"/>
                    <a:pt x="603" y="390"/>
                  </a:cubicBezTo>
                  <a:cubicBezTo>
                    <a:pt x="614" y="392"/>
                    <a:pt x="614" y="392"/>
                    <a:pt x="614" y="392"/>
                  </a:cubicBezTo>
                  <a:cubicBezTo>
                    <a:pt x="602" y="390"/>
                    <a:pt x="602" y="390"/>
                    <a:pt x="602" y="390"/>
                  </a:cubicBezTo>
                  <a:cubicBezTo>
                    <a:pt x="590" y="386"/>
                    <a:pt x="590" y="386"/>
                    <a:pt x="590" y="386"/>
                  </a:cubicBezTo>
                  <a:moveTo>
                    <a:pt x="25" y="328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1" y="340"/>
                    <a:pt x="2" y="351"/>
                    <a:pt x="4" y="362"/>
                  </a:cubicBezTo>
                  <a:cubicBezTo>
                    <a:pt x="28" y="358"/>
                    <a:pt x="28" y="358"/>
                    <a:pt x="28" y="358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72"/>
                    <a:pt x="8" y="383"/>
                    <a:pt x="11" y="394"/>
                  </a:cubicBezTo>
                  <a:cubicBezTo>
                    <a:pt x="34" y="387"/>
                    <a:pt x="34" y="387"/>
                    <a:pt x="34" y="387"/>
                  </a:cubicBezTo>
                  <a:cubicBezTo>
                    <a:pt x="32" y="378"/>
                    <a:pt x="30" y="368"/>
                    <a:pt x="28" y="358"/>
                  </a:cubicBezTo>
                  <a:cubicBezTo>
                    <a:pt x="28" y="358"/>
                    <a:pt x="28" y="358"/>
                    <a:pt x="28" y="358"/>
                  </a:cubicBezTo>
                  <a:cubicBezTo>
                    <a:pt x="27" y="348"/>
                    <a:pt x="25" y="338"/>
                    <a:pt x="25" y="328"/>
                  </a:cubicBezTo>
                  <a:moveTo>
                    <a:pt x="0" y="296"/>
                  </a:moveTo>
                  <a:cubicBezTo>
                    <a:pt x="11" y="297"/>
                    <a:pt x="11" y="297"/>
                    <a:pt x="11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13" y="297"/>
                    <a:pt x="13" y="297"/>
                    <a:pt x="13" y="297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25" y="297"/>
                    <a:pt x="25" y="297"/>
                    <a:pt x="25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0" y="296"/>
                    <a:pt x="0" y="296"/>
                    <a:pt x="0" y="296"/>
                  </a:cubicBezTo>
                  <a:moveTo>
                    <a:pt x="623" y="296"/>
                  </a:moveTo>
                  <a:cubicBezTo>
                    <a:pt x="599" y="297"/>
                    <a:pt x="599" y="297"/>
                    <a:pt x="599" y="297"/>
                  </a:cubicBezTo>
                  <a:cubicBezTo>
                    <a:pt x="599" y="302"/>
                    <a:pt x="599" y="307"/>
                    <a:pt x="599" y="312"/>
                  </a:cubicBezTo>
                  <a:cubicBezTo>
                    <a:pt x="599" y="317"/>
                    <a:pt x="599" y="322"/>
                    <a:pt x="599" y="327"/>
                  </a:cubicBezTo>
                  <a:cubicBezTo>
                    <a:pt x="611" y="328"/>
                    <a:pt x="611" y="328"/>
                    <a:pt x="611" y="328"/>
                  </a:cubicBezTo>
                  <a:cubicBezTo>
                    <a:pt x="599" y="327"/>
                    <a:pt x="599" y="327"/>
                    <a:pt x="599" y="327"/>
                  </a:cubicBezTo>
                  <a:cubicBezTo>
                    <a:pt x="598" y="337"/>
                    <a:pt x="597" y="347"/>
                    <a:pt x="596" y="357"/>
                  </a:cubicBezTo>
                  <a:cubicBezTo>
                    <a:pt x="620" y="361"/>
                    <a:pt x="620" y="361"/>
                    <a:pt x="620" y="361"/>
                  </a:cubicBezTo>
                  <a:cubicBezTo>
                    <a:pt x="622" y="350"/>
                    <a:pt x="623" y="339"/>
                    <a:pt x="624" y="328"/>
                  </a:cubicBezTo>
                  <a:cubicBezTo>
                    <a:pt x="624" y="323"/>
                    <a:pt x="624" y="318"/>
                    <a:pt x="624" y="312"/>
                  </a:cubicBezTo>
                  <a:cubicBezTo>
                    <a:pt x="624" y="307"/>
                    <a:pt x="624" y="301"/>
                    <a:pt x="623" y="296"/>
                  </a:cubicBezTo>
                  <a:moveTo>
                    <a:pt x="620" y="264"/>
                  </a:moveTo>
                  <a:cubicBezTo>
                    <a:pt x="619" y="264"/>
                    <a:pt x="619" y="264"/>
                    <a:pt x="619" y="264"/>
                  </a:cubicBezTo>
                  <a:cubicBezTo>
                    <a:pt x="596" y="267"/>
                    <a:pt x="596" y="267"/>
                    <a:pt x="596" y="267"/>
                  </a:cubicBezTo>
                  <a:cubicBezTo>
                    <a:pt x="620" y="264"/>
                    <a:pt x="620" y="264"/>
                    <a:pt x="620" y="264"/>
                  </a:cubicBezTo>
                  <a:moveTo>
                    <a:pt x="620" y="264"/>
                  </a:moveTo>
                  <a:cubicBezTo>
                    <a:pt x="608" y="265"/>
                    <a:pt x="608" y="265"/>
                    <a:pt x="608" y="265"/>
                  </a:cubicBezTo>
                  <a:cubicBezTo>
                    <a:pt x="619" y="264"/>
                    <a:pt x="619" y="264"/>
                    <a:pt x="619" y="264"/>
                  </a:cubicBezTo>
                  <a:cubicBezTo>
                    <a:pt x="620" y="264"/>
                    <a:pt x="620" y="264"/>
                    <a:pt x="620" y="264"/>
                  </a:cubicBezTo>
                  <a:moveTo>
                    <a:pt x="20" y="201"/>
                  </a:moveTo>
                  <a:cubicBezTo>
                    <a:pt x="17" y="211"/>
                    <a:pt x="13" y="222"/>
                    <a:pt x="10" y="232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8" y="243"/>
                    <a:pt x="5" y="253"/>
                    <a:pt x="4" y="264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9" y="258"/>
                    <a:pt x="32" y="248"/>
                    <a:pt x="34" y="238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7" y="229"/>
                    <a:pt x="40" y="219"/>
                    <a:pt x="43" y="210"/>
                  </a:cubicBezTo>
                  <a:cubicBezTo>
                    <a:pt x="20" y="201"/>
                    <a:pt x="20" y="201"/>
                    <a:pt x="20" y="201"/>
                  </a:cubicBezTo>
                  <a:moveTo>
                    <a:pt x="34" y="171"/>
                  </a:moveTo>
                  <a:cubicBezTo>
                    <a:pt x="34" y="171"/>
                    <a:pt x="34" y="171"/>
                    <a:pt x="34" y="171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34" y="171"/>
                    <a:pt x="34" y="171"/>
                    <a:pt x="34" y="171"/>
                  </a:cubicBezTo>
                  <a:moveTo>
                    <a:pt x="590" y="171"/>
                  </a:moveTo>
                  <a:cubicBezTo>
                    <a:pt x="568" y="182"/>
                    <a:pt x="568" y="182"/>
                    <a:pt x="568" y="182"/>
                  </a:cubicBezTo>
                  <a:cubicBezTo>
                    <a:pt x="573" y="191"/>
                    <a:pt x="577" y="200"/>
                    <a:pt x="580" y="209"/>
                  </a:cubicBezTo>
                  <a:cubicBezTo>
                    <a:pt x="584" y="219"/>
                    <a:pt x="587" y="228"/>
                    <a:pt x="590" y="238"/>
                  </a:cubicBezTo>
                  <a:cubicBezTo>
                    <a:pt x="613" y="231"/>
                    <a:pt x="613" y="231"/>
                    <a:pt x="613" y="231"/>
                  </a:cubicBezTo>
                  <a:cubicBezTo>
                    <a:pt x="611" y="221"/>
                    <a:pt x="607" y="211"/>
                    <a:pt x="603" y="200"/>
                  </a:cubicBezTo>
                  <a:cubicBezTo>
                    <a:pt x="599" y="190"/>
                    <a:pt x="595" y="180"/>
                    <a:pt x="590" y="171"/>
                  </a:cubicBezTo>
                  <a:moveTo>
                    <a:pt x="573" y="142"/>
                  </a:moveTo>
                  <a:cubicBezTo>
                    <a:pt x="562" y="150"/>
                    <a:pt x="562" y="150"/>
                    <a:pt x="562" y="150"/>
                  </a:cubicBezTo>
                  <a:cubicBezTo>
                    <a:pt x="563" y="149"/>
                    <a:pt x="563" y="149"/>
                    <a:pt x="563" y="149"/>
                  </a:cubicBezTo>
                  <a:cubicBezTo>
                    <a:pt x="553" y="156"/>
                    <a:pt x="553" y="156"/>
                    <a:pt x="553" y="156"/>
                  </a:cubicBezTo>
                  <a:cubicBezTo>
                    <a:pt x="563" y="149"/>
                    <a:pt x="563" y="149"/>
                    <a:pt x="563" y="149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573" y="142"/>
                    <a:pt x="573" y="142"/>
                    <a:pt x="573" y="142"/>
                  </a:cubicBezTo>
                  <a:moveTo>
                    <a:pt x="91" y="92"/>
                  </a:moveTo>
                  <a:cubicBezTo>
                    <a:pt x="83" y="100"/>
                    <a:pt x="76" y="108"/>
                    <a:pt x="69" y="116"/>
                  </a:cubicBezTo>
                  <a:cubicBezTo>
                    <a:pt x="62" y="125"/>
                    <a:pt x="56" y="134"/>
                    <a:pt x="50" y="143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76" y="148"/>
                    <a:pt x="82" y="140"/>
                    <a:pt x="88" y="132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94" y="124"/>
                    <a:pt x="101" y="117"/>
                    <a:pt x="108" y="110"/>
                  </a:cubicBezTo>
                  <a:cubicBezTo>
                    <a:pt x="91" y="92"/>
                    <a:pt x="91" y="92"/>
                    <a:pt x="91" y="92"/>
                  </a:cubicBezTo>
                  <a:moveTo>
                    <a:pt x="115" y="70"/>
                  </a:moveTo>
                  <a:cubicBezTo>
                    <a:pt x="115" y="70"/>
                    <a:pt x="115" y="70"/>
                    <a:pt x="115" y="70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15" y="70"/>
                    <a:pt x="115" y="70"/>
                    <a:pt x="115" y="70"/>
                  </a:cubicBezTo>
                  <a:moveTo>
                    <a:pt x="508" y="69"/>
                  </a:moveTo>
                  <a:cubicBezTo>
                    <a:pt x="492" y="88"/>
                    <a:pt x="492" y="88"/>
                    <a:pt x="492" y="88"/>
                  </a:cubicBezTo>
                  <a:cubicBezTo>
                    <a:pt x="500" y="95"/>
                    <a:pt x="507" y="101"/>
                    <a:pt x="515" y="108"/>
                  </a:cubicBezTo>
                  <a:cubicBezTo>
                    <a:pt x="522" y="101"/>
                    <a:pt x="522" y="101"/>
                    <a:pt x="522" y="101"/>
                  </a:cubicBezTo>
                  <a:cubicBezTo>
                    <a:pt x="515" y="108"/>
                    <a:pt x="515" y="108"/>
                    <a:pt x="515" y="108"/>
                  </a:cubicBezTo>
                  <a:cubicBezTo>
                    <a:pt x="515" y="109"/>
                    <a:pt x="515" y="109"/>
                    <a:pt x="515" y="109"/>
                  </a:cubicBezTo>
                  <a:cubicBezTo>
                    <a:pt x="522" y="116"/>
                    <a:pt x="529" y="124"/>
                    <a:pt x="535" y="131"/>
                  </a:cubicBezTo>
                  <a:cubicBezTo>
                    <a:pt x="554" y="116"/>
                    <a:pt x="554" y="116"/>
                    <a:pt x="554" y="116"/>
                  </a:cubicBezTo>
                  <a:cubicBezTo>
                    <a:pt x="548" y="108"/>
                    <a:pt x="540" y="99"/>
                    <a:pt x="533" y="92"/>
                  </a:cubicBezTo>
                  <a:cubicBezTo>
                    <a:pt x="532" y="91"/>
                    <a:pt x="532" y="91"/>
                    <a:pt x="532" y="91"/>
                  </a:cubicBezTo>
                  <a:cubicBezTo>
                    <a:pt x="524" y="83"/>
                    <a:pt x="516" y="76"/>
                    <a:pt x="508" y="69"/>
                  </a:cubicBezTo>
                  <a:moveTo>
                    <a:pt x="481" y="50"/>
                  </a:moveTo>
                  <a:cubicBezTo>
                    <a:pt x="467" y="71"/>
                    <a:pt x="467" y="71"/>
                    <a:pt x="467" y="7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moveTo>
                    <a:pt x="234" y="24"/>
                  </a:moveTo>
                  <a:cubicBezTo>
                    <a:pt x="236" y="35"/>
                    <a:pt x="236" y="35"/>
                    <a:pt x="236" y="35"/>
                  </a:cubicBezTo>
                  <a:cubicBezTo>
                    <a:pt x="234" y="24"/>
                    <a:pt x="234" y="24"/>
                    <a:pt x="234" y="24"/>
                  </a:cubicBezTo>
                  <a:moveTo>
                    <a:pt x="199" y="21"/>
                  </a:moveTo>
                  <a:cubicBezTo>
                    <a:pt x="189" y="25"/>
                    <a:pt x="179" y="30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60" y="40"/>
                    <a:pt x="150" y="45"/>
                    <a:pt x="141" y="51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3" y="66"/>
                    <a:pt x="172" y="61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90" y="52"/>
                    <a:pt x="199" y="48"/>
                    <a:pt x="208" y="44"/>
                  </a:cubicBezTo>
                  <a:cubicBezTo>
                    <a:pt x="199" y="21"/>
                    <a:pt x="199" y="21"/>
                    <a:pt x="199" y="21"/>
                  </a:cubicBezTo>
                  <a:moveTo>
                    <a:pt x="231" y="11"/>
                  </a:moveTo>
                  <a:cubicBezTo>
                    <a:pt x="230" y="11"/>
                    <a:pt x="230" y="11"/>
                    <a:pt x="230" y="11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31" y="11"/>
                    <a:pt x="231" y="11"/>
                    <a:pt x="231" y="11"/>
                  </a:cubicBezTo>
                  <a:moveTo>
                    <a:pt x="392" y="11"/>
                  </a:moveTo>
                  <a:cubicBezTo>
                    <a:pt x="386" y="34"/>
                    <a:pt x="386" y="34"/>
                    <a:pt x="386" y="34"/>
                  </a:cubicBezTo>
                  <a:cubicBezTo>
                    <a:pt x="395" y="37"/>
                    <a:pt x="405" y="40"/>
                    <a:pt x="414" y="44"/>
                  </a:cubicBezTo>
                  <a:cubicBezTo>
                    <a:pt x="414" y="44"/>
                    <a:pt x="414" y="44"/>
                    <a:pt x="414" y="44"/>
                  </a:cubicBezTo>
                  <a:cubicBezTo>
                    <a:pt x="424" y="47"/>
                    <a:pt x="433" y="51"/>
                    <a:pt x="442" y="56"/>
                  </a:cubicBezTo>
                  <a:cubicBezTo>
                    <a:pt x="453" y="34"/>
                    <a:pt x="453" y="34"/>
                    <a:pt x="453" y="34"/>
                  </a:cubicBezTo>
                  <a:cubicBezTo>
                    <a:pt x="443" y="29"/>
                    <a:pt x="433" y="24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13" y="17"/>
                    <a:pt x="402" y="13"/>
                    <a:pt x="392" y="11"/>
                  </a:cubicBezTo>
                  <a:moveTo>
                    <a:pt x="360" y="4"/>
                  </a:moveTo>
                  <a:cubicBezTo>
                    <a:pt x="356" y="28"/>
                    <a:pt x="356" y="28"/>
                    <a:pt x="356" y="28"/>
                  </a:cubicBezTo>
                  <a:cubicBezTo>
                    <a:pt x="360" y="4"/>
                    <a:pt x="360" y="4"/>
                    <a:pt x="360" y="4"/>
                  </a:cubicBezTo>
                  <a:cubicBezTo>
                    <a:pt x="360" y="4"/>
                    <a:pt x="360" y="4"/>
                    <a:pt x="360" y="4"/>
                  </a:cubicBezTo>
                  <a:moveTo>
                    <a:pt x="312" y="0"/>
                  </a:moveTo>
                  <a:cubicBezTo>
                    <a:pt x="306" y="0"/>
                    <a:pt x="300" y="0"/>
                    <a:pt x="295" y="1"/>
                  </a:cubicBezTo>
                  <a:cubicBezTo>
                    <a:pt x="284" y="1"/>
                    <a:pt x="273" y="3"/>
                    <a:pt x="262" y="4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76" y="27"/>
                    <a:pt x="286" y="26"/>
                    <a:pt x="296" y="25"/>
                  </a:cubicBezTo>
                  <a:cubicBezTo>
                    <a:pt x="295" y="12"/>
                    <a:pt x="295" y="12"/>
                    <a:pt x="295" y="12"/>
                  </a:cubicBezTo>
                  <a:cubicBezTo>
                    <a:pt x="296" y="25"/>
                    <a:pt x="296" y="25"/>
                    <a:pt x="296" y="25"/>
                  </a:cubicBezTo>
                  <a:cubicBezTo>
                    <a:pt x="301" y="25"/>
                    <a:pt x="307" y="25"/>
                    <a:pt x="312" y="25"/>
                  </a:cubicBezTo>
                  <a:cubicBezTo>
                    <a:pt x="317" y="25"/>
                    <a:pt x="321" y="25"/>
                    <a:pt x="326" y="25"/>
                  </a:cubicBezTo>
                  <a:cubicBezTo>
                    <a:pt x="327" y="1"/>
                    <a:pt x="327" y="1"/>
                    <a:pt x="327" y="1"/>
                  </a:cubicBezTo>
                  <a:cubicBezTo>
                    <a:pt x="322" y="0"/>
                    <a:pt x="317" y="0"/>
                    <a:pt x="3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291CFFE-DC61-4164-B58C-52E1AFB22B2E}"/>
              </a:ext>
            </a:extLst>
          </p:cNvPr>
          <p:cNvGrpSpPr/>
          <p:nvPr/>
        </p:nvGrpSpPr>
        <p:grpSpPr>
          <a:xfrm rot="1500000">
            <a:off x="4361011" y="1344080"/>
            <a:ext cx="3469978" cy="4169840"/>
            <a:chOff x="7486432" y="1057808"/>
            <a:chExt cx="3684775" cy="442795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C7448D-5882-4C62-AFA6-69B9DBA7CF6C}"/>
                </a:ext>
              </a:extLst>
            </p:cNvPr>
            <p:cNvSpPr/>
            <p:nvPr/>
          </p:nvSpPr>
          <p:spPr>
            <a:xfrm>
              <a:off x="9432798" y="1057808"/>
              <a:ext cx="1738409" cy="4070907"/>
            </a:xfrm>
            <a:custGeom>
              <a:avLst/>
              <a:gdLst>
                <a:gd name="connsiteX0" fmla="*/ 5389 w 1738409"/>
                <a:gd name="connsiteY0" fmla="*/ 0 h 4070907"/>
                <a:gd name="connsiteX1" fmla="*/ 321039 w 1738409"/>
                <a:gd name="connsiteY1" fmla="*/ 378278 h 4070907"/>
                <a:gd name="connsiteX2" fmla="*/ 752711 w 1738409"/>
                <a:gd name="connsiteY2" fmla="*/ 581169 h 4070907"/>
                <a:gd name="connsiteX3" fmla="*/ 810556 w 1738409"/>
                <a:gd name="connsiteY3" fmla="*/ 622326 h 4070907"/>
                <a:gd name="connsiteX4" fmla="*/ 816702 w 1738409"/>
                <a:gd name="connsiteY4" fmla="*/ 625428 h 4070907"/>
                <a:gd name="connsiteX5" fmla="*/ 791631 w 1738409"/>
                <a:gd name="connsiteY5" fmla="*/ 718456 h 4070907"/>
                <a:gd name="connsiteX6" fmla="*/ 1182155 w 1738409"/>
                <a:gd name="connsiteY6" fmla="*/ 1028700 h 4070907"/>
                <a:gd name="connsiteX7" fmla="*/ 1263758 w 1738409"/>
                <a:gd name="connsiteY7" fmla="*/ 992830 h 4070907"/>
                <a:gd name="connsiteX8" fmla="*/ 1372678 w 1738409"/>
                <a:gd name="connsiteY8" fmla="*/ 1120503 h 4070907"/>
                <a:gd name="connsiteX9" fmla="*/ 1508140 w 1738409"/>
                <a:gd name="connsiteY9" fmla="*/ 1331038 h 4070907"/>
                <a:gd name="connsiteX10" fmla="*/ 1453352 w 1738409"/>
                <a:gd name="connsiteY10" fmla="*/ 3211840 h 4070907"/>
                <a:gd name="connsiteX11" fmla="*/ 1305864 w 1738409"/>
                <a:gd name="connsiteY11" fmla="*/ 3414133 h 4070907"/>
                <a:gd name="connsiteX12" fmla="*/ 1231980 w 1738409"/>
                <a:gd name="connsiteY12" fmla="*/ 3491164 h 4070907"/>
                <a:gd name="connsiteX13" fmla="*/ 1158116 w 1738409"/>
                <a:gd name="connsiteY13" fmla="*/ 3369127 h 4070907"/>
                <a:gd name="connsiteX14" fmla="*/ 875088 w 1738409"/>
                <a:gd name="connsiteY14" fmla="*/ 3615870 h 4070907"/>
                <a:gd name="connsiteX15" fmla="*/ 494088 w 1738409"/>
                <a:gd name="connsiteY15" fmla="*/ 3806370 h 4070907"/>
                <a:gd name="connsiteX16" fmla="*/ 556041 w 1738409"/>
                <a:gd name="connsiteY16" fmla="*/ 3947977 h 4070907"/>
                <a:gd name="connsiteX17" fmla="*/ 510459 w 1738409"/>
                <a:gd name="connsiteY17" fmla="*/ 3967744 h 4070907"/>
                <a:gd name="connsiteX18" fmla="*/ 153585 w 1738409"/>
                <a:gd name="connsiteY18" fmla="*/ 4056477 h 4070907"/>
                <a:gd name="connsiteX19" fmla="*/ 0 w 1738409"/>
                <a:gd name="connsiteY19" fmla="*/ 4070907 h 4070907"/>
                <a:gd name="connsiteX20" fmla="*/ 0 w 1738409"/>
                <a:gd name="connsiteY20" fmla="*/ 3646099 h 4070907"/>
                <a:gd name="connsiteX21" fmla="*/ 185995 w 1738409"/>
                <a:gd name="connsiteY21" fmla="*/ 3619153 h 4070907"/>
                <a:gd name="connsiteX22" fmla="*/ 1093846 w 1738409"/>
                <a:gd name="connsiteY22" fmla="*/ 2985231 h 4070907"/>
                <a:gd name="connsiteX23" fmla="*/ 1136053 w 1738409"/>
                <a:gd name="connsiteY23" fmla="*/ 1536336 h 4070907"/>
                <a:gd name="connsiteX24" fmla="*/ 80255 w 1738409"/>
                <a:gd name="connsiteY24" fmla="*/ 812448 h 4070907"/>
                <a:gd name="connsiteX25" fmla="*/ 0 w 1738409"/>
                <a:gd name="connsiteY25" fmla="*/ 807018 h 4070907"/>
                <a:gd name="connsiteX26" fmla="*/ 0 w 1738409"/>
                <a:gd name="connsiteY26" fmla="*/ 527957 h 4070907"/>
                <a:gd name="connsiteX27" fmla="*/ 0 w 1738409"/>
                <a:gd name="connsiteY27" fmla="*/ 380160 h 4070907"/>
                <a:gd name="connsiteX28" fmla="*/ 1508 w 1738409"/>
                <a:gd name="connsiteY28" fmla="*/ 380237 h 407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8409" h="4070907">
                  <a:moveTo>
                    <a:pt x="5389" y="0"/>
                  </a:moveTo>
                  <a:cubicBezTo>
                    <a:pt x="74545" y="192314"/>
                    <a:pt x="204488" y="311149"/>
                    <a:pt x="321039" y="378278"/>
                  </a:cubicBezTo>
                  <a:cubicBezTo>
                    <a:pt x="591183" y="514406"/>
                    <a:pt x="625800" y="496349"/>
                    <a:pt x="752711" y="581169"/>
                  </a:cubicBezTo>
                  <a:lnTo>
                    <a:pt x="810556" y="622326"/>
                  </a:lnTo>
                  <a:lnTo>
                    <a:pt x="816702" y="625428"/>
                  </a:lnTo>
                  <a:lnTo>
                    <a:pt x="791631" y="718456"/>
                  </a:lnTo>
                  <a:cubicBezTo>
                    <a:pt x="1070123" y="885825"/>
                    <a:pt x="1053341" y="925285"/>
                    <a:pt x="1182155" y="1028700"/>
                  </a:cubicBezTo>
                  <a:lnTo>
                    <a:pt x="1263758" y="992830"/>
                  </a:lnTo>
                  <a:lnTo>
                    <a:pt x="1372678" y="1120503"/>
                  </a:lnTo>
                  <a:cubicBezTo>
                    <a:pt x="1422128" y="1187000"/>
                    <a:pt x="1467439" y="1257272"/>
                    <a:pt x="1508140" y="1331038"/>
                  </a:cubicBezTo>
                  <a:cubicBezTo>
                    <a:pt x="1833744" y="1921170"/>
                    <a:pt x="1812756" y="2641662"/>
                    <a:pt x="1453352" y="3211840"/>
                  </a:cubicBezTo>
                  <a:cubicBezTo>
                    <a:pt x="1408426" y="3283112"/>
                    <a:pt x="1359101" y="3350627"/>
                    <a:pt x="1305864" y="3414133"/>
                  </a:cubicBezTo>
                  <a:lnTo>
                    <a:pt x="1231980" y="3491164"/>
                  </a:lnTo>
                  <a:lnTo>
                    <a:pt x="1158116" y="3369127"/>
                  </a:lnTo>
                  <a:cubicBezTo>
                    <a:pt x="1056516" y="3484032"/>
                    <a:pt x="969431" y="3533622"/>
                    <a:pt x="875088" y="3615870"/>
                  </a:cubicBezTo>
                  <a:cubicBezTo>
                    <a:pt x="641045" y="3750731"/>
                    <a:pt x="661002" y="3733194"/>
                    <a:pt x="494088" y="3806370"/>
                  </a:cubicBezTo>
                  <a:lnTo>
                    <a:pt x="556041" y="3947977"/>
                  </a:lnTo>
                  <a:lnTo>
                    <a:pt x="510459" y="3967744"/>
                  </a:lnTo>
                  <a:cubicBezTo>
                    <a:pt x="395365" y="4008881"/>
                    <a:pt x="275858" y="4038741"/>
                    <a:pt x="153585" y="4056477"/>
                  </a:cubicBezTo>
                  <a:lnTo>
                    <a:pt x="0" y="4070907"/>
                  </a:lnTo>
                  <a:lnTo>
                    <a:pt x="0" y="3646099"/>
                  </a:lnTo>
                  <a:lnTo>
                    <a:pt x="185995" y="3619153"/>
                  </a:lnTo>
                  <a:cubicBezTo>
                    <a:pt x="556525" y="3539883"/>
                    <a:pt x="886192" y="3314662"/>
                    <a:pt x="1093846" y="2985231"/>
                  </a:cubicBezTo>
                  <a:cubicBezTo>
                    <a:pt x="1370717" y="2545989"/>
                    <a:pt x="1386885" y="1990951"/>
                    <a:pt x="1136053" y="1536336"/>
                  </a:cubicBezTo>
                  <a:cubicBezTo>
                    <a:pt x="916575" y="1138549"/>
                    <a:pt x="523046" y="872696"/>
                    <a:pt x="80255" y="812448"/>
                  </a:cubicBezTo>
                  <a:lnTo>
                    <a:pt x="0" y="807018"/>
                  </a:lnTo>
                  <a:lnTo>
                    <a:pt x="0" y="527957"/>
                  </a:lnTo>
                  <a:lnTo>
                    <a:pt x="0" y="380160"/>
                  </a:lnTo>
                  <a:lnTo>
                    <a:pt x="1508" y="380237"/>
                  </a:lnTo>
                  <a:close/>
                </a:path>
              </a:pathLst>
            </a:custGeom>
            <a:gradFill>
              <a:gsLst>
                <a:gs pos="3000">
                  <a:srgbClr val="5D5A5B"/>
                </a:gs>
                <a:gs pos="100000">
                  <a:srgbClr val="4C4442"/>
                </a:gs>
              </a:gsLst>
              <a:path path="circle">
                <a:fillToRect l="50000" t="50000" r="50000" b="50000"/>
              </a:path>
            </a:gradFill>
            <a:ln w="31750">
              <a:gradFill>
                <a:gsLst>
                  <a:gs pos="0">
                    <a:srgbClr val="B6A77F">
                      <a:lumMod val="90000"/>
                      <a:lumOff val="10000"/>
                    </a:srgbClr>
                  </a:gs>
                  <a:gs pos="100000">
                    <a:srgbClr val="B6A77F">
                      <a:lumMod val="90000"/>
                    </a:srgbClr>
                  </a:gs>
                </a:gsLst>
                <a:lin ang="5400000" scaled="1"/>
              </a:gradFill>
            </a:ln>
            <a:effectLst>
              <a:glow rad="25400">
                <a:srgbClr val="B6A77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4A7DD62-3BD7-4BA6-89FB-9CE0CAAF56D7}"/>
                </a:ext>
              </a:extLst>
            </p:cNvPr>
            <p:cNvSpPr/>
            <p:nvPr/>
          </p:nvSpPr>
          <p:spPr>
            <a:xfrm flipH="1" flipV="1">
              <a:off x="7486432" y="1414859"/>
              <a:ext cx="1738409" cy="4070907"/>
            </a:xfrm>
            <a:custGeom>
              <a:avLst/>
              <a:gdLst>
                <a:gd name="connsiteX0" fmla="*/ 5389 w 1738409"/>
                <a:gd name="connsiteY0" fmla="*/ 0 h 4070907"/>
                <a:gd name="connsiteX1" fmla="*/ 321039 w 1738409"/>
                <a:gd name="connsiteY1" fmla="*/ 378278 h 4070907"/>
                <a:gd name="connsiteX2" fmla="*/ 752711 w 1738409"/>
                <a:gd name="connsiteY2" fmla="*/ 581169 h 4070907"/>
                <a:gd name="connsiteX3" fmla="*/ 810556 w 1738409"/>
                <a:gd name="connsiteY3" fmla="*/ 622326 h 4070907"/>
                <a:gd name="connsiteX4" fmla="*/ 816702 w 1738409"/>
                <a:gd name="connsiteY4" fmla="*/ 625428 h 4070907"/>
                <a:gd name="connsiteX5" fmla="*/ 791631 w 1738409"/>
                <a:gd name="connsiteY5" fmla="*/ 718456 h 4070907"/>
                <a:gd name="connsiteX6" fmla="*/ 1182155 w 1738409"/>
                <a:gd name="connsiteY6" fmla="*/ 1028700 h 4070907"/>
                <a:gd name="connsiteX7" fmla="*/ 1263758 w 1738409"/>
                <a:gd name="connsiteY7" fmla="*/ 992830 h 4070907"/>
                <a:gd name="connsiteX8" fmla="*/ 1372678 w 1738409"/>
                <a:gd name="connsiteY8" fmla="*/ 1120503 h 4070907"/>
                <a:gd name="connsiteX9" fmla="*/ 1508140 w 1738409"/>
                <a:gd name="connsiteY9" fmla="*/ 1331038 h 4070907"/>
                <a:gd name="connsiteX10" fmla="*/ 1453352 w 1738409"/>
                <a:gd name="connsiteY10" fmla="*/ 3211840 h 4070907"/>
                <a:gd name="connsiteX11" fmla="*/ 1305864 w 1738409"/>
                <a:gd name="connsiteY11" fmla="*/ 3414133 h 4070907"/>
                <a:gd name="connsiteX12" fmla="*/ 1231980 w 1738409"/>
                <a:gd name="connsiteY12" fmla="*/ 3491164 h 4070907"/>
                <a:gd name="connsiteX13" fmla="*/ 1158116 w 1738409"/>
                <a:gd name="connsiteY13" fmla="*/ 3369127 h 4070907"/>
                <a:gd name="connsiteX14" fmla="*/ 875088 w 1738409"/>
                <a:gd name="connsiteY14" fmla="*/ 3615870 h 4070907"/>
                <a:gd name="connsiteX15" fmla="*/ 494088 w 1738409"/>
                <a:gd name="connsiteY15" fmla="*/ 3806370 h 4070907"/>
                <a:gd name="connsiteX16" fmla="*/ 556041 w 1738409"/>
                <a:gd name="connsiteY16" fmla="*/ 3947977 h 4070907"/>
                <a:gd name="connsiteX17" fmla="*/ 510459 w 1738409"/>
                <a:gd name="connsiteY17" fmla="*/ 3967744 h 4070907"/>
                <a:gd name="connsiteX18" fmla="*/ 153585 w 1738409"/>
                <a:gd name="connsiteY18" fmla="*/ 4056477 h 4070907"/>
                <a:gd name="connsiteX19" fmla="*/ 0 w 1738409"/>
                <a:gd name="connsiteY19" fmla="*/ 4070907 h 4070907"/>
                <a:gd name="connsiteX20" fmla="*/ 0 w 1738409"/>
                <a:gd name="connsiteY20" fmla="*/ 3646099 h 4070907"/>
                <a:gd name="connsiteX21" fmla="*/ 185995 w 1738409"/>
                <a:gd name="connsiteY21" fmla="*/ 3619153 h 4070907"/>
                <a:gd name="connsiteX22" fmla="*/ 1093846 w 1738409"/>
                <a:gd name="connsiteY22" fmla="*/ 2985231 h 4070907"/>
                <a:gd name="connsiteX23" fmla="*/ 1136053 w 1738409"/>
                <a:gd name="connsiteY23" fmla="*/ 1536336 h 4070907"/>
                <a:gd name="connsiteX24" fmla="*/ 80255 w 1738409"/>
                <a:gd name="connsiteY24" fmla="*/ 812448 h 4070907"/>
                <a:gd name="connsiteX25" fmla="*/ 0 w 1738409"/>
                <a:gd name="connsiteY25" fmla="*/ 807018 h 4070907"/>
                <a:gd name="connsiteX26" fmla="*/ 0 w 1738409"/>
                <a:gd name="connsiteY26" fmla="*/ 527957 h 4070907"/>
                <a:gd name="connsiteX27" fmla="*/ 0 w 1738409"/>
                <a:gd name="connsiteY27" fmla="*/ 380160 h 4070907"/>
                <a:gd name="connsiteX28" fmla="*/ 1508 w 1738409"/>
                <a:gd name="connsiteY28" fmla="*/ 380237 h 407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8409" h="4070907">
                  <a:moveTo>
                    <a:pt x="5389" y="0"/>
                  </a:moveTo>
                  <a:cubicBezTo>
                    <a:pt x="74545" y="192314"/>
                    <a:pt x="204488" y="311149"/>
                    <a:pt x="321039" y="378278"/>
                  </a:cubicBezTo>
                  <a:cubicBezTo>
                    <a:pt x="591183" y="514406"/>
                    <a:pt x="625800" y="496349"/>
                    <a:pt x="752711" y="581169"/>
                  </a:cubicBezTo>
                  <a:lnTo>
                    <a:pt x="810556" y="622326"/>
                  </a:lnTo>
                  <a:lnTo>
                    <a:pt x="816702" y="625428"/>
                  </a:lnTo>
                  <a:lnTo>
                    <a:pt x="791631" y="718456"/>
                  </a:lnTo>
                  <a:cubicBezTo>
                    <a:pt x="1070123" y="885825"/>
                    <a:pt x="1053341" y="925285"/>
                    <a:pt x="1182155" y="1028700"/>
                  </a:cubicBezTo>
                  <a:lnTo>
                    <a:pt x="1263758" y="992830"/>
                  </a:lnTo>
                  <a:lnTo>
                    <a:pt x="1372678" y="1120503"/>
                  </a:lnTo>
                  <a:cubicBezTo>
                    <a:pt x="1422128" y="1187000"/>
                    <a:pt x="1467439" y="1257272"/>
                    <a:pt x="1508140" y="1331038"/>
                  </a:cubicBezTo>
                  <a:cubicBezTo>
                    <a:pt x="1833744" y="1921170"/>
                    <a:pt x="1812756" y="2641662"/>
                    <a:pt x="1453352" y="3211840"/>
                  </a:cubicBezTo>
                  <a:cubicBezTo>
                    <a:pt x="1408426" y="3283112"/>
                    <a:pt x="1359101" y="3350627"/>
                    <a:pt x="1305864" y="3414133"/>
                  </a:cubicBezTo>
                  <a:lnTo>
                    <a:pt x="1231980" y="3491164"/>
                  </a:lnTo>
                  <a:lnTo>
                    <a:pt x="1158116" y="3369127"/>
                  </a:lnTo>
                  <a:cubicBezTo>
                    <a:pt x="1056516" y="3484032"/>
                    <a:pt x="969431" y="3533622"/>
                    <a:pt x="875088" y="3615870"/>
                  </a:cubicBezTo>
                  <a:cubicBezTo>
                    <a:pt x="641045" y="3750731"/>
                    <a:pt x="661002" y="3733194"/>
                    <a:pt x="494088" y="3806370"/>
                  </a:cubicBezTo>
                  <a:lnTo>
                    <a:pt x="556041" y="3947977"/>
                  </a:lnTo>
                  <a:lnTo>
                    <a:pt x="510459" y="3967744"/>
                  </a:lnTo>
                  <a:cubicBezTo>
                    <a:pt x="395365" y="4008881"/>
                    <a:pt x="275858" y="4038741"/>
                    <a:pt x="153585" y="4056477"/>
                  </a:cubicBezTo>
                  <a:lnTo>
                    <a:pt x="0" y="4070907"/>
                  </a:lnTo>
                  <a:lnTo>
                    <a:pt x="0" y="3646099"/>
                  </a:lnTo>
                  <a:lnTo>
                    <a:pt x="185995" y="3619153"/>
                  </a:lnTo>
                  <a:cubicBezTo>
                    <a:pt x="556525" y="3539883"/>
                    <a:pt x="886192" y="3314662"/>
                    <a:pt x="1093846" y="2985231"/>
                  </a:cubicBezTo>
                  <a:cubicBezTo>
                    <a:pt x="1370717" y="2545989"/>
                    <a:pt x="1386885" y="1990951"/>
                    <a:pt x="1136053" y="1536336"/>
                  </a:cubicBezTo>
                  <a:cubicBezTo>
                    <a:pt x="916575" y="1138549"/>
                    <a:pt x="523046" y="872696"/>
                    <a:pt x="80255" y="812448"/>
                  </a:cubicBezTo>
                  <a:lnTo>
                    <a:pt x="0" y="807018"/>
                  </a:lnTo>
                  <a:lnTo>
                    <a:pt x="0" y="527957"/>
                  </a:lnTo>
                  <a:lnTo>
                    <a:pt x="0" y="380160"/>
                  </a:lnTo>
                  <a:lnTo>
                    <a:pt x="1508" y="380237"/>
                  </a:lnTo>
                  <a:close/>
                </a:path>
              </a:pathLst>
            </a:custGeom>
            <a:gradFill>
              <a:gsLst>
                <a:gs pos="3000">
                  <a:srgbClr val="5D5A5B"/>
                </a:gs>
                <a:gs pos="100000">
                  <a:srgbClr val="4C4442"/>
                </a:gs>
              </a:gsLst>
              <a:path path="circle">
                <a:fillToRect l="50000" t="50000" r="50000" b="50000"/>
              </a:path>
            </a:gradFill>
            <a:ln w="31750">
              <a:gradFill>
                <a:gsLst>
                  <a:gs pos="100000">
                    <a:srgbClr val="B6A77F">
                      <a:lumMod val="90000"/>
                      <a:lumOff val="10000"/>
                    </a:srgbClr>
                  </a:gs>
                  <a:gs pos="0">
                    <a:srgbClr val="B6A77F">
                      <a:lumMod val="90000"/>
                    </a:srgbClr>
                  </a:gs>
                </a:gsLst>
                <a:lin ang="5400000" scaled="1"/>
              </a:gradFill>
            </a:ln>
            <a:effectLst>
              <a:glow rad="25400">
                <a:srgbClr val="B6A77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98D6E9-19DF-494A-A822-B213CA7E5017}"/>
              </a:ext>
            </a:extLst>
          </p:cNvPr>
          <p:cNvGrpSpPr/>
          <p:nvPr/>
        </p:nvGrpSpPr>
        <p:grpSpPr>
          <a:xfrm>
            <a:off x="5228267" y="2880231"/>
            <a:ext cx="1883228" cy="942510"/>
            <a:chOff x="5228267" y="2880231"/>
            <a:chExt cx="1883228" cy="94251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B64FB31-DB3A-454D-B51D-5C2B13591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8267" y="3357621"/>
              <a:ext cx="1883228" cy="465120"/>
            </a:xfrm>
            <a:prstGeom prst="rect">
              <a:avLst/>
            </a:prstGeom>
          </p:spPr>
        </p:pic>
        <p:pic>
          <p:nvPicPr>
            <p:cNvPr id="15" name="图片 14" descr="徽标&#10;&#10;描述已自动生成">
              <a:extLst>
                <a:ext uri="{FF2B5EF4-FFF2-40B4-BE49-F238E27FC236}">
                  <a16:creationId xmlns:a16="http://schemas.microsoft.com/office/drawing/2014/main" id="{781FBC63-16C2-41C6-920C-F391C656F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5552" y="2880231"/>
              <a:ext cx="842674" cy="222038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34BDCCE9-74CF-4BFA-92B3-46581AC4EB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00" y="2438400"/>
            <a:ext cx="1981200" cy="19812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03420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6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500000">
                                      <p:cBhvr>
                                        <p:cTn id="32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4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1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6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898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89A2C2-41DC-4B7E-80E9-D15C7F1D0755}"/>
              </a:ext>
            </a:extLst>
          </p:cNvPr>
          <p:cNvSpPr txBox="1"/>
          <p:nvPr/>
        </p:nvSpPr>
        <p:spPr>
          <a:xfrm>
            <a:off x="627256" y="4894715"/>
            <a:ext cx="60941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幻云</a:t>
            </a:r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动画 大雄董军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36050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67" name="ccab%2F937f%2Fc2e0%2F28ff9936f2532260acfd78f0bbcbf961">
            <a:hlinkClick r:id="" action="ppaction://media"/>
            <a:extLst>
              <a:ext uri="{FF2B5EF4-FFF2-40B4-BE49-F238E27FC236}">
                <a16:creationId xmlns:a16="http://schemas.microsoft.com/office/drawing/2014/main" id="{A52DB6E9-9C8D-44D4-AD74-749C2EA596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44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596104" y="8757400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52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57142" y="-2968851"/>
            <a:ext cx="15506284" cy="15506282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4197621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2346242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999298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 advTm="1000">
        <p159:morph option="byObject"/>
      </p:transition>
    </mc:Choice>
    <mc:Fallback xmlns="">
      <p:transition advTm="1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241"/>
          <a:stretch/>
        </p:blipFill>
        <p:spPr>
          <a:xfrm>
            <a:off x="-2575104" y="-2689179"/>
            <a:ext cx="17308680" cy="17308680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1543591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2229530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8" y="2082542"/>
            <a:ext cx="1969844" cy="1969844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2753284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 advTm="1000">
        <p159:morph option="byObject"/>
      </p:transition>
    </mc:Choice>
    <mc:Fallback xmlns="">
      <p:transition advTm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>
            <a:extLst>
              <a:ext uri="{FF2B5EF4-FFF2-40B4-BE49-F238E27FC236}">
                <a16:creationId xmlns:a16="http://schemas.microsoft.com/office/drawing/2014/main" id="{3D534830-9A82-4109-BD0D-98F1E400E9C7}"/>
              </a:ext>
            </a:extLst>
          </p:cNvPr>
          <p:cNvSpPr/>
          <p:nvPr/>
        </p:nvSpPr>
        <p:spPr>
          <a:xfrm>
            <a:off x="321820" y="5671439"/>
            <a:ext cx="11548360" cy="794115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8B831DA-331E-4C8C-A9BB-2B0B59AE400E}"/>
              </a:ext>
            </a:extLst>
          </p:cNvPr>
          <p:cNvSpPr/>
          <p:nvPr/>
        </p:nvSpPr>
        <p:spPr>
          <a:xfrm flipV="1">
            <a:off x="321820" y="719387"/>
            <a:ext cx="11548360" cy="706538"/>
          </a:xfrm>
          <a:prstGeom prst="trapezoid">
            <a:avLst>
              <a:gd name="adj" fmla="val 97620"/>
            </a:avLst>
          </a:prstGeom>
          <a:gradFill>
            <a:gsLst>
              <a:gs pos="0">
                <a:srgbClr val="F1D6AC">
                  <a:alpha val="0"/>
                </a:srgbClr>
              </a:gs>
              <a:gs pos="100000">
                <a:srgbClr val="F1D6AC">
                  <a:alpha val="2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F1D6AC">
                    <a:alpha val="0"/>
                  </a:srgbClr>
                </a:gs>
                <a:gs pos="100000">
                  <a:srgbClr val="F1D6A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桌子, 蛋糕, 杯子, 咖啡&#10;&#10;描述已自动生成">
            <a:extLst>
              <a:ext uri="{FF2B5EF4-FFF2-40B4-BE49-F238E27FC236}">
                <a16:creationId xmlns:a16="http://schemas.microsoft.com/office/drawing/2014/main" id="{84D5F1CE-E61D-44A8-9F61-C1459EDC0BA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5878" y="2082542"/>
            <a:ext cx="1969844" cy="1969844"/>
          </a:xfrm>
          <a:prstGeom prst="ellipse">
            <a:avLst/>
          </a:prstGeom>
        </p:spPr>
      </p:pic>
      <p:pic>
        <p:nvPicPr>
          <p:cNvPr id="11" name="图片 10" descr="图片包含 桌子, 盘子, 蛋糕, 雪&#10;&#10;描述已自动生成">
            <a:extLst>
              <a:ext uri="{FF2B5EF4-FFF2-40B4-BE49-F238E27FC236}">
                <a16:creationId xmlns:a16="http://schemas.microsoft.com/office/drawing/2014/main" id="{E0D3001F-99D5-452A-AB5A-8A946205A97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0678" y="2082542"/>
            <a:ext cx="1969844" cy="1969844"/>
          </a:xfrm>
          <a:prstGeom prst="ellipse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3BB615-D8A1-481F-AB21-C0C6F51F4328}"/>
              </a:ext>
            </a:extLst>
          </p:cNvPr>
          <p:cNvGrpSpPr/>
          <p:nvPr/>
        </p:nvGrpSpPr>
        <p:grpSpPr>
          <a:xfrm>
            <a:off x="7375961" y="4299947"/>
            <a:ext cx="2008179" cy="969623"/>
            <a:chOff x="2848527" y="4234422"/>
            <a:chExt cx="2008179" cy="9696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AD53CA-62E0-4AC9-B662-176CFF3452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张飞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虎魄</a:t>
              </a:r>
            </a:p>
          </p:txBody>
        </p:sp>
        <p:pic>
          <p:nvPicPr>
            <p:cNvPr id="23" name="图片 22" descr="图片包含 游戏机, 食物, 画&#10;&#10;描述已自动生成">
              <a:extLst>
                <a:ext uri="{FF2B5EF4-FFF2-40B4-BE49-F238E27FC236}">
                  <a16:creationId xmlns:a16="http://schemas.microsoft.com/office/drawing/2014/main" id="{3EA95BDD-75EC-459D-9F77-E6B2C79D4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3CFB28-2CC9-4840-B40B-8BC2BB455F87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3DBD59-E7F0-4295-9B9A-F215B068C6C9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225C66-5FEC-44CD-8FCF-D887EB48D600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勇啸万钧  炽火断当阳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C87227-3823-4443-9FAC-C3CE293C0B88}"/>
              </a:ext>
            </a:extLst>
          </p:cNvPr>
          <p:cNvGrpSpPr/>
          <p:nvPr/>
        </p:nvGrpSpPr>
        <p:grpSpPr>
          <a:xfrm>
            <a:off x="9660678" y="4299947"/>
            <a:ext cx="2008179" cy="969623"/>
            <a:chOff x="2848527" y="4234422"/>
            <a:chExt cx="2008179" cy="9696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B35987-CC30-467E-9687-67647C1DB802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赵云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龙胆</a:t>
              </a:r>
            </a:p>
          </p:txBody>
        </p:sp>
        <p:pic>
          <p:nvPicPr>
            <p:cNvPr id="29" name="图片 28" descr="图片包含 游戏机, 食物, 画&#10;&#10;描述已自动生成">
              <a:extLst>
                <a:ext uri="{FF2B5EF4-FFF2-40B4-BE49-F238E27FC236}">
                  <a16:creationId xmlns:a16="http://schemas.microsoft.com/office/drawing/2014/main" id="{5BE863E3-2844-41A3-846D-ACBF1F94C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5DFF775-84FD-4639-8E59-6135088D1213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4A6860-AE3C-407F-89D2-4B99434B516B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F73732-ADDE-40AA-9D9A-C599865D3EB8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仁心所驰  飒飒通风归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0E8FBC-289E-42B9-B3BF-4121858DBFF8}"/>
              </a:ext>
            </a:extLst>
          </p:cNvPr>
          <p:cNvGrpSpPr/>
          <p:nvPr/>
        </p:nvGrpSpPr>
        <p:grpSpPr>
          <a:xfrm>
            <a:off x="2806525" y="4299947"/>
            <a:ext cx="2008179" cy="969623"/>
            <a:chOff x="2848527" y="4234422"/>
            <a:chExt cx="2008179" cy="9696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0618-E8E0-42C2-A486-AB7C3F1F95CA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关羽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武圣</a:t>
              </a:r>
            </a:p>
          </p:txBody>
        </p:sp>
        <p:pic>
          <p:nvPicPr>
            <p:cNvPr id="35" name="图片 34" descr="图片包含 游戏机, 食物, 画&#10;&#10;描述已自动生成">
              <a:extLst>
                <a:ext uri="{FF2B5EF4-FFF2-40B4-BE49-F238E27FC236}">
                  <a16:creationId xmlns:a16="http://schemas.microsoft.com/office/drawing/2014/main" id="{C486B0D9-E345-4DF2-A273-DC5C0721A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2197F6D-EF16-4E38-9AA0-3E6F7F2BB12D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783533-FE08-4803-87C3-059B0F3021E3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80803C-1387-4CFF-BDCB-4500E369EDE5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义薄云天  穿林且徐行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618BAC4-6EF9-452E-8AB0-52B0992BD0DF}"/>
              </a:ext>
            </a:extLst>
          </p:cNvPr>
          <p:cNvGrpSpPr/>
          <p:nvPr/>
        </p:nvGrpSpPr>
        <p:grpSpPr>
          <a:xfrm>
            <a:off x="5091243" y="4299947"/>
            <a:ext cx="2008179" cy="969623"/>
            <a:chOff x="2848527" y="4234422"/>
            <a:chExt cx="2008179" cy="9696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34D1BD-08FA-43EC-9ADB-A62E16AF7355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黄忠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烈魂</a:t>
              </a:r>
            </a:p>
          </p:txBody>
        </p:sp>
        <p:pic>
          <p:nvPicPr>
            <p:cNvPr id="41" name="图片 40" descr="图片包含 游戏机, 食物, 画&#10;&#10;描述已自动生成">
              <a:extLst>
                <a:ext uri="{FF2B5EF4-FFF2-40B4-BE49-F238E27FC236}">
                  <a16:creationId xmlns:a16="http://schemas.microsoft.com/office/drawing/2014/main" id="{7367699D-0917-4CD8-A901-56E64687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E5F2C3-B388-411D-AD1B-46C48CF02BA5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58531-CE5B-43AD-8C36-E213B72EE0EF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ECEF79E-5F2D-410E-9AD5-9517421C31F1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忠铮烈骨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  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毅定苍山远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49695F-B9E8-4014-9902-923413DEE2C0}"/>
              </a:ext>
            </a:extLst>
          </p:cNvPr>
          <p:cNvGrpSpPr/>
          <p:nvPr/>
        </p:nvGrpSpPr>
        <p:grpSpPr>
          <a:xfrm>
            <a:off x="521808" y="4299947"/>
            <a:ext cx="2008179" cy="969623"/>
            <a:chOff x="2848527" y="4234422"/>
            <a:chExt cx="2008179" cy="9696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EB9306-9081-4B10-8709-AC6B70BFD678}"/>
                </a:ext>
              </a:extLst>
            </p:cNvPr>
            <p:cNvSpPr txBox="1"/>
            <p:nvPr/>
          </p:nvSpPr>
          <p:spPr>
            <a:xfrm>
              <a:off x="2848527" y="4487933"/>
              <a:ext cx="1975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马超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•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神威</a:t>
              </a:r>
            </a:p>
          </p:txBody>
        </p:sp>
        <p:pic>
          <p:nvPicPr>
            <p:cNvPr id="47" name="图片 46" descr="图片包含 游戏机, 食物, 画&#10;&#10;描述已自动生成">
              <a:extLst>
                <a:ext uri="{FF2B5EF4-FFF2-40B4-BE49-F238E27FC236}">
                  <a16:creationId xmlns:a16="http://schemas.microsoft.com/office/drawing/2014/main" id="{A3D2814E-B201-48E5-AB56-F09BEF10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438" y="4234422"/>
              <a:ext cx="737938" cy="338291"/>
            </a:xfrm>
            <a:prstGeom prst="rect">
              <a:avLst/>
            </a:prstGeom>
          </p:spPr>
        </p:pic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14A1227-8179-41D5-B595-21342515FF04}"/>
                </a:ext>
              </a:extLst>
            </p:cNvPr>
            <p:cNvCxnSpPr>
              <a:cxnSpLocks/>
            </p:cNvCxnSpPr>
            <p:nvPr/>
          </p:nvCxnSpPr>
          <p:spPr>
            <a:xfrm>
              <a:off x="3882743" y="4332514"/>
              <a:ext cx="0" cy="208787"/>
            </a:xfrm>
            <a:prstGeom prst="line">
              <a:avLst/>
            </a:prstGeom>
            <a:ln>
              <a:gradFill>
                <a:gsLst>
                  <a:gs pos="0">
                    <a:srgbClr val="F1D6AC">
                      <a:alpha val="0"/>
                    </a:srgbClr>
                  </a:gs>
                  <a:gs pos="49000">
                    <a:srgbClr val="F1D6AC"/>
                  </a:gs>
                  <a:gs pos="100000">
                    <a:srgbClr val="F1D6A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411590-2A94-4D5E-96C2-DF5630E3FE17}"/>
                </a:ext>
              </a:extLst>
            </p:cNvPr>
            <p:cNvSpPr txBox="1"/>
            <p:nvPr/>
          </p:nvSpPr>
          <p:spPr>
            <a:xfrm>
              <a:off x="3836520" y="4319958"/>
              <a:ext cx="76363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1D6AC"/>
                      </a:gs>
                      <a:gs pos="100000">
                        <a:srgbClr val="DFB57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品级：史诗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2E092-9A51-4B26-875B-37446326496B}"/>
                </a:ext>
              </a:extLst>
            </p:cNvPr>
            <p:cNvSpPr txBox="1"/>
            <p:nvPr/>
          </p:nvSpPr>
          <p:spPr>
            <a:xfrm>
              <a:off x="2880720" y="4942435"/>
              <a:ext cx="1975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49390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威向披靡  朔气似奔雷</a:t>
              </a:r>
            </a:p>
          </p:txBody>
        </p:sp>
      </p:grpSp>
      <p:pic>
        <p:nvPicPr>
          <p:cNvPr id="5" name="图片 4" descr="图片包含 水, 鸟, 蛋糕, 男人&#10;&#10;描述已自动生成">
            <a:extLst>
              <a:ext uri="{FF2B5EF4-FFF2-40B4-BE49-F238E27FC236}">
                <a16:creationId xmlns:a16="http://schemas.microsoft.com/office/drawing/2014/main" id="{203D17E4-0BAA-455A-B48B-FE26D2E2333B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8" y="2082542"/>
            <a:ext cx="1969844" cy="1969844"/>
          </a:xfrm>
          <a:prstGeom prst="ellipse">
            <a:avLst/>
          </a:prstGeom>
        </p:spPr>
      </p:pic>
      <p:pic>
        <p:nvPicPr>
          <p:cNvPr id="7" name="图片 6" descr="图片包含 蛋糕, 生日, 桌子, 装饰&#10;&#10;描述已自动生成">
            <a:extLst>
              <a:ext uri="{FF2B5EF4-FFF2-40B4-BE49-F238E27FC236}">
                <a16:creationId xmlns:a16="http://schemas.microsoft.com/office/drawing/2014/main" id="{8BE73423-151C-404B-836E-34846CC8ADA9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78" y="2082542"/>
            <a:ext cx="1969844" cy="1969844"/>
          </a:xfrm>
          <a:prstGeom prst="ellipse">
            <a:avLst/>
          </a:prstGeom>
        </p:spPr>
      </p:pic>
      <p:pic>
        <p:nvPicPr>
          <p:cNvPr id="13" name="图片 12" descr="图片包含 桌子, 覆盖, 游戏机, 躺&#10;&#10;描述已自动生成">
            <a:extLst>
              <a:ext uri="{FF2B5EF4-FFF2-40B4-BE49-F238E27FC236}">
                <a16:creationId xmlns:a16="http://schemas.microsoft.com/office/drawing/2014/main" id="{0FAD6D2B-7607-4325-A6F3-C4CEFB1A9B15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341"/>
          <a:stretch/>
        </p:blipFill>
        <p:spPr>
          <a:xfrm>
            <a:off x="-1429227" y="-3156644"/>
            <a:ext cx="15109371" cy="15109365"/>
          </a:xfrm>
          <a:prstGeom prst="ellipse">
            <a:avLst/>
          </a:prstGeom>
          <a:ln w="28575">
            <a:gradFill>
              <a:gsLst>
                <a:gs pos="50000">
                  <a:srgbClr val="C19B7A"/>
                </a:gs>
                <a:gs pos="0">
                  <a:srgbClr val="C19B7A">
                    <a:alpha val="0"/>
                  </a:srgbClr>
                </a:gs>
                <a:gs pos="100000">
                  <a:srgbClr val="C19B7A">
                    <a:alpha val="0"/>
                  </a:srgb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2984141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31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9.9889"/>
  <p:tag name="LEFT" val="472.0572"/>
  <p:tag name="WIDTH" val="430.4276"/>
  <p:tag name="HEIGHT" val="65.43284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王者荣耀-五虎上将"/>
  <p:tag name="FONTSIZE" val="48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472.0572"/>
  <p:tag name="T_TOP" val="89.9889"/>
  <p:tag name="T_WIDTH" val="430.4276"/>
  <p:tag name="T_HEIGTH" val="65.43284"/>
  <p:tag name="T_TEXT" val="王者荣耀-五虎上将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4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19997"/>
  <p:tag name="OFFSETLEFT" val="10.22403"/>
  <p:tag name="OFFSETWIDTH" val="396.912"/>
  <p:tag name="OFFSETHEIGHT" val="46.704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824"/>
  <p:tag name="LEFT" val="507.4631"/>
  <p:tag name="WIDTH" val="214.8226"/>
  <p:tag name="HEIGHT" val="78.706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微信扫码回复关键词：&#10;大雄董军&#10;领取以上8大豪华大礼包"/>
  <p:tag name="FONTSIZE" val="16"/>
  <p:tag name="FONTCOLOR" val="0"/>
  <p:tag name="FONTBOLD" val="0"/>
  <p:tag name="FONTITALIC" val="0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07.4631"/>
  <p:tag name="T_TOP" val="288.6824"/>
  <p:tag name="T_WIDTH" val="214.8226"/>
  <p:tag name="T_HEIGTH" val="78.70622"/>
  <p:tag name="T_TEXT" val="微信扫码回复关键词：&#10;大雄董军&#10;领取以上8大豪华大礼包"/>
  <p:tag name="T_FONTCOLOR" val="0"/>
  <p:tag name="T_FONTBOLD" val="0"/>
  <p:tag name="T_FONTSIZE" val="1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7.588501"/>
  <p:tag name="OFFSETLEFT" val="7.593811"/>
  <p:tag name="OFFSETWIDTH" val="165.8482"/>
  <p:tag name="OFFSETHEIGHT" val="60.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4"/>
  <p:tag name="LEFT" val="840.5714"/>
  <p:tag name="WIDTH" val="20"/>
  <p:tag name="HEIGHT" val="72.7031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扫一扫"/>
  <p:tag name="FONTSIZE" val="18"/>
  <p:tag name="FONTCOLOR" val="0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840.5714"/>
  <p:tag name="T_TOP" val="304"/>
  <p:tag name="T_WIDTH" val="20"/>
  <p:tag name="T_HEIGTH" val="72.70315"/>
  <p:tag name="T_TEXT" val="扫一扫"/>
  <p:tag name="T_FONTCOLOR" val="0"/>
  <p:tag name="T_FONTNAME" val="OPPOSans B"/>
  <p:tag name="T_FONTNAMEASCII" val="OPPOSans B"/>
  <p:tag name="T_NAMECOMPLEXSCRIPT" val="OPPOSans B"/>
  <p:tag name="T_NAMEFAREAST" val="OPPOSans B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394104"/>
  <p:tag name="OFFSETLEFT" val="1.720032"/>
  <p:tag name="OFFSETWIDTH" val="16.43402"/>
  <p:tag name="OFFSETHEIGHT" val="59.498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1115</Words>
  <Application>Microsoft Office PowerPoint</Application>
  <PresentationFormat>宽屏</PresentationFormat>
  <Paragraphs>232</Paragraphs>
  <Slides>19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OPPOSans B</vt:lpstr>
      <vt:lpstr>OPPOSans R</vt:lpstr>
      <vt:lpstr>等线</vt:lpstr>
      <vt:lpstr>等线 Light</vt:lpstr>
      <vt:lpstr>楷体</vt:lpstr>
      <vt:lpstr>思源宋体 CN Heavy</vt:lpstr>
      <vt:lpstr>思源宋体 CN Medium</vt:lpstr>
      <vt:lpstr>Arial</vt:lpstr>
      <vt:lpstr>1_Office 主题​​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王者荣耀之五虎上将角色介绍ppt动画模板</dc:title>
  <dc:creator>幻云PPT动画 大雄董军</dc:creator>
  <cp:keywords>51PPT模板网</cp:keywords>
  <dc:description>www.51pptmoban.com</dc:description>
  <cp:lastModifiedBy>Win user</cp:lastModifiedBy>
  <cp:revision>6</cp:revision>
  <dcterms:created xsi:type="dcterms:W3CDTF">2022-01-18T05:48:44Z</dcterms:created>
  <dcterms:modified xsi:type="dcterms:W3CDTF">2022-03-08T14:45:58Z</dcterms:modified>
</cp:coreProperties>
</file>